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handoutMasters/handoutMaster1.xml" ContentType="application/vnd.openxmlformats-officedocument.presentationml.handoutMaster+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1.xml" ContentType="application/vnd.openxmlformats-officedocument.presentationml.notesSlide+xml"/>
  <Override PartName="/ppt/notesSlides/notesSlide29.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60" r:id="rId13"/>
  </p:sldMasterIdLst>
  <p:notesMasterIdLst>
    <p:notesMasterId r:id="rId17"/>
  </p:notesMasterIdLst>
  <p:handoutMasterIdLst>
    <p:handoutMasterId r:id="rId15"/>
  </p:handoutMasterIdLst>
  <p:sldIdLst>
    <p:sldId id="256" r:id="rId19"/>
    <p:sldId id="263" r:id="rId20"/>
    <p:sldId id="259" r:id="rId22"/>
    <p:sldId id="265" r:id="rId24"/>
    <p:sldId id="260" r:id="rId26"/>
    <p:sldId id="280" r:id="rId28"/>
    <p:sldId id="284" r:id="rId30"/>
    <p:sldId id="266" r:id="rId32"/>
    <p:sldId id="267" r:id="rId34"/>
    <p:sldId id="268" r:id="rId36"/>
    <p:sldId id="269" r:id="rId38"/>
    <p:sldId id="264" r:id="rId40"/>
    <p:sldId id="272" r:id="rId42"/>
    <p:sldId id="271" r:id="rId44"/>
    <p:sldId id="273" r:id="rId46"/>
    <p:sldId id="274" r:id="rId48"/>
    <p:sldId id="275" r:id="rId50"/>
    <p:sldId id="276" r:id="rId52"/>
    <p:sldId id="277" r:id="rId54"/>
    <p:sldId id="278" r:id="rId56"/>
    <p:sldId id="279" r:id="rId58"/>
    <p:sldId id="270" r:id="rId60"/>
    <p:sldId id="281" r:id="rId62"/>
    <p:sldId id="282" r:id="rId64"/>
    <p:sldId id="257" r:id="rId66"/>
    <p:sldId id="283" r:id="rId68"/>
    <p:sldId id="285" r:id="rId70"/>
    <p:sldId id="286" r:id="rId72"/>
    <p:sldId id="306" r:id="rId74"/>
  </p:sldIdLst>
  <p:sldSz cx="12192000" cy="685800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0" orient="horz" pos="2159" userDrawn="1">
          <p15:clr>
            <a:srgbClr val="A4A3A4"/>
          </p15:clr>
        </p15:guide>
        <p15:guide id="1"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6179BB"/>
    <a:srgbClr val="7B93D7"/>
    <a:srgbClr val="22B1DE"/>
    <a:srgbClr val="046FB6"/>
    <a:srgbClr val="5D76B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showOutlineIcons="0" horzBarState="maximized">
    <p:restoredLeft sz="17016" autoAdjust="0"/>
    <p:restoredTop sz="94660"/>
  </p:normalViewPr>
  <p:slideViewPr>
    <p:cSldViewPr snapToGrid="0" snapToObjects="1">
      <p:cViewPr varScale="1">
        <p:scale>
          <a:sx n="71" d="100"/>
          <a:sy n="71" d="100"/>
        </p:scale>
        <p:origin x="-804" y="-102"/>
      </p:cViewPr>
      <p:guideLst>
        <p:guide orient="horz" pos="2159"/>
        <p:guide pos="3839"/>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3" d="100"/>
          <a:sy n="83" d="100"/>
        </p:scale>
        <p:origin x="2538" y="102"/>
      </p:cViewPr>
      <p:guideLst>
        <p:guide orient="horz" pos="2159"/>
        <p:guide pos="3839"/>
      </p:guideLst>
    </p:cSldViewPr>
  </p:notes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3" Type="http://schemas.openxmlformats.org/officeDocument/2006/relationships/slideMaster" Target="slideMasters/slideMaster1.xml"></Relationship><Relationship Id="rId14" Type="http://schemas.openxmlformats.org/officeDocument/2006/relationships/theme" Target="theme/theme1.xml"></Relationship><Relationship Id="rId15" Type="http://schemas.openxmlformats.org/officeDocument/2006/relationships/handoutMaster" Target="handoutMasters/handoutMaster1.xml"></Relationship><Relationship Id="rId17" Type="http://schemas.openxmlformats.org/officeDocument/2006/relationships/notesMaster" Target="notesMasters/notesMaster1.xml"></Relationship><Relationship Id="rId19" Type="http://schemas.openxmlformats.org/officeDocument/2006/relationships/slide" Target="slides/slide1.xml"></Relationship><Relationship Id="rId20" Type="http://schemas.openxmlformats.org/officeDocument/2006/relationships/slide" Target="slides/slide2.xml"></Relationship><Relationship Id="rId22" Type="http://schemas.openxmlformats.org/officeDocument/2006/relationships/slide" Target="slides/slide3.xml"></Relationship><Relationship Id="rId24" Type="http://schemas.openxmlformats.org/officeDocument/2006/relationships/slide" Target="slides/slide4.xml"></Relationship><Relationship Id="rId26" Type="http://schemas.openxmlformats.org/officeDocument/2006/relationships/slide" Target="slides/slide5.xml"></Relationship><Relationship Id="rId28" Type="http://schemas.openxmlformats.org/officeDocument/2006/relationships/slide" Target="slides/slide6.xml"></Relationship><Relationship Id="rId30" Type="http://schemas.openxmlformats.org/officeDocument/2006/relationships/slide" Target="slides/slide7.xml"></Relationship><Relationship Id="rId32" Type="http://schemas.openxmlformats.org/officeDocument/2006/relationships/slide" Target="slides/slide8.xml"></Relationship><Relationship Id="rId34" Type="http://schemas.openxmlformats.org/officeDocument/2006/relationships/slide" Target="slides/slide9.xml"></Relationship><Relationship Id="rId36" Type="http://schemas.openxmlformats.org/officeDocument/2006/relationships/slide" Target="slides/slide10.xml"></Relationship><Relationship Id="rId38" Type="http://schemas.openxmlformats.org/officeDocument/2006/relationships/slide" Target="slides/slide11.xml"></Relationship><Relationship Id="rId40" Type="http://schemas.openxmlformats.org/officeDocument/2006/relationships/slide" Target="slides/slide12.xml"></Relationship><Relationship Id="rId42" Type="http://schemas.openxmlformats.org/officeDocument/2006/relationships/slide" Target="slides/slide13.xml"></Relationship><Relationship Id="rId44" Type="http://schemas.openxmlformats.org/officeDocument/2006/relationships/slide" Target="slides/slide14.xml"></Relationship><Relationship Id="rId46" Type="http://schemas.openxmlformats.org/officeDocument/2006/relationships/slide" Target="slides/slide15.xml"></Relationship><Relationship Id="rId48" Type="http://schemas.openxmlformats.org/officeDocument/2006/relationships/slide" Target="slides/slide16.xml"></Relationship><Relationship Id="rId50" Type="http://schemas.openxmlformats.org/officeDocument/2006/relationships/slide" Target="slides/slide17.xml"></Relationship><Relationship Id="rId52" Type="http://schemas.openxmlformats.org/officeDocument/2006/relationships/slide" Target="slides/slide18.xml"></Relationship><Relationship Id="rId54" Type="http://schemas.openxmlformats.org/officeDocument/2006/relationships/slide" Target="slides/slide19.xml"></Relationship><Relationship Id="rId56" Type="http://schemas.openxmlformats.org/officeDocument/2006/relationships/slide" Target="slides/slide20.xml"></Relationship><Relationship Id="rId58" Type="http://schemas.openxmlformats.org/officeDocument/2006/relationships/slide" Target="slides/slide21.xml"></Relationship><Relationship Id="rId60" Type="http://schemas.openxmlformats.org/officeDocument/2006/relationships/slide" Target="slides/slide22.xml"></Relationship><Relationship Id="rId62" Type="http://schemas.openxmlformats.org/officeDocument/2006/relationships/slide" Target="slides/slide23.xml"></Relationship><Relationship Id="rId64" Type="http://schemas.openxmlformats.org/officeDocument/2006/relationships/slide" Target="slides/slide24.xml"></Relationship><Relationship Id="rId66" Type="http://schemas.openxmlformats.org/officeDocument/2006/relationships/slide" Target="slides/slide25.xml"></Relationship><Relationship Id="rId68" Type="http://schemas.openxmlformats.org/officeDocument/2006/relationships/slide" Target="slides/slide26.xml"></Relationship><Relationship Id="rId70" Type="http://schemas.openxmlformats.org/officeDocument/2006/relationships/slide" Target="slides/slide27.xml"></Relationship><Relationship Id="rId72" Type="http://schemas.openxmlformats.org/officeDocument/2006/relationships/slide" Target="slides/slide28.xml"></Relationship><Relationship Id="rId74" Type="http://schemas.openxmlformats.org/officeDocument/2006/relationships/slide" Target="slides/slide29.xml"></Relationship><Relationship Id="rId77" Type="http://schemas.openxmlformats.org/officeDocument/2006/relationships/viewProps" Target="viewProps.xml"></Relationship><Relationship Id="rId78"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_rels/chart2.xml.rels><?xml version="1.0" encoding="UTF-8"?>
<Relationships xmlns="http://schemas.openxmlformats.org/package/2006/relationships"><Relationship Id="rId1" Type="http://schemas.openxmlformats.org/officeDocument/2006/relationships/package" Target="../embeddings/Microsoft_Office_Excel_____2.xlsx"></Relationship></Relationships>
</file>

<file path=ppt/charts/_rels/chart3.xml.rels><?xml version="1.0" encoding="UTF-8"?>
<Relationships xmlns="http://schemas.openxmlformats.org/package/2006/relationships"><Relationship Id="rId1" Type="http://schemas.openxmlformats.org/officeDocument/2006/relationships/package" Target="../embeddings/Microsoft_Office_Excel_____3.xlsx"></Relationship></Relationships>
</file>

<file path=ppt/charts/_rels/chart4.xml.rels><?xml version="1.0" encoding="UTF-8"?>
<Relationships xmlns="http://schemas.openxmlformats.org/package/2006/relationships"><Relationship Id="rId1" Type="http://schemas.openxmlformats.org/officeDocument/2006/relationships/package" Target="../embeddings/Microsoft_Office_Excel_____4.xlsx"></Relationship></Relationships>
</file>

<file path=ppt/charts/_rels/chart5.xml.rels><?xml version="1.0" encoding="UTF-8"?>
<Relationships xmlns="http://schemas.openxmlformats.org/package/2006/relationships"><Relationship Id="rId1" Type="http://schemas.openxmlformats.org/officeDocument/2006/relationships/package" Target="../embeddings/Microsoft_Office_Excel_____5.xlsx"></Relationship></Relationships>
</file>

<file path=ppt/charts/_rels/chart6.xml.rels><?xml version="1.0" encoding="UTF-8"?>
<Relationships xmlns="http://schemas.openxmlformats.org/package/2006/relationships"><Relationship Id="rId1" Type="http://schemas.openxmlformats.org/officeDocument/2006/relationships/package" Target="../embeddings/Microsoft_Office_Excel_____6.xlsx"></Relationship></Relationships>
</file>

<file path=ppt/charts/_rels/chart7.xml.rels><?xml version="1.0" encoding="UTF-8"?>
<Relationships xmlns="http://schemas.openxmlformats.org/package/2006/relationships"><Relationship Id="rId1" Type="http://schemas.openxmlformats.org/officeDocument/2006/relationships/package" Target="../embeddings/Microsoft_Office_Excel_____7.xlsx"></Relationship></Relationships>
</file>

<file path=ppt/charts/_rels/chart8.xml.rels><?xml version="1.0" encoding="UTF-8"?>
<Relationships xmlns="http://schemas.openxmlformats.org/package/2006/relationships"><Relationship Id="rId1" Type="http://schemas.openxmlformats.org/officeDocument/2006/relationships/package" Target="../embeddings/Microsoft_Office_Excel_____8.xlsx"></Relationship></Relationships>
</file>

<file path=ppt/charts/_rels/chart9.xml.rels><?xml version="1.0" encoding="UTF-8"?>
<Relationships xmlns="http://schemas.openxmlformats.org/package/2006/relationships"><Relationship Id="rId3" Type="http://schemas.microsoft.com/office/2011/relationships/chartColorStyle" Target="colors1.xml"></Relationship><Relationship Id="rId2" Type="http://schemas.microsoft.com/office/2011/relationships/chartStyle" Target="style1.xml"></Relationship><Relationship Id="rId1" Type="http://schemas.openxmlformats.org/officeDocument/2006/relationships/package" Target="../embeddings/Microsoft_Office_Excel_____9.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explosion val="0"/>
          <c:dPt>
            <c:idx val="0"/>
            <c:bubble3D val="0"/>
            <c:spPr>
              <a:solidFill>
                <a:schemeClr val="accent3"/>
              </a:solidFill>
              <a:effectLst>
                <a:outerShdw blurRad="25400" dist="25400" dir="8100000" algn="tr" rotWithShape="0">
                  <a:prstClr val="black">
                    <a:alpha val="40000"/>
                  </a:prstClr>
                </a:outerShdw>
              </a:effectLst>
            </c:spPr>
          </c:dPt>
          <c:dPt>
            <c:idx val="1"/>
            <c:bubble3D val="0"/>
            <c:spPr>
              <a:noFill/>
            </c:spPr>
          </c:dPt>
          <c:dLbls>
            <c:delete val="1"/>
          </c:dLbls>
          <c:cat>
            <c:strRef>
              <c:f>Sheet1!$A$2:$A$3</c:f>
              <c:strCache>
                <c:ptCount val="2"/>
                <c:pt idx="0">
                  <c:v>第一季度</c:v>
                </c:pt>
                <c:pt idx="1">
                  <c:v>第二季度</c:v>
                </c:pt>
              </c:strCache>
            </c:strRef>
          </c:cat>
          <c:val>
            <c:numRef>
              <c:f>Sheet1!$B$2:$B$3</c:f>
              <c:numCache>
                <c:formatCode>0%</c:formatCode>
                <c:ptCount val="2"/>
                <c:pt idx="0">
                  <c:v>0.7</c:v>
                </c:pt>
                <c:pt idx="1">
                  <c:v>0.3</c:v>
                </c:pt>
              </c:numCache>
            </c:numRef>
          </c:val>
        </c:ser>
        <c:dLbls>
          <c:showLegendKey val="0"/>
          <c:showVal val="0"/>
          <c:showCatName val="0"/>
          <c:showSerName val="0"/>
          <c:showPercent val="0"/>
          <c:showBubbleSize val="0"/>
          <c:showLeaderLines val="1"/>
        </c:dLbls>
        <c:firstSliceAng val="6"/>
      </c:pieChart>
    </c:plotArea>
    <c:plotVisOnly val="1"/>
    <c:dispBlanksAs val="zero"/>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c:spPr>
          <c:explosion val="0"/>
          <c:dPt>
            <c:idx val="0"/>
            <c:bubble3D val="0"/>
            <c:spPr>
              <a:solidFill>
                <a:schemeClr val="bg1">
                  <a:lumMod val="95000"/>
                </a:schemeClr>
              </a:solidFill>
            </c:spPr>
          </c:dPt>
          <c:dLbls>
            <c:delete val="1"/>
          </c:dLbls>
          <c:cat>
            <c:strRef>
              <c:f>Sheet1!$A$2</c:f>
              <c:strCache>
                <c:ptCount val="1"/>
                <c:pt idx="0">
                  <c:v>第一季度</c:v>
                </c:pt>
              </c:strCache>
            </c:strRef>
          </c:cat>
          <c:val>
            <c:numRef>
              <c:f>Sheet1!$B$2</c:f>
              <c:numCache>
                <c:formatCode>General</c:formatCode>
                <c:ptCount val="1"/>
                <c:pt idx="0">
                  <c:v>5</c:v>
                </c:pt>
              </c:numCache>
            </c:numRef>
          </c:val>
        </c:ser>
        <c:ser>
          <c:idx val="1"/>
          <c:order val="1"/>
          <c:tx>
            <c:strRef>
              <c:f>Sheet1!$C$1</c:f>
              <c:strCache>
                <c:ptCount val="1"/>
                <c:pt idx="0">
                  <c:v>列1</c:v>
                </c:pt>
              </c:strCache>
            </c:strRef>
          </c:tx>
          <c:explosion val="0"/>
          <c:dPt>
            <c:idx val="0"/>
            <c:bubble3D val="0"/>
            <c:spPr>
              <a:solidFill>
                <a:schemeClr val="bg1">
                  <a:lumMod val="85000"/>
                </a:schemeClr>
              </a:solidFill>
            </c:spPr>
          </c:dPt>
          <c:dLbls>
            <c:delete val="1"/>
          </c:dLbls>
          <c:cat>
            <c:strRef>
              <c:f>Sheet1!$A$2</c:f>
              <c:strCache>
                <c:ptCount val="1"/>
                <c:pt idx="0">
                  <c:v>第一季度</c:v>
                </c:pt>
              </c:strCache>
            </c:strRef>
          </c:cat>
          <c:val>
            <c:numRef>
              <c:f>Sheet1!$C$2</c:f>
              <c:numCache>
                <c:formatCode>General</c:formatCode>
                <c:ptCount val="1"/>
                <c:pt idx="0">
                  <c:v>5</c:v>
                </c:pt>
              </c:numCache>
            </c:numRef>
          </c:val>
        </c:ser>
        <c:ser>
          <c:idx val="2"/>
          <c:order val="2"/>
          <c:tx>
            <c:strRef>
              <c:f>Sheet1!$D$1</c:f>
              <c:strCache>
                <c:ptCount val="1"/>
                <c:pt idx="0">
                  <c:v>列2</c:v>
                </c:pt>
              </c:strCache>
            </c:strRef>
          </c:tx>
          <c:explosion val="0"/>
          <c:dPt>
            <c:idx val="0"/>
            <c:bubble3D val="0"/>
            <c:spPr>
              <a:solidFill>
                <a:schemeClr val="bg1">
                  <a:lumMod val="95000"/>
                </a:schemeClr>
              </a:solidFill>
            </c:spPr>
          </c:dPt>
          <c:dLbls>
            <c:delete val="1"/>
          </c:dLbls>
          <c:cat>
            <c:strRef>
              <c:f>Sheet1!$A$2</c:f>
              <c:strCache>
                <c:ptCount val="1"/>
                <c:pt idx="0">
                  <c:v>第一季度</c:v>
                </c:pt>
              </c:strCache>
            </c:strRef>
          </c:cat>
          <c:val>
            <c:numRef>
              <c:f>Sheet1!$D$2</c:f>
              <c:numCache>
                <c:formatCode>General</c:formatCode>
                <c:ptCount val="1"/>
                <c:pt idx="0">
                  <c:v>5</c:v>
                </c:pt>
              </c:numCache>
            </c:numRef>
          </c:val>
        </c:ser>
        <c:ser>
          <c:idx val="3"/>
          <c:order val="3"/>
          <c:tx>
            <c:strRef>
              <c:f>Sheet1!$E$1</c:f>
              <c:strCache>
                <c:ptCount val="1"/>
                <c:pt idx="0">
                  <c:v>列3</c:v>
                </c:pt>
              </c:strCache>
            </c:strRef>
          </c:tx>
          <c:spPr>
            <a:solidFill>
              <a:schemeClr val="bg1">
                <a:lumMod val="85000"/>
              </a:schemeClr>
            </a:solidFill>
          </c:spPr>
          <c:explosion val="0"/>
          <c:dPt>
            <c:idx val="0"/>
            <c:bubble3D val="0"/>
            <c:spPr>
              <a:solidFill>
                <a:schemeClr val="bg1">
                  <a:lumMod val="85000"/>
                </a:schemeClr>
              </a:solidFill>
            </c:spPr>
          </c:dPt>
          <c:dLbls>
            <c:delete val="1"/>
          </c:dLbls>
          <c:cat>
            <c:strRef>
              <c:f>Sheet1!$A$2</c:f>
              <c:strCache>
                <c:ptCount val="1"/>
                <c:pt idx="0">
                  <c:v>第一季度</c:v>
                </c:pt>
              </c:strCache>
            </c:strRef>
          </c:cat>
          <c:val>
            <c:numRef>
              <c:f>Sheet1!$E$2</c:f>
              <c:numCache>
                <c:formatCode>General</c:formatCode>
                <c:ptCount val="1"/>
                <c:pt idx="0">
                  <c:v>8.2</c:v>
                </c:pt>
              </c:numCache>
            </c:numRef>
          </c:val>
        </c:ser>
        <c:dLbls>
          <c:showLegendKey val="0"/>
          <c:showVal val="0"/>
          <c:showCatName val="0"/>
          <c:showSerName val="0"/>
          <c:showPercent val="0"/>
          <c:showBubbleSize val="0"/>
          <c:showLeaderLines val="1"/>
        </c:dLbls>
        <c:firstSliceAng val="0"/>
        <c:holeSize val="30"/>
      </c:doughnutChart>
    </c:plotArea>
    <c:plotVisOnly val="1"/>
    <c:dispBlanksAs val="zero"/>
    <c:showDLblsOverMax val="0"/>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explosion val="0"/>
          <c:dPt>
            <c:idx val="0"/>
            <c:bubble3D val="0"/>
            <c:spPr>
              <a:solidFill>
                <a:schemeClr val="accent2"/>
              </a:solidFill>
              <a:effectLst>
                <a:outerShdw blurRad="25400" dist="25400" dir="8100000" algn="tr" rotWithShape="0">
                  <a:prstClr val="black">
                    <a:alpha val="40000"/>
                  </a:prstClr>
                </a:outerShdw>
              </a:effectLst>
            </c:spPr>
          </c:dPt>
          <c:dPt>
            <c:idx val="1"/>
            <c:bubble3D val="0"/>
            <c:spPr>
              <a:noFill/>
            </c:spPr>
          </c:dPt>
          <c:dLbls>
            <c:delete val="1"/>
          </c:dLbls>
          <c:cat>
            <c:strRef>
              <c:f>Sheet1!$A$2:$A$3</c:f>
              <c:strCache>
                <c:ptCount val="2"/>
                <c:pt idx="0">
                  <c:v>第一季度</c:v>
                </c:pt>
                <c:pt idx="1">
                  <c:v>第二季度</c:v>
                </c:pt>
              </c:strCache>
            </c:strRef>
          </c:cat>
          <c:val>
            <c:numRef>
              <c:f>Sheet1!$B$2:$B$3</c:f>
              <c:numCache>
                <c:formatCode>0%</c:formatCode>
                <c:ptCount val="2"/>
                <c:pt idx="0">
                  <c:v>0.45</c:v>
                </c:pt>
                <c:pt idx="1">
                  <c:v>0.55</c:v>
                </c:pt>
              </c:numCache>
            </c:numRef>
          </c:val>
        </c:ser>
        <c:dLbls>
          <c:showLegendKey val="0"/>
          <c:showVal val="0"/>
          <c:showCatName val="0"/>
          <c:showSerName val="0"/>
          <c:showPercent val="0"/>
          <c:showBubbleSize val="0"/>
          <c:showLeaderLines val="1"/>
        </c:dLbls>
        <c:firstSliceAng val="6"/>
      </c:pieChart>
    </c:plotArea>
    <c:plotVisOnly val="1"/>
    <c:dispBlanksAs val="zero"/>
    <c:showDLblsOverMax val="0"/>
  </c:chart>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c:spPr>
          <c:explosion val="0"/>
          <c:dPt>
            <c:idx val="0"/>
            <c:bubble3D val="0"/>
            <c:spPr>
              <a:solidFill>
                <a:schemeClr val="bg1">
                  <a:lumMod val="95000"/>
                </a:schemeClr>
              </a:solidFill>
            </c:spPr>
          </c:dPt>
          <c:dLbls>
            <c:delete val="1"/>
          </c:dLbls>
          <c:cat>
            <c:strRef>
              <c:f>Sheet1!$A$2</c:f>
              <c:strCache>
                <c:ptCount val="1"/>
                <c:pt idx="0">
                  <c:v>第一季度</c:v>
                </c:pt>
              </c:strCache>
            </c:strRef>
          </c:cat>
          <c:val>
            <c:numRef>
              <c:f>Sheet1!$B$2</c:f>
              <c:numCache>
                <c:formatCode>General</c:formatCode>
                <c:ptCount val="1"/>
                <c:pt idx="0">
                  <c:v>5</c:v>
                </c:pt>
              </c:numCache>
            </c:numRef>
          </c:val>
        </c:ser>
        <c:ser>
          <c:idx val="1"/>
          <c:order val="1"/>
          <c:tx>
            <c:strRef>
              <c:f>Sheet1!$C$1</c:f>
              <c:strCache>
                <c:ptCount val="1"/>
                <c:pt idx="0">
                  <c:v>列1</c:v>
                </c:pt>
              </c:strCache>
            </c:strRef>
          </c:tx>
          <c:explosion val="0"/>
          <c:dPt>
            <c:idx val="0"/>
            <c:bubble3D val="0"/>
            <c:spPr>
              <a:solidFill>
                <a:schemeClr val="bg1">
                  <a:lumMod val="85000"/>
                </a:schemeClr>
              </a:solidFill>
            </c:spPr>
          </c:dPt>
          <c:dLbls>
            <c:delete val="1"/>
          </c:dLbls>
          <c:cat>
            <c:strRef>
              <c:f>Sheet1!$A$2</c:f>
              <c:strCache>
                <c:ptCount val="1"/>
                <c:pt idx="0">
                  <c:v>第一季度</c:v>
                </c:pt>
              </c:strCache>
            </c:strRef>
          </c:cat>
          <c:val>
            <c:numRef>
              <c:f>Sheet1!$C$2</c:f>
              <c:numCache>
                <c:formatCode>General</c:formatCode>
                <c:ptCount val="1"/>
                <c:pt idx="0">
                  <c:v>5</c:v>
                </c:pt>
              </c:numCache>
            </c:numRef>
          </c:val>
        </c:ser>
        <c:ser>
          <c:idx val="2"/>
          <c:order val="2"/>
          <c:tx>
            <c:strRef>
              <c:f>Sheet1!$D$1</c:f>
              <c:strCache>
                <c:ptCount val="1"/>
                <c:pt idx="0">
                  <c:v>列2</c:v>
                </c:pt>
              </c:strCache>
            </c:strRef>
          </c:tx>
          <c:explosion val="0"/>
          <c:dPt>
            <c:idx val="0"/>
            <c:bubble3D val="0"/>
            <c:spPr>
              <a:solidFill>
                <a:schemeClr val="bg1">
                  <a:lumMod val="95000"/>
                </a:schemeClr>
              </a:solidFill>
            </c:spPr>
          </c:dPt>
          <c:dLbls>
            <c:delete val="1"/>
          </c:dLbls>
          <c:cat>
            <c:strRef>
              <c:f>Sheet1!$A$2</c:f>
              <c:strCache>
                <c:ptCount val="1"/>
                <c:pt idx="0">
                  <c:v>第一季度</c:v>
                </c:pt>
              </c:strCache>
            </c:strRef>
          </c:cat>
          <c:val>
            <c:numRef>
              <c:f>Sheet1!$D$2</c:f>
              <c:numCache>
                <c:formatCode>General</c:formatCode>
                <c:ptCount val="1"/>
                <c:pt idx="0">
                  <c:v>5</c:v>
                </c:pt>
              </c:numCache>
            </c:numRef>
          </c:val>
        </c:ser>
        <c:ser>
          <c:idx val="3"/>
          <c:order val="3"/>
          <c:tx>
            <c:strRef>
              <c:f>Sheet1!$E$1</c:f>
              <c:strCache>
                <c:ptCount val="1"/>
                <c:pt idx="0">
                  <c:v>列3</c:v>
                </c:pt>
              </c:strCache>
            </c:strRef>
          </c:tx>
          <c:spPr>
            <a:solidFill>
              <a:schemeClr val="bg1">
                <a:lumMod val="85000"/>
              </a:schemeClr>
            </a:solidFill>
          </c:spPr>
          <c:explosion val="0"/>
          <c:dPt>
            <c:idx val="0"/>
            <c:bubble3D val="0"/>
            <c:spPr>
              <a:solidFill>
                <a:schemeClr val="bg1">
                  <a:lumMod val="85000"/>
                </a:schemeClr>
              </a:solidFill>
            </c:spPr>
          </c:dPt>
          <c:dLbls>
            <c:delete val="1"/>
          </c:dLbls>
          <c:cat>
            <c:strRef>
              <c:f>Sheet1!$A$2</c:f>
              <c:strCache>
                <c:ptCount val="1"/>
                <c:pt idx="0">
                  <c:v>第一季度</c:v>
                </c:pt>
              </c:strCache>
            </c:strRef>
          </c:cat>
          <c:val>
            <c:numRef>
              <c:f>Sheet1!$E$2</c:f>
              <c:numCache>
                <c:formatCode>General</c:formatCode>
                <c:ptCount val="1"/>
                <c:pt idx="0">
                  <c:v>8.2</c:v>
                </c:pt>
              </c:numCache>
            </c:numRef>
          </c:val>
        </c:ser>
        <c:dLbls>
          <c:showLegendKey val="0"/>
          <c:showVal val="0"/>
          <c:showCatName val="0"/>
          <c:showSerName val="0"/>
          <c:showPercent val="0"/>
          <c:showBubbleSize val="0"/>
          <c:showLeaderLines val="1"/>
        </c:dLbls>
        <c:firstSliceAng val="0"/>
        <c:holeSize val="30"/>
      </c:doughnutChart>
    </c:plotArea>
    <c:plotVisOnly val="1"/>
    <c:dispBlanksAs val="zero"/>
    <c:showDLblsOverMax val="0"/>
  </c:chart>
  <c:txPr>
    <a:bodyPr/>
    <a:lstStyle/>
    <a:p>
      <a:pPr>
        <a:defRPr lang="zh-CN" sz="1800"/>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explosion val="0"/>
          <c:dPt>
            <c:idx val="0"/>
            <c:bubble3D val="0"/>
            <c:spPr>
              <a:solidFill>
                <a:schemeClr val="accent1"/>
              </a:solidFill>
              <a:effectLst>
                <a:outerShdw blurRad="25400" dist="25400" dir="8100000" algn="tr" rotWithShape="0">
                  <a:prstClr val="black">
                    <a:alpha val="40000"/>
                  </a:prstClr>
                </a:outerShdw>
              </a:effectLst>
            </c:spPr>
          </c:dPt>
          <c:dPt>
            <c:idx val="1"/>
            <c:bubble3D val="0"/>
            <c:spPr>
              <a:noFill/>
            </c:spPr>
          </c:dPt>
          <c:dLbls>
            <c:delete val="1"/>
          </c:dLbls>
          <c:cat>
            <c:strRef>
              <c:f>Sheet1!$A$2:$A$3</c:f>
              <c:strCache>
                <c:ptCount val="2"/>
                <c:pt idx="0">
                  <c:v>第一季度</c:v>
                </c:pt>
                <c:pt idx="1">
                  <c:v>第二季度</c:v>
                </c:pt>
              </c:strCache>
            </c:strRef>
          </c:cat>
          <c:val>
            <c:numRef>
              <c:f>Sheet1!$B$2:$B$3</c:f>
              <c:numCache>
                <c:formatCode>0%</c:formatCode>
                <c:ptCount val="2"/>
                <c:pt idx="0">
                  <c:v>0.35</c:v>
                </c:pt>
                <c:pt idx="1">
                  <c:v>0.65</c:v>
                </c:pt>
              </c:numCache>
            </c:numRef>
          </c:val>
        </c:ser>
        <c:dLbls>
          <c:showLegendKey val="0"/>
          <c:showVal val="0"/>
          <c:showCatName val="0"/>
          <c:showSerName val="0"/>
          <c:showPercent val="0"/>
          <c:showBubbleSize val="0"/>
          <c:showLeaderLines val="1"/>
        </c:dLbls>
        <c:firstSliceAng val="6"/>
      </c:pieChart>
    </c:plotArea>
    <c:plotVisOnly val="1"/>
    <c:dispBlanksAs val="zero"/>
    <c:showDLblsOverMax val="0"/>
  </c:chart>
  <c:txPr>
    <a:bodyPr/>
    <a:lstStyle/>
    <a:p>
      <a:pPr>
        <a:defRPr lang="zh-CN" sz="1800"/>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c:spPr>
          <c:explosion val="0"/>
          <c:dPt>
            <c:idx val="0"/>
            <c:bubble3D val="0"/>
            <c:spPr>
              <a:solidFill>
                <a:schemeClr val="bg1">
                  <a:lumMod val="95000"/>
                </a:schemeClr>
              </a:solidFill>
            </c:spPr>
          </c:dPt>
          <c:dLbls>
            <c:delete val="1"/>
          </c:dLbls>
          <c:cat>
            <c:strRef>
              <c:f>Sheet1!$A$2</c:f>
              <c:strCache>
                <c:ptCount val="1"/>
                <c:pt idx="0">
                  <c:v>第一季度</c:v>
                </c:pt>
              </c:strCache>
            </c:strRef>
          </c:cat>
          <c:val>
            <c:numRef>
              <c:f>Sheet1!$B$2</c:f>
              <c:numCache>
                <c:formatCode>General</c:formatCode>
                <c:ptCount val="1"/>
                <c:pt idx="0">
                  <c:v>5</c:v>
                </c:pt>
              </c:numCache>
            </c:numRef>
          </c:val>
        </c:ser>
        <c:ser>
          <c:idx val="1"/>
          <c:order val="1"/>
          <c:tx>
            <c:strRef>
              <c:f>Sheet1!$C$1</c:f>
              <c:strCache>
                <c:ptCount val="1"/>
                <c:pt idx="0">
                  <c:v>列1</c:v>
                </c:pt>
              </c:strCache>
            </c:strRef>
          </c:tx>
          <c:explosion val="0"/>
          <c:dPt>
            <c:idx val="0"/>
            <c:bubble3D val="0"/>
            <c:spPr>
              <a:solidFill>
                <a:schemeClr val="bg1">
                  <a:lumMod val="85000"/>
                </a:schemeClr>
              </a:solidFill>
            </c:spPr>
          </c:dPt>
          <c:dLbls>
            <c:delete val="1"/>
          </c:dLbls>
          <c:cat>
            <c:strRef>
              <c:f>Sheet1!$A$2</c:f>
              <c:strCache>
                <c:ptCount val="1"/>
                <c:pt idx="0">
                  <c:v>第一季度</c:v>
                </c:pt>
              </c:strCache>
            </c:strRef>
          </c:cat>
          <c:val>
            <c:numRef>
              <c:f>Sheet1!$C$2</c:f>
              <c:numCache>
                <c:formatCode>General</c:formatCode>
                <c:ptCount val="1"/>
                <c:pt idx="0">
                  <c:v>5</c:v>
                </c:pt>
              </c:numCache>
            </c:numRef>
          </c:val>
        </c:ser>
        <c:ser>
          <c:idx val="2"/>
          <c:order val="2"/>
          <c:tx>
            <c:strRef>
              <c:f>Sheet1!$D$1</c:f>
              <c:strCache>
                <c:ptCount val="1"/>
                <c:pt idx="0">
                  <c:v>列2</c:v>
                </c:pt>
              </c:strCache>
            </c:strRef>
          </c:tx>
          <c:explosion val="0"/>
          <c:dPt>
            <c:idx val="0"/>
            <c:bubble3D val="0"/>
            <c:spPr>
              <a:solidFill>
                <a:schemeClr val="bg1">
                  <a:lumMod val="95000"/>
                </a:schemeClr>
              </a:solidFill>
            </c:spPr>
          </c:dPt>
          <c:dLbls>
            <c:delete val="1"/>
          </c:dLbls>
          <c:cat>
            <c:strRef>
              <c:f>Sheet1!$A$2</c:f>
              <c:strCache>
                <c:ptCount val="1"/>
                <c:pt idx="0">
                  <c:v>第一季度</c:v>
                </c:pt>
              </c:strCache>
            </c:strRef>
          </c:cat>
          <c:val>
            <c:numRef>
              <c:f>Sheet1!$D$2</c:f>
              <c:numCache>
                <c:formatCode>General</c:formatCode>
                <c:ptCount val="1"/>
                <c:pt idx="0">
                  <c:v>5</c:v>
                </c:pt>
              </c:numCache>
            </c:numRef>
          </c:val>
        </c:ser>
        <c:ser>
          <c:idx val="3"/>
          <c:order val="3"/>
          <c:tx>
            <c:strRef>
              <c:f>Sheet1!$E$1</c:f>
              <c:strCache>
                <c:ptCount val="1"/>
                <c:pt idx="0">
                  <c:v>列3</c:v>
                </c:pt>
              </c:strCache>
            </c:strRef>
          </c:tx>
          <c:spPr>
            <a:solidFill>
              <a:schemeClr val="bg1">
                <a:lumMod val="85000"/>
              </a:schemeClr>
            </a:solidFill>
          </c:spPr>
          <c:explosion val="0"/>
          <c:dPt>
            <c:idx val="0"/>
            <c:bubble3D val="0"/>
            <c:spPr>
              <a:solidFill>
                <a:schemeClr val="bg1">
                  <a:lumMod val="85000"/>
                </a:schemeClr>
              </a:solidFill>
            </c:spPr>
          </c:dPt>
          <c:dLbls>
            <c:delete val="1"/>
          </c:dLbls>
          <c:cat>
            <c:strRef>
              <c:f>Sheet1!$A$2</c:f>
              <c:strCache>
                <c:ptCount val="1"/>
                <c:pt idx="0">
                  <c:v>第一季度</c:v>
                </c:pt>
              </c:strCache>
            </c:strRef>
          </c:cat>
          <c:val>
            <c:numRef>
              <c:f>Sheet1!$E$2</c:f>
              <c:numCache>
                <c:formatCode>General</c:formatCode>
                <c:ptCount val="1"/>
                <c:pt idx="0">
                  <c:v>8.2</c:v>
                </c:pt>
              </c:numCache>
            </c:numRef>
          </c:val>
        </c:ser>
        <c:dLbls>
          <c:showLegendKey val="0"/>
          <c:showVal val="0"/>
          <c:showCatName val="0"/>
          <c:showSerName val="0"/>
          <c:showPercent val="0"/>
          <c:showBubbleSize val="0"/>
          <c:showLeaderLines val="1"/>
        </c:dLbls>
        <c:firstSliceAng val="0"/>
        <c:holeSize val="30"/>
      </c:doughnutChart>
    </c:plotArea>
    <c:plotVisOnly val="1"/>
    <c:dispBlanksAs val="zero"/>
    <c:showDLblsOverMax val="0"/>
  </c:chart>
  <c:txPr>
    <a:bodyPr/>
    <a:lstStyle/>
    <a:p>
      <a:pPr>
        <a:defRPr lang="zh-CN" sz="1800"/>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比例图</c:v>
                </c:pt>
              </c:strCache>
            </c:strRef>
          </c:tx>
          <c:explosion val="0"/>
          <c:dPt>
            <c:idx val="0"/>
            <c:bubble3D val="0"/>
            <c:spPr>
              <a:solidFill>
                <a:srgbClr val="22B1DE"/>
              </a:solidFill>
            </c:spPr>
          </c:dPt>
          <c:dPt>
            <c:idx val="1"/>
            <c:bubble3D val="0"/>
            <c:spPr>
              <a:solidFill>
                <a:srgbClr val="046FB6"/>
              </a:solidFill>
            </c:spPr>
          </c:dPt>
          <c:dLbls>
            <c:dLbl>
              <c:idx val="0"/>
              <c:layout>
                <c:manualLayout>
                  <c:x val="-0.139877833067897"/>
                  <c:y val="0.0205962979641019"/>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600" b="1" i="0" u="none" strike="noStrike" kern="1200" baseline="0">
                      <a:solidFill>
                        <a:srgbClr val="046FB6"/>
                      </a:solidFill>
                      <a:latin typeface="+mn-lt"/>
                      <a:ea typeface="+mn-ea"/>
                      <a:cs typeface="+mn-cs"/>
                    </a:defRPr>
                  </a:pPr>
                </a:p>
              </c:txPr>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146377395813371"/>
                  <c:y val="0.00980837874699907"/>
                </c:manualLayout>
              </c:layout>
              <c:tx>
                <c:rich>
                  <a:bodyPr rot="0" spcFirstLastPara="0" vertOverflow="ellipsis" vert="horz" wrap="square" lIns="38100" tIns="19050" rIns="38100" bIns="19050" anchor="ctr" anchorCtr="1"/>
                  <a:lstStyle/>
                  <a:p>
                    <a:pPr>
                      <a:defRPr lang="zh-CN" sz="1400" b="1" i="0" u="none" strike="noStrike" kern="1200" baseline="0">
                        <a:solidFill>
                          <a:srgbClr val="22B1DE"/>
                        </a:solidFill>
                        <a:latin typeface="+mn-lt"/>
                        <a:ea typeface="+mn-ea"/>
                        <a:cs typeface="+mn-cs"/>
                      </a:defRPr>
                    </a:pPr>
                    <a:r>
                      <a:rPr lang="en-US" altLang="zh-CN" dirty="0">
                        <a:solidFill>
                          <a:srgbClr val="22B1DE"/>
                        </a:solidFill>
                      </a:rPr>
                      <a:t>65%</a:t>
                    </a:r>
                    <a:endParaRPr lang="en-US" altLang="zh-CN" dirty="0">
                      <a:solidFill>
                        <a:srgbClr val="22B1DE"/>
                      </a:solidFill>
                    </a:endParaRPr>
                  </a:p>
                </c:rich>
              </c:tx>
              <c:numFmt formatCode="General" sourceLinked="1"/>
              <c:spPr>
                <a:noFill/>
                <a:ln>
                  <a:solidFill>
                    <a:srgbClr val="22B1DE"/>
                  </a:solidFill>
                </a:ln>
                <a:effectLst/>
              </c:spPr>
              <c:txPr>
                <a:bodyPr rot="0" spcFirstLastPara="0" vertOverflow="ellipsis" vert="horz" wrap="square" lIns="38100" tIns="19050" rIns="38100" bIns="19050" anchor="ctr" anchorCtr="1"/>
                <a:lstStyle/>
                <a:p>
                  <a:pPr>
                    <a:defRPr lang="zh-CN" sz="1400" b="1" i="0" u="none" strike="noStrike" kern="1200" baseline="0">
                      <a:solidFill>
                        <a:srgbClr val="22B1DE"/>
                      </a:solidFill>
                      <a:latin typeface="+mn-lt"/>
                      <a:ea typeface="+mn-ea"/>
                      <a:cs typeface="+mn-cs"/>
                    </a:defRPr>
                  </a:pPr>
                </a:p>
              </c:txPr>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tx1"/>
                    </a:solidFill>
                    <a:latin typeface="+mn-lt"/>
                    <a:ea typeface="+mn-ea"/>
                    <a:cs typeface="+mn-cs"/>
                  </a:defRPr>
                </a:pPr>
              </a:p>
            </c:txPr>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ext>
            </c:extLst>
          </c:dLbls>
          <c:cat>
            <c:strRef>
              <c:f>Sheet1!$A$2:$A$3</c:f>
              <c:strCache>
                <c:ptCount val="2"/>
                <c:pt idx="0">
                  <c:v>第一季度</c:v>
                </c:pt>
                <c:pt idx="1">
                  <c:v>第二季度</c:v>
                </c:pt>
              </c:strCache>
            </c:strRef>
          </c:cat>
          <c:val>
            <c:numRef>
              <c:f>Sheet1!$B$2:$B$3</c:f>
              <c:numCache>
                <c:formatCode>General</c:formatCode>
                <c:ptCount val="2"/>
                <c:pt idx="0">
                  <c:v>8.2</c:v>
                </c:pt>
                <c:pt idx="1">
                  <c:v>15</c:v>
                </c:pt>
              </c:numCache>
            </c:numRef>
          </c:val>
        </c:ser>
        <c:dLbls>
          <c:showLegendKey val="0"/>
          <c:showVal val="0"/>
          <c:showCatName val="0"/>
          <c:showSerName val="0"/>
          <c:showPercent val="0"/>
          <c:showBubbleSize val="0"/>
          <c:showLeaderLines val="1"/>
        </c:dLbls>
        <c:firstSliceAng val="206"/>
        <c:holeSize val="68"/>
      </c:doughnutChart>
    </c:plotArea>
    <c:plotVisOnly val="1"/>
    <c:dispBlanksAs val="zero"/>
    <c:showDLblsOverMax val="0"/>
  </c:chart>
  <c:txPr>
    <a:bodyPr/>
    <a:lstStyle/>
    <a:p>
      <a:pPr>
        <a:defRPr lang="zh-CN" sz="1800"/>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比例图</c:v>
                </c:pt>
              </c:strCache>
            </c:strRef>
          </c:tx>
          <c:explosion val="0"/>
          <c:dPt>
            <c:idx val="0"/>
            <c:bubble3D val="0"/>
            <c:spPr>
              <a:solidFill>
                <a:srgbClr val="046FB6"/>
              </a:solidFill>
            </c:spPr>
          </c:dPt>
          <c:dPt>
            <c:idx val="1"/>
            <c:bubble3D val="0"/>
            <c:spPr>
              <a:solidFill>
                <a:srgbClr val="22B1DE"/>
              </a:solidFill>
            </c:spPr>
          </c:dPt>
          <c:dLbls>
            <c:dLbl>
              <c:idx val="0"/>
              <c:layout>
                <c:manualLayout>
                  <c:x val="-0.131759709453277"/>
                  <c:y val="0.00678343431926367"/>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600" b="1" i="0" u="none" strike="noStrike" kern="1200" baseline="0">
                      <a:solidFill>
                        <a:srgbClr val="046FB6"/>
                      </a:solidFill>
                      <a:latin typeface="+mn-lt"/>
                      <a:ea typeface="+mn-ea"/>
                      <a:cs typeface="+mn-cs"/>
                    </a:defRPr>
                  </a:pPr>
                </a:p>
              </c:txPr>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141052881588199"/>
                  <c:y val="0"/>
                </c:manualLayout>
              </c:layout>
              <c:tx>
                <c:rich>
                  <a:bodyPr rot="0" spcFirstLastPara="0" vertOverflow="ellipsis" vert="horz" wrap="square" lIns="38100" tIns="19050" rIns="38100" bIns="19050" anchor="ctr" anchorCtr="1"/>
                  <a:lstStyle/>
                  <a:p>
                    <a:pPr>
                      <a:defRPr lang="zh-CN" sz="1600" b="1" i="0" u="none" strike="noStrike" kern="1200" baseline="0">
                        <a:solidFill>
                          <a:srgbClr val="22B1DE"/>
                        </a:solidFill>
                        <a:latin typeface="+mn-lt"/>
                        <a:ea typeface="+mn-ea"/>
                        <a:cs typeface="+mn-cs"/>
                      </a:defRPr>
                    </a:pPr>
                    <a:r>
                      <a:rPr lang="en-US" altLang="zh-CN" dirty="0">
                        <a:solidFill>
                          <a:srgbClr val="22B1DE"/>
                        </a:solidFill>
                      </a:rPr>
                      <a:t>28%</a:t>
                    </a:r>
                    <a:endParaRPr lang="en-US" altLang="zh-CN" dirty="0">
                      <a:solidFill>
                        <a:srgbClr val="22B1DE"/>
                      </a:solidFill>
                    </a:endParaRPr>
                  </a:p>
                </c:rich>
              </c:tx>
              <c:numFmt formatCode="General" sourceLinked="1"/>
              <c:spPr>
                <a:noFill/>
                <a:ln>
                  <a:noFill/>
                </a:ln>
                <a:effectLst/>
              </c:spPr>
              <c:txPr>
                <a:bodyPr rot="0" spcFirstLastPara="0" vertOverflow="ellipsis" vert="horz" wrap="square" lIns="38100" tIns="19050" rIns="38100" bIns="19050" anchor="ctr" anchorCtr="1"/>
                <a:lstStyle/>
                <a:p>
                  <a:pPr>
                    <a:defRPr lang="zh-CN" sz="1600" b="1" i="0" u="none" strike="noStrike" kern="1200" baseline="0">
                      <a:solidFill>
                        <a:srgbClr val="22B1DE"/>
                      </a:solidFill>
                      <a:latin typeface="+mn-lt"/>
                      <a:ea typeface="+mn-ea"/>
                      <a:cs typeface="+mn-cs"/>
                    </a:defRPr>
                  </a:pPr>
                </a:p>
              </c:txPr>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600" b="1" i="0" u="none" strike="noStrike" kern="1200" baseline="0">
                    <a:solidFill>
                      <a:schemeClr val="tx1"/>
                    </a:solidFill>
                    <a:latin typeface="+mn-lt"/>
                    <a:ea typeface="+mn-ea"/>
                    <a:cs typeface="+mn-cs"/>
                  </a:defRPr>
                </a:pPr>
              </a:p>
            </c:txPr>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ext>
            </c:extLst>
          </c:dLbls>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141"/>
        <c:holeSize val="68"/>
      </c:doughnutChart>
    </c:plotArea>
    <c:plotVisOnly val="1"/>
    <c:dispBlanksAs val="zero"/>
    <c:showDLblsOverMax val="0"/>
  </c:chart>
  <c:txPr>
    <a:bodyPr/>
    <a:lstStyle/>
    <a:p>
      <a:pPr>
        <a:defRPr lang="zh-CN" sz="1800"/>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solidFill>
                <a:schemeClr val="bg1"/>
              </a:solidFill>
            </a:ln>
          </c:spPr>
          <c:explosion val="0"/>
          <c:dPt>
            <c:idx val="0"/>
            <c:bubble3D val="0"/>
            <c:spPr>
              <a:solidFill>
                <a:schemeClr val="accent3"/>
              </a:solidFill>
              <a:ln w="19050">
                <a:solidFill>
                  <a:schemeClr val="bg1"/>
                </a:solidFill>
              </a:ln>
              <a:effectLst/>
            </c:spPr>
          </c:dPt>
          <c:dPt>
            <c:idx val="1"/>
            <c:bubble3D val="0"/>
            <c:spPr>
              <a:solidFill>
                <a:schemeClr val="accent4"/>
              </a:solidFill>
              <a:ln w="19050">
                <a:solidFill>
                  <a:schemeClr val="bg1"/>
                </a:solidFill>
              </a:ln>
              <a:effectLst/>
            </c:spPr>
          </c:dPt>
          <c:dPt>
            <c:idx val="2"/>
            <c:bubble3D val="0"/>
            <c:spPr>
              <a:solidFill>
                <a:schemeClr val="accent1"/>
              </a:solidFill>
              <a:ln w="19050">
                <a:solidFill>
                  <a:schemeClr val="bg1"/>
                </a:solidFill>
              </a:ln>
              <a:effectLst/>
            </c:spPr>
          </c:dPt>
          <c:dPt>
            <c:idx val="3"/>
            <c:bubble3D val="0"/>
            <c:spPr>
              <a:solidFill>
                <a:schemeClr val="accent2"/>
              </a:solidFill>
              <a:ln w="19050">
                <a:solidFill>
                  <a:schemeClr val="bg1"/>
                </a:solidFill>
              </a:ln>
              <a:effectLst/>
            </c:spPr>
          </c:dPt>
          <c:dPt>
            <c:idx val="4"/>
            <c:bubble3D val="0"/>
            <c:spPr>
              <a:noFill/>
              <a:ln w="19050">
                <a:noFill/>
              </a:ln>
              <a:effectLst/>
            </c:spPr>
          </c:dPt>
          <c:dLbls>
            <c:delete val="1"/>
          </c:dLbls>
          <c:cat>
            <c:strRef>
              <c:f>Sheet1!$A$2:$A$6</c:f>
              <c:strCache>
                <c:ptCount val="4"/>
                <c:pt idx="0">
                  <c:v>第一季度</c:v>
                </c:pt>
                <c:pt idx="1">
                  <c:v>第二季度</c:v>
                </c:pt>
                <c:pt idx="2">
                  <c:v>第三季度</c:v>
                </c:pt>
                <c:pt idx="3">
                  <c:v>第四季度</c:v>
                </c:pt>
              </c:strCache>
            </c:strRef>
          </c:cat>
          <c:val>
            <c:numRef>
              <c:f>Sheet1!$B$2:$B$6</c:f>
              <c:numCache>
                <c:formatCode>0%</c:formatCode>
                <c:ptCount val="5"/>
                <c:pt idx="0">
                  <c:v>0.28</c:v>
                </c:pt>
                <c:pt idx="1">
                  <c:v>0.32</c:v>
                </c:pt>
                <c:pt idx="2">
                  <c:v>0.15</c:v>
                </c:pt>
                <c:pt idx="3">
                  <c:v>0.25</c:v>
                </c:pt>
                <c:pt idx="4">
                  <c:v>0.04</c:v>
                </c:pt>
              </c:numCache>
            </c:numRef>
          </c:val>
        </c:ser>
        <c:dLbls>
          <c:showLegendKey val="0"/>
          <c:showVal val="0"/>
          <c:showCatName val="0"/>
          <c:showSerName val="0"/>
          <c:showPercent val="0"/>
          <c:showBubbleSize val="0"/>
          <c:showLeaderLines val="1"/>
        </c:dLbls>
        <c:firstSliceAng val="145"/>
        <c:holeSize val="89"/>
      </c:doughnutChart>
      <c:spPr>
        <a:noFill/>
        <a:ln>
          <a:noFill/>
        </a:ln>
        <a:effectLst/>
      </c:spPr>
    </c:plotArea>
    <c:plotVisOnly val="1"/>
    <c:dispBlanksAs val="zero"/>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Relationships xmlns="http://schemas.openxmlformats.org/package/2006/relationships"><Relationship Id="rId1" Type="http://schemas.openxmlformats.org/officeDocument/2006/relationships/theme" Target="../theme/theme2.xml"></Relationship></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B17BA9-47D1-43D6-BD27-6E9E91F9A1A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DE9C2C7-DD22-44DE-A6F1-557D7D946CC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Relationships xmlns="http://schemas.openxmlformats.org/package/2006/relationships"><Relationship Id="rId1" Type="http://schemas.openxmlformats.org/officeDocument/2006/relationships/theme" Target="../theme/theme3.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2E3740-581D-4D9E-88FD-ED3126C55E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ACAF46-B127-472E-88DF-4E482408243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模板来自于 </a:t>
            </a:r>
            <a:r>
              <a:rPr lang="en-US" altLang="zh-CN"/>
              <a:t>http://meihua.docer.com/</a:t>
            </a:r>
            <a:endParaRPr lang="zh-CN" altLang="en-US"/>
          </a:p>
        </p:txBody>
      </p:sp>
      <p:sp>
        <p:nvSpPr>
          <p:cNvPr id="4" name="灯片编号占位符 3"/>
          <p:cNvSpPr>
            <a:spLocks noGrp="1"/>
          </p:cNvSpPr>
          <p:nvPr>
            <p:ph type="sldNum" sz="quarter" idx="10"/>
          </p:nvPr>
        </p:nvSpPr>
        <p:spPr/>
        <p:txBody>
          <a:bodyPr/>
          <a:lstStyle/>
          <a:p>
            <a:fld id="{7685E947-462C-4AB5-9213-C7A2C46F15E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70700"/>
          </a:xfrm>
          <a:prstGeom prst="rect">
            <a:avLst/>
          </a:prstGeom>
        </p:spPr>
      </p:pic>
      <p:sp>
        <p:nvSpPr>
          <p:cNvPr id="17" name="矩形 16"/>
          <p:cNvSpPr/>
          <p:nvPr/>
        </p:nvSpPr>
        <p:spPr>
          <a:xfrm>
            <a:off x="-947" y="0"/>
            <a:ext cx="9993296" cy="6870700"/>
          </a:xfrm>
          <a:prstGeom prst="rect">
            <a:avLst/>
          </a:prstGeom>
          <a:gradFill flip="none" rotWithShape="1">
            <a:gsLst>
              <a:gs pos="39000">
                <a:schemeClr val="bg1">
                  <a:alpha val="90000"/>
                </a:schemeClr>
              </a:gs>
              <a:gs pos="100000">
                <a:srgbClr val="FFFFFF">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KSO_FD"/>
          <p:cNvSpPr>
            <a:spLocks noGrp="1"/>
          </p:cNvSpPr>
          <p:nvPr>
            <p:ph type="dt" sz="half" idx="10"/>
          </p:nvPr>
        </p:nvSpPr>
        <p:spPr/>
        <p:txBody>
          <a:bodyPr/>
          <a:lstStyle/>
          <a:p>
            <a:fld id="{F1422C09-032C-44D8-BC61-BF9DD557B683}"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49BDDAE-1B61-40D8-8160-FD700F7ECEEA}" type="slidenum">
              <a:rPr lang="zh-CN" altLang="en-US" smtClean="0"/>
            </a:fld>
            <a:endParaRPr lang="zh-CN" altLang="en-US"/>
          </a:p>
        </p:txBody>
      </p:sp>
      <p:sp>
        <p:nvSpPr>
          <p:cNvPr id="3" name="KSO_CT2"/>
          <p:cNvSpPr>
            <a:spLocks noGrp="1"/>
          </p:cNvSpPr>
          <p:nvPr>
            <p:ph type="subTitle" idx="1" hasCustomPrompt="1"/>
          </p:nvPr>
        </p:nvSpPr>
        <p:spPr>
          <a:xfrm>
            <a:off x="1129483" y="3619500"/>
            <a:ext cx="6691469" cy="401177"/>
          </a:xfrm>
          <a:prstGeom prst="roundRect">
            <a:avLst>
              <a:gd name="adj" fmla="val 0"/>
            </a:avLst>
          </a:prstGeom>
          <a:noFill/>
        </p:spPr>
        <p:txBody>
          <a:bodyPr anchor="ctr">
            <a:noAutofit/>
          </a:bodyPr>
          <a:lstStyle>
            <a:lvl1pPr marL="0" indent="0" algn="l">
              <a:buNone/>
              <a:defRPr sz="1800">
                <a:solidFill>
                  <a:schemeClr val="bg1">
                    <a:lumMod val="50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单击此处添加您的副标题</a:t>
            </a:r>
            <a:endParaRPr lang="zh-CN" altLang="en-US" dirty="0"/>
          </a:p>
        </p:txBody>
      </p:sp>
      <p:sp>
        <p:nvSpPr>
          <p:cNvPr id="7" name="KSO_CT1"/>
          <p:cNvSpPr>
            <a:spLocks noGrp="1"/>
          </p:cNvSpPr>
          <p:nvPr>
            <p:ph type="title" hasCustomPrompt="1"/>
          </p:nvPr>
        </p:nvSpPr>
        <p:spPr>
          <a:xfrm>
            <a:off x="1129484" y="2108564"/>
            <a:ext cx="6691468" cy="1362711"/>
          </a:xfrm>
        </p:spPr>
        <p:txBody>
          <a:bodyPr>
            <a:noAutofit/>
          </a:bodyPr>
          <a:lstStyle>
            <a:lvl1pPr algn="l">
              <a:lnSpc>
                <a:spcPct val="100000"/>
              </a:lnSpc>
              <a:defRPr sz="3600" b="1" baseline="0">
                <a:solidFill>
                  <a:schemeClr val="accent1"/>
                </a:solidFill>
                <a:effectLst/>
                <a:latin typeface="+mj-ea"/>
                <a:ea typeface="+mj-ea"/>
              </a:defRPr>
            </a:lvl1pPr>
          </a:lstStyle>
          <a:p>
            <a:r>
              <a:rPr lang="zh-CN" altLang="en-US" dirty="0"/>
              <a:t>单击此处添加您的标题文字</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p:txBody>
      </p:sp>
      <p:sp>
        <p:nvSpPr>
          <p:cNvPr id="4" name="KSO_FD"/>
          <p:cNvSpPr>
            <a:spLocks noGrp="1"/>
          </p:cNvSpPr>
          <p:nvPr>
            <p:ph type="dt" sz="half" idx="10"/>
          </p:nvPr>
        </p:nvSpPr>
        <p:spPr/>
        <p:txBody>
          <a:bodyPr/>
          <a:lstStyle/>
          <a:p>
            <a:fld id="{F1422C09-032C-44D8-BC61-BF9DD557B683}"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49BDDAE-1B61-40D8-8160-FD700F7ECEE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0" y="365125"/>
            <a:ext cx="1182511" cy="5811838"/>
          </a:xfrm>
        </p:spPr>
        <p:txBody>
          <a:bodyPr vert="eaVert"/>
          <a:lstStyle/>
          <a:p>
            <a:r>
              <a:rPr lang="zh-CN" altLang="en-US"/>
              <a:t>单击此处编辑母版标题样式</a:t>
            </a:r>
            <a:endParaRPr lang="en-US" dirty="0"/>
          </a:p>
        </p:txBody>
      </p:sp>
      <p:sp>
        <p:nvSpPr>
          <p:cNvPr id="3" name="KSO_BC1"/>
          <p:cNvSpPr>
            <a:spLocks noGrp="1"/>
          </p:cNvSpPr>
          <p:nvPr>
            <p:ph type="body" orient="vert" idx="1" hasCustomPrompt="1"/>
          </p:nvPr>
        </p:nvSpPr>
        <p:spPr>
          <a:xfrm>
            <a:off x="2113842" y="365125"/>
            <a:ext cx="7933269" cy="5811838"/>
          </a:xfrm>
        </p:spPr>
        <p:txBody>
          <a:bodyPr vert="eaVert"/>
          <a:lstStyle/>
          <a:p>
            <a:pPr lvl="0"/>
            <a:r>
              <a:rPr lang="zh-CN" altLang="en-US"/>
              <a:t>编辑母版文本样式</a:t>
            </a:r>
            <a:endParaRPr lang="zh-CN" altLang="en-US"/>
          </a:p>
          <a:p>
            <a:pPr lvl="1"/>
            <a:r>
              <a:rPr lang="zh-CN" altLang="en-US"/>
              <a:t>第二级</a:t>
            </a:r>
            <a:endParaRPr lang="zh-CN" altLang="en-US"/>
          </a:p>
        </p:txBody>
      </p:sp>
      <p:sp>
        <p:nvSpPr>
          <p:cNvPr id="4" name="KSO_FD"/>
          <p:cNvSpPr>
            <a:spLocks noGrp="1"/>
          </p:cNvSpPr>
          <p:nvPr>
            <p:ph type="dt" sz="half" idx="10"/>
          </p:nvPr>
        </p:nvSpPr>
        <p:spPr/>
        <p:txBody>
          <a:bodyPr/>
          <a:lstStyle/>
          <a:p>
            <a:fld id="{F1422C09-032C-44D8-BC61-BF9DD557B683}"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49BDDAE-1B61-40D8-8160-FD700F7ECEE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idx="1" hasCustomPrompt="1"/>
          </p:nvPr>
        </p:nvSpPr>
        <p:spPr/>
        <p:txBody>
          <a:bodyPr/>
          <a:lstStyle>
            <a:lvl1pPr>
              <a:defRPr>
                <a:solidFill>
                  <a:schemeClr val="accent1"/>
                </a:solidFill>
              </a:defRPr>
            </a:lvl1pPr>
          </a:lstStyle>
          <a:p>
            <a:pPr lvl="0"/>
            <a:r>
              <a:rPr lang="zh-CN" altLang="en-US"/>
              <a:t>编辑母版文本样式</a:t>
            </a:r>
            <a:endParaRPr lang="zh-CN" altLang="en-US"/>
          </a:p>
          <a:p>
            <a:pPr lvl="1"/>
            <a:r>
              <a:rPr lang="zh-CN" altLang="en-US"/>
              <a:t>第二级</a:t>
            </a:r>
            <a:endParaRPr lang="zh-CN" altLang="en-US"/>
          </a:p>
        </p:txBody>
      </p:sp>
      <p:sp>
        <p:nvSpPr>
          <p:cNvPr id="4" name="KSO_FD"/>
          <p:cNvSpPr>
            <a:spLocks noGrp="1"/>
          </p:cNvSpPr>
          <p:nvPr>
            <p:ph type="dt" sz="half" idx="10"/>
          </p:nvPr>
        </p:nvSpPr>
        <p:spPr/>
        <p:txBody>
          <a:bodyPr/>
          <a:lstStyle/>
          <a:p>
            <a:fld id="{F1422C09-032C-44D8-BC61-BF9DD557B683}"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49BDDAE-1B61-40D8-8160-FD700F7ECEE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2108200"/>
            <a:ext cx="7994651" cy="1235075"/>
          </a:xfrm>
        </p:spPr>
        <p:txBody>
          <a:bodyPr anchor="b">
            <a:normAutofit/>
          </a:bodyPr>
          <a:lstStyle>
            <a:lvl1pPr algn="ctr">
              <a:defRPr sz="3600">
                <a:solidFill>
                  <a:schemeClr val="tx2"/>
                </a:solidFill>
                <a:effectLst/>
              </a:defRPr>
            </a:lvl1pPr>
          </a:lstStyle>
          <a:p>
            <a:r>
              <a:rPr lang="zh-CN" altLang="en-US" dirty="0"/>
              <a:t>此处添加您的标题</a:t>
            </a:r>
            <a:endParaRPr lang="en-US" dirty="0"/>
          </a:p>
        </p:txBody>
      </p:sp>
      <p:sp>
        <p:nvSpPr>
          <p:cNvPr id="3" name="KSO_ST2"/>
          <p:cNvSpPr>
            <a:spLocks noGrp="1"/>
          </p:cNvSpPr>
          <p:nvPr>
            <p:ph type="body" idx="1" hasCustomPrompt="1"/>
          </p:nvPr>
        </p:nvSpPr>
        <p:spPr>
          <a:xfrm>
            <a:off x="4050893"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a:t>单击此处添加您的副标题</a:t>
            </a:r>
            <a:endParaRPr lang="en-US" altLang="zh-CN" dirty="0"/>
          </a:p>
        </p:txBody>
      </p:sp>
      <p:sp>
        <p:nvSpPr>
          <p:cNvPr id="4" name="KSO_FD"/>
          <p:cNvSpPr>
            <a:spLocks noGrp="1"/>
          </p:cNvSpPr>
          <p:nvPr>
            <p:ph type="dt" sz="half" idx="10"/>
          </p:nvPr>
        </p:nvSpPr>
        <p:spPr/>
        <p:txBody>
          <a:bodyPr/>
          <a:lstStyle/>
          <a:p>
            <a:fld id="{F1422C09-032C-44D8-BC61-BF9DD557B683}"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49BDDAE-1B61-40D8-8160-FD700F7ECEE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sz="half" idx="1" hasCustomPrompt="1"/>
          </p:nvPr>
        </p:nvSpPr>
        <p:spPr>
          <a:xfrm>
            <a:off x="1399823" y="1244601"/>
            <a:ext cx="5080000" cy="4932363"/>
          </a:xfrm>
        </p:spPr>
        <p:txBody>
          <a:bodyPr/>
          <a:lstStyle/>
          <a:p>
            <a:pPr lvl="0"/>
            <a:r>
              <a:rPr lang="zh-CN" altLang="en-US"/>
              <a:t>编辑母版文本样式</a:t>
            </a:r>
            <a:endParaRPr lang="zh-CN" altLang="en-US"/>
          </a:p>
          <a:p>
            <a:pPr lvl="1"/>
            <a:r>
              <a:rPr lang="zh-CN" altLang="en-US"/>
              <a:t>第二级</a:t>
            </a:r>
            <a:endParaRPr lang="zh-CN" altLang="en-US"/>
          </a:p>
        </p:txBody>
      </p:sp>
      <p:sp>
        <p:nvSpPr>
          <p:cNvPr id="4" name="KSO_BC2"/>
          <p:cNvSpPr>
            <a:spLocks noGrp="1"/>
          </p:cNvSpPr>
          <p:nvPr>
            <p:ph sz="half" idx="2" hasCustomPrompt="1"/>
          </p:nvPr>
        </p:nvSpPr>
        <p:spPr>
          <a:xfrm>
            <a:off x="6519333" y="1244601"/>
            <a:ext cx="5094116" cy="4932363"/>
          </a:xfrm>
        </p:spPr>
        <p:txBody>
          <a:bodyPr/>
          <a:lstStyle/>
          <a:p>
            <a:pPr lvl="0"/>
            <a:r>
              <a:rPr lang="zh-CN" altLang="en-US"/>
              <a:t>编辑母版文本样式</a:t>
            </a:r>
            <a:endParaRPr lang="zh-CN" altLang="en-US"/>
          </a:p>
          <a:p>
            <a:pPr lvl="1"/>
            <a:r>
              <a:rPr lang="zh-CN" altLang="en-US"/>
              <a:t>第二级</a:t>
            </a:r>
            <a:endParaRPr lang="zh-CN" altLang="en-US"/>
          </a:p>
        </p:txBody>
      </p:sp>
      <p:sp>
        <p:nvSpPr>
          <p:cNvPr id="5" name="KSO_FD"/>
          <p:cNvSpPr>
            <a:spLocks noGrp="1"/>
          </p:cNvSpPr>
          <p:nvPr>
            <p:ph type="dt" sz="half" idx="10"/>
          </p:nvPr>
        </p:nvSpPr>
        <p:spPr/>
        <p:txBody>
          <a:bodyPr/>
          <a:lstStyle/>
          <a:p>
            <a:fld id="{F1422C09-032C-44D8-BC61-BF9DD557B683}"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49BDDAE-1B61-40D8-8160-FD700F7ECEE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1099435" y="1376362"/>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KSO_BC1"/>
          <p:cNvSpPr>
            <a:spLocks noGrp="1"/>
          </p:cNvSpPr>
          <p:nvPr>
            <p:ph sz="half" idx="2" hasCustomPrompt="1"/>
          </p:nvPr>
        </p:nvSpPr>
        <p:spPr>
          <a:xfrm>
            <a:off x="1099435" y="2200274"/>
            <a:ext cx="5157787" cy="3684588"/>
          </a:xfrm>
        </p:spPr>
        <p:txBody>
          <a:bodyPr/>
          <a:lstStyle/>
          <a:p>
            <a:pPr lvl="0"/>
            <a:r>
              <a:rPr lang="zh-CN" altLang="en-US"/>
              <a:t>编辑母版文本样式</a:t>
            </a:r>
            <a:endParaRPr lang="zh-CN" altLang="en-US"/>
          </a:p>
          <a:p>
            <a:pPr lvl="1"/>
            <a:r>
              <a:rPr lang="zh-CN" altLang="en-US"/>
              <a:t>第二级</a:t>
            </a:r>
            <a:endParaRPr lang="zh-CN" altLang="en-US"/>
          </a:p>
        </p:txBody>
      </p:sp>
      <p:sp>
        <p:nvSpPr>
          <p:cNvPr id="5" name="Text Placeholder 4"/>
          <p:cNvSpPr>
            <a:spLocks noGrp="1"/>
          </p:cNvSpPr>
          <p:nvPr>
            <p:ph type="body" sz="quarter" idx="3" hasCustomPrompt="1"/>
          </p:nvPr>
        </p:nvSpPr>
        <p:spPr>
          <a:xfrm>
            <a:off x="6431846" y="1376362"/>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KSO_BC2"/>
          <p:cNvSpPr>
            <a:spLocks noGrp="1"/>
          </p:cNvSpPr>
          <p:nvPr>
            <p:ph sz="quarter" idx="4" hasCustomPrompt="1"/>
          </p:nvPr>
        </p:nvSpPr>
        <p:spPr>
          <a:xfrm>
            <a:off x="6431846" y="2200274"/>
            <a:ext cx="5183188" cy="3684588"/>
          </a:xfrm>
        </p:spPr>
        <p:txBody>
          <a:bodyPr/>
          <a:lstStyle/>
          <a:p>
            <a:pPr lvl="0"/>
            <a:r>
              <a:rPr lang="zh-CN" altLang="en-US"/>
              <a:t>编辑母版文本样式</a:t>
            </a:r>
            <a:endParaRPr lang="zh-CN" altLang="en-US"/>
          </a:p>
          <a:p>
            <a:pPr lvl="1"/>
            <a:r>
              <a:rPr lang="zh-CN" altLang="en-US"/>
              <a:t>第二级</a:t>
            </a:r>
            <a:endParaRPr lang="zh-CN" altLang="en-US"/>
          </a:p>
        </p:txBody>
      </p:sp>
      <p:sp>
        <p:nvSpPr>
          <p:cNvPr id="7" name="KSO_FD"/>
          <p:cNvSpPr>
            <a:spLocks noGrp="1"/>
          </p:cNvSpPr>
          <p:nvPr>
            <p:ph type="dt" sz="half" idx="10"/>
          </p:nvPr>
        </p:nvSpPr>
        <p:spPr/>
        <p:txBody>
          <a:bodyPr/>
          <a:lstStyle/>
          <a:p>
            <a:fld id="{F1422C09-032C-44D8-BC61-BF9DD557B683}" type="datetimeFigureOut">
              <a:rPr lang="zh-CN" altLang="en-US" smtClean="0"/>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249BDDAE-1B61-40D8-8160-FD700F7ECEE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FD"/>
          <p:cNvSpPr>
            <a:spLocks noGrp="1"/>
          </p:cNvSpPr>
          <p:nvPr>
            <p:ph type="dt" sz="half" idx="10"/>
          </p:nvPr>
        </p:nvSpPr>
        <p:spPr/>
        <p:txBody>
          <a:bodyPr/>
          <a:lstStyle/>
          <a:p>
            <a:fld id="{F1422C09-032C-44D8-BC61-BF9DD557B683}"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249BDDAE-1B61-40D8-8160-FD700F7ECEE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F1422C09-032C-44D8-BC61-BF9DD557B683}" type="datetimeFigureOut">
              <a:rPr lang="zh-CN" altLang="en-US" smtClean="0"/>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249BDDAE-1B61-40D8-8160-FD700F7ECEE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0" y="533402"/>
            <a:ext cx="3932237" cy="1600200"/>
          </a:xfrm>
        </p:spPr>
        <p:txBody>
          <a:bodyPr anchor="b"/>
          <a:lstStyle>
            <a:lvl1pPr>
              <a:defRPr sz="3200"/>
            </a:lvl1pPr>
          </a:lstStyle>
          <a:p>
            <a:r>
              <a:rPr lang="zh-CN" altLang="en-US"/>
              <a:t>单击此处编辑母版标题样式</a:t>
            </a:r>
            <a:endParaRPr lang="en-US" dirty="0"/>
          </a:p>
        </p:txBody>
      </p:sp>
      <p:sp>
        <p:nvSpPr>
          <p:cNvPr id="3" name="KSO_BC1"/>
          <p:cNvSpPr>
            <a:spLocks noGrp="1"/>
          </p:cNvSpPr>
          <p:nvPr>
            <p:ph idx="1" hasCustomPrompt="1"/>
          </p:nvPr>
        </p:nvSpPr>
        <p:spPr>
          <a:xfrm>
            <a:off x="5487989" y="1063629"/>
            <a:ext cx="617220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p:txBody>
      </p:sp>
      <p:sp>
        <p:nvSpPr>
          <p:cNvPr id="4" name="KSO_BC2"/>
          <p:cNvSpPr>
            <a:spLocks noGrp="1"/>
          </p:cNvSpPr>
          <p:nvPr>
            <p:ph type="body" sz="half" idx="2" hasCustomPrompt="1"/>
          </p:nvPr>
        </p:nvSpPr>
        <p:spPr>
          <a:xfrm>
            <a:off x="1144590" y="213360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KSO_FD"/>
          <p:cNvSpPr>
            <a:spLocks noGrp="1"/>
          </p:cNvSpPr>
          <p:nvPr>
            <p:ph type="dt" sz="half" idx="10"/>
          </p:nvPr>
        </p:nvSpPr>
        <p:spPr/>
        <p:txBody>
          <a:bodyPr/>
          <a:lstStyle/>
          <a:p>
            <a:fld id="{F1422C09-032C-44D8-BC61-BF9DD557B683}"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49BDDAE-1B61-40D8-8160-FD700F7ECEE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3200"/>
            </a:lvl1pPr>
          </a:lstStyle>
          <a:p>
            <a:r>
              <a:rPr lang="zh-CN" altLang="en-US"/>
              <a:t>单击此处编辑母版标题样式</a:t>
            </a:r>
            <a:endParaRPr lang="en-US" dirty="0"/>
          </a:p>
        </p:txBody>
      </p:sp>
      <p:sp>
        <p:nvSpPr>
          <p:cNvPr id="3" name="KSO_BC1"/>
          <p:cNvSpPr>
            <a:spLocks noGrp="1" noChangeAspect="1"/>
          </p:cNvSpPr>
          <p:nvPr>
            <p:ph type="pic" idx="1"/>
          </p:nvPr>
        </p:nvSpPr>
        <p:spPr>
          <a:xfrm>
            <a:off x="5442833"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KSO_BC2"/>
          <p:cNvSpPr>
            <a:spLocks noGrp="1"/>
          </p:cNvSpPr>
          <p:nvPr>
            <p:ph type="body" sz="half" idx="2" hasCustomPrompt="1"/>
          </p:nvPr>
        </p:nvSpPr>
        <p:spPr>
          <a:xfrm>
            <a:off x="124619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KSO_FD"/>
          <p:cNvSpPr>
            <a:spLocks noGrp="1"/>
          </p:cNvSpPr>
          <p:nvPr>
            <p:ph type="dt" sz="half" idx="10"/>
          </p:nvPr>
        </p:nvSpPr>
        <p:spPr/>
        <p:txBody>
          <a:bodyPr/>
          <a:lstStyle/>
          <a:p>
            <a:fld id="{F1422C09-032C-44D8-BC61-BF9DD557B683}"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49BDDAE-1B61-40D8-8160-FD700F7ECEE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microsoft.com/office/2007/relationships/hdphoto" Target="../media/hdphoto1.wdp"/><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422C09-032C-44D8-BC61-BF9DD557B683}" type="datetimeFigureOut">
              <a:rPr lang="zh-CN" altLang="en-US" smtClean="0"/>
            </a:fld>
            <a:endParaRPr lang="zh-CN" altLang="en-US"/>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9BDDAE-1B61-40D8-8160-FD700F7ECEEA}" type="slidenum">
              <a:rPr lang="zh-CN" altLang="en-US" smtClean="0"/>
            </a:fld>
            <a:endParaRPr lang="zh-CN" altLang="en-US"/>
          </a:p>
        </p:txBody>
      </p:sp>
      <p:sp>
        <p:nvSpPr>
          <p:cNvPr id="2" name="KSO_BT1"/>
          <p:cNvSpPr>
            <a:spLocks noGrp="1"/>
          </p:cNvSpPr>
          <p:nvPr>
            <p:ph type="title"/>
          </p:nvPr>
        </p:nvSpPr>
        <p:spPr>
          <a:xfrm>
            <a:off x="554666" y="254605"/>
            <a:ext cx="11056060" cy="708984"/>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KSO_BC1"/>
          <p:cNvSpPr>
            <a:spLocks noGrp="1"/>
          </p:cNvSpPr>
          <p:nvPr>
            <p:ph type="body" idx="1"/>
          </p:nvPr>
        </p:nvSpPr>
        <p:spPr>
          <a:xfrm>
            <a:off x="558798" y="1333500"/>
            <a:ext cx="11056060" cy="5205413"/>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p:txBody>
      </p:sp>
      <p:grpSp>
        <p:nvGrpSpPr>
          <p:cNvPr id="10" name="组合 9"/>
          <p:cNvGrpSpPr/>
          <p:nvPr userDrawn="1"/>
        </p:nvGrpSpPr>
        <p:grpSpPr>
          <a:xfrm>
            <a:off x="1460500" y="-625831"/>
            <a:ext cx="2476500" cy="444500"/>
            <a:chOff x="1308100" y="738512"/>
            <a:chExt cx="2476500" cy="444500"/>
          </a:xfrm>
        </p:grpSpPr>
        <p:sp>
          <p:nvSpPr>
            <p:cNvPr id="11" name="矩形 10"/>
            <p:cNvSpPr/>
            <p:nvPr/>
          </p:nvSpPr>
          <p:spPr>
            <a:xfrm>
              <a:off x="1308100" y="738512"/>
              <a:ext cx="533400" cy="444500"/>
            </a:xfrm>
            <a:prstGeom prst="rect">
              <a:avLst/>
            </a:prstGeom>
            <a:solidFill>
              <a:srgbClr val="046F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55800" y="738512"/>
              <a:ext cx="533400" cy="444500"/>
            </a:xfrm>
            <a:prstGeom prst="rect">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03500" y="738512"/>
              <a:ext cx="533400" cy="444500"/>
            </a:xfrm>
            <a:prstGeom prst="rect">
              <a:avLst/>
            </a:prstGeom>
            <a:solidFill>
              <a:srgbClr val="7B9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51200" y="738512"/>
              <a:ext cx="533400" cy="444500"/>
            </a:xfrm>
            <a:prstGeom prst="rect">
              <a:avLst/>
            </a:prstGeom>
            <a:solidFill>
              <a:srgbClr val="5D76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p:cNvPicPr>
            <a:picLocks noChangeAspect="1"/>
          </p:cNvPicPr>
          <p:nvPr userDrawn="1"/>
        </p:nvPicPr>
        <p:blipFill rotWithShape="1">
          <a:blip r:embed="rId12">
            <a:extLst>
              <a:ext uri="{BEBA8EAE-BF5A-486C-A8C5-ECC9F3942E4B}">
                <a14:imgProps xmlns:a14="http://schemas.microsoft.com/office/drawing/2010/main">
                  <a14:imgLayer r:embed="rId13">
                    <a14:imgEffect>
                      <a14:brightnessContrast bright="-3000" contrast="-5000"/>
                    </a14:imgEffect>
                  </a14:imgLayer>
                </a14:imgProps>
              </a:ext>
              <a:ext uri="{28A0092B-C50C-407E-A947-70E740481C1C}">
                <a14:useLocalDpi xmlns:a14="http://schemas.microsoft.com/office/drawing/2010/main" val="0"/>
              </a:ext>
            </a:extLst>
          </a:blip>
          <a:srcRect t="25398"/>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505" indent="-357505" algn="just" defTabSz="914400" rtl="0" eaLnBrk="1" latinLnBrk="0" hangingPunct="1">
        <a:lnSpc>
          <a:spcPct val="110000"/>
        </a:lnSpc>
        <a:spcBef>
          <a:spcPts val="600"/>
        </a:spcBef>
        <a:spcAft>
          <a:spcPts val="0"/>
        </a:spcAft>
        <a:buClr>
          <a:schemeClr val="accent1"/>
        </a:buClr>
        <a:buSzPct val="80000"/>
        <a:buFont typeface="Webdings" panose="05030102010509060703" pitchFamily="18" charset="2"/>
        <a:buChar char=""/>
        <a:defRPr lang="zh-CN" altLang="en-US" sz="2400" kern="1200" baseline="0" dirty="0" smtClean="0">
          <a:solidFill>
            <a:schemeClr val="accent2">
              <a:lumMod val="75000"/>
            </a:schemeClr>
          </a:solidFill>
          <a:latin typeface="+mn-ea"/>
          <a:ea typeface="+mn-ea"/>
          <a:cs typeface="+mn-cs"/>
        </a:defRPr>
      </a:lvl1pPr>
      <a:lvl2pPr marL="357505" indent="-357505" algn="just" defTabSz="914400" rtl="0" eaLnBrk="1" latinLnBrk="0" hangingPunct="1">
        <a:lnSpc>
          <a:spcPct val="120000"/>
        </a:lnSpc>
        <a:spcBef>
          <a:spcPts val="0"/>
        </a:spcBef>
        <a:spcAft>
          <a:spcPts val="60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5" Type="http://schemas.openxmlformats.org/officeDocument/2006/relationships/notesSlide" Target="../notesSlides/notesSlide1.xml"></Relationship><Relationship Id="rId3" Type="http://schemas.openxmlformats.org/officeDocument/2006/relationships/image" Target="../media/image3.png"></Relationship><Relationship Id="rId2" Type="http://schemas.microsoft.com/office/2007/relationships/media" Target="../media/media1.mp3"></Relationship><Relationship Id="rId1" Type="http://schemas.openxmlformats.org/officeDocument/2006/relationships/audio" Target="../media/media1.mp3"></Relationship><Relationship Id="rId6" Type="http://schemas.openxmlformats.org/officeDocument/2006/relationships/hyperlink" Target="" TargetMode="External"></Relationship><Relationship Id="rId7" Type="http://schemas.openxmlformats.org/officeDocument/2006/relationships/slideLayout" Target="../slideLayouts/slideLayout1.xml"></Relationship></Relationships>
</file>

<file path=ppt/slides/_rels/slide10.xml.rels><?xml version="1.0" encoding="UTF-8"?>
<Relationships xmlns="http://schemas.openxmlformats.org/package/2006/relationships"><Relationship Id="rId6" Type="http://schemas.openxmlformats.org/officeDocument/2006/relationships/notesSlide" Target="../notesSlides/notesSlide10.xml"></Relationship><Relationship Id="rId5" Type="http://schemas.openxmlformats.org/officeDocument/2006/relationships/slideLayout" Target="../slideLayouts/slideLayout2.xml"></Relationship><Relationship Id="rId4" Type="http://schemas.openxmlformats.org/officeDocument/2006/relationships/image" Target="../media/image14.jpeg"></Relationship><Relationship Id="rId3" Type="http://schemas.openxmlformats.org/officeDocument/2006/relationships/image" Target="../media/image13.jpeg"></Relationship><Relationship Id="rId2" Type="http://schemas.openxmlformats.org/officeDocument/2006/relationships/image" Target="../media/image12.jpeg"></Relationship><Relationship Id="rId1" Type="http://schemas.openxmlformats.org/officeDocument/2006/relationships/image" Target="../media/image11.jpeg"></Relationship></Relationships>
</file>

<file path=ppt/slides/_rels/slide11.xml.rels><?xml version="1.0" encoding="UTF-8"?>
<Relationships xmlns="http://schemas.openxmlformats.org/package/2006/relationships"><Relationship Id="rId8" Type="http://schemas.openxmlformats.org/officeDocument/2006/relationships/notesSlide" Target="../notesSlides/notesSlide11.xml"></Relationship><Relationship Id="rId7" Type="http://schemas.openxmlformats.org/officeDocument/2006/relationships/slideLayout" Target="../slideLayouts/slideLayout2.xml"></Relationship><Relationship Id="rId6" Type="http://schemas.openxmlformats.org/officeDocument/2006/relationships/image" Target="../media/image18.png"></Relationship><Relationship Id="rId5" Type="http://schemas.openxmlformats.org/officeDocument/2006/relationships/image" Target="../media/image17.png"></Relationship><Relationship Id="rId4" Type="http://schemas.openxmlformats.org/officeDocument/2006/relationships/image" Target="../media/image16.png"></Relationship><Relationship Id="rId3" Type="http://schemas.openxmlformats.org/officeDocument/2006/relationships/image" Target="../media/image15.png"></Relationship><Relationship Id="rId2" Type="http://schemas.openxmlformats.org/officeDocument/2006/relationships/chart" Target="../charts/chart7.xml"></Relationship><Relationship Id="rId1" Type="http://schemas.openxmlformats.org/officeDocument/2006/relationships/chart" Target="../charts/chart8.xml"></Relationship></Relationships>
</file>

<file path=ppt/slides/_rels/slide12.xml.rels><?xml version="1.0" encoding="UTF-8"?>
<Relationships xmlns="http://schemas.openxmlformats.org/package/2006/relationships"><Relationship Id="rId9" Type="http://schemas.openxmlformats.org/officeDocument/2006/relationships/slideLayout" Target="../slideLayouts/slideLayout2.xml"></Relationship><Relationship Id="rId8" Type="http://schemas.openxmlformats.org/officeDocument/2006/relationships/tags" Target="../tags/tag62.xml"></Relationship><Relationship Id="rId7" Type="http://schemas.openxmlformats.org/officeDocument/2006/relationships/tags" Target="../tags/tag61.xml"></Relationship><Relationship Id="rId6" Type="http://schemas.openxmlformats.org/officeDocument/2006/relationships/tags" Target="../tags/tag60.xml"></Relationship><Relationship Id="rId5" Type="http://schemas.openxmlformats.org/officeDocument/2006/relationships/tags" Target="../tags/tag59.xml"></Relationship><Relationship Id="rId4" Type="http://schemas.openxmlformats.org/officeDocument/2006/relationships/tags" Target="../tags/tag58.xml"></Relationship><Relationship Id="rId3" Type="http://schemas.openxmlformats.org/officeDocument/2006/relationships/tags" Target="../tags/tag57.xml"></Relationship><Relationship Id="rId2" Type="http://schemas.openxmlformats.org/officeDocument/2006/relationships/tags" Target="../tags/tag56.xml"></Relationship><Relationship Id="rId10" Type="http://schemas.openxmlformats.org/officeDocument/2006/relationships/notesSlide" Target="../notesSlides/notesSlide12.xml"></Relationship><Relationship Id="rId1" Type="http://schemas.openxmlformats.org/officeDocument/2006/relationships/tags" Target="../tags/tag55.xml"></Relationship></Relationships>
</file>

<file path=ppt/slides/_rels/slide13.xml.rels><?xml version="1.0" encoding="UTF-8"?>
<Relationships xmlns="http://schemas.openxmlformats.org/package/2006/relationships"><Relationship Id="rId9" Type="http://schemas.openxmlformats.org/officeDocument/2006/relationships/tags" Target="../tags/tag71.xml"></Relationship><Relationship Id="rId8" Type="http://schemas.openxmlformats.org/officeDocument/2006/relationships/tags" Target="../tags/tag70.xml"></Relationship><Relationship Id="rId7" Type="http://schemas.openxmlformats.org/officeDocument/2006/relationships/tags" Target="../tags/tag69.xml"></Relationship><Relationship Id="rId6" Type="http://schemas.openxmlformats.org/officeDocument/2006/relationships/tags" Target="../tags/tag68.xml"></Relationship><Relationship Id="rId5" Type="http://schemas.openxmlformats.org/officeDocument/2006/relationships/tags" Target="../tags/tag67.xml"></Relationship><Relationship Id="rId4" Type="http://schemas.openxmlformats.org/officeDocument/2006/relationships/tags" Target="../tags/tag66.xml"></Relationship><Relationship Id="rId3" Type="http://schemas.openxmlformats.org/officeDocument/2006/relationships/tags" Target="../tags/tag65.xml"></Relationship><Relationship Id="rId2" Type="http://schemas.openxmlformats.org/officeDocument/2006/relationships/tags" Target="../tags/tag64.xml"></Relationship><Relationship Id="rId15" Type="http://schemas.openxmlformats.org/officeDocument/2006/relationships/notesSlide" Target="../notesSlides/notesSlide13.xml"></Relationship><Relationship Id="rId14" Type="http://schemas.openxmlformats.org/officeDocument/2006/relationships/slideLayout" Target="../slideLayouts/slideLayout2.xml"></Relationship><Relationship Id="rId13" Type="http://schemas.openxmlformats.org/officeDocument/2006/relationships/tags" Target="../tags/tag75.xml"></Relationship><Relationship Id="rId12" Type="http://schemas.openxmlformats.org/officeDocument/2006/relationships/tags" Target="../tags/tag74.xml"></Relationship><Relationship Id="rId11" Type="http://schemas.openxmlformats.org/officeDocument/2006/relationships/tags" Target="../tags/tag73.xml"></Relationship><Relationship Id="rId10" Type="http://schemas.openxmlformats.org/officeDocument/2006/relationships/tags" Target="../tags/tag72.xml"></Relationship><Relationship Id="rId1" Type="http://schemas.openxmlformats.org/officeDocument/2006/relationships/tags" Target="../tags/tag63.xml"></Relationship></Relationships>
</file>

<file path=ppt/slides/_rels/slide14.xml.rels><?xml version="1.0" encoding="UTF-8"?>
<Relationships xmlns="http://schemas.openxmlformats.org/package/2006/relationships"><Relationship Id="rId2" Type="http://schemas.openxmlformats.org/officeDocument/2006/relationships/notesSlide" Target="../notesSlides/notesSlide14.xml"></Relationship><Relationship Id="rId1" Type="http://schemas.openxmlformats.org/officeDocument/2006/relationships/slideLayout" Target="../slideLayouts/slideLayout2.xml"></Relationship></Relationships>
</file>

<file path=ppt/slides/_rels/slide15.xml.rels><?xml version="1.0" encoding="UTF-8"?>
<Relationships xmlns="http://schemas.openxmlformats.org/package/2006/relationships"><Relationship Id="rId2" Type="http://schemas.openxmlformats.org/officeDocument/2006/relationships/notesSlide" Target="../notesSlides/notesSlide15.xml"></Relationship><Relationship Id="rId1" Type="http://schemas.openxmlformats.org/officeDocument/2006/relationships/slideLayout" Target="../slideLayouts/slideLayout2.xml"></Relationship></Relationships>
</file>

<file path=ppt/slides/_rels/slide16.xml.rels><?xml version="1.0" encoding="UTF-8"?>
<Relationships xmlns="http://schemas.openxmlformats.org/package/2006/relationships"><Relationship Id="rId6" Type="http://schemas.openxmlformats.org/officeDocument/2006/relationships/notesSlide" Target="../notesSlides/notesSlide16.xml"></Relationship><Relationship Id="rId5" Type="http://schemas.openxmlformats.org/officeDocument/2006/relationships/slideLayout" Target="../slideLayouts/slideLayout2.xml"></Relationship><Relationship Id="rId4" Type="http://schemas.openxmlformats.org/officeDocument/2006/relationships/image" Target="../media/image22.jpeg"></Relationship><Relationship Id="rId3" Type="http://schemas.openxmlformats.org/officeDocument/2006/relationships/image" Target="../media/image21.jpeg"></Relationship><Relationship Id="rId2" Type="http://schemas.openxmlformats.org/officeDocument/2006/relationships/image" Target="../media/image20.jpeg"></Relationship><Relationship Id="rId1" Type="http://schemas.openxmlformats.org/officeDocument/2006/relationships/image" Target="../media/image19.jpeg"></Relationship></Relationships>
</file>

<file path=ppt/slides/_rels/slide17.xml.rels><?xml version="1.0" encoding="UTF-8"?>
<Relationships xmlns="http://schemas.openxmlformats.org/package/2006/relationships"><Relationship Id="rId7" Type="http://schemas.openxmlformats.org/officeDocument/2006/relationships/notesSlide" Target="../notesSlides/notesSlide17.xml"></Relationship><Relationship Id="rId6" Type="http://schemas.openxmlformats.org/officeDocument/2006/relationships/slideLayout" Target="../slideLayouts/slideLayout2.xml"></Relationship><Relationship Id="rId5" Type="http://schemas.openxmlformats.org/officeDocument/2006/relationships/tags" Target="../tags/tag80.xml"></Relationship><Relationship Id="rId4" Type="http://schemas.openxmlformats.org/officeDocument/2006/relationships/tags" Target="../tags/tag79.xml"></Relationship><Relationship Id="rId3" Type="http://schemas.openxmlformats.org/officeDocument/2006/relationships/tags" Target="../tags/tag78.xml"></Relationship><Relationship Id="rId2" Type="http://schemas.openxmlformats.org/officeDocument/2006/relationships/tags" Target="../tags/tag77.xml"></Relationship><Relationship Id="rId1" Type="http://schemas.openxmlformats.org/officeDocument/2006/relationships/tags" Target="../tags/tag76.xml"></Relationship></Relationships>
</file>

<file path=ppt/slides/_rels/slide18.xml.rels><?xml version="1.0" encoding="UTF-8"?>
<Relationships xmlns="http://schemas.openxmlformats.org/package/2006/relationships"><Relationship Id="rId9" Type="http://schemas.openxmlformats.org/officeDocument/2006/relationships/tags" Target="../tags/tag89.xml"></Relationship><Relationship Id="rId8" Type="http://schemas.openxmlformats.org/officeDocument/2006/relationships/tags" Target="../tags/tag88.xml"></Relationship><Relationship Id="rId7" Type="http://schemas.openxmlformats.org/officeDocument/2006/relationships/tags" Target="../tags/tag87.xml"></Relationship><Relationship Id="rId6" Type="http://schemas.openxmlformats.org/officeDocument/2006/relationships/tags" Target="../tags/tag86.xml"></Relationship><Relationship Id="rId5" Type="http://schemas.openxmlformats.org/officeDocument/2006/relationships/tags" Target="../tags/tag85.xml"></Relationship><Relationship Id="rId4" Type="http://schemas.openxmlformats.org/officeDocument/2006/relationships/tags" Target="../tags/tag84.xml"></Relationship><Relationship Id="rId3" Type="http://schemas.openxmlformats.org/officeDocument/2006/relationships/tags" Target="../tags/tag83.xml"></Relationship><Relationship Id="rId2" Type="http://schemas.openxmlformats.org/officeDocument/2006/relationships/tags" Target="../tags/tag82.xml"></Relationship><Relationship Id="rId15" Type="http://schemas.openxmlformats.org/officeDocument/2006/relationships/notesSlide" Target="../notesSlides/notesSlide18.xml"></Relationship><Relationship Id="rId14" Type="http://schemas.openxmlformats.org/officeDocument/2006/relationships/slideLayout" Target="../slideLayouts/slideLayout2.xml"></Relationship><Relationship Id="rId13" Type="http://schemas.openxmlformats.org/officeDocument/2006/relationships/tags" Target="../tags/tag93.xml"></Relationship><Relationship Id="rId12" Type="http://schemas.openxmlformats.org/officeDocument/2006/relationships/tags" Target="../tags/tag92.xml"></Relationship><Relationship Id="rId11" Type="http://schemas.openxmlformats.org/officeDocument/2006/relationships/tags" Target="../tags/tag91.xml"></Relationship><Relationship Id="rId10" Type="http://schemas.openxmlformats.org/officeDocument/2006/relationships/tags" Target="../tags/tag90.xml"></Relationship><Relationship Id="rId1" Type="http://schemas.openxmlformats.org/officeDocument/2006/relationships/tags" Target="../tags/tag81.xml"></Relationship></Relationships>
</file>

<file path=ppt/slides/_rels/slide19.xml.rels><?xml version="1.0" encoding="UTF-8"?>
<Relationships xmlns="http://schemas.openxmlformats.org/package/2006/relationships"><Relationship Id="rId9" Type="http://schemas.openxmlformats.org/officeDocument/2006/relationships/slideLayout" Target="../slideLayouts/slideLayout2.xml"></Relationship><Relationship Id="rId8" Type="http://schemas.openxmlformats.org/officeDocument/2006/relationships/tags" Target="../tags/tag101.xml"></Relationship><Relationship Id="rId7" Type="http://schemas.openxmlformats.org/officeDocument/2006/relationships/tags" Target="../tags/tag100.xml"></Relationship><Relationship Id="rId6" Type="http://schemas.openxmlformats.org/officeDocument/2006/relationships/tags" Target="../tags/tag99.xml"></Relationship><Relationship Id="rId5" Type="http://schemas.openxmlformats.org/officeDocument/2006/relationships/tags" Target="../tags/tag98.xml"></Relationship><Relationship Id="rId4" Type="http://schemas.openxmlformats.org/officeDocument/2006/relationships/tags" Target="../tags/tag97.xml"></Relationship><Relationship Id="rId3" Type="http://schemas.openxmlformats.org/officeDocument/2006/relationships/tags" Target="../tags/tag96.xml"></Relationship><Relationship Id="rId2" Type="http://schemas.openxmlformats.org/officeDocument/2006/relationships/tags" Target="../tags/tag95.xml"></Relationship><Relationship Id="rId10" Type="http://schemas.openxmlformats.org/officeDocument/2006/relationships/notesSlide" Target="../notesSlides/notesSlide19.xml"></Relationship><Relationship Id="rId1" Type="http://schemas.openxmlformats.org/officeDocument/2006/relationships/tags" Target="../tags/tag94.xml"></Relationship></Relationships>
</file>

<file path=ppt/slides/_rels/slide2.xml.rels><?xml version="1.0" encoding="UTF-8"?>
<Relationships xmlns="http://schemas.openxmlformats.org/package/2006/relationships"><Relationship Id="rId9" Type="http://schemas.openxmlformats.org/officeDocument/2006/relationships/tags" Target="../tags/tag6.xml"></Relationship><Relationship Id="rId8" Type="http://schemas.openxmlformats.org/officeDocument/2006/relationships/tags" Target="../tags/tag5.xml"></Relationship><Relationship Id="rId7" Type="http://schemas.openxmlformats.org/officeDocument/2006/relationships/tags" Target="../tags/tag4.xml"></Relationship><Relationship Id="rId6" Type="http://schemas.openxmlformats.org/officeDocument/2006/relationships/tags" Target="../tags/tag3.xml"></Relationship><Relationship Id="rId5" Type="http://schemas.openxmlformats.org/officeDocument/2006/relationships/tags" Target="../tags/tag2.xml"></Relationship><Relationship Id="rId4" Type="http://schemas.openxmlformats.org/officeDocument/2006/relationships/tags" Target="../tags/tag1.xml"></Relationship><Relationship Id="rId3" Type="http://schemas.openxmlformats.org/officeDocument/2006/relationships/image" Target="../media/image6.jpeg"></Relationship><Relationship Id="rId2" Type="http://schemas.openxmlformats.org/officeDocument/2006/relationships/image" Target="../media/image5.jpeg"></Relationship><Relationship Id="rId16" Type="http://schemas.openxmlformats.org/officeDocument/2006/relationships/notesSlide" Target="../notesSlides/notesSlide2.xml"></Relationship><Relationship Id="rId15" Type="http://schemas.openxmlformats.org/officeDocument/2006/relationships/slideLayout" Target="../slideLayouts/slideLayout7.xml"></Relationship><Relationship Id="rId14" Type="http://schemas.openxmlformats.org/officeDocument/2006/relationships/tags" Target="../tags/tag11.xml"></Relationship><Relationship Id="rId13" Type="http://schemas.openxmlformats.org/officeDocument/2006/relationships/tags" Target="../tags/tag10.xml"></Relationship><Relationship Id="rId12" Type="http://schemas.openxmlformats.org/officeDocument/2006/relationships/tags" Target="../tags/tag9.xml"></Relationship><Relationship Id="rId11" Type="http://schemas.openxmlformats.org/officeDocument/2006/relationships/tags" Target="../tags/tag8.xml"></Relationship><Relationship Id="rId10" Type="http://schemas.openxmlformats.org/officeDocument/2006/relationships/tags" Target="../tags/tag7.xml"></Relationship><Relationship Id="rId1" Type="http://schemas.openxmlformats.org/officeDocument/2006/relationships/image" Target="../media/image4.jpeg"></Relationship></Relationships>
</file>

<file path=ppt/slides/_rels/slide20.xml.rels><?xml version="1.0" encoding="UTF-8"?>
<Relationships xmlns="http://schemas.openxmlformats.org/package/2006/relationships"><Relationship Id="rId2" Type="http://schemas.openxmlformats.org/officeDocument/2006/relationships/notesSlide" Target="../notesSlides/notesSlide20.xml"></Relationship><Relationship Id="rId1" Type="http://schemas.openxmlformats.org/officeDocument/2006/relationships/slideLayout" Target="../slideLayouts/slideLayout2.xml"></Relationship></Relationships>
</file>

<file path=ppt/slides/_rels/slide21.xml.rels><?xml version="1.0" encoding="UTF-8"?>
<Relationships xmlns="http://schemas.openxmlformats.org/package/2006/relationships"><Relationship Id="rId3" Type="http://schemas.openxmlformats.org/officeDocument/2006/relationships/notesSlide" Target="../notesSlides/notesSlide21.xml"></Relationship><Relationship Id="rId2" Type="http://schemas.openxmlformats.org/officeDocument/2006/relationships/slideLayout" Target="../slideLayouts/slideLayout2.xml"></Relationship><Relationship Id="rId1" Type="http://schemas.openxmlformats.org/officeDocument/2006/relationships/image" Target="../media/image23.jpeg"></Relationship></Relationships>
</file>

<file path=ppt/slides/_rels/slide22.xml.rels><?xml version="1.0" encoding="UTF-8"?>
<Relationships xmlns="http://schemas.openxmlformats.org/package/2006/relationships"><Relationship Id="rId9" Type="http://schemas.openxmlformats.org/officeDocument/2006/relationships/tags" Target="../tags/tag110.xml"></Relationship><Relationship Id="rId8" Type="http://schemas.openxmlformats.org/officeDocument/2006/relationships/tags" Target="../tags/tag109.xml"></Relationship><Relationship Id="rId7" Type="http://schemas.openxmlformats.org/officeDocument/2006/relationships/tags" Target="../tags/tag108.xml"></Relationship><Relationship Id="rId6" Type="http://schemas.openxmlformats.org/officeDocument/2006/relationships/tags" Target="../tags/tag107.xml"></Relationship><Relationship Id="rId5" Type="http://schemas.openxmlformats.org/officeDocument/2006/relationships/tags" Target="../tags/tag106.xml"></Relationship><Relationship Id="rId4" Type="http://schemas.openxmlformats.org/officeDocument/2006/relationships/tags" Target="../tags/tag105.xml"></Relationship><Relationship Id="rId3" Type="http://schemas.openxmlformats.org/officeDocument/2006/relationships/tags" Target="../tags/tag104.xml"></Relationship><Relationship Id="rId2" Type="http://schemas.openxmlformats.org/officeDocument/2006/relationships/tags" Target="../tags/tag103.xml"></Relationship><Relationship Id="rId13" Type="http://schemas.openxmlformats.org/officeDocument/2006/relationships/notesSlide" Target="../notesSlides/notesSlide22.xml"></Relationship><Relationship Id="rId12" Type="http://schemas.openxmlformats.org/officeDocument/2006/relationships/slideLayout" Target="../slideLayouts/slideLayout2.xml"></Relationship><Relationship Id="rId11" Type="http://schemas.openxmlformats.org/officeDocument/2006/relationships/tags" Target="../tags/tag112.xml"></Relationship><Relationship Id="rId10" Type="http://schemas.openxmlformats.org/officeDocument/2006/relationships/tags" Target="../tags/tag111.xml"></Relationship><Relationship Id="rId1" Type="http://schemas.openxmlformats.org/officeDocument/2006/relationships/tags" Target="../tags/tag102.xml"></Relationship></Relationships>
</file>

<file path=ppt/slides/_rels/slide23.xml.rels><?xml version="1.0" encoding="UTF-8"?>
<Relationships xmlns="http://schemas.openxmlformats.org/package/2006/relationships"><Relationship Id="rId9" Type="http://schemas.openxmlformats.org/officeDocument/2006/relationships/tags" Target="../tags/tag121.xml"></Relationship><Relationship Id="rId8" Type="http://schemas.openxmlformats.org/officeDocument/2006/relationships/tags" Target="../tags/tag120.xml"></Relationship><Relationship Id="rId7" Type="http://schemas.openxmlformats.org/officeDocument/2006/relationships/tags" Target="../tags/tag119.xml"></Relationship><Relationship Id="rId6" Type="http://schemas.openxmlformats.org/officeDocument/2006/relationships/tags" Target="../tags/tag118.xml"></Relationship><Relationship Id="rId5" Type="http://schemas.openxmlformats.org/officeDocument/2006/relationships/tags" Target="../tags/tag117.xml"></Relationship><Relationship Id="rId4" Type="http://schemas.openxmlformats.org/officeDocument/2006/relationships/tags" Target="../tags/tag116.xml"></Relationship><Relationship Id="rId3" Type="http://schemas.openxmlformats.org/officeDocument/2006/relationships/tags" Target="../tags/tag115.xml"></Relationship><Relationship Id="rId2" Type="http://schemas.openxmlformats.org/officeDocument/2006/relationships/tags" Target="../tags/tag114.xml"></Relationship><Relationship Id="rId15" Type="http://schemas.openxmlformats.org/officeDocument/2006/relationships/notesSlide" Target="../notesSlides/notesSlide23.xml"></Relationship><Relationship Id="rId14" Type="http://schemas.openxmlformats.org/officeDocument/2006/relationships/slideLayout" Target="../slideLayouts/slideLayout2.xml"></Relationship><Relationship Id="rId13" Type="http://schemas.openxmlformats.org/officeDocument/2006/relationships/tags" Target="../tags/tag125.xml"></Relationship><Relationship Id="rId12" Type="http://schemas.openxmlformats.org/officeDocument/2006/relationships/tags" Target="../tags/tag124.xml"></Relationship><Relationship Id="rId11" Type="http://schemas.openxmlformats.org/officeDocument/2006/relationships/tags" Target="../tags/tag123.xml"></Relationship><Relationship Id="rId10" Type="http://schemas.openxmlformats.org/officeDocument/2006/relationships/tags" Target="../tags/tag122.xml"></Relationship><Relationship Id="rId1" Type="http://schemas.openxmlformats.org/officeDocument/2006/relationships/tags" Target="../tags/tag113.xml"></Relationship></Relationships>
</file>

<file path=ppt/slides/_rels/slide24.xml.rels><?xml version="1.0" encoding="UTF-8"?>
<Relationships xmlns="http://schemas.openxmlformats.org/package/2006/relationships"><Relationship Id="rId3" Type="http://schemas.openxmlformats.org/officeDocument/2006/relationships/notesSlide" Target="../notesSlides/notesSlide24.xml"></Relationship><Relationship Id="rId2" Type="http://schemas.openxmlformats.org/officeDocument/2006/relationships/slideLayout" Target="../slideLayouts/slideLayout2.xml"></Relationship><Relationship Id="rId1" Type="http://schemas.openxmlformats.org/officeDocument/2006/relationships/chart" Target="../charts/chart9.xml"></Relationship></Relationships>
</file>

<file path=ppt/slides/_rels/slide25.xml.rels><?xml version="1.0" encoding="UTF-8"?>
<Relationships xmlns="http://schemas.openxmlformats.org/package/2006/relationships"><Relationship Id="rId9" Type="http://schemas.openxmlformats.org/officeDocument/2006/relationships/slideLayout" Target="../slideLayouts/slideLayout2.xml"></Relationship><Relationship Id="rId8" Type="http://schemas.openxmlformats.org/officeDocument/2006/relationships/tags" Target="../tags/tag129.xml"></Relationship><Relationship Id="rId7" Type="http://schemas.openxmlformats.org/officeDocument/2006/relationships/tags" Target="../tags/tag128.xml"></Relationship><Relationship Id="rId6" Type="http://schemas.openxmlformats.org/officeDocument/2006/relationships/tags" Target="../tags/tag127.xml"></Relationship><Relationship Id="rId5" Type="http://schemas.openxmlformats.org/officeDocument/2006/relationships/tags" Target="../tags/tag126.xml"></Relationship><Relationship Id="rId4" Type="http://schemas.openxmlformats.org/officeDocument/2006/relationships/image" Target="../media/image27.jpeg"></Relationship><Relationship Id="rId3" Type="http://schemas.openxmlformats.org/officeDocument/2006/relationships/image" Target="../media/image26.jpeg"></Relationship><Relationship Id="rId2" Type="http://schemas.openxmlformats.org/officeDocument/2006/relationships/image" Target="../media/image25.jpeg"></Relationship><Relationship Id="rId10" Type="http://schemas.openxmlformats.org/officeDocument/2006/relationships/notesSlide" Target="../notesSlides/notesSlide25.xml"></Relationship><Relationship Id="rId1" Type="http://schemas.openxmlformats.org/officeDocument/2006/relationships/image" Target="../media/image24.jpeg"></Relationship></Relationships>
</file>

<file path=ppt/slides/_rels/slide26.xml.rels><?xml version="1.0" encoding="UTF-8"?>
<Relationships xmlns="http://schemas.openxmlformats.org/package/2006/relationships"><Relationship Id="rId2" Type="http://schemas.openxmlformats.org/officeDocument/2006/relationships/notesSlide" Target="../notesSlides/notesSlide26.xml"></Relationship><Relationship Id="rId1" Type="http://schemas.openxmlformats.org/officeDocument/2006/relationships/slideLayout" Target="../slideLayouts/slideLayout2.xml"></Relationship></Relationships>
</file>

<file path=ppt/slides/_rels/slide27.xml.rels><?xml version="1.0" encoding="UTF-8"?>
<Relationships xmlns="http://schemas.openxmlformats.org/package/2006/relationships"><Relationship Id="rId8" Type="http://schemas.openxmlformats.org/officeDocument/2006/relationships/notesSlide" Target="../notesSlides/notesSlide27.xml"></Relationship><Relationship Id="rId7" Type="http://schemas.openxmlformats.org/officeDocument/2006/relationships/slideLayout" Target="../slideLayouts/slideLayout2.xml"></Relationship><Relationship Id="rId6" Type="http://schemas.openxmlformats.org/officeDocument/2006/relationships/tags" Target="../tags/tag135.xml"></Relationship><Relationship Id="rId5" Type="http://schemas.openxmlformats.org/officeDocument/2006/relationships/tags" Target="../tags/tag134.xml"></Relationship><Relationship Id="rId4" Type="http://schemas.openxmlformats.org/officeDocument/2006/relationships/tags" Target="../tags/tag133.xml"></Relationship><Relationship Id="rId3" Type="http://schemas.openxmlformats.org/officeDocument/2006/relationships/tags" Target="../tags/tag132.xml"></Relationship><Relationship Id="rId2" Type="http://schemas.openxmlformats.org/officeDocument/2006/relationships/tags" Target="../tags/tag131.xml"></Relationship><Relationship Id="rId1" Type="http://schemas.openxmlformats.org/officeDocument/2006/relationships/tags" Target="../tags/tag130.xml"></Relationship></Relationships>
</file>

<file path=ppt/slides/_rels/slide28.xml.rels><?xml version="1.0" encoding="UTF-8"?>
<Relationships xmlns="http://schemas.openxmlformats.org/package/2006/relationships"><Relationship Id="rId2" Type="http://schemas.openxmlformats.org/officeDocument/2006/relationships/notesSlide" Target="../notesSlides/notesSlide28.xml"></Relationship><Relationship Id="rId1" Type="http://schemas.openxmlformats.org/officeDocument/2006/relationships/slideLayout" Target="../slideLayouts/slideLayout1.xml"></Relationship></Relationships>
</file>

<file path=ppt/slides/_rels/slide29.xml.rels><?xml version="1.0" encoding="UTF-8"?>
<Relationships xmlns="http://schemas.openxmlformats.org/package/2006/relationships"><Relationship Id="rId3" Type="http://schemas.openxmlformats.org/officeDocument/2006/relationships/notesSlide" Target="../notesSlides/notesSlide29.xml"></Relationship><Relationship Id="rId4" Type="http://schemas.openxmlformats.org/officeDocument/2006/relationships/image" Target="../media/fImage2734899341.jpeg"></Relationship><Relationship Id="rId5" Type="http://schemas.openxmlformats.org/officeDocument/2006/relationships/slideLayout" Target="../slideLayouts/slideLayout7.xml"></Relationship></Relationships>
</file>

<file path=ppt/slides/_rels/slide3.xml.rels><?xml version="1.0" encoding="UTF-8"?>
<Relationships xmlns="http://schemas.openxmlformats.org/package/2006/relationships"><Relationship Id="rId9" Type="http://schemas.openxmlformats.org/officeDocument/2006/relationships/tags" Target="../tags/tag20.xml"></Relationship><Relationship Id="rId8" Type="http://schemas.openxmlformats.org/officeDocument/2006/relationships/tags" Target="../tags/tag19.xml"></Relationship><Relationship Id="rId7" Type="http://schemas.openxmlformats.org/officeDocument/2006/relationships/tags" Target="../tags/tag18.xml"></Relationship><Relationship Id="rId6" Type="http://schemas.openxmlformats.org/officeDocument/2006/relationships/tags" Target="../tags/tag17.xml"></Relationship><Relationship Id="rId5" Type="http://schemas.openxmlformats.org/officeDocument/2006/relationships/tags" Target="../tags/tag16.xml"></Relationship><Relationship Id="rId4" Type="http://schemas.openxmlformats.org/officeDocument/2006/relationships/tags" Target="../tags/tag15.xml"></Relationship><Relationship Id="rId3" Type="http://schemas.openxmlformats.org/officeDocument/2006/relationships/tags" Target="../tags/tag14.xml"></Relationship><Relationship Id="rId2" Type="http://schemas.openxmlformats.org/officeDocument/2006/relationships/tags" Target="../tags/tag13.xml"></Relationship><Relationship Id="rId15" Type="http://schemas.openxmlformats.org/officeDocument/2006/relationships/notesSlide" Target="../notesSlides/notesSlide3.xml"></Relationship><Relationship Id="rId14" Type="http://schemas.openxmlformats.org/officeDocument/2006/relationships/slideLayout" Target="../slideLayouts/slideLayout2.xml"></Relationship><Relationship Id="rId13" Type="http://schemas.openxmlformats.org/officeDocument/2006/relationships/tags" Target="../tags/tag24.xml"></Relationship><Relationship Id="rId12" Type="http://schemas.openxmlformats.org/officeDocument/2006/relationships/tags" Target="../tags/tag23.xml"></Relationship><Relationship Id="rId11" Type="http://schemas.openxmlformats.org/officeDocument/2006/relationships/tags" Target="../tags/tag22.xml"></Relationship><Relationship Id="rId10" Type="http://schemas.openxmlformats.org/officeDocument/2006/relationships/tags" Target="../tags/tag21.xml"></Relationship><Relationship Id="rId1" Type="http://schemas.openxmlformats.org/officeDocument/2006/relationships/tags" Target="../tags/tag12.xml"></Relationship></Relationships>
</file>

<file path=ppt/slides/_rels/slide4.xml.rels><?xml version="1.0" encoding="UTF-8"?>
<Relationships xmlns="http://schemas.openxmlformats.org/package/2006/relationships"><Relationship Id="rId6" Type="http://schemas.openxmlformats.org/officeDocument/2006/relationships/notesSlide" Target="../notesSlides/notesSlide4.xml"></Relationship><Relationship Id="rId5" Type="http://schemas.openxmlformats.org/officeDocument/2006/relationships/slideLayout" Target="../slideLayouts/slideLayout2.xml"></Relationship><Relationship Id="rId4" Type="http://schemas.openxmlformats.org/officeDocument/2006/relationships/image" Target="../media/image10.png"></Relationship><Relationship Id="rId3" Type="http://schemas.openxmlformats.org/officeDocument/2006/relationships/image" Target="../media/image9.png"></Relationship><Relationship Id="rId2" Type="http://schemas.openxmlformats.org/officeDocument/2006/relationships/image" Target="../media/image8.png"></Relationship><Relationship Id="rId1" Type="http://schemas.openxmlformats.org/officeDocument/2006/relationships/image" Target="../media/image7.png"></Relationship></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1" Type="http://schemas.openxmlformats.org/officeDocument/2006/relationships/slideLayout" Target="../slideLayouts/slideLayout2.xml"></Relationship></Relationships>
</file>

<file path=ppt/slides/_rels/slide6.xml.rels><?xml version="1.0" encoding="UTF-8"?>
<Relationships xmlns="http://schemas.openxmlformats.org/package/2006/relationships"><Relationship Id="rId8" Type="http://schemas.openxmlformats.org/officeDocument/2006/relationships/notesSlide" Target="../notesSlides/notesSlide6.xml"></Relationship><Relationship Id="rId7" Type="http://schemas.openxmlformats.org/officeDocument/2006/relationships/slideLayout" Target="../slideLayouts/slideLayout2.xml"></Relationship><Relationship Id="rId6" Type="http://schemas.openxmlformats.org/officeDocument/2006/relationships/chart" Target="../charts/chart1.xml"></Relationship><Relationship Id="rId5" Type="http://schemas.openxmlformats.org/officeDocument/2006/relationships/chart" Target="../charts/chart2.xml"></Relationship><Relationship Id="rId4" Type="http://schemas.openxmlformats.org/officeDocument/2006/relationships/chart" Target="../charts/chart3.xml"></Relationship><Relationship Id="rId3" Type="http://schemas.openxmlformats.org/officeDocument/2006/relationships/chart" Target="../charts/chart4.xml"></Relationship><Relationship Id="rId2" Type="http://schemas.openxmlformats.org/officeDocument/2006/relationships/chart" Target="../charts/chart5.xml"></Relationship><Relationship Id="rId1" Type="http://schemas.openxmlformats.org/officeDocument/2006/relationships/chart" Target="../charts/chart6.xml"></Relationship></Relationships>
</file>

<file path=ppt/slides/_rels/slide7.xml.rels><?xml version="1.0" encoding="UTF-8"?>
<Relationships xmlns="http://schemas.openxmlformats.org/package/2006/relationships"><Relationship Id="rId2" Type="http://schemas.openxmlformats.org/officeDocument/2006/relationships/notesSlide" Target="../notesSlides/notesSlide7.xml"></Relationship><Relationship Id="rId1" Type="http://schemas.openxmlformats.org/officeDocument/2006/relationships/slideLayout" Target="../slideLayouts/slideLayout2.xml"></Relationship></Relationships>
</file>

<file path=ppt/slides/_rels/slide8.xml.rels><?xml version="1.0" encoding="UTF-8"?>
<Relationships xmlns="http://schemas.openxmlformats.org/package/2006/relationships"><Relationship Id="rId9" Type="http://schemas.openxmlformats.org/officeDocument/2006/relationships/tags" Target="../tags/tag33.xml"></Relationship><Relationship Id="rId8" Type="http://schemas.openxmlformats.org/officeDocument/2006/relationships/tags" Target="../tags/tag32.xml"></Relationship><Relationship Id="rId7" Type="http://schemas.openxmlformats.org/officeDocument/2006/relationships/tags" Target="../tags/tag31.xml"></Relationship><Relationship Id="rId6" Type="http://schemas.openxmlformats.org/officeDocument/2006/relationships/tags" Target="../tags/tag30.xml"></Relationship><Relationship Id="rId5" Type="http://schemas.openxmlformats.org/officeDocument/2006/relationships/tags" Target="../tags/tag29.xml"></Relationship><Relationship Id="rId4" Type="http://schemas.openxmlformats.org/officeDocument/2006/relationships/tags" Target="../tags/tag28.xml"></Relationship><Relationship Id="rId3" Type="http://schemas.openxmlformats.org/officeDocument/2006/relationships/tags" Target="../tags/tag27.xml"></Relationship><Relationship Id="rId2" Type="http://schemas.openxmlformats.org/officeDocument/2006/relationships/tags" Target="../tags/tag26.xml"></Relationship><Relationship Id="rId15" Type="http://schemas.openxmlformats.org/officeDocument/2006/relationships/notesSlide" Target="../notesSlides/notesSlide8.xml"></Relationship><Relationship Id="rId14" Type="http://schemas.openxmlformats.org/officeDocument/2006/relationships/slideLayout" Target="../slideLayouts/slideLayout2.xml"></Relationship><Relationship Id="rId13" Type="http://schemas.openxmlformats.org/officeDocument/2006/relationships/tags" Target="../tags/tag37.xml"></Relationship><Relationship Id="rId12" Type="http://schemas.openxmlformats.org/officeDocument/2006/relationships/tags" Target="../tags/tag36.xml"></Relationship><Relationship Id="rId11" Type="http://schemas.openxmlformats.org/officeDocument/2006/relationships/tags" Target="../tags/tag35.xml"></Relationship><Relationship Id="rId10" Type="http://schemas.openxmlformats.org/officeDocument/2006/relationships/tags" Target="../tags/tag34.xml"></Relationship><Relationship Id="rId1" Type="http://schemas.openxmlformats.org/officeDocument/2006/relationships/tags" Target="../tags/tag25.xml"></Relationship></Relationships>
</file>

<file path=ppt/slides/_rels/slide9.xml.rels><?xml version="1.0" encoding="UTF-8"?>
<Relationships xmlns="http://schemas.openxmlformats.org/package/2006/relationships"><Relationship Id="rId9" Type="http://schemas.openxmlformats.org/officeDocument/2006/relationships/tags" Target="../tags/tag46.xml"></Relationship><Relationship Id="rId8" Type="http://schemas.openxmlformats.org/officeDocument/2006/relationships/tags" Target="../tags/tag45.xml"></Relationship><Relationship Id="rId7" Type="http://schemas.openxmlformats.org/officeDocument/2006/relationships/tags" Target="../tags/tag44.xml"></Relationship><Relationship Id="rId6" Type="http://schemas.openxmlformats.org/officeDocument/2006/relationships/tags" Target="../tags/tag43.xml"></Relationship><Relationship Id="rId5" Type="http://schemas.openxmlformats.org/officeDocument/2006/relationships/tags" Target="../tags/tag42.xml"></Relationship><Relationship Id="rId4" Type="http://schemas.openxmlformats.org/officeDocument/2006/relationships/tags" Target="../tags/tag41.xml"></Relationship><Relationship Id="rId3" Type="http://schemas.openxmlformats.org/officeDocument/2006/relationships/tags" Target="../tags/tag40.xml"></Relationship><Relationship Id="rId2" Type="http://schemas.openxmlformats.org/officeDocument/2006/relationships/tags" Target="../tags/tag39.xml"></Relationship><Relationship Id="rId19" Type="http://schemas.openxmlformats.org/officeDocument/2006/relationships/notesSlide" Target="../notesSlides/notesSlide9.xml"></Relationship><Relationship Id="rId18" Type="http://schemas.openxmlformats.org/officeDocument/2006/relationships/slideLayout" Target="../slideLayouts/slideLayout2.xml"></Relationship><Relationship Id="rId17" Type="http://schemas.openxmlformats.org/officeDocument/2006/relationships/tags" Target="../tags/tag54.xml"></Relationship><Relationship Id="rId16" Type="http://schemas.openxmlformats.org/officeDocument/2006/relationships/tags" Target="../tags/tag53.xml"></Relationship><Relationship Id="rId15" Type="http://schemas.openxmlformats.org/officeDocument/2006/relationships/tags" Target="../tags/tag52.xml"></Relationship><Relationship Id="rId14" Type="http://schemas.openxmlformats.org/officeDocument/2006/relationships/tags" Target="../tags/tag51.xml"></Relationship><Relationship Id="rId13" Type="http://schemas.openxmlformats.org/officeDocument/2006/relationships/tags" Target="../tags/tag50.xml"></Relationship><Relationship Id="rId12" Type="http://schemas.openxmlformats.org/officeDocument/2006/relationships/tags" Target="../tags/tag49.xml"></Relationship><Relationship Id="rId11" Type="http://schemas.openxmlformats.org/officeDocument/2006/relationships/tags" Target="../tags/tag48.xml"></Relationship><Relationship Id="rId10" Type="http://schemas.openxmlformats.org/officeDocument/2006/relationships/tags" Target="../tags/tag47.xml"></Relationship><Relationship Id="rId1" Type="http://schemas.openxmlformats.org/officeDocument/2006/relationships/tags" Target="../tags/tag38.xml"></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5" name="文本框 4"/>
          <p:cNvSpPr txBox="1"/>
          <p:nvPr/>
        </p:nvSpPr>
        <p:spPr>
          <a:xfrm>
            <a:off x="228600" y="2966085"/>
            <a:ext cx="5880100" cy="916305"/>
          </a:xfrm>
          <a:prstGeom prst="rect">
            <a:avLst/>
          </a:prstGeom>
          <a:noFill/>
          <a:effectLst>
            <a:glow rad="228600">
              <a:schemeClr val="accent4">
                <a:satMod val="175000"/>
                <a:alpha val="40000"/>
              </a:schemeClr>
            </a:glow>
          </a:effectLst>
        </p:spPr>
        <p:txBody>
          <a:bodyPr wrap="square" rtlCol="0">
            <a:spAutoFit/>
          </a:bodyPr>
          <a:lstStyle/>
          <a:p>
            <a:pPr algn="ctr">
              <a:lnSpc>
                <a:spcPct val="130000"/>
              </a:lnSpc>
            </a:pPr>
            <a:r>
              <a:rPr lang="zh-CN" altLang="en-US" sz="4800" b="1" dirty="0">
                <a:solidFill>
                  <a:srgbClr val="0070C0"/>
                </a:solidFill>
                <a:latin typeface="黑体" panose="02010609060101010101" pitchFamily="49" charset="-122"/>
                <a:ea typeface="黑体" panose="02010609060101010101" pitchFamily="49" charset="-122"/>
              </a:rPr>
              <a:t>医疗行业通用模板</a:t>
            </a:r>
            <a:endParaRPr lang="zh-CN" altLang="en-US" sz="4800" b="1" dirty="0">
              <a:solidFill>
                <a:srgbClr val="0070C0"/>
              </a:solidFill>
              <a:latin typeface="黑体" panose="02010609060101010101" pitchFamily="49" charset="-122"/>
              <a:ea typeface="黑体" panose="02010609060101010101" pitchFamily="49" charset="-122"/>
            </a:endParaRPr>
          </a:p>
        </p:txBody>
      </p:sp>
      <p:sp>
        <p:nvSpPr>
          <p:cNvPr id="10" name="文本框 9"/>
          <p:cNvSpPr txBox="1"/>
          <p:nvPr/>
        </p:nvSpPr>
        <p:spPr>
          <a:xfrm>
            <a:off x="1111250" y="4003040"/>
            <a:ext cx="4115435" cy="372110"/>
          </a:xfrm>
          <a:prstGeom prst="rect">
            <a:avLst/>
          </a:prstGeom>
          <a:noFill/>
        </p:spPr>
        <p:txBody>
          <a:bodyPr wrap="square" lIns="91440" tIns="45720" rIns="91440" bIns="45720" numCol="1" vert="horz" anchor="t">
            <a:spAutoFit/>
          </a:bodyPr>
          <a:lstStyle/>
          <a:p>
            <a:pPr marL="0" indent="0" algn="ctr" fontAlgn="auto" defTabSz="1218565" eaLnBrk="0" latinLnBrk="0">
              <a:lnSpc>
                <a:spcPct val="130000"/>
              </a:lnSpc>
              <a:spcBef>
                <a:spcPts val="0"/>
              </a:spcBef>
              <a:spcAft>
                <a:spcPts val="0"/>
              </a:spcAft>
              <a:buFontTx/>
              <a:buNone/>
            </a:pPr>
            <a:r>
              <a:rPr lang="en-US" altLang="ko-KR" sz="1400" cap="none" dirty="0" smtClean="0" b="0" strike="noStrike">
                <a:solidFill>
                  <a:schemeClr val="bg1">
                    <a:lumMod val="50000"/>
                  </a:schemeClr>
                </a:solidFill>
                <a:latin typeface="黑体" charset="0"/>
                <a:ea typeface="黑体" charset="0"/>
              </a:rPr>
              <a:t>汇报人：雷少汇报时间：XX年XX月</a:t>
            </a:r>
            <a:endParaRPr lang="ko-KR" altLang="en-US" sz="1400" cap="none" dirty="0" smtClean="0" b="0" strike="noStrike">
              <a:solidFill>
                <a:schemeClr val="bg1">
                  <a:lumMod val="50000"/>
                </a:schemeClr>
              </a:solidFill>
              <a:latin typeface="黑体" charset="0"/>
              <a:ea typeface="黑体" charset="0"/>
            </a:endParaRPr>
          </a:p>
        </p:txBody>
      </p:sp>
      <p:pic>
        <p:nvPicPr>
          <p:cNvPr id="2" name="ppt浪漫爱情背景音乐_爱的纪念">
            <a:hlinkClick r:id="rId6"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cstate="print"/>
          <a:stretch>
            <a:fillRect/>
          </a:stretch>
        </p:blipFill>
        <p:spPr>
          <a:xfrm>
            <a:off x="-847725" y="296608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5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5"/>
                                        </p:tgtEl>
                                        <p:attrNameLst>
                                          <p:attrName>ppt_y</p:attrName>
                                        </p:attrNameLst>
                                      </p:cBhvr>
                                      <p:tavLst>
                                        <p:tav tm="0">
                                          <p:val>
                                            <p:strVal val="#ppt_y"/>
                                          </p:val>
                                        </p:tav>
                                        <p:tav tm="100000">
                                          <p:val>
                                            <p:strVal val="#ppt_y"/>
                                          </p:val>
                                        </p:tav>
                                      </p:tavLst>
                                    </p:anim>
                                    <p:anim calcmode="lin" valueType="num">
                                      <p:cBhvr>
                                        <p:cTn id="1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0.5000,1; 1,1"/>
                                        <p:tgtEl>
                                          <p:spTgt spid="5"/>
                                        </p:tgtEl>
                                      </p:cBhvr>
                                    </p:animEffect>
                                  </p:childTnLst>
                                </p:cTn>
                              </p:par>
                            </p:childTnLst>
                          </p:cTn>
                        </p:par>
                        <p:par>
                          <p:cTn id="15" fill="hold">
                            <p:stCondLst>
                              <p:cond delay="851"/>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1" repeatCount="indefinite" fill="hold" display="0">
                  <p:stCondLst>
                    <p:cond delay="indefinite"/>
                  </p:stCondLst>
                  <p:endCondLst>
                    <p:cond evt="onStopAudio" delay="0">
                      <p:tgtEl>
                        <p:sldTgt/>
                      </p:tgtEl>
                    </p:cond>
                  </p:endCondLst>
                </p:cTn>
                <p:tgtEl>
                  <p:spTgt spid="2"/>
                </p:tgtEl>
              </p:cMediaNode>
            </p:video>
          </p:childTnLst>
        </p:cTn>
      </p:par>
    </p:tnLst>
    <p:bldLst>
      <p:bldP spid="5"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737052" y="1443764"/>
            <a:ext cx="3367473" cy="4697043"/>
          </a:xfrm>
          <a:prstGeom prst="rect">
            <a:avLst/>
          </a:prstGeom>
          <a:solidFill>
            <a:srgbClr val="046FB6"/>
          </a:solidFill>
          <a:ln w="12700">
            <a:solidFill>
              <a:srgbClr val="BFBFBF"/>
            </a:solidFill>
            <a:prstDash val="dash"/>
            <a:miter lim="800000"/>
          </a:ln>
        </p:spPr>
        <p:txBody>
          <a:bodyPr anchor="ctr"/>
          <a:lstStyle/>
          <a:p>
            <a:pPr algn="ctr"/>
            <a:endParaRPr lang="zh-CN" altLang="en-US">
              <a:solidFill>
                <a:srgbClr val="FFFFFF"/>
              </a:solidFill>
              <a:latin typeface="宋体" panose="02010600030101010101" pitchFamily="2" charset="-122"/>
            </a:endParaRPr>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8707" r="8467"/>
          <a:stretch>
            <a:fillRect/>
          </a:stretch>
        </p:blipFill>
        <p:spPr>
          <a:xfrm>
            <a:off x="731440" y="4369616"/>
            <a:ext cx="1989837" cy="1770957"/>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3333"/>
          <a:stretch>
            <a:fillRect/>
          </a:stretch>
        </p:blipFill>
        <p:spPr>
          <a:xfrm>
            <a:off x="2721815" y="4655920"/>
            <a:ext cx="1383246" cy="148465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21814" y="3229727"/>
            <a:ext cx="1382712" cy="142619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441" y="1443764"/>
            <a:ext cx="2378373" cy="1791447"/>
          </a:xfrm>
          <a:prstGeom prst="rect">
            <a:avLst/>
          </a:prstGeom>
        </p:spPr>
      </p:pic>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sp>
        <p:nvSpPr>
          <p:cNvPr id="37" name="任意多边形 60"/>
          <p:cNvSpPr/>
          <p:nvPr/>
        </p:nvSpPr>
        <p:spPr>
          <a:xfrm>
            <a:off x="3967585" y="1743042"/>
            <a:ext cx="1523800" cy="2026387"/>
          </a:xfrm>
          <a:custGeom>
            <a:avLst/>
            <a:gdLst>
              <a:gd name="connsiteX0" fmla="*/ 0 w 790575"/>
              <a:gd name="connsiteY0" fmla="*/ 1171575 h 1171575"/>
              <a:gd name="connsiteX1" fmla="*/ 790575 w 790575"/>
              <a:gd name="connsiteY1" fmla="*/ 0 h 1171575"/>
              <a:gd name="connsiteX0-1" fmla="*/ 0 w 904875"/>
              <a:gd name="connsiteY0-2" fmla="*/ 1203325 h 1203325"/>
              <a:gd name="connsiteX1-3" fmla="*/ 904875 w 904875"/>
              <a:gd name="connsiteY1-4" fmla="*/ 0 h 1203325"/>
              <a:gd name="connsiteX0-5" fmla="*/ 0 w 904875"/>
              <a:gd name="connsiteY0-6" fmla="*/ 1203325 h 1203325"/>
              <a:gd name="connsiteX1-7" fmla="*/ 904875 w 904875"/>
              <a:gd name="connsiteY1-8" fmla="*/ 0 h 1203325"/>
              <a:gd name="connsiteX0-9" fmla="*/ 0 w 904875"/>
              <a:gd name="connsiteY0-10" fmla="*/ 1203552 h 1203552"/>
              <a:gd name="connsiteX1-11" fmla="*/ 904875 w 904875"/>
              <a:gd name="connsiteY1-12" fmla="*/ 227 h 1203552"/>
              <a:gd name="connsiteX0-13" fmla="*/ 0 w 904875"/>
              <a:gd name="connsiteY0-14" fmla="*/ 1203325 h 1203325"/>
              <a:gd name="connsiteX1-15" fmla="*/ 904875 w 904875"/>
              <a:gd name="connsiteY1-16" fmla="*/ 0 h 1203325"/>
            </a:gdLst>
            <a:ahLst/>
            <a:cxnLst>
              <a:cxn ang="0">
                <a:pos x="connsiteX0-1" y="connsiteY0-2"/>
              </a:cxn>
              <a:cxn ang="0">
                <a:pos x="connsiteX1-3" y="connsiteY1-4"/>
              </a:cxn>
            </a:cxnLst>
            <a:rect l="l" t="t" r="r" b="b"/>
            <a:pathLst>
              <a:path w="904875" h="1203325">
                <a:moveTo>
                  <a:pt x="0" y="1203325"/>
                </a:moveTo>
                <a:cubicBezTo>
                  <a:pt x="685800" y="1037167"/>
                  <a:pt x="288925" y="48683"/>
                  <a:pt x="904875" y="0"/>
                </a:cubicBezTo>
              </a:path>
            </a:pathLst>
          </a:custGeom>
          <a:ln>
            <a:solidFill>
              <a:srgbClr val="046FB6"/>
            </a:solidFill>
            <a:prstDash val="sysDot"/>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任意多边形 80"/>
          <p:cNvSpPr/>
          <p:nvPr/>
        </p:nvSpPr>
        <p:spPr>
          <a:xfrm flipV="1">
            <a:off x="3968285" y="3769430"/>
            <a:ext cx="1523800" cy="1857062"/>
          </a:xfrm>
          <a:custGeom>
            <a:avLst/>
            <a:gdLst>
              <a:gd name="connsiteX0" fmla="*/ 0 w 790575"/>
              <a:gd name="connsiteY0" fmla="*/ 1171575 h 1171575"/>
              <a:gd name="connsiteX1" fmla="*/ 790575 w 790575"/>
              <a:gd name="connsiteY1" fmla="*/ 0 h 1171575"/>
              <a:gd name="connsiteX0-1" fmla="*/ 0 w 904875"/>
              <a:gd name="connsiteY0-2" fmla="*/ 1203325 h 1203325"/>
              <a:gd name="connsiteX1-3" fmla="*/ 904875 w 904875"/>
              <a:gd name="connsiteY1-4" fmla="*/ 0 h 1203325"/>
              <a:gd name="connsiteX0-5" fmla="*/ 0 w 904875"/>
              <a:gd name="connsiteY0-6" fmla="*/ 1203325 h 1203325"/>
              <a:gd name="connsiteX1-7" fmla="*/ 904875 w 904875"/>
              <a:gd name="connsiteY1-8" fmla="*/ 0 h 1203325"/>
              <a:gd name="connsiteX0-9" fmla="*/ 0 w 904875"/>
              <a:gd name="connsiteY0-10" fmla="*/ 1203552 h 1203552"/>
              <a:gd name="connsiteX1-11" fmla="*/ 904875 w 904875"/>
              <a:gd name="connsiteY1-12" fmla="*/ 227 h 1203552"/>
              <a:gd name="connsiteX0-13" fmla="*/ 0 w 904875"/>
              <a:gd name="connsiteY0-14" fmla="*/ 1203325 h 1203325"/>
              <a:gd name="connsiteX1-15" fmla="*/ 904875 w 904875"/>
              <a:gd name="connsiteY1-16" fmla="*/ 0 h 1203325"/>
            </a:gdLst>
            <a:ahLst/>
            <a:cxnLst>
              <a:cxn ang="0">
                <a:pos x="connsiteX0-1" y="connsiteY0-2"/>
              </a:cxn>
              <a:cxn ang="0">
                <a:pos x="connsiteX1-3" y="connsiteY1-4"/>
              </a:cxn>
            </a:cxnLst>
            <a:rect l="l" t="t" r="r" b="b"/>
            <a:pathLst>
              <a:path w="904875" h="1203325">
                <a:moveTo>
                  <a:pt x="0" y="1203325"/>
                </a:moveTo>
                <a:cubicBezTo>
                  <a:pt x="685800" y="1037167"/>
                  <a:pt x="288925" y="48683"/>
                  <a:pt x="904875" y="0"/>
                </a:cubicBezTo>
              </a:path>
            </a:pathLst>
          </a:custGeom>
          <a:ln>
            <a:solidFill>
              <a:srgbClr val="046FB6"/>
            </a:solidFill>
            <a:prstDash val="sysDot"/>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任意多边形 81"/>
          <p:cNvSpPr/>
          <p:nvPr/>
        </p:nvSpPr>
        <p:spPr>
          <a:xfrm flipV="1">
            <a:off x="3986796" y="3774488"/>
            <a:ext cx="1523800" cy="477891"/>
          </a:xfrm>
          <a:custGeom>
            <a:avLst/>
            <a:gdLst>
              <a:gd name="connsiteX0" fmla="*/ 0 w 790575"/>
              <a:gd name="connsiteY0" fmla="*/ 1171575 h 1171575"/>
              <a:gd name="connsiteX1" fmla="*/ 790575 w 790575"/>
              <a:gd name="connsiteY1" fmla="*/ 0 h 1171575"/>
              <a:gd name="connsiteX0-1" fmla="*/ 0 w 904875"/>
              <a:gd name="connsiteY0-2" fmla="*/ 1203325 h 1203325"/>
              <a:gd name="connsiteX1-3" fmla="*/ 904875 w 904875"/>
              <a:gd name="connsiteY1-4" fmla="*/ 0 h 1203325"/>
              <a:gd name="connsiteX0-5" fmla="*/ 0 w 904875"/>
              <a:gd name="connsiteY0-6" fmla="*/ 1203325 h 1203325"/>
              <a:gd name="connsiteX1-7" fmla="*/ 904875 w 904875"/>
              <a:gd name="connsiteY1-8" fmla="*/ 0 h 1203325"/>
              <a:gd name="connsiteX0-9" fmla="*/ 0 w 904875"/>
              <a:gd name="connsiteY0-10" fmla="*/ 1203552 h 1203552"/>
              <a:gd name="connsiteX1-11" fmla="*/ 904875 w 904875"/>
              <a:gd name="connsiteY1-12" fmla="*/ 227 h 1203552"/>
              <a:gd name="connsiteX0-13" fmla="*/ 0 w 904875"/>
              <a:gd name="connsiteY0-14" fmla="*/ 1203325 h 1203325"/>
              <a:gd name="connsiteX1-15" fmla="*/ 904875 w 904875"/>
              <a:gd name="connsiteY1-16" fmla="*/ 0 h 1203325"/>
            </a:gdLst>
            <a:ahLst/>
            <a:cxnLst>
              <a:cxn ang="0">
                <a:pos x="connsiteX0-1" y="connsiteY0-2"/>
              </a:cxn>
              <a:cxn ang="0">
                <a:pos x="connsiteX1-3" y="connsiteY1-4"/>
              </a:cxn>
            </a:cxnLst>
            <a:rect l="l" t="t" r="r" b="b"/>
            <a:pathLst>
              <a:path w="904875" h="1203325">
                <a:moveTo>
                  <a:pt x="0" y="1203325"/>
                </a:moveTo>
                <a:cubicBezTo>
                  <a:pt x="685800" y="1037167"/>
                  <a:pt x="288925" y="48683"/>
                  <a:pt x="904875" y="0"/>
                </a:cubicBezTo>
              </a:path>
            </a:pathLst>
          </a:custGeom>
          <a:ln>
            <a:solidFill>
              <a:srgbClr val="046FB6"/>
            </a:solidFill>
            <a:prstDash val="sysDot"/>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任意多边形 82"/>
          <p:cNvSpPr/>
          <p:nvPr/>
        </p:nvSpPr>
        <p:spPr>
          <a:xfrm>
            <a:off x="3983760" y="3099865"/>
            <a:ext cx="1523800" cy="670614"/>
          </a:xfrm>
          <a:custGeom>
            <a:avLst/>
            <a:gdLst>
              <a:gd name="connsiteX0" fmla="*/ 0 w 790575"/>
              <a:gd name="connsiteY0" fmla="*/ 1171575 h 1171575"/>
              <a:gd name="connsiteX1" fmla="*/ 790575 w 790575"/>
              <a:gd name="connsiteY1" fmla="*/ 0 h 1171575"/>
              <a:gd name="connsiteX0-1" fmla="*/ 0 w 904875"/>
              <a:gd name="connsiteY0-2" fmla="*/ 1203325 h 1203325"/>
              <a:gd name="connsiteX1-3" fmla="*/ 904875 w 904875"/>
              <a:gd name="connsiteY1-4" fmla="*/ 0 h 1203325"/>
              <a:gd name="connsiteX0-5" fmla="*/ 0 w 904875"/>
              <a:gd name="connsiteY0-6" fmla="*/ 1203325 h 1203325"/>
              <a:gd name="connsiteX1-7" fmla="*/ 904875 w 904875"/>
              <a:gd name="connsiteY1-8" fmla="*/ 0 h 1203325"/>
              <a:gd name="connsiteX0-9" fmla="*/ 0 w 904875"/>
              <a:gd name="connsiteY0-10" fmla="*/ 1203552 h 1203552"/>
              <a:gd name="connsiteX1-11" fmla="*/ 904875 w 904875"/>
              <a:gd name="connsiteY1-12" fmla="*/ 227 h 1203552"/>
              <a:gd name="connsiteX0-13" fmla="*/ 0 w 904875"/>
              <a:gd name="connsiteY0-14" fmla="*/ 1203325 h 1203325"/>
              <a:gd name="connsiteX1-15" fmla="*/ 904875 w 904875"/>
              <a:gd name="connsiteY1-16" fmla="*/ 0 h 1203325"/>
            </a:gdLst>
            <a:ahLst/>
            <a:cxnLst>
              <a:cxn ang="0">
                <a:pos x="connsiteX0-1" y="connsiteY0-2"/>
              </a:cxn>
              <a:cxn ang="0">
                <a:pos x="connsiteX1-3" y="connsiteY1-4"/>
              </a:cxn>
            </a:cxnLst>
            <a:rect l="l" t="t" r="r" b="b"/>
            <a:pathLst>
              <a:path w="904875" h="1203325">
                <a:moveTo>
                  <a:pt x="0" y="1203325"/>
                </a:moveTo>
                <a:cubicBezTo>
                  <a:pt x="685800" y="1037167"/>
                  <a:pt x="288925" y="48683"/>
                  <a:pt x="904875" y="0"/>
                </a:cubicBezTo>
              </a:path>
            </a:pathLst>
          </a:custGeom>
          <a:ln>
            <a:solidFill>
              <a:srgbClr val="046FB6"/>
            </a:solidFill>
            <a:prstDash val="sysDot"/>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8" name="组合 57"/>
          <p:cNvGrpSpPr/>
          <p:nvPr/>
        </p:nvGrpSpPr>
        <p:grpSpPr>
          <a:xfrm>
            <a:off x="5513171" y="2641073"/>
            <a:ext cx="5941777" cy="965699"/>
            <a:chOff x="4191237" y="2054101"/>
            <a:chExt cx="3528392" cy="573459"/>
          </a:xfrm>
          <a:solidFill>
            <a:srgbClr val="046FB6"/>
          </a:solidFill>
        </p:grpSpPr>
        <p:sp>
          <p:nvSpPr>
            <p:cNvPr id="60" name="矩形​​ 27"/>
            <p:cNvSpPr>
              <a:spLocks noChangeArrowheads="1"/>
            </p:cNvSpPr>
            <p:nvPr/>
          </p:nvSpPr>
          <p:spPr bwMode="auto">
            <a:xfrm>
              <a:off x="4191237" y="2054101"/>
              <a:ext cx="3528392" cy="573459"/>
            </a:xfrm>
            <a:prstGeom prst="rect">
              <a:avLst/>
            </a:prstGeom>
            <a:grpFill/>
            <a:ln w="12700">
              <a:solidFill>
                <a:srgbClr val="BFBFBF"/>
              </a:solidFill>
              <a:prstDash val="dash"/>
              <a:miter lim="800000"/>
            </a:ln>
          </p:spPr>
          <p:txBody>
            <a:bodyPr anchor="b"/>
            <a:lstStyle/>
            <a:p>
              <a:pPr algn="ctr"/>
              <a:endParaRPr lang="zh-CN" altLang="zh-CN" sz="280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61" name="TextBox 24"/>
            <p:cNvSpPr txBox="1">
              <a:spLocks noChangeArrowheads="1"/>
            </p:cNvSpPr>
            <p:nvPr/>
          </p:nvSpPr>
          <p:spPr bwMode="auto">
            <a:xfrm>
              <a:off x="4314529" y="2099578"/>
              <a:ext cx="3281807" cy="4349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p:txBody>
        </p:sp>
        <p:sp>
          <p:nvSpPr>
            <p:cNvPr id="62" name="矩形 61"/>
            <p:cNvSpPr/>
            <p:nvPr/>
          </p:nvSpPr>
          <p:spPr>
            <a:xfrm>
              <a:off x="4191237" y="2058454"/>
              <a:ext cx="45719" cy="348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800">
                <a:solidFill>
                  <a:schemeClr val="bg1"/>
                </a:solidFill>
                <a:latin typeface="黑体" panose="02010609060101010101" pitchFamily="49" charset="-122"/>
                <a:ea typeface="黑体" panose="02010609060101010101" pitchFamily="49" charset="-122"/>
              </a:endParaRPr>
            </a:p>
          </p:txBody>
        </p:sp>
      </p:grpSp>
      <p:grpSp>
        <p:nvGrpSpPr>
          <p:cNvPr id="63" name="组合 62"/>
          <p:cNvGrpSpPr/>
          <p:nvPr/>
        </p:nvGrpSpPr>
        <p:grpSpPr>
          <a:xfrm>
            <a:off x="5513171" y="3867921"/>
            <a:ext cx="5941777" cy="965699"/>
            <a:chOff x="4191237" y="2782638"/>
            <a:chExt cx="3528392" cy="573459"/>
          </a:xfrm>
          <a:solidFill>
            <a:srgbClr val="046FB6"/>
          </a:solidFill>
        </p:grpSpPr>
        <p:sp>
          <p:nvSpPr>
            <p:cNvPr id="64" name="矩形​​ 27"/>
            <p:cNvSpPr>
              <a:spLocks noChangeArrowheads="1"/>
            </p:cNvSpPr>
            <p:nvPr/>
          </p:nvSpPr>
          <p:spPr bwMode="auto">
            <a:xfrm>
              <a:off x="4191237" y="2782638"/>
              <a:ext cx="3528392" cy="573459"/>
            </a:xfrm>
            <a:prstGeom prst="rect">
              <a:avLst/>
            </a:prstGeom>
            <a:grpFill/>
            <a:ln w="12700">
              <a:solidFill>
                <a:srgbClr val="BFBFBF"/>
              </a:solidFill>
              <a:prstDash val="dash"/>
              <a:miter lim="800000"/>
            </a:ln>
          </p:spPr>
          <p:txBody>
            <a:bodyPr anchor="b"/>
            <a:lstStyle/>
            <a:p>
              <a:pPr algn="ctr"/>
              <a:endParaRPr lang="zh-CN" altLang="zh-CN" sz="280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65" name="TextBox 24"/>
            <p:cNvSpPr txBox="1">
              <a:spLocks noChangeArrowheads="1"/>
            </p:cNvSpPr>
            <p:nvPr/>
          </p:nvSpPr>
          <p:spPr bwMode="auto">
            <a:xfrm>
              <a:off x="4314529" y="2815590"/>
              <a:ext cx="3281807" cy="4349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p:txBody>
        </p:sp>
        <p:sp>
          <p:nvSpPr>
            <p:cNvPr id="66" name="矩形 65"/>
            <p:cNvSpPr/>
            <p:nvPr/>
          </p:nvSpPr>
          <p:spPr>
            <a:xfrm>
              <a:off x="4191237" y="2796075"/>
              <a:ext cx="45719" cy="348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800">
                <a:solidFill>
                  <a:schemeClr val="bg1"/>
                </a:solidFill>
                <a:latin typeface="黑体" panose="02010609060101010101" pitchFamily="49" charset="-122"/>
                <a:ea typeface="黑体" panose="02010609060101010101" pitchFamily="49" charset="-122"/>
              </a:endParaRPr>
            </a:p>
          </p:txBody>
        </p:sp>
      </p:grpSp>
      <p:grpSp>
        <p:nvGrpSpPr>
          <p:cNvPr id="67" name="组合 66"/>
          <p:cNvGrpSpPr/>
          <p:nvPr/>
        </p:nvGrpSpPr>
        <p:grpSpPr>
          <a:xfrm>
            <a:off x="5513171" y="5130703"/>
            <a:ext cx="5941777" cy="965699"/>
            <a:chOff x="4191237" y="3532513"/>
            <a:chExt cx="3528392" cy="573459"/>
          </a:xfrm>
          <a:solidFill>
            <a:srgbClr val="046FB6"/>
          </a:solidFill>
        </p:grpSpPr>
        <p:sp>
          <p:nvSpPr>
            <p:cNvPr id="68" name="矩形​​ 27"/>
            <p:cNvSpPr>
              <a:spLocks noChangeArrowheads="1"/>
            </p:cNvSpPr>
            <p:nvPr/>
          </p:nvSpPr>
          <p:spPr bwMode="auto">
            <a:xfrm>
              <a:off x="4191237" y="3532513"/>
              <a:ext cx="3528392" cy="573459"/>
            </a:xfrm>
            <a:prstGeom prst="rect">
              <a:avLst/>
            </a:prstGeom>
            <a:grpFill/>
            <a:ln w="12700">
              <a:solidFill>
                <a:srgbClr val="BFBFBF"/>
              </a:solidFill>
              <a:prstDash val="dash"/>
              <a:miter lim="800000"/>
            </a:ln>
          </p:spPr>
          <p:txBody>
            <a:bodyPr anchor="b"/>
            <a:lstStyle/>
            <a:p>
              <a:pPr algn="ctr"/>
              <a:endParaRPr lang="zh-CN" altLang="zh-CN" sz="280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69" name="TextBox 24"/>
            <p:cNvSpPr txBox="1">
              <a:spLocks noChangeArrowheads="1"/>
            </p:cNvSpPr>
            <p:nvPr/>
          </p:nvSpPr>
          <p:spPr bwMode="auto">
            <a:xfrm>
              <a:off x="4314529" y="3604930"/>
              <a:ext cx="3281807" cy="4080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p:txBody>
        </p:sp>
        <p:sp>
          <p:nvSpPr>
            <p:cNvPr id="70" name="矩形 69"/>
            <p:cNvSpPr/>
            <p:nvPr/>
          </p:nvSpPr>
          <p:spPr>
            <a:xfrm>
              <a:off x="4191237" y="3532513"/>
              <a:ext cx="45719" cy="348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800">
                <a:solidFill>
                  <a:schemeClr val="bg1"/>
                </a:solidFill>
                <a:latin typeface="黑体" panose="02010609060101010101" pitchFamily="49" charset="-122"/>
                <a:ea typeface="黑体" panose="02010609060101010101" pitchFamily="49" charset="-122"/>
              </a:endParaRPr>
            </a:p>
          </p:txBody>
        </p:sp>
      </p:grpSp>
      <p:grpSp>
        <p:nvGrpSpPr>
          <p:cNvPr id="71" name="组合 70"/>
          <p:cNvGrpSpPr/>
          <p:nvPr/>
        </p:nvGrpSpPr>
        <p:grpSpPr>
          <a:xfrm>
            <a:off x="5513171" y="1436434"/>
            <a:ext cx="5941777" cy="965700"/>
            <a:chOff x="4191237" y="1338752"/>
            <a:chExt cx="3528392" cy="573459"/>
          </a:xfrm>
          <a:solidFill>
            <a:srgbClr val="046FB6"/>
          </a:solidFill>
        </p:grpSpPr>
        <p:sp>
          <p:nvSpPr>
            <p:cNvPr id="72" name="矩形​​ 27"/>
            <p:cNvSpPr>
              <a:spLocks noChangeArrowheads="1"/>
            </p:cNvSpPr>
            <p:nvPr/>
          </p:nvSpPr>
          <p:spPr bwMode="auto">
            <a:xfrm>
              <a:off x="4191237" y="1338752"/>
              <a:ext cx="3528392" cy="573459"/>
            </a:xfrm>
            <a:prstGeom prst="rect">
              <a:avLst/>
            </a:prstGeom>
            <a:grpFill/>
            <a:ln w="12700">
              <a:solidFill>
                <a:srgbClr val="BFBFBF"/>
              </a:solidFill>
              <a:prstDash val="dash"/>
              <a:miter lim="800000"/>
            </a:ln>
          </p:spPr>
          <p:txBody>
            <a:bodyPr anchor="b"/>
            <a:lstStyle/>
            <a:p>
              <a:pPr algn="ctr"/>
              <a:endParaRPr lang="zh-CN" altLang="zh-CN" sz="280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73" name="TextBox 24"/>
            <p:cNvSpPr txBox="1">
              <a:spLocks noChangeArrowheads="1"/>
            </p:cNvSpPr>
            <p:nvPr/>
          </p:nvSpPr>
          <p:spPr bwMode="auto">
            <a:xfrm>
              <a:off x="4314529" y="1400373"/>
              <a:ext cx="3281807" cy="408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p:txBody>
        </p:sp>
        <p:sp>
          <p:nvSpPr>
            <p:cNvPr id="74" name="矩形 73"/>
            <p:cNvSpPr/>
            <p:nvPr/>
          </p:nvSpPr>
          <p:spPr>
            <a:xfrm>
              <a:off x="4191237" y="1343105"/>
              <a:ext cx="45719" cy="348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800">
                <a:solidFill>
                  <a:schemeClr val="bg1"/>
                </a:solidFill>
                <a:latin typeface="黑体" panose="02010609060101010101" pitchFamily="49" charset="-122"/>
                <a:ea typeface="黑体" panose="02010609060101010101" pitchFamily="49" charset="-122"/>
              </a:endParaRPr>
            </a:p>
          </p:txBody>
        </p:sp>
      </p:grpSp>
      <p:sp>
        <p:nvSpPr>
          <p:cNvPr id="75" name="KSO_Shape"/>
          <p:cNvSpPr/>
          <p:nvPr/>
        </p:nvSpPr>
        <p:spPr bwMode="auto">
          <a:xfrm>
            <a:off x="1087272" y="3423443"/>
            <a:ext cx="1205656" cy="739469"/>
          </a:xfrm>
          <a:custGeom>
            <a:avLst/>
            <a:gdLst>
              <a:gd name="T0" fmla="*/ 2170982 w 2727325"/>
              <a:gd name="T1" fmla="*/ 1317981 h 1674813"/>
              <a:gd name="T2" fmla="*/ 2247564 w 2727325"/>
              <a:gd name="T3" fmla="*/ 1394626 h 1674813"/>
              <a:gd name="T4" fmla="*/ 2269490 w 2727325"/>
              <a:gd name="T5" fmla="*/ 1504666 h 1674813"/>
              <a:gd name="T6" fmla="*/ 2226909 w 2727325"/>
              <a:gd name="T7" fmla="*/ 1605800 h 1674813"/>
              <a:gd name="T8" fmla="*/ 2136981 w 2727325"/>
              <a:gd name="T9" fmla="*/ 1666226 h 1674813"/>
              <a:gd name="T10" fmla="*/ 2023856 w 2727325"/>
              <a:gd name="T11" fmla="*/ 1666226 h 1674813"/>
              <a:gd name="T12" fmla="*/ 1933928 w 2727325"/>
              <a:gd name="T13" fmla="*/ 1605800 h 1674813"/>
              <a:gd name="T14" fmla="*/ 1891983 w 2727325"/>
              <a:gd name="T15" fmla="*/ 1504666 h 1674813"/>
              <a:gd name="T16" fmla="*/ 1913591 w 2727325"/>
              <a:gd name="T17" fmla="*/ 1394626 h 1674813"/>
              <a:gd name="T18" fmla="*/ 1990173 w 2727325"/>
              <a:gd name="T19" fmla="*/ 1317981 h 1674813"/>
              <a:gd name="T20" fmla="*/ 578969 w 2727325"/>
              <a:gd name="T21" fmla="*/ 1295400 h 1674813"/>
              <a:gd name="T22" fmla="*/ 682561 w 2727325"/>
              <a:gd name="T23" fmla="*/ 1332610 h 1674813"/>
              <a:gd name="T24" fmla="*/ 747386 w 2727325"/>
              <a:gd name="T25" fmla="*/ 1419751 h 1674813"/>
              <a:gd name="T26" fmla="*/ 752788 w 2727325"/>
              <a:gd name="T27" fmla="*/ 1532653 h 1674813"/>
              <a:gd name="T28" fmla="*/ 696543 w 2727325"/>
              <a:gd name="T29" fmla="*/ 1625518 h 1674813"/>
              <a:gd name="T30" fmla="*/ 598035 w 2727325"/>
              <a:gd name="T31" fmla="*/ 1672905 h 1674813"/>
              <a:gd name="T32" fmla="*/ 486817 w 2727325"/>
              <a:gd name="T33" fmla="*/ 1656049 h 1674813"/>
              <a:gd name="T34" fmla="*/ 407058 w 2727325"/>
              <a:gd name="T35" fmla="*/ 1583538 h 1674813"/>
              <a:gd name="T36" fmla="*/ 379730 w 2727325"/>
              <a:gd name="T37" fmla="*/ 1475407 h 1674813"/>
              <a:gd name="T38" fmla="*/ 416909 w 2727325"/>
              <a:gd name="T39" fmla="*/ 1371410 h 1674813"/>
              <a:gd name="T40" fmla="*/ 503659 w 2727325"/>
              <a:gd name="T41" fmla="*/ 1306849 h 1674813"/>
              <a:gd name="T42" fmla="*/ 1493842 w 2727325"/>
              <a:gd name="T43" fmla="*/ 1149350 h 1674813"/>
              <a:gd name="T44" fmla="*/ 518739 w 2727325"/>
              <a:gd name="T45" fmla="*/ 309877 h 1674813"/>
              <a:gd name="T46" fmla="*/ 426186 w 2727325"/>
              <a:gd name="T47" fmla="*/ 354932 h 1674813"/>
              <a:gd name="T48" fmla="*/ 385932 w 2727325"/>
              <a:gd name="T49" fmla="*/ 433618 h 1674813"/>
              <a:gd name="T50" fmla="*/ 884770 w 2727325"/>
              <a:gd name="T51" fmla="*/ 635 h 1674813"/>
              <a:gd name="T52" fmla="*/ 956516 w 2727325"/>
              <a:gd name="T53" fmla="*/ 30487 h 1674813"/>
              <a:gd name="T54" fmla="*/ 999691 w 2727325"/>
              <a:gd name="T55" fmla="*/ 94635 h 1674813"/>
              <a:gd name="T56" fmla="*/ 2492402 w 2727325"/>
              <a:gd name="T57" fmla="*/ 148621 h 1674813"/>
              <a:gd name="T58" fmla="*/ 2591133 w 2727325"/>
              <a:gd name="T59" fmla="*/ 178790 h 1674813"/>
              <a:gd name="T60" fmla="*/ 2658118 w 2727325"/>
              <a:gd name="T61" fmla="*/ 240715 h 1674813"/>
              <a:gd name="T62" fmla="*/ 2713039 w 2727325"/>
              <a:gd name="T63" fmla="*/ 380126 h 1674813"/>
              <a:gd name="T64" fmla="*/ 2727007 w 2727325"/>
              <a:gd name="T65" fmla="*/ 1152445 h 1674813"/>
              <a:gd name="T66" fmla="*/ 2705103 w 2727325"/>
              <a:gd name="T67" fmla="*/ 1266768 h 1674813"/>
              <a:gd name="T68" fmla="*/ 2618753 w 2727325"/>
              <a:gd name="T69" fmla="*/ 1410943 h 1674813"/>
              <a:gd name="T70" fmla="*/ 2465101 w 2727325"/>
              <a:gd name="T71" fmla="*/ 1516375 h 1674813"/>
              <a:gd name="T72" fmla="*/ 2384422 w 2727325"/>
              <a:gd name="T73" fmla="*/ 1516666 h 1674813"/>
              <a:gd name="T74" fmla="*/ 2348490 w 2727325"/>
              <a:gd name="T75" fmla="*/ 1337144 h 1674813"/>
              <a:gd name="T76" fmla="*/ 2223203 w 2727325"/>
              <a:gd name="T77" fmla="*/ 1212177 h 1674813"/>
              <a:gd name="T78" fmla="*/ 2043223 w 2727325"/>
              <a:gd name="T79" fmla="*/ 1176019 h 1674813"/>
              <a:gd name="T80" fmla="*/ 1896207 w 2727325"/>
              <a:gd name="T81" fmla="*/ 1228978 h 1674813"/>
              <a:gd name="T82" fmla="*/ 1788270 w 2727325"/>
              <a:gd name="T83" fmla="*/ 1360133 h 1674813"/>
              <a:gd name="T84" fmla="*/ 1765302 w 2727325"/>
              <a:gd name="T85" fmla="*/ 1516666 h 1674813"/>
              <a:gd name="T86" fmla="*/ 870887 w 2727325"/>
              <a:gd name="T87" fmla="*/ 1407557 h 1674813"/>
              <a:gd name="T88" fmla="*/ 778671 w 2727325"/>
              <a:gd name="T89" fmla="*/ 1255313 h 1674813"/>
              <a:gd name="T90" fmla="*/ 617133 w 2727325"/>
              <a:gd name="T91" fmla="*/ 1178239 h 1674813"/>
              <a:gd name="T92" fmla="*/ 434927 w 2727325"/>
              <a:gd name="T93" fmla="*/ 1205199 h 1674813"/>
              <a:gd name="T94" fmla="*/ 303916 w 2727325"/>
              <a:gd name="T95" fmla="*/ 1324140 h 1674813"/>
              <a:gd name="T96" fmla="*/ 259080 w 2727325"/>
              <a:gd name="T97" fmla="*/ 1500807 h 1674813"/>
              <a:gd name="T98" fmla="*/ 119366 w 2727325"/>
              <a:gd name="T99" fmla="*/ 1422058 h 1674813"/>
              <a:gd name="T100" fmla="*/ 20635 w 2727325"/>
              <a:gd name="T101" fmla="*/ 1261687 h 1674813"/>
              <a:gd name="T102" fmla="*/ 149525 w 2727325"/>
              <a:gd name="T103" fmla="*/ 516997 h 1674813"/>
              <a:gd name="T104" fmla="*/ 213335 w 2727325"/>
              <a:gd name="T105" fmla="*/ 374092 h 1674813"/>
              <a:gd name="T106" fmla="*/ 299050 w 2727325"/>
              <a:gd name="T107" fmla="*/ 269613 h 1674813"/>
              <a:gd name="T108" fmla="*/ 401908 w 2727325"/>
              <a:gd name="T109" fmla="*/ 200066 h 1674813"/>
              <a:gd name="T110" fmla="*/ 589529 w 2727325"/>
              <a:gd name="T111" fmla="*/ 149256 h 1674813"/>
              <a:gd name="T112" fmla="*/ 743816 w 2727325"/>
              <a:gd name="T113" fmla="*/ 88601 h 1674813"/>
              <a:gd name="T114" fmla="*/ 789848 w 2727325"/>
              <a:gd name="T115" fmla="*/ 26676 h 1674813"/>
              <a:gd name="T116" fmla="*/ 863817 w 2727325"/>
              <a:gd name="T117" fmla="*/ 0 h 1674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27325" h="1674813">
                <a:moveTo>
                  <a:pt x="2070886" y="1295400"/>
                </a:moveTo>
                <a:lnTo>
                  <a:pt x="2080419" y="1295400"/>
                </a:lnTo>
                <a:lnTo>
                  <a:pt x="2090269" y="1295400"/>
                </a:lnTo>
                <a:lnTo>
                  <a:pt x="2099802" y="1296036"/>
                </a:lnTo>
                <a:lnTo>
                  <a:pt x="2109335" y="1297308"/>
                </a:lnTo>
                <a:lnTo>
                  <a:pt x="2118551" y="1298899"/>
                </a:lnTo>
                <a:lnTo>
                  <a:pt x="2128084" y="1301125"/>
                </a:lnTo>
                <a:lnTo>
                  <a:pt x="2136981" y="1303669"/>
                </a:lnTo>
                <a:lnTo>
                  <a:pt x="2145561" y="1306849"/>
                </a:lnTo>
                <a:lnTo>
                  <a:pt x="2154141" y="1310030"/>
                </a:lnTo>
                <a:lnTo>
                  <a:pt x="2163038" y="1314164"/>
                </a:lnTo>
                <a:lnTo>
                  <a:pt x="2170982" y="1317981"/>
                </a:lnTo>
                <a:lnTo>
                  <a:pt x="2178609" y="1322751"/>
                </a:lnTo>
                <a:lnTo>
                  <a:pt x="2186553" y="1327840"/>
                </a:lnTo>
                <a:lnTo>
                  <a:pt x="2193861" y="1332610"/>
                </a:lnTo>
                <a:lnTo>
                  <a:pt x="2201170" y="1338653"/>
                </a:lnTo>
                <a:lnTo>
                  <a:pt x="2208161" y="1344695"/>
                </a:lnTo>
                <a:lnTo>
                  <a:pt x="2214834" y="1350738"/>
                </a:lnTo>
                <a:lnTo>
                  <a:pt x="2220871" y="1357099"/>
                </a:lnTo>
                <a:lnTo>
                  <a:pt x="2226909" y="1364413"/>
                </a:lnTo>
                <a:lnTo>
                  <a:pt x="2232629" y="1371410"/>
                </a:lnTo>
                <a:lnTo>
                  <a:pt x="2237713" y="1378725"/>
                </a:lnTo>
                <a:lnTo>
                  <a:pt x="2242797" y="1386676"/>
                </a:lnTo>
                <a:lnTo>
                  <a:pt x="2247564" y="1394626"/>
                </a:lnTo>
                <a:lnTo>
                  <a:pt x="2251377" y="1402577"/>
                </a:lnTo>
                <a:lnTo>
                  <a:pt x="2255508" y="1411164"/>
                </a:lnTo>
                <a:lnTo>
                  <a:pt x="2258686" y="1419751"/>
                </a:lnTo>
                <a:lnTo>
                  <a:pt x="2261863" y="1428656"/>
                </a:lnTo>
                <a:lnTo>
                  <a:pt x="2264405" y="1437561"/>
                </a:lnTo>
                <a:lnTo>
                  <a:pt x="2266630" y="1446784"/>
                </a:lnTo>
                <a:lnTo>
                  <a:pt x="2267901" y="1456325"/>
                </a:lnTo>
                <a:lnTo>
                  <a:pt x="2269490" y="1465548"/>
                </a:lnTo>
                <a:lnTo>
                  <a:pt x="2270125" y="1475407"/>
                </a:lnTo>
                <a:lnTo>
                  <a:pt x="2270125" y="1484948"/>
                </a:lnTo>
                <a:lnTo>
                  <a:pt x="2270125" y="1494807"/>
                </a:lnTo>
                <a:lnTo>
                  <a:pt x="2269490" y="1504666"/>
                </a:lnTo>
                <a:lnTo>
                  <a:pt x="2267901" y="1513889"/>
                </a:lnTo>
                <a:lnTo>
                  <a:pt x="2266630" y="1523430"/>
                </a:lnTo>
                <a:lnTo>
                  <a:pt x="2264405" y="1532653"/>
                </a:lnTo>
                <a:lnTo>
                  <a:pt x="2261863" y="1541558"/>
                </a:lnTo>
                <a:lnTo>
                  <a:pt x="2258686" y="1550144"/>
                </a:lnTo>
                <a:lnTo>
                  <a:pt x="2255508" y="1559049"/>
                </a:lnTo>
                <a:lnTo>
                  <a:pt x="2251377" y="1567318"/>
                </a:lnTo>
                <a:lnTo>
                  <a:pt x="2247564" y="1575587"/>
                </a:lnTo>
                <a:lnTo>
                  <a:pt x="2242797" y="1583538"/>
                </a:lnTo>
                <a:lnTo>
                  <a:pt x="2237713" y="1591489"/>
                </a:lnTo>
                <a:lnTo>
                  <a:pt x="2232629" y="1598485"/>
                </a:lnTo>
                <a:lnTo>
                  <a:pt x="2226909" y="1605800"/>
                </a:lnTo>
                <a:lnTo>
                  <a:pt x="2220871" y="1612479"/>
                </a:lnTo>
                <a:lnTo>
                  <a:pt x="2214834" y="1619476"/>
                </a:lnTo>
                <a:lnTo>
                  <a:pt x="2208161" y="1625518"/>
                </a:lnTo>
                <a:lnTo>
                  <a:pt x="2201170" y="1631561"/>
                </a:lnTo>
                <a:lnTo>
                  <a:pt x="2193861" y="1636967"/>
                </a:lnTo>
                <a:lnTo>
                  <a:pt x="2186553" y="1642374"/>
                </a:lnTo>
                <a:lnTo>
                  <a:pt x="2178609" y="1647462"/>
                </a:lnTo>
                <a:lnTo>
                  <a:pt x="2170982" y="1651915"/>
                </a:lnTo>
                <a:lnTo>
                  <a:pt x="2163038" y="1656049"/>
                </a:lnTo>
                <a:lnTo>
                  <a:pt x="2154141" y="1660184"/>
                </a:lnTo>
                <a:lnTo>
                  <a:pt x="2145561" y="1663364"/>
                </a:lnTo>
                <a:lnTo>
                  <a:pt x="2136981" y="1666226"/>
                </a:lnTo>
                <a:lnTo>
                  <a:pt x="2128084" y="1669089"/>
                </a:lnTo>
                <a:lnTo>
                  <a:pt x="2118551" y="1670997"/>
                </a:lnTo>
                <a:lnTo>
                  <a:pt x="2109335" y="1672905"/>
                </a:lnTo>
                <a:lnTo>
                  <a:pt x="2099802" y="1673859"/>
                </a:lnTo>
                <a:lnTo>
                  <a:pt x="2090269" y="1674495"/>
                </a:lnTo>
                <a:lnTo>
                  <a:pt x="2080419" y="1674813"/>
                </a:lnTo>
                <a:lnTo>
                  <a:pt x="2070886" y="1674495"/>
                </a:lnTo>
                <a:lnTo>
                  <a:pt x="2061035" y="1673859"/>
                </a:lnTo>
                <a:lnTo>
                  <a:pt x="2051820" y="1672905"/>
                </a:lnTo>
                <a:lnTo>
                  <a:pt x="2042287" y="1670997"/>
                </a:lnTo>
                <a:lnTo>
                  <a:pt x="2033072" y="1669089"/>
                </a:lnTo>
                <a:lnTo>
                  <a:pt x="2023856" y="1666226"/>
                </a:lnTo>
                <a:lnTo>
                  <a:pt x="2015277" y="1663364"/>
                </a:lnTo>
                <a:lnTo>
                  <a:pt x="2006697" y="1660184"/>
                </a:lnTo>
                <a:lnTo>
                  <a:pt x="1998435" y="1656049"/>
                </a:lnTo>
                <a:lnTo>
                  <a:pt x="1990173" y="1651915"/>
                </a:lnTo>
                <a:lnTo>
                  <a:pt x="1982229" y="1647462"/>
                </a:lnTo>
                <a:lnTo>
                  <a:pt x="1974285" y="1642374"/>
                </a:lnTo>
                <a:lnTo>
                  <a:pt x="1967294" y="1636967"/>
                </a:lnTo>
                <a:lnTo>
                  <a:pt x="1959985" y="1631561"/>
                </a:lnTo>
                <a:lnTo>
                  <a:pt x="1952994" y="1625518"/>
                </a:lnTo>
                <a:lnTo>
                  <a:pt x="1946321" y="1619476"/>
                </a:lnTo>
                <a:lnTo>
                  <a:pt x="1940284" y="1612479"/>
                </a:lnTo>
                <a:lnTo>
                  <a:pt x="1933928" y="1605800"/>
                </a:lnTo>
                <a:lnTo>
                  <a:pt x="1928526" y="1598485"/>
                </a:lnTo>
                <a:lnTo>
                  <a:pt x="1923124" y="1591489"/>
                </a:lnTo>
                <a:lnTo>
                  <a:pt x="1918040" y="1583538"/>
                </a:lnTo>
                <a:lnTo>
                  <a:pt x="1913591" y="1575587"/>
                </a:lnTo>
                <a:lnTo>
                  <a:pt x="1909460" y="1567318"/>
                </a:lnTo>
                <a:lnTo>
                  <a:pt x="1905647" y="1559049"/>
                </a:lnTo>
                <a:lnTo>
                  <a:pt x="1902470" y="1550144"/>
                </a:lnTo>
                <a:lnTo>
                  <a:pt x="1899610" y="1541558"/>
                </a:lnTo>
                <a:lnTo>
                  <a:pt x="1896750" y="1532653"/>
                </a:lnTo>
                <a:lnTo>
                  <a:pt x="1894843" y="1523430"/>
                </a:lnTo>
                <a:lnTo>
                  <a:pt x="1892937" y="1513889"/>
                </a:lnTo>
                <a:lnTo>
                  <a:pt x="1891983" y="1504666"/>
                </a:lnTo>
                <a:lnTo>
                  <a:pt x="1891348" y="1494807"/>
                </a:lnTo>
                <a:lnTo>
                  <a:pt x="1890712" y="1484948"/>
                </a:lnTo>
                <a:lnTo>
                  <a:pt x="1891348" y="1475407"/>
                </a:lnTo>
                <a:lnTo>
                  <a:pt x="1891983" y="1465548"/>
                </a:lnTo>
                <a:lnTo>
                  <a:pt x="1892937" y="1456325"/>
                </a:lnTo>
                <a:lnTo>
                  <a:pt x="1894843" y="1446784"/>
                </a:lnTo>
                <a:lnTo>
                  <a:pt x="1896750" y="1437561"/>
                </a:lnTo>
                <a:lnTo>
                  <a:pt x="1899610" y="1428656"/>
                </a:lnTo>
                <a:lnTo>
                  <a:pt x="1902470" y="1419751"/>
                </a:lnTo>
                <a:lnTo>
                  <a:pt x="1905647" y="1411164"/>
                </a:lnTo>
                <a:lnTo>
                  <a:pt x="1909460" y="1402577"/>
                </a:lnTo>
                <a:lnTo>
                  <a:pt x="1913591" y="1394626"/>
                </a:lnTo>
                <a:lnTo>
                  <a:pt x="1918040" y="1386676"/>
                </a:lnTo>
                <a:lnTo>
                  <a:pt x="1923124" y="1378725"/>
                </a:lnTo>
                <a:lnTo>
                  <a:pt x="1928526" y="1371410"/>
                </a:lnTo>
                <a:lnTo>
                  <a:pt x="1933928" y="1364413"/>
                </a:lnTo>
                <a:lnTo>
                  <a:pt x="1940284" y="1357099"/>
                </a:lnTo>
                <a:lnTo>
                  <a:pt x="1946321" y="1350738"/>
                </a:lnTo>
                <a:lnTo>
                  <a:pt x="1952994" y="1344695"/>
                </a:lnTo>
                <a:lnTo>
                  <a:pt x="1959985" y="1338653"/>
                </a:lnTo>
                <a:lnTo>
                  <a:pt x="1967294" y="1332610"/>
                </a:lnTo>
                <a:lnTo>
                  <a:pt x="1974285" y="1327840"/>
                </a:lnTo>
                <a:lnTo>
                  <a:pt x="1982229" y="1322751"/>
                </a:lnTo>
                <a:lnTo>
                  <a:pt x="1990173" y="1317981"/>
                </a:lnTo>
                <a:lnTo>
                  <a:pt x="1998435" y="1314164"/>
                </a:lnTo>
                <a:lnTo>
                  <a:pt x="2006697" y="1310030"/>
                </a:lnTo>
                <a:lnTo>
                  <a:pt x="2015277" y="1306849"/>
                </a:lnTo>
                <a:lnTo>
                  <a:pt x="2023856" y="1303669"/>
                </a:lnTo>
                <a:lnTo>
                  <a:pt x="2033072" y="1301125"/>
                </a:lnTo>
                <a:lnTo>
                  <a:pt x="2042287" y="1298899"/>
                </a:lnTo>
                <a:lnTo>
                  <a:pt x="2051820" y="1297308"/>
                </a:lnTo>
                <a:lnTo>
                  <a:pt x="2061035" y="1296036"/>
                </a:lnTo>
                <a:lnTo>
                  <a:pt x="2070886" y="1295400"/>
                </a:lnTo>
                <a:close/>
                <a:moveTo>
                  <a:pt x="559268" y="1295400"/>
                </a:moveTo>
                <a:lnTo>
                  <a:pt x="569437" y="1295400"/>
                </a:lnTo>
                <a:lnTo>
                  <a:pt x="578969" y="1295400"/>
                </a:lnTo>
                <a:lnTo>
                  <a:pt x="588502" y="1296036"/>
                </a:lnTo>
                <a:lnTo>
                  <a:pt x="598035" y="1297308"/>
                </a:lnTo>
                <a:lnTo>
                  <a:pt x="607568" y="1298899"/>
                </a:lnTo>
                <a:lnTo>
                  <a:pt x="616466" y="1301125"/>
                </a:lnTo>
                <a:lnTo>
                  <a:pt x="625363" y="1303669"/>
                </a:lnTo>
                <a:lnTo>
                  <a:pt x="634579" y="1306849"/>
                </a:lnTo>
                <a:lnTo>
                  <a:pt x="643158" y="1310030"/>
                </a:lnTo>
                <a:lnTo>
                  <a:pt x="651420" y="1314164"/>
                </a:lnTo>
                <a:lnTo>
                  <a:pt x="659682" y="1317981"/>
                </a:lnTo>
                <a:lnTo>
                  <a:pt x="667626" y="1322751"/>
                </a:lnTo>
                <a:lnTo>
                  <a:pt x="674935" y="1327840"/>
                </a:lnTo>
                <a:lnTo>
                  <a:pt x="682561" y="1332610"/>
                </a:lnTo>
                <a:lnTo>
                  <a:pt x="689870" y="1338653"/>
                </a:lnTo>
                <a:lnTo>
                  <a:pt x="696543" y="1344695"/>
                </a:lnTo>
                <a:lnTo>
                  <a:pt x="703216" y="1350738"/>
                </a:lnTo>
                <a:lnTo>
                  <a:pt x="709571" y="1357099"/>
                </a:lnTo>
                <a:lnTo>
                  <a:pt x="715291" y="1364413"/>
                </a:lnTo>
                <a:lnTo>
                  <a:pt x="721011" y="1371410"/>
                </a:lnTo>
                <a:lnTo>
                  <a:pt x="726413" y="1378725"/>
                </a:lnTo>
                <a:lnTo>
                  <a:pt x="731180" y="1386676"/>
                </a:lnTo>
                <a:lnTo>
                  <a:pt x="735946" y="1394626"/>
                </a:lnTo>
                <a:lnTo>
                  <a:pt x="740077" y="1402577"/>
                </a:lnTo>
                <a:lnTo>
                  <a:pt x="743890" y="1411164"/>
                </a:lnTo>
                <a:lnTo>
                  <a:pt x="747386" y="1419751"/>
                </a:lnTo>
                <a:lnTo>
                  <a:pt x="750246" y="1428656"/>
                </a:lnTo>
                <a:lnTo>
                  <a:pt x="752788" y="1437561"/>
                </a:lnTo>
                <a:lnTo>
                  <a:pt x="755012" y="1446784"/>
                </a:lnTo>
                <a:lnTo>
                  <a:pt x="756919" y="1456325"/>
                </a:lnTo>
                <a:lnTo>
                  <a:pt x="757872" y="1465548"/>
                </a:lnTo>
                <a:lnTo>
                  <a:pt x="758507" y="1475407"/>
                </a:lnTo>
                <a:lnTo>
                  <a:pt x="758825" y="1484948"/>
                </a:lnTo>
                <a:lnTo>
                  <a:pt x="758507" y="1494807"/>
                </a:lnTo>
                <a:lnTo>
                  <a:pt x="757872" y="1504666"/>
                </a:lnTo>
                <a:lnTo>
                  <a:pt x="756919" y="1513889"/>
                </a:lnTo>
                <a:lnTo>
                  <a:pt x="755012" y="1523430"/>
                </a:lnTo>
                <a:lnTo>
                  <a:pt x="752788" y="1532653"/>
                </a:lnTo>
                <a:lnTo>
                  <a:pt x="750246" y="1541558"/>
                </a:lnTo>
                <a:lnTo>
                  <a:pt x="747386" y="1550144"/>
                </a:lnTo>
                <a:lnTo>
                  <a:pt x="743890" y="1559049"/>
                </a:lnTo>
                <a:lnTo>
                  <a:pt x="740077" y="1567318"/>
                </a:lnTo>
                <a:lnTo>
                  <a:pt x="735946" y="1575587"/>
                </a:lnTo>
                <a:lnTo>
                  <a:pt x="731180" y="1583538"/>
                </a:lnTo>
                <a:lnTo>
                  <a:pt x="726413" y="1591489"/>
                </a:lnTo>
                <a:lnTo>
                  <a:pt x="721011" y="1598485"/>
                </a:lnTo>
                <a:lnTo>
                  <a:pt x="715291" y="1605800"/>
                </a:lnTo>
                <a:lnTo>
                  <a:pt x="709571" y="1612479"/>
                </a:lnTo>
                <a:lnTo>
                  <a:pt x="703216" y="1619476"/>
                </a:lnTo>
                <a:lnTo>
                  <a:pt x="696543" y="1625518"/>
                </a:lnTo>
                <a:lnTo>
                  <a:pt x="689870" y="1631561"/>
                </a:lnTo>
                <a:lnTo>
                  <a:pt x="682561" y="1636967"/>
                </a:lnTo>
                <a:lnTo>
                  <a:pt x="674935" y="1642374"/>
                </a:lnTo>
                <a:lnTo>
                  <a:pt x="667626" y="1647462"/>
                </a:lnTo>
                <a:lnTo>
                  <a:pt x="659682" y="1651915"/>
                </a:lnTo>
                <a:lnTo>
                  <a:pt x="651420" y="1656049"/>
                </a:lnTo>
                <a:lnTo>
                  <a:pt x="643158" y="1660184"/>
                </a:lnTo>
                <a:lnTo>
                  <a:pt x="634579" y="1663364"/>
                </a:lnTo>
                <a:lnTo>
                  <a:pt x="625363" y="1666226"/>
                </a:lnTo>
                <a:lnTo>
                  <a:pt x="616466" y="1669089"/>
                </a:lnTo>
                <a:lnTo>
                  <a:pt x="607568" y="1670997"/>
                </a:lnTo>
                <a:lnTo>
                  <a:pt x="598035" y="1672905"/>
                </a:lnTo>
                <a:lnTo>
                  <a:pt x="588502" y="1673859"/>
                </a:lnTo>
                <a:lnTo>
                  <a:pt x="578969" y="1674495"/>
                </a:lnTo>
                <a:lnTo>
                  <a:pt x="569437" y="1674813"/>
                </a:lnTo>
                <a:lnTo>
                  <a:pt x="559268" y="1674495"/>
                </a:lnTo>
                <a:lnTo>
                  <a:pt x="549735" y="1673859"/>
                </a:lnTo>
                <a:lnTo>
                  <a:pt x="540202" y="1672905"/>
                </a:lnTo>
                <a:lnTo>
                  <a:pt x="530669" y="1670997"/>
                </a:lnTo>
                <a:lnTo>
                  <a:pt x="521772" y="1669089"/>
                </a:lnTo>
                <a:lnTo>
                  <a:pt x="512874" y="1666226"/>
                </a:lnTo>
                <a:lnTo>
                  <a:pt x="503659" y="1663364"/>
                </a:lnTo>
                <a:lnTo>
                  <a:pt x="495079" y="1660184"/>
                </a:lnTo>
                <a:lnTo>
                  <a:pt x="486817" y="1656049"/>
                </a:lnTo>
                <a:lnTo>
                  <a:pt x="478555" y="1651915"/>
                </a:lnTo>
                <a:lnTo>
                  <a:pt x="470611" y="1647462"/>
                </a:lnTo>
                <a:lnTo>
                  <a:pt x="462985" y="1642374"/>
                </a:lnTo>
                <a:lnTo>
                  <a:pt x="455676" y="1636967"/>
                </a:lnTo>
                <a:lnTo>
                  <a:pt x="448368" y="1631561"/>
                </a:lnTo>
                <a:lnTo>
                  <a:pt x="441377" y="1625518"/>
                </a:lnTo>
                <a:lnTo>
                  <a:pt x="435021" y="1619476"/>
                </a:lnTo>
                <a:lnTo>
                  <a:pt x="428666" y="1612479"/>
                </a:lnTo>
                <a:lnTo>
                  <a:pt x="422946" y="1605800"/>
                </a:lnTo>
                <a:lnTo>
                  <a:pt x="416909" y="1598485"/>
                </a:lnTo>
                <a:lnTo>
                  <a:pt x="411507" y="1591489"/>
                </a:lnTo>
                <a:lnTo>
                  <a:pt x="407058" y="1583538"/>
                </a:lnTo>
                <a:lnTo>
                  <a:pt x="402291" y="1575587"/>
                </a:lnTo>
                <a:lnTo>
                  <a:pt x="397843" y="1567318"/>
                </a:lnTo>
                <a:lnTo>
                  <a:pt x="394347" y="1559049"/>
                </a:lnTo>
                <a:lnTo>
                  <a:pt x="390852" y="1550144"/>
                </a:lnTo>
                <a:lnTo>
                  <a:pt x="387992" y="1541558"/>
                </a:lnTo>
                <a:lnTo>
                  <a:pt x="385450" y="1532653"/>
                </a:lnTo>
                <a:lnTo>
                  <a:pt x="383225" y="1523430"/>
                </a:lnTo>
                <a:lnTo>
                  <a:pt x="381319" y="1513889"/>
                </a:lnTo>
                <a:lnTo>
                  <a:pt x="380366" y="1504666"/>
                </a:lnTo>
                <a:lnTo>
                  <a:pt x="379730" y="1494807"/>
                </a:lnTo>
                <a:lnTo>
                  <a:pt x="379412" y="1484948"/>
                </a:lnTo>
                <a:lnTo>
                  <a:pt x="379730" y="1475407"/>
                </a:lnTo>
                <a:lnTo>
                  <a:pt x="380366" y="1465548"/>
                </a:lnTo>
                <a:lnTo>
                  <a:pt x="381319" y="1456325"/>
                </a:lnTo>
                <a:lnTo>
                  <a:pt x="383225" y="1446784"/>
                </a:lnTo>
                <a:lnTo>
                  <a:pt x="385450" y="1437561"/>
                </a:lnTo>
                <a:lnTo>
                  <a:pt x="387992" y="1428656"/>
                </a:lnTo>
                <a:lnTo>
                  <a:pt x="390852" y="1419751"/>
                </a:lnTo>
                <a:lnTo>
                  <a:pt x="394347" y="1411164"/>
                </a:lnTo>
                <a:lnTo>
                  <a:pt x="397843" y="1402577"/>
                </a:lnTo>
                <a:lnTo>
                  <a:pt x="402291" y="1394626"/>
                </a:lnTo>
                <a:lnTo>
                  <a:pt x="407058" y="1386676"/>
                </a:lnTo>
                <a:lnTo>
                  <a:pt x="411507" y="1378725"/>
                </a:lnTo>
                <a:lnTo>
                  <a:pt x="416909" y="1371410"/>
                </a:lnTo>
                <a:lnTo>
                  <a:pt x="422946" y="1364413"/>
                </a:lnTo>
                <a:lnTo>
                  <a:pt x="428666" y="1357099"/>
                </a:lnTo>
                <a:lnTo>
                  <a:pt x="435021" y="1350738"/>
                </a:lnTo>
                <a:lnTo>
                  <a:pt x="441377" y="1344695"/>
                </a:lnTo>
                <a:lnTo>
                  <a:pt x="448368" y="1338653"/>
                </a:lnTo>
                <a:lnTo>
                  <a:pt x="455676" y="1332610"/>
                </a:lnTo>
                <a:lnTo>
                  <a:pt x="462985" y="1327840"/>
                </a:lnTo>
                <a:lnTo>
                  <a:pt x="470611" y="1322751"/>
                </a:lnTo>
                <a:lnTo>
                  <a:pt x="478555" y="1317981"/>
                </a:lnTo>
                <a:lnTo>
                  <a:pt x="486817" y="1314164"/>
                </a:lnTo>
                <a:lnTo>
                  <a:pt x="495079" y="1310030"/>
                </a:lnTo>
                <a:lnTo>
                  <a:pt x="503659" y="1306849"/>
                </a:lnTo>
                <a:lnTo>
                  <a:pt x="512874" y="1303669"/>
                </a:lnTo>
                <a:lnTo>
                  <a:pt x="521772" y="1301125"/>
                </a:lnTo>
                <a:lnTo>
                  <a:pt x="530669" y="1298899"/>
                </a:lnTo>
                <a:lnTo>
                  <a:pt x="540202" y="1297308"/>
                </a:lnTo>
                <a:lnTo>
                  <a:pt x="549735" y="1296036"/>
                </a:lnTo>
                <a:lnTo>
                  <a:pt x="559268" y="1295400"/>
                </a:lnTo>
                <a:close/>
                <a:moveTo>
                  <a:pt x="1493842" y="393700"/>
                </a:moveTo>
                <a:lnTo>
                  <a:pt x="1493842" y="648756"/>
                </a:lnTo>
                <a:lnTo>
                  <a:pt x="1238250" y="648756"/>
                </a:lnTo>
                <a:lnTo>
                  <a:pt x="1238250" y="894295"/>
                </a:lnTo>
                <a:lnTo>
                  <a:pt x="1493842" y="894295"/>
                </a:lnTo>
                <a:lnTo>
                  <a:pt x="1493842" y="1149350"/>
                </a:lnTo>
                <a:lnTo>
                  <a:pt x="1740214" y="1149350"/>
                </a:lnTo>
                <a:lnTo>
                  <a:pt x="1740214" y="894295"/>
                </a:lnTo>
                <a:lnTo>
                  <a:pt x="1995488" y="894295"/>
                </a:lnTo>
                <a:lnTo>
                  <a:pt x="1995488" y="648756"/>
                </a:lnTo>
                <a:lnTo>
                  <a:pt x="1740214" y="648756"/>
                </a:lnTo>
                <a:lnTo>
                  <a:pt x="1740214" y="393700"/>
                </a:lnTo>
                <a:lnTo>
                  <a:pt x="1493842" y="393700"/>
                </a:lnTo>
                <a:close/>
                <a:moveTo>
                  <a:pt x="554872" y="306387"/>
                </a:moveTo>
                <a:lnTo>
                  <a:pt x="544412" y="306705"/>
                </a:lnTo>
                <a:lnTo>
                  <a:pt x="532368" y="307974"/>
                </a:lnTo>
                <a:lnTo>
                  <a:pt x="525395" y="308926"/>
                </a:lnTo>
                <a:lnTo>
                  <a:pt x="518739" y="309877"/>
                </a:lnTo>
                <a:lnTo>
                  <a:pt x="511131" y="311464"/>
                </a:lnTo>
                <a:lnTo>
                  <a:pt x="503524" y="313367"/>
                </a:lnTo>
                <a:lnTo>
                  <a:pt x="495600" y="315271"/>
                </a:lnTo>
                <a:lnTo>
                  <a:pt x="487676" y="317809"/>
                </a:lnTo>
                <a:lnTo>
                  <a:pt x="479752" y="320665"/>
                </a:lnTo>
                <a:lnTo>
                  <a:pt x="471511" y="324155"/>
                </a:lnTo>
                <a:lnTo>
                  <a:pt x="463587" y="327963"/>
                </a:lnTo>
                <a:lnTo>
                  <a:pt x="455980" y="332405"/>
                </a:lnTo>
                <a:lnTo>
                  <a:pt x="448056" y="336846"/>
                </a:lnTo>
                <a:lnTo>
                  <a:pt x="440449" y="342240"/>
                </a:lnTo>
                <a:lnTo>
                  <a:pt x="433159" y="348586"/>
                </a:lnTo>
                <a:lnTo>
                  <a:pt x="426186" y="354932"/>
                </a:lnTo>
                <a:lnTo>
                  <a:pt x="419213" y="362229"/>
                </a:lnTo>
                <a:lnTo>
                  <a:pt x="412873" y="370161"/>
                </a:lnTo>
                <a:lnTo>
                  <a:pt x="406851" y="378728"/>
                </a:lnTo>
                <a:lnTo>
                  <a:pt x="401146" y="387929"/>
                </a:lnTo>
                <a:lnTo>
                  <a:pt x="398610" y="393006"/>
                </a:lnTo>
                <a:lnTo>
                  <a:pt x="396708" y="398400"/>
                </a:lnTo>
                <a:lnTo>
                  <a:pt x="394490" y="403476"/>
                </a:lnTo>
                <a:lnTo>
                  <a:pt x="392271" y="409187"/>
                </a:lnTo>
                <a:lnTo>
                  <a:pt x="390369" y="414898"/>
                </a:lnTo>
                <a:lnTo>
                  <a:pt x="388784" y="420927"/>
                </a:lnTo>
                <a:lnTo>
                  <a:pt x="386883" y="427272"/>
                </a:lnTo>
                <a:lnTo>
                  <a:pt x="385932" y="433618"/>
                </a:lnTo>
                <a:lnTo>
                  <a:pt x="369450" y="491364"/>
                </a:lnTo>
                <a:lnTo>
                  <a:pt x="298450" y="771525"/>
                </a:lnTo>
                <a:lnTo>
                  <a:pt x="335535" y="771525"/>
                </a:lnTo>
                <a:lnTo>
                  <a:pt x="858838" y="771525"/>
                </a:lnTo>
                <a:lnTo>
                  <a:pt x="858838" y="306387"/>
                </a:lnTo>
                <a:lnTo>
                  <a:pt x="569769" y="306387"/>
                </a:lnTo>
                <a:lnTo>
                  <a:pt x="562796" y="306387"/>
                </a:lnTo>
                <a:lnTo>
                  <a:pt x="554872" y="306387"/>
                </a:lnTo>
                <a:close/>
                <a:moveTo>
                  <a:pt x="863817" y="0"/>
                </a:moveTo>
                <a:lnTo>
                  <a:pt x="870801" y="0"/>
                </a:lnTo>
                <a:lnTo>
                  <a:pt x="877786" y="0"/>
                </a:lnTo>
                <a:lnTo>
                  <a:pt x="884770" y="635"/>
                </a:lnTo>
                <a:lnTo>
                  <a:pt x="891119" y="1588"/>
                </a:lnTo>
                <a:lnTo>
                  <a:pt x="898103" y="2541"/>
                </a:lnTo>
                <a:lnTo>
                  <a:pt x="904452" y="4446"/>
                </a:lnTo>
                <a:lnTo>
                  <a:pt x="910802" y="6034"/>
                </a:lnTo>
                <a:lnTo>
                  <a:pt x="917151" y="7939"/>
                </a:lnTo>
                <a:lnTo>
                  <a:pt x="923183" y="10480"/>
                </a:lnTo>
                <a:lnTo>
                  <a:pt x="929215" y="13338"/>
                </a:lnTo>
                <a:lnTo>
                  <a:pt x="934929" y="16196"/>
                </a:lnTo>
                <a:lnTo>
                  <a:pt x="940643" y="19372"/>
                </a:lnTo>
                <a:lnTo>
                  <a:pt x="946040" y="23183"/>
                </a:lnTo>
                <a:lnTo>
                  <a:pt x="951437" y="26676"/>
                </a:lnTo>
                <a:lnTo>
                  <a:pt x="956516" y="30487"/>
                </a:lnTo>
                <a:lnTo>
                  <a:pt x="961596" y="34932"/>
                </a:lnTo>
                <a:lnTo>
                  <a:pt x="966358" y="39696"/>
                </a:lnTo>
                <a:lnTo>
                  <a:pt x="970485" y="44142"/>
                </a:lnTo>
                <a:lnTo>
                  <a:pt x="974929" y="48905"/>
                </a:lnTo>
                <a:lnTo>
                  <a:pt x="978739" y="53986"/>
                </a:lnTo>
                <a:lnTo>
                  <a:pt x="982866" y="59385"/>
                </a:lnTo>
                <a:lnTo>
                  <a:pt x="986040" y="64784"/>
                </a:lnTo>
                <a:lnTo>
                  <a:pt x="989215" y="70500"/>
                </a:lnTo>
                <a:lnTo>
                  <a:pt x="992707" y="76216"/>
                </a:lnTo>
                <a:lnTo>
                  <a:pt x="994929" y="82250"/>
                </a:lnTo>
                <a:lnTo>
                  <a:pt x="997469" y="88601"/>
                </a:lnTo>
                <a:lnTo>
                  <a:pt x="999691" y="94635"/>
                </a:lnTo>
                <a:lnTo>
                  <a:pt x="1001596" y="100986"/>
                </a:lnTo>
                <a:lnTo>
                  <a:pt x="1002866" y="107655"/>
                </a:lnTo>
                <a:lnTo>
                  <a:pt x="1004136" y="114324"/>
                </a:lnTo>
                <a:lnTo>
                  <a:pt x="1005088" y="121310"/>
                </a:lnTo>
                <a:lnTo>
                  <a:pt x="1005406" y="127979"/>
                </a:lnTo>
                <a:lnTo>
                  <a:pt x="1005723" y="134966"/>
                </a:lnTo>
                <a:lnTo>
                  <a:pt x="1005723" y="146398"/>
                </a:lnTo>
                <a:lnTo>
                  <a:pt x="2451767" y="146398"/>
                </a:lnTo>
                <a:lnTo>
                  <a:pt x="2462243" y="146715"/>
                </a:lnTo>
                <a:lnTo>
                  <a:pt x="2472720" y="147033"/>
                </a:lnTo>
                <a:lnTo>
                  <a:pt x="2482879" y="147986"/>
                </a:lnTo>
                <a:lnTo>
                  <a:pt x="2492402" y="148621"/>
                </a:lnTo>
                <a:lnTo>
                  <a:pt x="2502244" y="149891"/>
                </a:lnTo>
                <a:lnTo>
                  <a:pt x="2511133" y="151479"/>
                </a:lnTo>
                <a:lnTo>
                  <a:pt x="2520339" y="152749"/>
                </a:lnTo>
                <a:lnTo>
                  <a:pt x="2529228" y="154972"/>
                </a:lnTo>
                <a:lnTo>
                  <a:pt x="2537799" y="157195"/>
                </a:lnTo>
                <a:lnTo>
                  <a:pt x="2546053" y="159418"/>
                </a:lnTo>
                <a:lnTo>
                  <a:pt x="2553990" y="162276"/>
                </a:lnTo>
                <a:lnTo>
                  <a:pt x="2561927" y="165134"/>
                </a:lnTo>
                <a:lnTo>
                  <a:pt x="2569546" y="168310"/>
                </a:lnTo>
                <a:lnTo>
                  <a:pt x="2577165" y="171486"/>
                </a:lnTo>
                <a:lnTo>
                  <a:pt x="2584149" y="175296"/>
                </a:lnTo>
                <a:lnTo>
                  <a:pt x="2591133" y="178790"/>
                </a:lnTo>
                <a:lnTo>
                  <a:pt x="2597800" y="183235"/>
                </a:lnTo>
                <a:lnTo>
                  <a:pt x="2604467" y="187046"/>
                </a:lnTo>
                <a:lnTo>
                  <a:pt x="2610499" y="191810"/>
                </a:lnTo>
                <a:lnTo>
                  <a:pt x="2616531" y="196256"/>
                </a:lnTo>
                <a:lnTo>
                  <a:pt x="2622562" y="201019"/>
                </a:lnTo>
                <a:lnTo>
                  <a:pt x="2628277" y="206100"/>
                </a:lnTo>
                <a:lnTo>
                  <a:pt x="2633673" y="211499"/>
                </a:lnTo>
                <a:lnTo>
                  <a:pt x="2639070" y="216897"/>
                </a:lnTo>
                <a:lnTo>
                  <a:pt x="2644150" y="222614"/>
                </a:lnTo>
                <a:lnTo>
                  <a:pt x="2649229" y="228330"/>
                </a:lnTo>
                <a:lnTo>
                  <a:pt x="2653991" y="234363"/>
                </a:lnTo>
                <a:lnTo>
                  <a:pt x="2658118" y="240715"/>
                </a:lnTo>
                <a:lnTo>
                  <a:pt x="2662880" y="247066"/>
                </a:lnTo>
                <a:lnTo>
                  <a:pt x="2667007" y="253417"/>
                </a:lnTo>
                <a:lnTo>
                  <a:pt x="2671134" y="260404"/>
                </a:lnTo>
                <a:lnTo>
                  <a:pt x="2674943" y="267390"/>
                </a:lnTo>
                <a:lnTo>
                  <a:pt x="2678753" y="274377"/>
                </a:lnTo>
                <a:lnTo>
                  <a:pt x="2681928" y="281681"/>
                </a:lnTo>
                <a:lnTo>
                  <a:pt x="2688912" y="296606"/>
                </a:lnTo>
                <a:lnTo>
                  <a:pt x="2694626" y="312167"/>
                </a:lnTo>
                <a:lnTo>
                  <a:pt x="2700023" y="328363"/>
                </a:lnTo>
                <a:lnTo>
                  <a:pt x="2705103" y="345194"/>
                </a:lnTo>
                <a:lnTo>
                  <a:pt x="2709229" y="362660"/>
                </a:lnTo>
                <a:lnTo>
                  <a:pt x="2713039" y="380126"/>
                </a:lnTo>
                <a:lnTo>
                  <a:pt x="2716214" y="398545"/>
                </a:lnTo>
                <a:lnTo>
                  <a:pt x="2719071" y="417281"/>
                </a:lnTo>
                <a:lnTo>
                  <a:pt x="2721293" y="436335"/>
                </a:lnTo>
                <a:lnTo>
                  <a:pt x="2723198" y="456024"/>
                </a:lnTo>
                <a:lnTo>
                  <a:pt x="2724785" y="475713"/>
                </a:lnTo>
                <a:lnTo>
                  <a:pt x="2725738" y="496355"/>
                </a:lnTo>
                <a:lnTo>
                  <a:pt x="2726690" y="516997"/>
                </a:lnTo>
                <a:lnTo>
                  <a:pt x="2727007" y="537638"/>
                </a:lnTo>
                <a:lnTo>
                  <a:pt x="2727325" y="558915"/>
                </a:lnTo>
                <a:lnTo>
                  <a:pt x="2727325" y="1132121"/>
                </a:lnTo>
                <a:lnTo>
                  <a:pt x="2727325" y="1142283"/>
                </a:lnTo>
                <a:lnTo>
                  <a:pt x="2727007" y="1152445"/>
                </a:lnTo>
                <a:lnTo>
                  <a:pt x="2726373" y="1161972"/>
                </a:lnTo>
                <a:lnTo>
                  <a:pt x="2725420" y="1172134"/>
                </a:lnTo>
                <a:lnTo>
                  <a:pt x="2724468" y="1181979"/>
                </a:lnTo>
                <a:lnTo>
                  <a:pt x="2722881" y="1191505"/>
                </a:lnTo>
                <a:lnTo>
                  <a:pt x="2721611" y="1201350"/>
                </a:lnTo>
                <a:lnTo>
                  <a:pt x="2719706" y="1210877"/>
                </a:lnTo>
                <a:lnTo>
                  <a:pt x="2717801" y="1220404"/>
                </a:lnTo>
                <a:lnTo>
                  <a:pt x="2715896" y="1229613"/>
                </a:lnTo>
                <a:lnTo>
                  <a:pt x="2713357" y="1239140"/>
                </a:lnTo>
                <a:lnTo>
                  <a:pt x="2710817" y="1248350"/>
                </a:lnTo>
                <a:lnTo>
                  <a:pt x="2707960" y="1257242"/>
                </a:lnTo>
                <a:lnTo>
                  <a:pt x="2705103" y="1266768"/>
                </a:lnTo>
                <a:lnTo>
                  <a:pt x="2701928" y="1275660"/>
                </a:lnTo>
                <a:lnTo>
                  <a:pt x="2698119" y="1284235"/>
                </a:lnTo>
                <a:lnTo>
                  <a:pt x="2694626" y="1293444"/>
                </a:lnTo>
                <a:lnTo>
                  <a:pt x="2691134" y="1302018"/>
                </a:lnTo>
                <a:lnTo>
                  <a:pt x="2687007" y="1310593"/>
                </a:lnTo>
                <a:lnTo>
                  <a:pt x="2682880" y="1318849"/>
                </a:lnTo>
                <a:lnTo>
                  <a:pt x="2673674" y="1335363"/>
                </a:lnTo>
                <a:lnTo>
                  <a:pt x="2664150" y="1351558"/>
                </a:lnTo>
                <a:lnTo>
                  <a:pt x="2653673" y="1367437"/>
                </a:lnTo>
                <a:lnTo>
                  <a:pt x="2642880" y="1382680"/>
                </a:lnTo>
                <a:lnTo>
                  <a:pt x="2630816" y="1396970"/>
                </a:lnTo>
                <a:lnTo>
                  <a:pt x="2618753" y="1410943"/>
                </a:lnTo>
                <a:lnTo>
                  <a:pt x="2605737" y="1424598"/>
                </a:lnTo>
                <a:lnTo>
                  <a:pt x="2592086" y="1437619"/>
                </a:lnTo>
                <a:lnTo>
                  <a:pt x="2578117" y="1449686"/>
                </a:lnTo>
                <a:lnTo>
                  <a:pt x="2563514" y="1461436"/>
                </a:lnTo>
                <a:lnTo>
                  <a:pt x="2548276" y="1472233"/>
                </a:lnTo>
                <a:lnTo>
                  <a:pt x="2532403" y="1482395"/>
                </a:lnTo>
                <a:lnTo>
                  <a:pt x="2516212" y="1492240"/>
                </a:lnTo>
                <a:lnTo>
                  <a:pt x="2499704" y="1500814"/>
                </a:lnTo>
                <a:lnTo>
                  <a:pt x="2491450" y="1505260"/>
                </a:lnTo>
                <a:lnTo>
                  <a:pt x="2482879" y="1509071"/>
                </a:lnTo>
                <a:lnTo>
                  <a:pt x="2473989" y="1512882"/>
                </a:lnTo>
                <a:lnTo>
                  <a:pt x="2465101" y="1516375"/>
                </a:lnTo>
                <a:lnTo>
                  <a:pt x="2456211" y="1519551"/>
                </a:lnTo>
                <a:lnTo>
                  <a:pt x="2447323" y="1522726"/>
                </a:lnTo>
                <a:lnTo>
                  <a:pt x="2438116" y="1525902"/>
                </a:lnTo>
                <a:lnTo>
                  <a:pt x="2428910" y="1528442"/>
                </a:lnTo>
                <a:lnTo>
                  <a:pt x="2420021" y="1530983"/>
                </a:lnTo>
                <a:lnTo>
                  <a:pt x="2410497" y="1533523"/>
                </a:lnTo>
                <a:lnTo>
                  <a:pt x="2400973" y="1535746"/>
                </a:lnTo>
                <a:lnTo>
                  <a:pt x="2391449" y="1537652"/>
                </a:lnTo>
                <a:lnTo>
                  <a:pt x="2381925" y="1539240"/>
                </a:lnTo>
                <a:lnTo>
                  <a:pt x="2381197" y="1539358"/>
                </a:lnTo>
                <a:lnTo>
                  <a:pt x="2382196" y="1532525"/>
                </a:lnTo>
                <a:lnTo>
                  <a:pt x="2384422" y="1516666"/>
                </a:lnTo>
                <a:lnTo>
                  <a:pt x="2385694" y="1500807"/>
                </a:lnTo>
                <a:lnTo>
                  <a:pt x="2386012" y="1484948"/>
                </a:lnTo>
                <a:lnTo>
                  <a:pt x="2385694" y="1469089"/>
                </a:lnTo>
                <a:lnTo>
                  <a:pt x="2384422" y="1453548"/>
                </a:lnTo>
                <a:lnTo>
                  <a:pt x="2382196" y="1437689"/>
                </a:lnTo>
                <a:lnTo>
                  <a:pt x="2379970" y="1422465"/>
                </a:lnTo>
                <a:lnTo>
                  <a:pt x="2376155" y="1407557"/>
                </a:lnTo>
                <a:lnTo>
                  <a:pt x="2372021" y="1392650"/>
                </a:lnTo>
                <a:lnTo>
                  <a:pt x="2367251" y="1378377"/>
                </a:lnTo>
                <a:lnTo>
                  <a:pt x="2361527" y="1364421"/>
                </a:lnTo>
                <a:lnTo>
                  <a:pt x="2355485" y="1350466"/>
                </a:lnTo>
                <a:lnTo>
                  <a:pt x="2348490" y="1337144"/>
                </a:lnTo>
                <a:lnTo>
                  <a:pt x="2340858" y="1324140"/>
                </a:lnTo>
                <a:lnTo>
                  <a:pt x="2332908" y="1311453"/>
                </a:lnTo>
                <a:lnTo>
                  <a:pt x="2324005" y="1299400"/>
                </a:lnTo>
                <a:lnTo>
                  <a:pt x="2315101" y="1287665"/>
                </a:lnTo>
                <a:lnTo>
                  <a:pt x="2305244" y="1276246"/>
                </a:lnTo>
                <a:lnTo>
                  <a:pt x="2294750" y="1265463"/>
                </a:lnTo>
                <a:lnTo>
                  <a:pt x="2283938" y="1255313"/>
                </a:lnTo>
                <a:lnTo>
                  <a:pt x="2272809" y="1245480"/>
                </a:lnTo>
                <a:lnTo>
                  <a:pt x="2261043" y="1236600"/>
                </a:lnTo>
                <a:lnTo>
                  <a:pt x="2248642" y="1227401"/>
                </a:lnTo>
                <a:lnTo>
                  <a:pt x="2236240" y="1219789"/>
                </a:lnTo>
                <a:lnTo>
                  <a:pt x="2223203" y="1212177"/>
                </a:lnTo>
                <a:lnTo>
                  <a:pt x="2209848" y="1205199"/>
                </a:lnTo>
                <a:lnTo>
                  <a:pt x="2195856" y="1199173"/>
                </a:lnTo>
                <a:lnTo>
                  <a:pt x="2181865" y="1193464"/>
                </a:lnTo>
                <a:lnTo>
                  <a:pt x="2167237" y="1188706"/>
                </a:lnTo>
                <a:lnTo>
                  <a:pt x="2152610" y="1184583"/>
                </a:lnTo>
                <a:lnTo>
                  <a:pt x="2137347" y="1180777"/>
                </a:lnTo>
                <a:lnTo>
                  <a:pt x="2122401" y="1178239"/>
                </a:lnTo>
                <a:lnTo>
                  <a:pt x="2106502" y="1176019"/>
                </a:lnTo>
                <a:lnTo>
                  <a:pt x="2090921" y="1175067"/>
                </a:lnTo>
                <a:lnTo>
                  <a:pt x="2074703" y="1174750"/>
                </a:lnTo>
                <a:lnTo>
                  <a:pt x="2058804" y="1175067"/>
                </a:lnTo>
                <a:lnTo>
                  <a:pt x="2043223" y="1176019"/>
                </a:lnTo>
                <a:lnTo>
                  <a:pt x="2027641" y="1178239"/>
                </a:lnTo>
                <a:lnTo>
                  <a:pt x="2012060" y="1180777"/>
                </a:lnTo>
                <a:lnTo>
                  <a:pt x="1997114" y="1184583"/>
                </a:lnTo>
                <a:lnTo>
                  <a:pt x="1982169" y="1188706"/>
                </a:lnTo>
                <a:lnTo>
                  <a:pt x="1967860" y="1193464"/>
                </a:lnTo>
                <a:lnTo>
                  <a:pt x="1965908" y="1194260"/>
                </a:lnTo>
                <a:lnTo>
                  <a:pt x="1960017" y="1196269"/>
                </a:lnTo>
                <a:lnTo>
                  <a:pt x="1946684" y="1201668"/>
                </a:lnTo>
                <a:lnTo>
                  <a:pt x="1933350" y="1207384"/>
                </a:lnTo>
                <a:lnTo>
                  <a:pt x="1920652" y="1214370"/>
                </a:lnTo>
                <a:lnTo>
                  <a:pt x="1908271" y="1221357"/>
                </a:lnTo>
                <a:lnTo>
                  <a:pt x="1896207" y="1228978"/>
                </a:lnTo>
                <a:lnTo>
                  <a:pt x="1884461" y="1237235"/>
                </a:lnTo>
                <a:lnTo>
                  <a:pt x="1873032" y="1246127"/>
                </a:lnTo>
                <a:lnTo>
                  <a:pt x="1862238" y="1255654"/>
                </a:lnTo>
                <a:lnTo>
                  <a:pt x="1851762" y="1265498"/>
                </a:lnTo>
                <a:lnTo>
                  <a:pt x="1842238" y="1275660"/>
                </a:lnTo>
                <a:lnTo>
                  <a:pt x="1832714" y="1286458"/>
                </a:lnTo>
                <a:lnTo>
                  <a:pt x="1823825" y="1297890"/>
                </a:lnTo>
                <a:lnTo>
                  <a:pt x="1815571" y="1309640"/>
                </a:lnTo>
                <a:lnTo>
                  <a:pt x="1807952" y="1321707"/>
                </a:lnTo>
                <a:lnTo>
                  <a:pt x="1800651" y="1334410"/>
                </a:lnTo>
                <a:lnTo>
                  <a:pt x="1793984" y="1346795"/>
                </a:lnTo>
                <a:lnTo>
                  <a:pt x="1788270" y="1360133"/>
                </a:lnTo>
                <a:lnTo>
                  <a:pt x="1782873" y="1373788"/>
                </a:lnTo>
                <a:lnTo>
                  <a:pt x="1778111" y="1387443"/>
                </a:lnTo>
                <a:lnTo>
                  <a:pt x="1774301" y="1401734"/>
                </a:lnTo>
                <a:lnTo>
                  <a:pt x="1770492" y="1416024"/>
                </a:lnTo>
                <a:lnTo>
                  <a:pt x="1767952" y="1430632"/>
                </a:lnTo>
                <a:lnTo>
                  <a:pt x="1767227" y="1437601"/>
                </a:lnTo>
                <a:lnTo>
                  <a:pt x="1767210" y="1437689"/>
                </a:lnTo>
                <a:lnTo>
                  <a:pt x="1765302" y="1453548"/>
                </a:lnTo>
                <a:lnTo>
                  <a:pt x="1764030" y="1469089"/>
                </a:lnTo>
                <a:lnTo>
                  <a:pt x="1763712" y="1484948"/>
                </a:lnTo>
                <a:lnTo>
                  <a:pt x="1764030" y="1500807"/>
                </a:lnTo>
                <a:lnTo>
                  <a:pt x="1765302" y="1516666"/>
                </a:lnTo>
                <a:lnTo>
                  <a:pt x="1767210" y="1532525"/>
                </a:lnTo>
                <a:lnTo>
                  <a:pt x="1769487" y="1544638"/>
                </a:lnTo>
                <a:lnTo>
                  <a:pt x="875287" y="1544638"/>
                </a:lnTo>
                <a:lnTo>
                  <a:pt x="877564" y="1532525"/>
                </a:lnTo>
                <a:lnTo>
                  <a:pt x="879154" y="1516666"/>
                </a:lnTo>
                <a:lnTo>
                  <a:pt x="880426" y="1500807"/>
                </a:lnTo>
                <a:lnTo>
                  <a:pt x="881062" y="1484948"/>
                </a:lnTo>
                <a:lnTo>
                  <a:pt x="880426" y="1469089"/>
                </a:lnTo>
                <a:lnTo>
                  <a:pt x="879154" y="1453548"/>
                </a:lnTo>
                <a:lnTo>
                  <a:pt x="877564" y="1437689"/>
                </a:lnTo>
                <a:lnTo>
                  <a:pt x="874702" y="1422465"/>
                </a:lnTo>
                <a:lnTo>
                  <a:pt x="870887" y="1407557"/>
                </a:lnTo>
                <a:lnTo>
                  <a:pt x="867071" y="1392650"/>
                </a:lnTo>
                <a:lnTo>
                  <a:pt x="861983" y="1378377"/>
                </a:lnTo>
                <a:lnTo>
                  <a:pt x="856577" y="1364421"/>
                </a:lnTo>
                <a:lnTo>
                  <a:pt x="850218" y="1350466"/>
                </a:lnTo>
                <a:lnTo>
                  <a:pt x="843222" y="1337144"/>
                </a:lnTo>
                <a:lnTo>
                  <a:pt x="835590" y="1324140"/>
                </a:lnTo>
                <a:lnTo>
                  <a:pt x="827640" y="1311453"/>
                </a:lnTo>
                <a:lnTo>
                  <a:pt x="819055" y="1299400"/>
                </a:lnTo>
                <a:lnTo>
                  <a:pt x="809833" y="1287665"/>
                </a:lnTo>
                <a:lnTo>
                  <a:pt x="799976" y="1276246"/>
                </a:lnTo>
                <a:lnTo>
                  <a:pt x="789482" y="1265463"/>
                </a:lnTo>
                <a:lnTo>
                  <a:pt x="778671" y="1255313"/>
                </a:lnTo>
                <a:lnTo>
                  <a:pt x="767541" y="1245480"/>
                </a:lnTo>
                <a:lnTo>
                  <a:pt x="756093" y="1236600"/>
                </a:lnTo>
                <a:lnTo>
                  <a:pt x="744010" y="1227401"/>
                </a:lnTo>
                <a:lnTo>
                  <a:pt x="731290" y="1219789"/>
                </a:lnTo>
                <a:lnTo>
                  <a:pt x="717935" y="1212177"/>
                </a:lnTo>
                <a:lnTo>
                  <a:pt x="704580" y="1205199"/>
                </a:lnTo>
                <a:lnTo>
                  <a:pt x="690906" y="1199173"/>
                </a:lnTo>
                <a:lnTo>
                  <a:pt x="676915" y="1193464"/>
                </a:lnTo>
                <a:lnTo>
                  <a:pt x="661969" y="1188706"/>
                </a:lnTo>
                <a:lnTo>
                  <a:pt x="647342" y="1184583"/>
                </a:lnTo>
                <a:lnTo>
                  <a:pt x="632715" y="1180777"/>
                </a:lnTo>
                <a:lnTo>
                  <a:pt x="617133" y="1178239"/>
                </a:lnTo>
                <a:lnTo>
                  <a:pt x="601552" y="1176019"/>
                </a:lnTo>
                <a:lnTo>
                  <a:pt x="585653" y="1175067"/>
                </a:lnTo>
                <a:lnTo>
                  <a:pt x="570071" y="1174750"/>
                </a:lnTo>
                <a:lnTo>
                  <a:pt x="553854" y="1175067"/>
                </a:lnTo>
                <a:lnTo>
                  <a:pt x="537955" y="1176019"/>
                </a:lnTo>
                <a:lnTo>
                  <a:pt x="522373" y="1178239"/>
                </a:lnTo>
                <a:lnTo>
                  <a:pt x="506792" y="1180777"/>
                </a:lnTo>
                <a:lnTo>
                  <a:pt x="492164" y="1184583"/>
                </a:lnTo>
                <a:lnTo>
                  <a:pt x="477219" y="1188706"/>
                </a:lnTo>
                <a:lnTo>
                  <a:pt x="462592" y="1193464"/>
                </a:lnTo>
                <a:lnTo>
                  <a:pt x="448600" y="1199173"/>
                </a:lnTo>
                <a:lnTo>
                  <a:pt x="434927" y="1205199"/>
                </a:lnTo>
                <a:lnTo>
                  <a:pt x="421571" y="1212177"/>
                </a:lnTo>
                <a:lnTo>
                  <a:pt x="408534" y="1219789"/>
                </a:lnTo>
                <a:lnTo>
                  <a:pt x="395497" y="1227401"/>
                </a:lnTo>
                <a:lnTo>
                  <a:pt x="383731" y="1236600"/>
                </a:lnTo>
                <a:lnTo>
                  <a:pt x="371966" y="1245480"/>
                </a:lnTo>
                <a:lnTo>
                  <a:pt x="360836" y="1255313"/>
                </a:lnTo>
                <a:lnTo>
                  <a:pt x="350024" y="1265463"/>
                </a:lnTo>
                <a:lnTo>
                  <a:pt x="339531" y="1276246"/>
                </a:lnTo>
                <a:lnTo>
                  <a:pt x="329673" y="1287665"/>
                </a:lnTo>
                <a:lnTo>
                  <a:pt x="320452" y="1299400"/>
                </a:lnTo>
                <a:lnTo>
                  <a:pt x="311866" y="1311453"/>
                </a:lnTo>
                <a:lnTo>
                  <a:pt x="303916" y="1324140"/>
                </a:lnTo>
                <a:lnTo>
                  <a:pt x="296285" y="1337144"/>
                </a:lnTo>
                <a:lnTo>
                  <a:pt x="289289" y="1350466"/>
                </a:lnTo>
                <a:lnTo>
                  <a:pt x="282929" y="1364421"/>
                </a:lnTo>
                <a:lnTo>
                  <a:pt x="277523" y="1378377"/>
                </a:lnTo>
                <a:lnTo>
                  <a:pt x="272436" y="1392650"/>
                </a:lnTo>
                <a:lnTo>
                  <a:pt x="268620" y="1407557"/>
                </a:lnTo>
                <a:lnTo>
                  <a:pt x="264804" y="1422465"/>
                </a:lnTo>
                <a:lnTo>
                  <a:pt x="261942" y="1437689"/>
                </a:lnTo>
                <a:lnTo>
                  <a:pt x="260352" y="1453548"/>
                </a:lnTo>
                <a:lnTo>
                  <a:pt x="259080" y="1469089"/>
                </a:lnTo>
                <a:lnTo>
                  <a:pt x="258762" y="1484948"/>
                </a:lnTo>
                <a:lnTo>
                  <a:pt x="259080" y="1500807"/>
                </a:lnTo>
                <a:lnTo>
                  <a:pt x="260239" y="1515247"/>
                </a:lnTo>
                <a:lnTo>
                  <a:pt x="248891" y="1510659"/>
                </a:lnTo>
                <a:lnTo>
                  <a:pt x="234605" y="1503990"/>
                </a:lnTo>
                <a:lnTo>
                  <a:pt x="220320" y="1497003"/>
                </a:lnTo>
                <a:lnTo>
                  <a:pt x="206669" y="1489382"/>
                </a:lnTo>
                <a:lnTo>
                  <a:pt x="193018" y="1481125"/>
                </a:lnTo>
                <a:lnTo>
                  <a:pt x="179684" y="1472551"/>
                </a:lnTo>
                <a:lnTo>
                  <a:pt x="166986" y="1463341"/>
                </a:lnTo>
                <a:lnTo>
                  <a:pt x="154605" y="1453814"/>
                </a:lnTo>
                <a:lnTo>
                  <a:pt x="142224" y="1443652"/>
                </a:lnTo>
                <a:lnTo>
                  <a:pt x="130795" y="1433173"/>
                </a:lnTo>
                <a:lnTo>
                  <a:pt x="119366" y="1422058"/>
                </a:lnTo>
                <a:lnTo>
                  <a:pt x="108573" y="1410943"/>
                </a:lnTo>
                <a:lnTo>
                  <a:pt x="98096" y="1399193"/>
                </a:lnTo>
                <a:lnTo>
                  <a:pt x="87938" y="1386808"/>
                </a:lnTo>
                <a:lnTo>
                  <a:pt x="78731" y="1374423"/>
                </a:lnTo>
                <a:lnTo>
                  <a:pt x="69525" y="1361403"/>
                </a:lnTo>
                <a:lnTo>
                  <a:pt x="60953" y="1348065"/>
                </a:lnTo>
                <a:lnTo>
                  <a:pt x="53017" y="1334727"/>
                </a:lnTo>
                <a:lnTo>
                  <a:pt x="45397" y="1320755"/>
                </a:lnTo>
                <a:lnTo>
                  <a:pt x="38413" y="1306147"/>
                </a:lnTo>
                <a:lnTo>
                  <a:pt x="31747" y="1291856"/>
                </a:lnTo>
                <a:lnTo>
                  <a:pt x="26032" y="1276931"/>
                </a:lnTo>
                <a:lnTo>
                  <a:pt x="20635" y="1261687"/>
                </a:lnTo>
                <a:lnTo>
                  <a:pt x="16191" y="1246127"/>
                </a:lnTo>
                <a:lnTo>
                  <a:pt x="11746" y="1230884"/>
                </a:lnTo>
                <a:lnTo>
                  <a:pt x="8254" y="1215005"/>
                </a:lnTo>
                <a:lnTo>
                  <a:pt x="5397" y="1198809"/>
                </a:lnTo>
                <a:lnTo>
                  <a:pt x="3175" y="1182296"/>
                </a:lnTo>
                <a:lnTo>
                  <a:pt x="1270" y="1165783"/>
                </a:lnTo>
                <a:lnTo>
                  <a:pt x="318" y="1149269"/>
                </a:lnTo>
                <a:lnTo>
                  <a:pt x="0" y="1132121"/>
                </a:lnTo>
                <a:lnTo>
                  <a:pt x="137462" y="558915"/>
                </a:lnTo>
                <a:lnTo>
                  <a:pt x="141271" y="544625"/>
                </a:lnTo>
                <a:lnTo>
                  <a:pt x="145398" y="530652"/>
                </a:lnTo>
                <a:lnTo>
                  <a:pt x="149525" y="516997"/>
                </a:lnTo>
                <a:lnTo>
                  <a:pt x="153970" y="503659"/>
                </a:lnTo>
                <a:lnTo>
                  <a:pt x="158414" y="490321"/>
                </a:lnTo>
                <a:lnTo>
                  <a:pt x="163176" y="477301"/>
                </a:lnTo>
                <a:lnTo>
                  <a:pt x="168256" y="464598"/>
                </a:lnTo>
                <a:lnTo>
                  <a:pt x="173018" y="452531"/>
                </a:lnTo>
                <a:lnTo>
                  <a:pt x="178414" y="440463"/>
                </a:lnTo>
                <a:lnTo>
                  <a:pt x="183811" y="428713"/>
                </a:lnTo>
                <a:lnTo>
                  <a:pt x="189843" y="417281"/>
                </a:lnTo>
                <a:lnTo>
                  <a:pt x="195240" y="406166"/>
                </a:lnTo>
                <a:lnTo>
                  <a:pt x="201272" y="395369"/>
                </a:lnTo>
                <a:lnTo>
                  <a:pt x="207304" y="384572"/>
                </a:lnTo>
                <a:lnTo>
                  <a:pt x="213335" y="374092"/>
                </a:lnTo>
                <a:lnTo>
                  <a:pt x="220002" y="363930"/>
                </a:lnTo>
                <a:lnTo>
                  <a:pt x="226351" y="354403"/>
                </a:lnTo>
                <a:lnTo>
                  <a:pt x="232701" y="344559"/>
                </a:lnTo>
                <a:lnTo>
                  <a:pt x="239685" y="335349"/>
                </a:lnTo>
                <a:lnTo>
                  <a:pt x="246669" y="326140"/>
                </a:lnTo>
                <a:lnTo>
                  <a:pt x="253653" y="317566"/>
                </a:lnTo>
                <a:lnTo>
                  <a:pt x="260955" y="308991"/>
                </a:lnTo>
                <a:lnTo>
                  <a:pt x="268574" y="300735"/>
                </a:lnTo>
                <a:lnTo>
                  <a:pt x="275558" y="292478"/>
                </a:lnTo>
                <a:lnTo>
                  <a:pt x="283177" y="284856"/>
                </a:lnTo>
                <a:lnTo>
                  <a:pt x="291114" y="276917"/>
                </a:lnTo>
                <a:lnTo>
                  <a:pt x="299050" y="269613"/>
                </a:lnTo>
                <a:lnTo>
                  <a:pt x="306987" y="262627"/>
                </a:lnTo>
                <a:lnTo>
                  <a:pt x="314924" y="255640"/>
                </a:lnTo>
                <a:lnTo>
                  <a:pt x="323178" y="249289"/>
                </a:lnTo>
                <a:lnTo>
                  <a:pt x="331432" y="242938"/>
                </a:lnTo>
                <a:lnTo>
                  <a:pt x="340003" y="236586"/>
                </a:lnTo>
                <a:lnTo>
                  <a:pt x="348257" y="230870"/>
                </a:lnTo>
                <a:lnTo>
                  <a:pt x="356829" y="225154"/>
                </a:lnTo>
                <a:lnTo>
                  <a:pt x="366035" y="219438"/>
                </a:lnTo>
                <a:lnTo>
                  <a:pt x="374607" y="214357"/>
                </a:lnTo>
                <a:lnTo>
                  <a:pt x="383496" y="209276"/>
                </a:lnTo>
                <a:lnTo>
                  <a:pt x="392385" y="204195"/>
                </a:lnTo>
                <a:lnTo>
                  <a:pt x="401908" y="200066"/>
                </a:lnTo>
                <a:lnTo>
                  <a:pt x="410797" y="195303"/>
                </a:lnTo>
                <a:lnTo>
                  <a:pt x="420321" y="191492"/>
                </a:lnTo>
                <a:lnTo>
                  <a:pt x="429528" y="187046"/>
                </a:lnTo>
                <a:lnTo>
                  <a:pt x="439369" y="183553"/>
                </a:lnTo>
                <a:lnTo>
                  <a:pt x="448576" y="179742"/>
                </a:lnTo>
                <a:lnTo>
                  <a:pt x="467941" y="173391"/>
                </a:lnTo>
                <a:lnTo>
                  <a:pt x="487623" y="167357"/>
                </a:lnTo>
                <a:lnTo>
                  <a:pt x="507624" y="162276"/>
                </a:lnTo>
                <a:lnTo>
                  <a:pt x="527624" y="157830"/>
                </a:lnTo>
                <a:lnTo>
                  <a:pt x="548259" y="154337"/>
                </a:lnTo>
                <a:lnTo>
                  <a:pt x="568577" y="151479"/>
                </a:lnTo>
                <a:lnTo>
                  <a:pt x="589529" y="149256"/>
                </a:lnTo>
                <a:lnTo>
                  <a:pt x="610799" y="147986"/>
                </a:lnTo>
                <a:lnTo>
                  <a:pt x="631434" y="146715"/>
                </a:lnTo>
                <a:lnTo>
                  <a:pt x="653022" y="146398"/>
                </a:lnTo>
                <a:lnTo>
                  <a:pt x="735880" y="146398"/>
                </a:lnTo>
                <a:lnTo>
                  <a:pt x="735880" y="134966"/>
                </a:lnTo>
                <a:lnTo>
                  <a:pt x="735880" y="127979"/>
                </a:lnTo>
                <a:lnTo>
                  <a:pt x="736514" y="121310"/>
                </a:lnTo>
                <a:lnTo>
                  <a:pt x="737149" y="114324"/>
                </a:lnTo>
                <a:lnTo>
                  <a:pt x="738419" y="107655"/>
                </a:lnTo>
                <a:lnTo>
                  <a:pt x="739689" y="100986"/>
                </a:lnTo>
                <a:lnTo>
                  <a:pt x="741911" y="94635"/>
                </a:lnTo>
                <a:lnTo>
                  <a:pt x="743816" y="88601"/>
                </a:lnTo>
                <a:lnTo>
                  <a:pt x="746356" y="82250"/>
                </a:lnTo>
                <a:lnTo>
                  <a:pt x="749213" y="76216"/>
                </a:lnTo>
                <a:lnTo>
                  <a:pt x="752070" y="70500"/>
                </a:lnTo>
                <a:lnTo>
                  <a:pt x="755245" y="64784"/>
                </a:lnTo>
                <a:lnTo>
                  <a:pt x="758737" y="59385"/>
                </a:lnTo>
                <a:lnTo>
                  <a:pt x="762546" y="53986"/>
                </a:lnTo>
                <a:lnTo>
                  <a:pt x="766356" y="48905"/>
                </a:lnTo>
                <a:lnTo>
                  <a:pt x="770800" y="44142"/>
                </a:lnTo>
                <a:lnTo>
                  <a:pt x="775245" y="39696"/>
                </a:lnTo>
                <a:lnTo>
                  <a:pt x="780007" y="34932"/>
                </a:lnTo>
                <a:lnTo>
                  <a:pt x="784769" y="30487"/>
                </a:lnTo>
                <a:lnTo>
                  <a:pt x="789848" y="26676"/>
                </a:lnTo>
                <a:lnTo>
                  <a:pt x="795245" y="23183"/>
                </a:lnTo>
                <a:lnTo>
                  <a:pt x="800642" y="19372"/>
                </a:lnTo>
                <a:lnTo>
                  <a:pt x="806356" y="16196"/>
                </a:lnTo>
                <a:lnTo>
                  <a:pt x="812071" y="13338"/>
                </a:lnTo>
                <a:lnTo>
                  <a:pt x="818102" y="10480"/>
                </a:lnTo>
                <a:lnTo>
                  <a:pt x="824134" y="7939"/>
                </a:lnTo>
                <a:lnTo>
                  <a:pt x="830484" y="6034"/>
                </a:lnTo>
                <a:lnTo>
                  <a:pt x="836833" y="4446"/>
                </a:lnTo>
                <a:lnTo>
                  <a:pt x="843500" y="2541"/>
                </a:lnTo>
                <a:lnTo>
                  <a:pt x="850166" y="1588"/>
                </a:lnTo>
                <a:lnTo>
                  <a:pt x="857150" y="635"/>
                </a:lnTo>
                <a:lnTo>
                  <a:pt x="86381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76" name="KSO_Shape"/>
          <p:cNvSpPr/>
          <p:nvPr/>
        </p:nvSpPr>
        <p:spPr bwMode="auto">
          <a:xfrm rot="19800000">
            <a:off x="3128141" y="1888097"/>
            <a:ext cx="958056" cy="958056"/>
          </a:xfrm>
          <a:custGeom>
            <a:avLst/>
            <a:gdLst>
              <a:gd name="T0" fmla="*/ 1384807 w 2319338"/>
              <a:gd name="T1" fmla="*/ 938976 h 2317750"/>
              <a:gd name="T2" fmla="*/ 1393381 w 2319338"/>
              <a:gd name="T3" fmla="*/ 983115 h 2317750"/>
              <a:gd name="T4" fmla="*/ 1376234 w 2319338"/>
              <a:gd name="T5" fmla="*/ 1024713 h 2317750"/>
              <a:gd name="T6" fmla="*/ 1337811 w 2319338"/>
              <a:gd name="T7" fmla="*/ 1050752 h 2317750"/>
              <a:gd name="T8" fmla="*/ 1293037 w 2319338"/>
              <a:gd name="T9" fmla="*/ 1050752 h 2317750"/>
              <a:gd name="T10" fmla="*/ 1168243 w 2319338"/>
              <a:gd name="T11" fmla="*/ 938976 h 2317750"/>
              <a:gd name="T12" fmla="*/ 1173641 w 2319338"/>
              <a:gd name="T13" fmla="*/ 1160622 h 2317750"/>
              <a:gd name="T14" fmla="*/ 1177769 w 2319338"/>
              <a:gd name="T15" fmla="*/ 1205078 h 2317750"/>
              <a:gd name="T16" fmla="*/ 1156494 w 2319338"/>
              <a:gd name="T17" fmla="*/ 1245406 h 2317750"/>
              <a:gd name="T18" fmla="*/ 1115848 w 2319338"/>
              <a:gd name="T19" fmla="*/ 1266999 h 2317750"/>
              <a:gd name="T20" fmla="*/ 1071392 w 2319338"/>
              <a:gd name="T21" fmla="*/ 1262553 h 2317750"/>
              <a:gd name="T22" fmla="*/ 849746 w 2319338"/>
              <a:gd name="T23" fmla="*/ 1257472 h 2317750"/>
              <a:gd name="T24" fmla="*/ 961204 w 2319338"/>
              <a:gd name="T25" fmla="*/ 1382585 h 2317750"/>
              <a:gd name="T26" fmla="*/ 961204 w 2319338"/>
              <a:gd name="T27" fmla="*/ 1427041 h 2317750"/>
              <a:gd name="T28" fmla="*/ 935801 w 2319338"/>
              <a:gd name="T29" fmla="*/ 1465463 h 2317750"/>
              <a:gd name="T30" fmla="*/ 893885 w 2319338"/>
              <a:gd name="T31" fmla="*/ 1482928 h 2317750"/>
              <a:gd name="T32" fmla="*/ 849746 w 2319338"/>
              <a:gd name="T33" fmla="*/ 1474037 h 2317750"/>
              <a:gd name="T34" fmla="*/ 798427 w 2319338"/>
              <a:gd name="T35" fmla="*/ 1730100 h 2317750"/>
              <a:gd name="T36" fmla="*/ 2248843 w 2319338"/>
              <a:gd name="T37" fmla="*/ 317 h 2317750"/>
              <a:gd name="T38" fmla="*/ 2290759 w 2319338"/>
              <a:gd name="T39" fmla="*/ 17465 h 2317750"/>
              <a:gd name="T40" fmla="*/ 2316162 w 2319338"/>
              <a:gd name="T41" fmla="*/ 55888 h 2317750"/>
              <a:gd name="T42" fmla="*/ 2316162 w 2319338"/>
              <a:gd name="T43" fmla="*/ 100344 h 2317750"/>
              <a:gd name="T44" fmla="*/ 1742996 w 2319338"/>
              <a:gd name="T45" fmla="*/ 687482 h 2317750"/>
              <a:gd name="T46" fmla="*/ 1784669 w 2319338"/>
              <a:gd name="T47" fmla="*/ 737870 h 2317750"/>
              <a:gd name="T48" fmla="*/ 1789113 w 2319338"/>
              <a:gd name="T49" fmla="*/ 782320 h 2317750"/>
              <a:gd name="T50" fmla="*/ 1777609 w 2319338"/>
              <a:gd name="T51" fmla="*/ 810371 h 2317750"/>
              <a:gd name="T52" fmla="*/ 1767564 w 2319338"/>
              <a:gd name="T53" fmla="*/ 822925 h 2317750"/>
              <a:gd name="T54" fmla="*/ 1753563 w 2319338"/>
              <a:gd name="T55" fmla="*/ 927418 h 2317750"/>
              <a:gd name="T56" fmla="*/ 1757689 w 2319338"/>
              <a:gd name="T57" fmla="*/ 972820 h 2317750"/>
              <a:gd name="T58" fmla="*/ 1736422 w 2319338"/>
              <a:gd name="T59" fmla="*/ 1012825 h 2317750"/>
              <a:gd name="T60" fmla="*/ 954318 w 2319338"/>
              <a:gd name="T61" fmla="*/ 2049146 h 2317750"/>
              <a:gd name="T62" fmla="*/ 963206 w 2319338"/>
              <a:gd name="T63" fmla="*/ 2092643 h 2317750"/>
              <a:gd name="T64" fmla="*/ 945748 w 2319338"/>
              <a:gd name="T65" fmla="*/ 2134871 h 2317750"/>
              <a:gd name="T66" fmla="*/ 907341 w 2319338"/>
              <a:gd name="T67" fmla="*/ 2160271 h 2317750"/>
              <a:gd name="T68" fmla="*/ 862904 w 2319338"/>
              <a:gd name="T69" fmla="*/ 2160271 h 2317750"/>
              <a:gd name="T70" fmla="*/ 670673 w 2319338"/>
              <a:gd name="T71" fmla="*/ 1981322 h 2317750"/>
              <a:gd name="T72" fmla="*/ 321672 w 2319338"/>
              <a:gd name="T73" fmla="*/ 2196131 h 2317750"/>
              <a:gd name="T74" fmla="*/ 334373 w 2319338"/>
              <a:gd name="T75" fmla="*/ 2239317 h 2317750"/>
              <a:gd name="T76" fmla="*/ 321672 w 2319338"/>
              <a:gd name="T77" fmla="*/ 2282185 h 2317750"/>
              <a:gd name="T78" fmla="*/ 285789 w 2319338"/>
              <a:gd name="T79" fmla="*/ 2312034 h 2317750"/>
              <a:gd name="T80" fmla="*/ 241333 w 2319338"/>
              <a:gd name="T81" fmla="*/ 2316480 h 2317750"/>
              <a:gd name="T82" fmla="*/ 201323 w 2319338"/>
              <a:gd name="T83" fmla="*/ 2294569 h 2317750"/>
              <a:gd name="T84" fmla="*/ 3175 w 2319338"/>
              <a:gd name="T85" fmla="*/ 2083721 h 2317750"/>
              <a:gd name="T86" fmla="*/ 3175 w 2319338"/>
              <a:gd name="T87" fmla="*/ 2038947 h 2317750"/>
              <a:gd name="T88" fmla="*/ 28896 w 2319338"/>
              <a:gd name="T89" fmla="*/ 2000524 h 2317750"/>
              <a:gd name="T90" fmla="*/ 70495 w 2319338"/>
              <a:gd name="T91" fmla="*/ 1983377 h 2317750"/>
              <a:gd name="T92" fmla="*/ 114633 w 2319338"/>
              <a:gd name="T93" fmla="*/ 1992268 h 2317750"/>
              <a:gd name="T94" fmla="*/ 176872 w 2319338"/>
              <a:gd name="T95" fmla="*/ 1488327 h 2317750"/>
              <a:gd name="T96" fmla="*/ 155279 w 2319338"/>
              <a:gd name="T97" fmla="*/ 1447999 h 2317750"/>
              <a:gd name="T98" fmla="*/ 159407 w 2319338"/>
              <a:gd name="T99" fmla="*/ 1403542 h 2317750"/>
              <a:gd name="T100" fmla="*/ 189256 w 2319338"/>
              <a:gd name="T101" fmla="*/ 1367342 h 2317750"/>
              <a:gd name="T102" fmla="*/ 232124 w 2319338"/>
              <a:gd name="T103" fmla="*/ 1354641 h 2317750"/>
              <a:gd name="T104" fmla="*/ 275310 w 2319338"/>
              <a:gd name="T105" fmla="*/ 1367342 h 2317750"/>
              <a:gd name="T106" fmla="*/ 413124 w 2319338"/>
              <a:gd name="T107" fmla="*/ 1474672 h 2317750"/>
              <a:gd name="T108" fmla="*/ 1316853 w 2319338"/>
              <a:gd name="T109" fmla="*/ 571261 h 2317750"/>
              <a:gd name="T110" fmla="*/ 1360039 w 2319338"/>
              <a:gd name="T111" fmla="*/ 558559 h 2317750"/>
              <a:gd name="T112" fmla="*/ 1402907 w 2319338"/>
              <a:gd name="T113" fmla="*/ 571261 h 2317750"/>
              <a:gd name="T114" fmla="*/ 1514048 w 2319338"/>
              <a:gd name="T115" fmla="*/ 546810 h 2317750"/>
              <a:gd name="T116" fmla="*/ 1557234 w 2319338"/>
              <a:gd name="T117" fmla="*/ 534108 h 2317750"/>
              <a:gd name="T118" fmla="*/ 1600102 w 2319338"/>
              <a:gd name="T119" fmla="*/ 546810 h 2317750"/>
              <a:gd name="T120" fmla="*/ 2198354 w 2319338"/>
              <a:gd name="T121" fmla="*/ 13019 h 2317750"/>
              <a:gd name="T122" fmla="*/ 2241222 w 2319338"/>
              <a:gd name="T123" fmla="*/ 0 h 2317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9338" h="2317750">
                <a:moveTo>
                  <a:pt x="1360039" y="747498"/>
                </a:moveTo>
                <a:lnTo>
                  <a:pt x="1279065" y="828471"/>
                </a:lnTo>
                <a:lnTo>
                  <a:pt x="1370836" y="919924"/>
                </a:lnTo>
                <a:lnTo>
                  <a:pt x="1376234" y="925957"/>
                </a:lnTo>
                <a:lnTo>
                  <a:pt x="1380679" y="932308"/>
                </a:lnTo>
                <a:lnTo>
                  <a:pt x="1384807" y="938976"/>
                </a:lnTo>
                <a:lnTo>
                  <a:pt x="1388300" y="946280"/>
                </a:lnTo>
                <a:lnTo>
                  <a:pt x="1390523" y="953266"/>
                </a:lnTo>
                <a:lnTo>
                  <a:pt x="1392111" y="960569"/>
                </a:lnTo>
                <a:lnTo>
                  <a:pt x="1393381" y="968190"/>
                </a:lnTo>
                <a:lnTo>
                  <a:pt x="1393699" y="975494"/>
                </a:lnTo>
                <a:lnTo>
                  <a:pt x="1393381" y="983115"/>
                </a:lnTo>
                <a:lnTo>
                  <a:pt x="1392111" y="990736"/>
                </a:lnTo>
                <a:lnTo>
                  <a:pt x="1390523" y="997722"/>
                </a:lnTo>
                <a:lnTo>
                  <a:pt x="1388300" y="1005025"/>
                </a:lnTo>
                <a:lnTo>
                  <a:pt x="1384807" y="1012011"/>
                </a:lnTo>
                <a:lnTo>
                  <a:pt x="1380679" y="1018362"/>
                </a:lnTo>
                <a:lnTo>
                  <a:pt x="1376234" y="1024713"/>
                </a:lnTo>
                <a:lnTo>
                  <a:pt x="1370836" y="1030746"/>
                </a:lnTo>
                <a:lnTo>
                  <a:pt x="1364802" y="1036462"/>
                </a:lnTo>
                <a:lnTo>
                  <a:pt x="1358451" y="1041225"/>
                </a:lnTo>
                <a:lnTo>
                  <a:pt x="1351783" y="1045036"/>
                </a:lnTo>
                <a:lnTo>
                  <a:pt x="1345114" y="1048211"/>
                </a:lnTo>
                <a:lnTo>
                  <a:pt x="1337811" y="1050752"/>
                </a:lnTo>
                <a:lnTo>
                  <a:pt x="1330190" y="1052339"/>
                </a:lnTo>
                <a:lnTo>
                  <a:pt x="1323204" y="1053292"/>
                </a:lnTo>
                <a:lnTo>
                  <a:pt x="1315583" y="1053927"/>
                </a:lnTo>
                <a:lnTo>
                  <a:pt x="1307962" y="1053292"/>
                </a:lnTo>
                <a:lnTo>
                  <a:pt x="1300658" y="1052339"/>
                </a:lnTo>
                <a:lnTo>
                  <a:pt x="1293037" y="1050752"/>
                </a:lnTo>
                <a:lnTo>
                  <a:pt x="1285734" y="1048211"/>
                </a:lnTo>
                <a:lnTo>
                  <a:pt x="1279065" y="1044718"/>
                </a:lnTo>
                <a:lnTo>
                  <a:pt x="1272397" y="1041225"/>
                </a:lnTo>
                <a:lnTo>
                  <a:pt x="1266046" y="1036462"/>
                </a:lnTo>
                <a:lnTo>
                  <a:pt x="1260013" y="1030746"/>
                </a:lnTo>
                <a:lnTo>
                  <a:pt x="1168243" y="938976"/>
                </a:lnTo>
                <a:lnTo>
                  <a:pt x="1064406" y="1042813"/>
                </a:lnTo>
                <a:lnTo>
                  <a:pt x="1156494" y="1134901"/>
                </a:lnTo>
                <a:lnTo>
                  <a:pt x="1161574" y="1140616"/>
                </a:lnTo>
                <a:lnTo>
                  <a:pt x="1166337" y="1146967"/>
                </a:lnTo>
                <a:lnTo>
                  <a:pt x="1170466" y="1153953"/>
                </a:lnTo>
                <a:lnTo>
                  <a:pt x="1173641" y="1160622"/>
                </a:lnTo>
                <a:lnTo>
                  <a:pt x="1175864" y="1167608"/>
                </a:lnTo>
                <a:lnTo>
                  <a:pt x="1177769" y="1175229"/>
                </a:lnTo>
                <a:lnTo>
                  <a:pt x="1178722" y="1182850"/>
                </a:lnTo>
                <a:lnTo>
                  <a:pt x="1179039" y="1189836"/>
                </a:lnTo>
                <a:lnTo>
                  <a:pt x="1178722" y="1197457"/>
                </a:lnTo>
                <a:lnTo>
                  <a:pt x="1177769" y="1205078"/>
                </a:lnTo>
                <a:lnTo>
                  <a:pt x="1175864" y="1212699"/>
                </a:lnTo>
                <a:lnTo>
                  <a:pt x="1173641" y="1219685"/>
                </a:lnTo>
                <a:lnTo>
                  <a:pt x="1170466" y="1226353"/>
                </a:lnTo>
                <a:lnTo>
                  <a:pt x="1166337" y="1233339"/>
                </a:lnTo>
                <a:lnTo>
                  <a:pt x="1161574" y="1239690"/>
                </a:lnTo>
                <a:lnTo>
                  <a:pt x="1156494" y="1245406"/>
                </a:lnTo>
                <a:lnTo>
                  <a:pt x="1150460" y="1251122"/>
                </a:lnTo>
                <a:lnTo>
                  <a:pt x="1144109" y="1255567"/>
                </a:lnTo>
                <a:lnTo>
                  <a:pt x="1137441" y="1259378"/>
                </a:lnTo>
                <a:lnTo>
                  <a:pt x="1130138" y="1262553"/>
                </a:lnTo>
                <a:lnTo>
                  <a:pt x="1123152" y="1265411"/>
                </a:lnTo>
                <a:lnTo>
                  <a:pt x="1115848" y="1266999"/>
                </a:lnTo>
                <a:lnTo>
                  <a:pt x="1108544" y="1268269"/>
                </a:lnTo>
                <a:lnTo>
                  <a:pt x="1100924" y="1268586"/>
                </a:lnTo>
                <a:lnTo>
                  <a:pt x="1093302" y="1268269"/>
                </a:lnTo>
                <a:lnTo>
                  <a:pt x="1085681" y="1266999"/>
                </a:lnTo>
                <a:lnTo>
                  <a:pt x="1078695" y="1265411"/>
                </a:lnTo>
                <a:lnTo>
                  <a:pt x="1071392" y="1262553"/>
                </a:lnTo>
                <a:lnTo>
                  <a:pt x="1064406" y="1259378"/>
                </a:lnTo>
                <a:lnTo>
                  <a:pt x="1058055" y="1255567"/>
                </a:lnTo>
                <a:lnTo>
                  <a:pt x="1051704" y="1251122"/>
                </a:lnTo>
                <a:lnTo>
                  <a:pt x="1045671" y="1245406"/>
                </a:lnTo>
                <a:lnTo>
                  <a:pt x="953583" y="1153953"/>
                </a:lnTo>
                <a:lnTo>
                  <a:pt x="849746" y="1257472"/>
                </a:lnTo>
                <a:lnTo>
                  <a:pt x="941834" y="1349560"/>
                </a:lnTo>
                <a:lnTo>
                  <a:pt x="946915" y="1355593"/>
                </a:lnTo>
                <a:lnTo>
                  <a:pt x="951678" y="1361944"/>
                </a:lnTo>
                <a:lnTo>
                  <a:pt x="955488" y="1368295"/>
                </a:lnTo>
                <a:lnTo>
                  <a:pt x="958664" y="1375281"/>
                </a:lnTo>
                <a:lnTo>
                  <a:pt x="961204" y="1382585"/>
                </a:lnTo>
                <a:lnTo>
                  <a:pt x="963110" y="1389571"/>
                </a:lnTo>
                <a:lnTo>
                  <a:pt x="964380" y="1397192"/>
                </a:lnTo>
                <a:lnTo>
                  <a:pt x="964380" y="1404813"/>
                </a:lnTo>
                <a:lnTo>
                  <a:pt x="964380" y="1412116"/>
                </a:lnTo>
                <a:lnTo>
                  <a:pt x="963110" y="1419737"/>
                </a:lnTo>
                <a:lnTo>
                  <a:pt x="961204" y="1427041"/>
                </a:lnTo>
                <a:lnTo>
                  <a:pt x="958664" y="1434027"/>
                </a:lnTo>
                <a:lnTo>
                  <a:pt x="955488" y="1441330"/>
                </a:lnTo>
                <a:lnTo>
                  <a:pt x="951678" y="1447999"/>
                </a:lnTo>
                <a:lnTo>
                  <a:pt x="946915" y="1454349"/>
                </a:lnTo>
                <a:lnTo>
                  <a:pt x="941834" y="1460383"/>
                </a:lnTo>
                <a:lnTo>
                  <a:pt x="935801" y="1465463"/>
                </a:lnTo>
                <a:lnTo>
                  <a:pt x="929450" y="1470227"/>
                </a:lnTo>
                <a:lnTo>
                  <a:pt x="922782" y="1474037"/>
                </a:lnTo>
                <a:lnTo>
                  <a:pt x="915478" y="1477213"/>
                </a:lnTo>
                <a:lnTo>
                  <a:pt x="908492" y="1479753"/>
                </a:lnTo>
                <a:lnTo>
                  <a:pt x="901189" y="1481658"/>
                </a:lnTo>
                <a:lnTo>
                  <a:pt x="893885" y="1482928"/>
                </a:lnTo>
                <a:lnTo>
                  <a:pt x="886264" y="1482928"/>
                </a:lnTo>
                <a:lnTo>
                  <a:pt x="878643" y="1482928"/>
                </a:lnTo>
                <a:lnTo>
                  <a:pt x="871657" y="1481658"/>
                </a:lnTo>
                <a:lnTo>
                  <a:pt x="864036" y="1479753"/>
                </a:lnTo>
                <a:lnTo>
                  <a:pt x="856732" y="1477213"/>
                </a:lnTo>
                <a:lnTo>
                  <a:pt x="849746" y="1474037"/>
                </a:lnTo>
                <a:lnTo>
                  <a:pt x="843396" y="1470227"/>
                </a:lnTo>
                <a:lnTo>
                  <a:pt x="837045" y="1465463"/>
                </a:lnTo>
                <a:lnTo>
                  <a:pt x="831011" y="1460383"/>
                </a:lnTo>
                <a:lnTo>
                  <a:pt x="738924" y="1368295"/>
                </a:lnTo>
                <a:lnTo>
                  <a:pt x="587773" y="1519446"/>
                </a:lnTo>
                <a:lnTo>
                  <a:pt x="798427" y="1730100"/>
                </a:lnTo>
                <a:lnTo>
                  <a:pt x="1570733" y="957580"/>
                </a:lnTo>
                <a:lnTo>
                  <a:pt x="1549451" y="936584"/>
                </a:lnTo>
                <a:lnTo>
                  <a:pt x="1547390" y="934848"/>
                </a:lnTo>
                <a:lnTo>
                  <a:pt x="1360039" y="747498"/>
                </a:lnTo>
                <a:close/>
                <a:moveTo>
                  <a:pt x="2241222" y="0"/>
                </a:moveTo>
                <a:lnTo>
                  <a:pt x="2248843" y="317"/>
                </a:lnTo>
                <a:lnTo>
                  <a:pt x="2256147" y="1588"/>
                </a:lnTo>
                <a:lnTo>
                  <a:pt x="2263450" y="3175"/>
                </a:lnTo>
                <a:lnTo>
                  <a:pt x="2270436" y="5398"/>
                </a:lnTo>
                <a:lnTo>
                  <a:pt x="2277740" y="9209"/>
                </a:lnTo>
                <a:lnTo>
                  <a:pt x="2284408" y="13019"/>
                </a:lnTo>
                <a:lnTo>
                  <a:pt x="2290759" y="17465"/>
                </a:lnTo>
                <a:lnTo>
                  <a:pt x="2296792" y="22863"/>
                </a:lnTo>
                <a:lnTo>
                  <a:pt x="2301873" y="28896"/>
                </a:lnTo>
                <a:lnTo>
                  <a:pt x="2306636" y="35247"/>
                </a:lnTo>
                <a:lnTo>
                  <a:pt x="2310764" y="41916"/>
                </a:lnTo>
                <a:lnTo>
                  <a:pt x="2313940" y="48902"/>
                </a:lnTo>
                <a:lnTo>
                  <a:pt x="2316162" y="55888"/>
                </a:lnTo>
                <a:lnTo>
                  <a:pt x="2318068" y="63509"/>
                </a:lnTo>
                <a:lnTo>
                  <a:pt x="2319338" y="70495"/>
                </a:lnTo>
                <a:lnTo>
                  <a:pt x="2319338" y="78116"/>
                </a:lnTo>
                <a:lnTo>
                  <a:pt x="2319338" y="85737"/>
                </a:lnTo>
                <a:lnTo>
                  <a:pt x="2318068" y="93358"/>
                </a:lnTo>
                <a:lnTo>
                  <a:pt x="2316162" y="100344"/>
                </a:lnTo>
                <a:lnTo>
                  <a:pt x="2313940" y="107965"/>
                </a:lnTo>
                <a:lnTo>
                  <a:pt x="2310764" y="114633"/>
                </a:lnTo>
                <a:lnTo>
                  <a:pt x="2306636" y="121301"/>
                </a:lnTo>
                <a:lnTo>
                  <a:pt x="2301873" y="127652"/>
                </a:lnTo>
                <a:lnTo>
                  <a:pt x="2296792" y="133686"/>
                </a:lnTo>
                <a:lnTo>
                  <a:pt x="1742996" y="687482"/>
                </a:lnTo>
                <a:lnTo>
                  <a:pt x="1765918" y="710110"/>
                </a:lnTo>
                <a:lnTo>
                  <a:pt x="1767846" y="711835"/>
                </a:lnTo>
                <a:lnTo>
                  <a:pt x="1773242" y="717868"/>
                </a:lnTo>
                <a:lnTo>
                  <a:pt x="1777686" y="724218"/>
                </a:lnTo>
                <a:lnTo>
                  <a:pt x="1781495" y="730885"/>
                </a:lnTo>
                <a:lnTo>
                  <a:pt x="1784669" y="737870"/>
                </a:lnTo>
                <a:lnTo>
                  <a:pt x="1787526" y="744855"/>
                </a:lnTo>
                <a:lnTo>
                  <a:pt x="1789113" y="752475"/>
                </a:lnTo>
                <a:lnTo>
                  <a:pt x="1790383" y="759460"/>
                </a:lnTo>
                <a:lnTo>
                  <a:pt x="1790700" y="767080"/>
                </a:lnTo>
                <a:lnTo>
                  <a:pt x="1790383" y="774700"/>
                </a:lnTo>
                <a:lnTo>
                  <a:pt x="1789113" y="782320"/>
                </a:lnTo>
                <a:lnTo>
                  <a:pt x="1787526" y="789305"/>
                </a:lnTo>
                <a:lnTo>
                  <a:pt x="1784669" y="796925"/>
                </a:lnTo>
                <a:lnTo>
                  <a:pt x="1781495" y="803593"/>
                </a:lnTo>
                <a:lnTo>
                  <a:pt x="1777686" y="810260"/>
                </a:lnTo>
                <a:lnTo>
                  <a:pt x="1777612" y="810366"/>
                </a:lnTo>
                <a:lnTo>
                  <a:pt x="1777609" y="810371"/>
                </a:lnTo>
                <a:lnTo>
                  <a:pt x="1775280" y="813697"/>
                </a:lnTo>
                <a:lnTo>
                  <a:pt x="1773242" y="816610"/>
                </a:lnTo>
                <a:lnTo>
                  <a:pt x="1773239" y="816613"/>
                </a:lnTo>
                <a:lnTo>
                  <a:pt x="1773163" y="816722"/>
                </a:lnTo>
                <a:lnTo>
                  <a:pt x="1767765" y="822755"/>
                </a:lnTo>
                <a:lnTo>
                  <a:pt x="1767564" y="822925"/>
                </a:lnTo>
                <a:lnTo>
                  <a:pt x="1712617" y="877888"/>
                </a:lnTo>
                <a:lnTo>
                  <a:pt x="1736422" y="902018"/>
                </a:lnTo>
                <a:lnTo>
                  <a:pt x="1741501" y="908050"/>
                </a:lnTo>
                <a:lnTo>
                  <a:pt x="1746262" y="914083"/>
                </a:lnTo>
                <a:lnTo>
                  <a:pt x="1750389" y="920750"/>
                </a:lnTo>
                <a:lnTo>
                  <a:pt x="1753563" y="927418"/>
                </a:lnTo>
                <a:lnTo>
                  <a:pt x="1755785" y="934720"/>
                </a:lnTo>
                <a:lnTo>
                  <a:pt x="1757689" y="942023"/>
                </a:lnTo>
                <a:lnTo>
                  <a:pt x="1758959" y="949643"/>
                </a:lnTo>
                <a:lnTo>
                  <a:pt x="1759276" y="957580"/>
                </a:lnTo>
                <a:lnTo>
                  <a:pt x="1758959" y="965200"/>
                </a:lnTo>
                <a:lnTo>
                  <a:pt x="1757689" y="972820"/>
                </a:lnTo>
                <a:lnTo>
                  <a:pt x="1755785" y="980123"/>
                </a:lnTo>
                <a:lnTo>
                  <a:pt x="1753563" y="987425"/>
                </a:lnTo>
                <a:lnTo>
                  <a:pt x="1750389" y="994410"/>
                </a:lnTo>
                <a:lnTo>
                  <a:pt x="1746262" y="1000760"/>
                </a:lnTo>
                <a:lnTo>
                  <a:pt x="1741501" y="1007110"/>
                </a:lnTo>
                <a:lnTo>
                  <a:pt x="1736422" y="1012825"/>
                </a:lnTo>
                <a:lnTo>
                  <a:pt x="855286" y="1894523"/>
                </a:lnTo>
                <a:lnTo>
                  <a:pt x="830845" y="1919923"/>
                </a:lnTo>
                <a:lnTo>
                  <a:pt x="940670" y="2030096"/>
                </a:lnTo>
                <a:lnTo>
                  <a:pt x="945748" y="2035811"/>
                </a:lnTo>
                <a:lnTo>
                  <a:pt x="950510" y="2042161"/>
                </a:lnTo>
                <a:lnTo>
                  <a:pt x="954318" y="2049146"/>
                </a:lnTo>
                <a:lnTo>
                  <a:pt x="957493" y="2055813"/>
                </a:lnTo>
                <a:lnTo>
                  <a:pt x="960032" y="2062798"/>
                </a:lnTo>
                <a:lnTo>
                  <a:pt x="961936" y="2070418"/>
                </a:lnTo>
                <a:lnTo>
                  <a:pt x="963206" y="2077721"/>
                </a:lnTo>
                <a:lnTo>
                  <a:pt x="963206" y="2085023"/>
                </a:lnTo>
                <a:lnTo>
                  <a:pt x="963206" y="2092643"/>
                </a:lnTo>
                <a:lnTo>
                  <a:pt x="961936" y="2100263"/>
                </a:lnTo>
                <a:lnTo>
                  <a:pt x="960032" y="2107248"/>
                </a:lnTo>
                <a:lnTo>
                  <a:pt x="957493" y="2114868"/>
                </a:lnTo>
                <a:lnTo>
                  <a:pt x="954318" y="2121536"/>
                </a:lnTo>
                <a:lnTo>
                  <a:pt x="950510" y="2128521"/>
                </a:lnTo>
                <a:lnTo>
                  <a:pt x="945748" y="2134871"/>
                </a:lnTo>
                <a:lnTo>
                  <a:pt x="940670" y="2140586"/>
                </a:lnTo>
                <a:lnTo>
                  <a:pt x="934639" y="2145983"/>
                </a:lnTo>
                <a:lnTo>
                  <a:pt x="928291" y="2150746"/>
                </a:lnTo>
                <a:lnTo>
                  <a:pt x="921625" y="2154556"/>
                </a:lnTo>
                <a:lnTo>
                  <a:pt x="914325" y="2157731"/>
                </a:lnTo>
                <a:lnTo>
                  <a:pt x="907341" y="2160271"/>
                </a:lnTo>
                <a:lnTo>
                  <a:pt x="900041" y="2162176"/>
                </a:lnTo>
                <a:lnTo>
                  <a:pt x="892740" y="2163446"/>
                </a:lnTo>
                <a:lnTo>
                  <a:pt x="885123" y="2163763"/>
                </a:lnTo>
                <a:lnTo>
                  <a:pt x="877505" y="2163446"/>
                </a:lnTo>
                <a:lnTo>
                  <a:pt x="870522" y="2162176"/>
                </a:lnTo>
                <a:lnTo>
                  <a:pt x="862904" y="2160271"/>
                </a:lnTo>
                <a:lnTo>
                  <a:pt x="855603" y="2157731"/>
                </a:lnTo>
                <a:lnTo>
                  <a:pt x="848620" y="2154556"/>
                </a:lnTo>
                <a:lnTo>
                  <a:pt x="842272" y="2150746"/>
                </a:lnTo>
                <a:lnTo>
                  <a:pt x="835924" y="2145983"/>
                </a:lnTo>
                <a:lnTo>
                  <a:pt x="829893" y="2140586"/>
                </a:lnTo>
                <a:lnTo>
                  <a:pt x="670673" y="1981322"/>
                </a:lnTo>
                <a:lnTo>
                  <a:pt x="665571" y="1977026"/>
                </a:lnTo>
                <a:lnTo>
                  <a:pt x="558242" y="1870014"/>
                </a:lnTo>
                <a:lnTo>
                  <a:pt x="278168" y="2150405"/>
                </a:lnTo>
                <a:lnTo>
                  <a:pt x="311510" y="2183747"/>
                </a:lnTo>
                <a:lnTo>
                  <a:pt x="316908" y="2189780"/>
                </a:lnTo>
                <a:lnTo>
                  <a:pt x="321672" y="2196131"/>
                </a:lnTo>
                <a:lnTo>
                  <a:pt x="325800" y="2202799"/>
                </a:lnTo>
                <a:lnTo>
                  <a:pt x="328975" y="2210103"/>
                </a:lnTo>
                <a:lnTo>
                  <a:pt x="331198" y="2217089"/>
                </a:lnTo>
                <a:lnTo>
                  <a:pt x="333421" y="2224392"/>
                </a:lnTo>
                <a:lnTo>
                  <a:pt x="334056" y="2232013"/>
                </a:lnTo>
                <a:lnTo>
                  <a:pt x="334373" y="2239317"/>
                </a:lnTo>
                <a:lnTo>
                  <a:pt x="334056" y="2246938"/>
                </a:lnTo>
                <a:lnTo>
                  <a:pt x="333421" y="2254559"/>
                </a:lnTo>
                <a:lnTo>
                  <a:pt x="331198" y="2261545"/>
                </a:lnTo>
                <a:lnTo>
                  <a:pt x="328975" y="2268848"/>
                </a:lnTo>
                <a:lnTo>
                  <a:pt x="325800" y="2275834"/>
                </a:lnTo>
                <a:lnTo>
                  <a:pt x="321672" y="2282185"/>
                </a:lnTo>
                <a:lnTo>
                  <a:pt x="316908" y="2288536"/>
                </a:lnTo>
                <a:lnTo>
                  <a:pt x="311510" y="2294569"/>
                </a:lnTo>
                <a:lnTo>
                  <a:pt x="305794" y="2300285"/>
                </a:lnTo>
                <a:lnTo>
                  <a:pt x="299444" y="2305048"/>
                </a:lnTo>
                <a:lnTo>
                  <a:pt x="292775" y="2308859"/>
                </a:lnTo>
                <a:lnTo>
                  <a:pt x="285789" y="2312034"/>
                </a:lnTo>
                <a:lnTo>
                  <a:pt x="278486" y="2314575"/>
                </a:lnTo>
                <a:lnTo>
                  <a:pt x="271500" y="2316480"/>
                </a:lnTo>
                <a:lnTo>
                  <a:pt x="263879" y="2317115"/>
                </a:lnTo>
                <a:lnTo>
                  <a:pt x="256258" y="2317750"/>
                </a:lnTo>
                <a:lnTo>
                  <a:pt x="248637" y="2317115"/>
                </a:lnTo>
                <a:lnTo>
                  <a:pt x="241333" y="2316480"/>
                </a:lnTo>
                <a:lnTo>
                  <a:pt x="234030" y="2314575"/>
                </a:lnTo>
                <a:lnTo>
                  <a:pt x="227044" y="2312034"/>
                </a:lnTo>
                <a:lnTo>
                  <a:pt x="219740" y="2308859"/>
                </a:lnTo>
                <a:lnTo>
                  <a:pt x="213072" y="2305048"/>
                </a:lnTo>
                <a:lnTo>
                  <a:pt x="207038" y="2300285"/>
                </a:lnTo>
                <a:lnTo>
                  <a:pt x="201323" y="2294569"/>
                </a:lnTo>
                <a:lnTo>
                  <a:pt x="22863" y="2116745"/>
                </a:lnTo>
                <a:lnTo>
                  <a:pt x="17465" y="2110712"/>
                </a:lnTo>
                <a:lnTo>
                  <a:pt x="13019" y="2104361"/>
                </a:lnTo>
                <a:lnTo>
                  <a:pt x="9209" y="2097692"/>
                </a:lnTo>
                <a:lnTo>
                  <a:pt x="6033" y="2091024"/>
                </a:lnTo>
                <a:lnTo>
                  <a:pt x="3175" y="2083721"/>
                </a:lnTo>
                <a:lnTo>
                  <a:pt x="1588" y="2076417"/>
                </a:lnTo>
                <a:lnTo>
                  <a:pt x="318" y="2068796"/>
                </a:lnTo>
                <a:lnTo>
                  <a:pt x="0" y="2061493"/>
                </a:lnTo>
                <a:lnTo>
                  <a:pt x="318" y="2054189"/>
                </a:lnTo>
                <a:lnTo>
                  <a:pt x="1588" y="2046568"/>
                </a:lnTo>
                <a:lnTo>
                  <a:pt x="3175" y="2038947"/>
                </a:lnTo>
                <a:lnTo>
                  <a:pt x="6033" y="2031961"/>
                </a:lnTo>
                <a:lnTo>
                  <a:pt x="9209" y="2024975"/>
                </a:lnTo>
                <a:lnTo>
                  <a:pt x="13019" y="2018307"/>
                </a:lnTo>
                <a:lnTo>
                  <a:pt x="17465" y="2011956"/>
                </a:lnTo>
                <a:lnTo>
                  <a:pt x="22863" y="2005922"/>
                </a:lnTo>
                <a:lnTo>
                  <a:pt x="28896" y="2000524"/>
                </a:lnTo>
                <a:lnTo>
                  <a:pt x="35247" y="1996079"/>
                </a:lnTo>
                <a:lnTo>
                  <a:pt x="41916" y="1992268"/>
                </a:lnTo>
                <a:lnTo>
                  <a:pt x="48902" y="1989093"/>
                </a:lnTo>
                <a:lnTo>
                  <a:pt x="55888" y="1986235"/>
                </a:lnTo>
                <a:lnTo>
                  <a:pt x="63509" y="1984647"/>
                </a:lnTo>
                <a:lnTo>
                  <a:pt x="70495" y="1983377"/>
                </a:lnTo>
                <a:lnTo>
                  <a:pt x="78116" y="1983059"/>
                </a:lnTo>
                <a:lnTo>
                  <a:pt x="85737" y="1983377"/>
                </a:lnTo>
                <a:lnTo>
                  <a:pt x="93358" y="1984647"/>
                </a:lnTo>
                <a:lnTo>
                  <a:pt x="100661" y="1986235"/>
                </a:lnTo>
                <a:lnTo>
                  <a:pt x="107965" y="1989093"/>
                </a:lnTo>
                <a:lnTo>
                  <a:pt x="114633" y="1992268"/>
                </a:lnTo>
                <a:lnTo>
                  <a:pt x="121302" y="1996079"/>
                </a:lnTo>
                <a:lnTo>
                  <a:pt x="127652" y="2000524"/>
                </a:lnTo>
                <a:lnTo>
                  <a:pt x="133686" y="2005922"/>
                </a:lnTo>
                <a:lnTo>
                  <a:pt x="167345" y="2039900"/>
                </a:lnTo>
                <a:lnTo>
                  <a:pt x="447736" y="1759191"/>
                </a:lnTo>
                <a:lnTo>
                  <a:pt x="176872" y="1488327"/>
                </a:lnTo>
                <a:lnTo>
                  <a:pt x="171474" y="1482611"/>
                </a:lnTo>
                <a:lnTo>
                  <a:pt x="166710" y="1476260"/>
                </a:lnTo>
                <a:lnTo>
                  <a:pt x="162582" y="1469274"/>
                </a:lnTo>
                <a:lnTo>
                  <a:pt x="159407" y="1462288"/>
                </a:lnTo>
                <a:lnTo>
                  <a:pt x="157184" y="1454985"/>
                </a:lnTo>
                <a:lnTo>
                  <a:pt x="155279" y="1447999"/>
                </a:lnTo>
                <a:lnTo>
                  <a:pt x="154326" y="1440377"/>
                </a:lnTo>
                <a:lnTo>
                  <a:pt x="154009" y="1432756"/>
                </a:lnTo>
                <a:lnTo>
                  <a:pt x="154326" y="1425453"/>
                </a:lnTo>
                <a:lnTo>
                  <a:pt x="155279" y="1417832"/>
                </a:lnTo>
                <a:lnTo>
                  <a:pt x="157184" y="1410528"/>
                </a:lnTo>
                <a:lnTo>
                  <a:pt x="159407" y="1403542"/>
                </a:lnTo>
                <a:lnTo>
                  <a:pt x="162582" y="1396239"/>
                </a:lnTo>
                <a:lnTo>
                  <a:pt x="166710" y="1389888"/>
                </a:lnTo>
                <a:lnTo>
                  <a:pt x="171474" y="1383537"/>
                </a:lnTo>
                <a:lnTo>
                  <a:pt x="176872" y="1377821"/>
                </a:lnTo>
                <a:lnTo>
                  <a:pt x="182905" y="1372106"/>
                </a:lnTo>
                <a:lnTo>
                  <a:pt x="189256" y="1367342"/>
                </a:lnTo>
                <a:lnTo>
                  <a:pt x="195607" y="1363532"/>
                </a:lnTo>
                <a:lnTo>
                  <a:pt x="202910" y="1360357"/>
                </a:lnTo>
                <a:lnTo>
                  <a:pt x="209896" y="1357816"/>
                </a:lnTo>
                <a:lnTo>
                  <a:pt x="217200" y="1355911"/>
                </a:lnTo>
                <a:lnTo>
                  <a:pt x="224503" y="1354958"/>
                </a:lnTo>
                <a:lnTo>
                  <a:pt x="232124" y="1354641"/>
                </a:lnTo>
                <a:lnTo>
                  <a:pt x="239745" y="1354958"/>
                </a:lnTo>
                <a:lnTo>
                  <a:pt x="247049" y="1355911"/>
                </a:lnTo>
                <a:lnTo>
                  <a:pt x="254352" y="1357816"/>
                </a:lnTo>
                <a:lnTo>
                  <a:pt x="261338" y="1360357"/>
                </a:lnTo>
                <a:lnTo>
                  <a:pt x="268642" y="1363532"/>
                </a:lnTo>
                <a:lnTo>
                  <a:pt x="275310" y="1367342"/>
                </a:lnTo>
                <a:lnTo>
                  <a:pt x="281661" y="1372106"/>
                </a:lnTo>
                <a:lnTo>
                  <a:pt x="287694" y="1377821"/>
                </a:lnTo>
                <a:lnTo>
                  <a:pt x="403598" y="1494042"/>
                </a:lnTo>
                <a:lnTo>
                  <a:pt x="406773" y="1485786"/>
                </a:lnTo>
                <a:lnTo>
                  <a:pt x="410584" y="1478165"/>
                </a:lnTo>
                <a:lnTo>
                  <a:pt x="413124" y="1474672"/>
                </a:lnTo>
                <a:lnTo>
                  <a:pt x="415982" y="1470862"/>
                </a:lnTo>
                <a:lnTo>
                  <a:pt x="418522" y="1467369"/>
                </a:lnTo>
                <a:lnTo>
                  <a:pt x="421698" y="1464193"/>
                </a:lnTo>
                <a:lnTo>
                  <a:pt x="1304469" y="581104"/>
                </a:lnTo>
                <a:lnTo>
                  <a:pt x="1310502" y="576024"/>
                </a:lnTo>
                <a:lnTo>
                  <a:pt x="1316853" y="571261"/>
                </a:lnTo>
                <a:lnTo>
                  <a:pt x="1323522" y="567133"/>
                </a:lnTo>
                <a:lnTo>
                  <a:pt x="1330190" y="563957"/>
                </a:lnTo>
                <a:lnTo>
                  <a:pt x="1337811" y="561734"/>
                </a:lnTo>
                <a:lnTo>
                  <a:pt x="1345114" y="559511"/>
                </a:lnTo>
                <a:lnTo>
                  <a:pt x="1352418" y="558559"/>
                </a:lnTo>
                <a:lnTo>
                  <a:pt x="1360039" y="558559"/>
                </a:lnTo>
                <a:lnTo>
                  <a:pt x="1367660" y="558559"/>
                </a:lnTo>
                <a:lnTo>
                  <a:pt x="1374646" y="559511"/>
                </a:lnTo>
                <a:lnTo>
                  <a:pt x="1382267" y="561734"/>
                </a:lnTo>
                <a:lnTo>
                  <a:pt x="1389570" y="563957"/>
                </a:lnTo>
                <a:lnTo>
                  <a:pt x="1396239" y="567133"/>
                </a:lnTo>
                <a:lnTo>
                  <a:pt x="1402907" y="571261"/>
                </a:lnTo>
                <a:lnTo>
                  <a:pt x="1409258" y="576024"/>
                </a:lnTo>
                <a:lnTo>
                  <a:pt x="1415292" y="581104"/>
                </a:lnTo>
                <a:lnTo>
                  <a:pt x="1446728" y="612541"/>
                </a:lnTo>
                <a:lnTo>
                  <a:pt x="1502298" y="556971"/>
                </a:lnTo>
                <a:lnTo>
                  <a:pt x="1507697" y="551573"/>
                </a:lnTo>
                <a:lnTo>
                  <a:pt x="1514048" y="546810"/>
                </a:lnTo>
                <a:lnTo>
                  <a:pt x="1520716" y="542999"/>
                </a:lnTo>
                <a:lnTo>
                  <a:pt x="1528020" y="539824"/>
                </a:lnTo>
                <a:lnTo>
                  <a:pt x="1535006" y="537283"/>
                </a:lnTo>
                <a:lnTo>
                  <a:pt x="1542309" y="535378"/>
                </a:lnTo>
                <a:lnTo>
                  <a:pt x="1549930" y="534108"/>
                </a:lnTo>
                <a:lnTo>
                  <a:pt x="1557234" y="534108"/>
                </a:lnTo>
                <a:lnTo>
                  <a:pt x="1564854" y="534108"/>
                </a:lnTo>
                <a:lnTo>
                  <a:pt x="1572476" y="535378"/>
                </a:lnTo>
                <a:lnTo>
                  <a:pt x="1579462" y="537283"/>
                </a:lnTo>
                <a:lnTo>
                  <a:pt x="1586765" y="539824"/>
                </a:lnTo>
                <a:lnTo>
                  <a:pt x="1593751" y="542999"/>
                </a:lnTo>
                <a:lnTo>
                  <a:pt x="1600102" y="546810"/>
                </a:lnTo>
                <a:lnTo>
                  <a:pt x="1606453" y="551573"/>
                </a:lnTo>
                <a:lnTo>
                  <a:pt x="1612486" y="556971"/>
                </a:lnTo>
                <a:lnTo>
                  <a:pt x="1632174" y="576659"/>
                </a:lnTo>
                <a:lnTo>
                  <a:pt x="2185970" y="22863"/>
                </a:lnTo>
                <a:lnTo>
                  <a:pt x="2192003" y="17465"/>
                </a:lnTo>
                <a:lnTo>
                  <a:pt x="2198354" y="13019"/>
                </a:lnTo>
                <a:lnTo>
                  <a:pt x="2204705" y="9209"/>
                </a:lnTo>
                <a:lnTo>
                  <a:pt x="2211691" y="5398"/>
                </a:lnTo>
                <a:lnTo>
                  <a:pt x="2218994" y="3175"/>
                </a:lnTo>
                <a:lnTo>
                  <a:pt x="2226615" y="1588"/>
                </a:lnTo>
                <a:lnTo>
                  <a:pt x="2233601" y="317"/>
                </a:lnTo>
                <a:lnTo>
                  <a:pt x="224122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4"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childTnLst>
                          </p:cTn>
                        </p:par>
                        <p:par>
                          <p:cTn id="22" fill="hold">
                            <p:stCondLst>
                              <p:cond delay="225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par>
                                <p:cTn id="28" presetID="53" presetClass="entr" presetSubtype="16"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par>
                                <p:cTn id="33" presetID="53" presetClass="entr" presetSubtype="16"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53" presetClass="entr" presetSubtype="16"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p:cTn id="50" dur="500" fill="hold"/>
                                        <p:tgtEl>
                                          <p:spTgt spid="75"/>
                                        </p:tgtEl>
                                        <p:attrNameLst>
                                          <p:attrName>ppt_w</p:attrName>
                                        </p:attrNameLst>
                                      </p:cBhvr>
                                      <p:tavLst>
                                        <p:tav tm="0">
                                          <p:val>
                                            <p:fltVal val="0"/>
                                          </p:val>
                                        </p:tav>
                                        <p:tav tm="100000">
                                          <p:val>
                                            <p:strVal val="#ppt_w"/>
                                          </p:val>
                                        </p:tav>
                                      </p:tavLst>
                                    </p:anim>
                                    <p:anim calcmode="lin" valueType="num">
                                      <p:cBhvr>
                                        <p:cTn id="51" dur="500" fill="hold"/>
                                        <p:tgtEl>
                                          <p:spTgt spid="75"/>
                                        </p:tgtEl>
                                        <p:attrNameLst>
                                          <p:attrName>ppt_h</p:attrName>
                                        </p:attrNameLst>
                                      </p:cBhvr>
                                      <p:tavLst>
                                        <p:tav tm="0">
                                          <p:val>
                                            <p:fltVal val="0"/>
                                          </p:val>
                                        </p:tav>
                                        <p:tav tm="100000">
                                          <p:val>
                                            <p:strVal val="#ppt_h"/>
                                          </p:val>
                                        </p:tav>
                                      </p:tavLst>
                                    </p:anim>
                                    <p:animEffect transition="in" filter="fade">
                                      <p:cBhvr>
                                        <p:cTn id="52" dur="500"/>
                                        <p:tgtEl>
                                          <p:spTgt spid="75"/>
                                        </p:tgtEl>
                                      </p:cBhvr>
                                    </p:animEffect>
                                  </p:childTnLst>
                                </p:cTn>
                              </p:par>
                            </p:childTnLst>
                          </p:cTn>
                        </p:par>
                        <p:par>
                          <p:cTn id="53" fill="hold">
                            <p:stCondLst>
                              <p:cond delay="2750"/>
                            </p:stCondLst>
                            <p:childTnLst>
                              <p:par>
                                <p:cTn id="54" presetID="22" presetClass="entr" presetSubtype="8"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500"/>
                                        <p:tgtEl>
                                          <p:spTgt spid="4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par>
                          <p:cTn id="66" fill="hold">
                            <p:stCondLst>
                              <p:cond delay="3250"/>
                            </p:stCondLst>
                            <p:childTnLst>
                              <p:par>
                                <p:cTn id="67" presetID="49" presetClass="entr" presetSubtype="0" decel="100000" fill="hold" nodeType="after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 calcmode="lin" valueType="num">
                                      <p:cBhvr>
                                        <p:cTn id="71" dur="500" fill="hold"/>
                                        <p:tgtEl>
                                          <p:spTgt spid="71"/>
                                        </p:tgtEl>
                                        <p:attrNameLst>
                                          <p:attrName>style.rotation</p:attrName>
                                        </p:attrNameLst>
                                      </p:cBhvr>
                                      <p:tavLst>
                                        <p:tav tm="0">
                                          <p:val>
                                            <p:fltVal val="360"/>
                                          </p:val>
                                        </p:tav>
                                        <p:tav tm="100000">
                                          <p:val>
                                            <p:fltVal val="0"/>
                                          </p:val>
                                        </p:tav>
                                      </p:tavLst>
                                    </p:anim>
                                    <p:animEffect transition="in" filter="fade">
                                      <p:cBhvr>
                                        <p:cTn id="72" dur="500"/>
                                        <p:tgtEl>
                                          <p:spTgt spid="71"/>
                                        </p:tgtEl>
                                      </p:cBhvr>
                                    </p:animEffect>
                                  </p:childTnLst>
                                </p:cTn>
                              </p:par>
                            </p:childTnLst>
                          </p:cTn>
                        </p:par>
                        <p:par>
                          <p:cTn id="73" fill="hold">
                            <p:stCondLst>
                              <p:cond delay="3750"/>
                            </p:stCondLst>
                            <p:childTnLst>
                              <p:par>
                                <p:cTn id="74" presetID="49" presetClass="entr" presetSubtype="0" decel="100000" fill="hold" nodeType="after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p:cTn id="76" dur="500" fill="hold"/>
                                        <p:tgtEl>
                                          <p:spTgt spid="58"/>
                                        </p:tgtEl>
                                        <p:attrNameLst>
                                          <p:attrName>ppt_w</p:attrName>
                                        </p:attrNameLst>
                                      </p:cBhvr>
                                      <p:tavLst>
                                        <p:tav tm="0">
                                          <p:val>
                                            <p:fltVal val="0"/>
                                          </p:val>
                                        </p:tav>
                                        <p:tav tm="100000">
                                          <p:val>
                                            <p:strVal val="#ppt_w"/>
                                          </p:val>
                                        </p:tav>
                                      </p:tavLst>
                                    </p:anim>
                                    <p:anim calcmode="lin" valueType="num">
                                      <p:cBhvr>
                                        <p:cTn id="77" dur="500" fill="hold"/>
                                        <p:tgtEl>
                                          <p:spTgt spid="58"/>
                                        </p:tgtEl>
                                        <p:attrNameLst>
                                          <p:attrName>ppt_h</p:attrName>
                                        </p:attrNameLst>
                                      </p:cBhvr>
                                      <p:tavLst>
                                        <p:tav tm="0">
                                          <p:val>
                                            <p:fltVal val="0"/>
                                          </p:val>
                                        </p:tav>
                                        <p:tav tm="100000">
                                          <p:val>
                                            <p:strVal val="#ppt_h"/>
                                          </p:val>
                                        </p:tav>
                                      </p:tavLst>
                                    </p:anim>
                                    <p:anim calcmode="lin" valueType="num">
                                      <p:cBhvr>
                                        <p:cTn id="78" dur="500" fill="hold"/>
                                        <p:tgtEl>
                                          <p:spTgt spid="58"/>
                                        </p:tgtEl>
                                        <p:attrNameLst>
                                          <p:attrName>style.rotation</p:attrName>
                                        </p:attrNameLst>
                                      </p:cBhvr>
                                      <p:tavLst>
                                        <p:tav tm="0">
                                          <p:val>
                                            <p:fltVal val="360"/>
                                          </p:val>
                                        </p:tav>
                                        <p:tav tm="100000">
                                          <p:val>
                                            <p:fltVal val="0"/>
                                          </p:val>
                                        </p:tav>
                                      </p:tavLst>
                                    </p:anim>
                                    <p:animEffect transition="in" filter="fade">
                                      <p:cBhvr>
                                        <p:cTn id="79" dur="500"/>
                                        <p:tgtEl>
                                          <p:spTgt spid="58"/>
                                        </p:tgtEl>
                                      </p:cBhvr>
                                    </p:animEffect>
                                  </p:childTnLst>
                                </p:cTn>
                              </p:par>
                            </p:childTnLst>
                          </p:cTn>
                        </p:par>
                        <p:par>
                          <p:cTn id="80" fill="hold">
                            <p:stCondLst>
                              <p:cond delay="4250"/>
                            </p:stCondLst>
                            <p:childTnLst>
                              <p:par>
                                <p:cTn id="81" presetID="49" presetClass="entr" presetSubtype="0" decel="100000" fill="hold" nodeType="afterEffect">
                                  <p:stCondLst>
                                    <p:cond delay="0"/>
                                  </p:stCondLst>
                                  <p:childTnLst>
                                    <p:set>
                                      <p:cBhvr>
                                        <p:cTn id="82" dur="1" fill="hold">
                                          <p:stCondLst>
                                            <p:cond delay="0"/>
                                          </p:stCondLst>
                                        </p:cTn>
                                        <p:tgtEl>
                                          <p:spTgt spid="63"/>
                                        </p:tgtEl>
                                        <p:attrNameLst>
                                          <p:attrName>style.visibility</p:attrName>
                                        </p:attrNameLst>
                                      </p:cBhvr>
                                      <p:to>
                                        <p:strVal val="visible"/>
                                      </p:to>
                                    </p:set>
                                    <p:anim calcmode="lin" valueType="num">
                                      <p:cBhvr>
                                        <p:cTn id="83" dur="500" fill="hold"/>
                                        <p:tgtEl>
                                          <p:spTgt spid="63"/>
                                        </p:tgtEl>
                                        <p:attrNameLst>
                                          <p:attrName>ppt_w</p:attrName>
                                        </p:attrNameLst>
                                      </p:cBhvr>
                                      <p:tavLst>
                                        <p:tav tm="0">
                                          <p:val>
                                            <p:fltVal val="0"/>
                                          </p:val>
                                        </p:tav>
                                        <p:tav tm="100000">
                                          <p:val>
                                            <p:strVal val="#ppt_w"/>
                                          </p:val>
                                        </p:tav>
                                      </p:tavLst>
                                    </p:anim>
                                    <p:anim calcmode="lin" valueType="num">
                                      <p:cBhvr>
                                        <p:cTn id="84" dur="500" fill="hold"/>
                                        <p:tgtEl>
                                          <p:spTgt spid="63"/>
                                        </p:tgtEl>
                                        <p:attrNameLst>
                                          <p:attrName>ppt_h</p:attrName>
                                        </p:attrNameLst>
                                      </p:cBhvr>
                                      <p:tavLst>
                                        <p:tav tm="0">
                                          <p:val>
                                            <p:fltVal val="0"/>
                                          </p:val>
                                        </p:tav>
                                        <p:tav tm="100000">
                                          <p:val>
                                            <p:strVal val="#ppt_h"/>
                                          </p:val>
                                        </p:tav>
                                      </p:tavLst>
                                    </p:anim>
                                    <p:anim calcmode="lin" valueType="num">
                                      <p:cBhvr>
                                        <p:cTn id="85" dur="500" fill="hold"/>
                                        <p:tgtEl>
                                          <p:spTgt spid="63"/>
                                        </p:tgtEl>
                                        <p:attrNameLst>
                                          <p:attrName>style.rotation</p:attrName>
                                        </p:attrNameLst>
                                      </p:cBhvr>
                                      <p:tavLst>
                                        <p:tav tm="0">
                                          <p:val>
                                            <p:fltVal val="360"/>
                                          </p:val>
                                        </p:tav>
                                        <p:tav tm="100000">
                                          <p:val>
                                            <p:fltVal val="0"/>
                                          </p:val>
                                        </p:tav>
                                      </p:tavLst>
                                    </p:anim>
                                    <p:animEffect transition="in" filter="fade">
                                      <p:cBhvr>
                                        <p:cTn id="86" dur="500"/>
                                        <p:tgtEl>
                                          <p:spTgt spid="63"/>
                                        </p:tgtEl>
                                      </p:cBhvr>
                                    </p:animEffect>
                                  </p:childTnLst>
                                </p:cTn>
                              </p:par>
                            </p:childTnLst>
                          </p:cTn>
                        </p:par>
                        <p:par>
                          <p:cTn id="87" fill="hold">
                            <p:stCondLst>
                              <p:cond delay="4750"/>
                            </p:stCondLst>
                            <p:childTnLst>
                              <p:par>
                                <p:cTn id="88" presetID="49" presetClass="entr" presetSubtype="0" decel="100000" fill="hold" nodeType="afterEffect">
                                  <p:stCondLst>
                                    <p:cond delay="0"/>
                                  </p:stCondLst>
                                  <p:childTnLst>
                                    <p:set>
                                      <p:cBhvr>
                                        <p:cTn id="89" dur="1" fill="hold">
                                          <p:stCondLst>
                                            <p:cond delay="0"/>
                                          </p:stCondLst>
                                        </p:cTn>
                                        <p:tgtEl>
                                          <p:spTgt spid="67"/>
                                        </p:tgtEl>
                                        <p:attrNameLst>
                                          <p:attrName>style.visibility</p:attrName>
                                        </p:attrNameLst>
                                      </p:cBhvr>
                                      <p:to>
                                        <p:strVal val="visible"/>
                                      </p:to>
                                    </p:set>
                                    <p:anim calcmode="lin" valueType="num">
                                      <p:cBhvr>
                                        <p:cTn id="90" dur="500" fill="hold"/>
                                        <p:tgtEl>
                                          <p:spTgt spid="67"/>
                                        </p:tgtEl>
                                        <p:attrNameLst>
                                          <p:attrName>ppt_w</p:attrName>
                                        </p:attrNameLst>
                                      </p:cBhvr>
                                      <p:tavLst>
                                        <p:tav tm="0">
                                          <p:val>
                                            <p:fltVal val="0"/>
                                          </p:val>
                                        </p:tav>
                                        <p:tav tm="100000">
                                          <p:val>
                                            <p:strVal val="#ppt_w"/>
                                          </p:val>
                                        </p:tav>
                                      </p:tavLst>
                                    </p:anim>
                                    <p:anim calcmode="lin" valueType="num">
                                      <p:cBhvr>
                                        <p:cTn id="91" dur="500" fill="hold"/>
                                        <p:tgtEl>
                                          <p:spTgt spid="67"/>
                                        </p:tgtEl>
                                        <p:attrNameLst>
                                          <p:attrName>ppt_h</p:attrName>
                                        </p:attrNameLst>
                                      </p:cBhvr>
                                      <p:tavLst>
                                        <p:tav tm="0">
                                          <p:val>
                                            <p:fltVal val="0"/>
                                          </p:val>
                                        </p:tav>
                                        <p:tav tm="100000">
                                          <p:val>
                                            <p:strVal val="#ppt_h"/>
                                          </p:val>
                                        </p:tav>
                                      </p:tavLst>
                                    </p:anim>
                                    <p:anim calcmode="lin" valueType="num">
                                      <p:cBhvr>
                                        <p:cTn id="92" dur="500" fill="hold"/>
                                        <p:tgtEl>
                                          <p:spTgt spid="67"/>
                                        </p:tgtEl>
                                        <p:attrNameLst>
                                          <p:attrName>style.rotation</p:attrName>
                                        </p:attrNameLst>
                                      </p:cBhvr>
                                      <p:tavLst>
                                        <p:tav tm="0">
                                          <p:val>
                                            <p:fltVal val="360"/>
                                          </p:val>
                                        </p:tav>
                                        <p:tav tm="100000">
                                          <p:val>
                                            <p:fltVal val="0"/>
                                          </p:val>
                                        </p:tav>
                                      </p:tavLst>
                                    </p:anim>
                                    <p:animEffect transition="in" filter="fade">
                                      <p:cBhvr>
                                        <p:cTn id="9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P spid="36" grpId="0"/>
      <p:bldP spid="37" grpId="0" animBg="1"/>
      <p:bldP spid="38" grpId="0" animBg="1"/>
      <p:bldP spid="39" grpId="0" animBg="1"/>
      <p:bldP spid="40" grpId="0" animBg="1"/>
      <p:bldP spid="75" grpId="0" animBg="1"/>
      <p:bldP spid="7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sp>
        <p:nvSpPr>
          <p:cNvPr id="78" name="左大括号 77"/>
          <p:cNvSpPr/>
          <p:nvPr/>
        </p:nvSpPr>
        <p:spPr>
          <a:xfrm>
            <a:off x="3896991" y="2441750"/>
            <a:ext cx="611427" cy="3173299"/>
          </a:xfrm>
          <a:prstGeom prst="leftBrace">
            <a:avLst>
              <a:gd name="adj1" fmla="val 83850"/>
              <a:gd name="adj2" fmla="val 50000"/>
            </a:avLst>
          </a:prstGeom>
          <a:ln w="41275">
            <a:solidFill>
              <a:srgbClr val="046FB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79" name="左大括号 78"/>
          <p:cNvSpPr/>
          <p:nvPr/>
        </p:nvSpPr>
        <p:spPr>
          <a:xfrm flipH="1">
            <a:off x="7787493" y="2420414"/>
            <a:ext cx="528883" cy="3173299"/>
          </a:xfrm>
          <a:prstGeom prst="leftBrace">
            <a:avLst>
              <a:gd name="adj1" fmla="val 71826"/>
              <a:gd name="adj2" fmla="val 50000"/>
            </a:avLst>
          </a:prstGeom>
          <a:ln w="41275">
            <a:solidFill>
              <a:srgbClr val="22B1D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solidFill>
                <a:srgbClr val="0070C0"/>
              </a:solidFill>
            </a:endParaRPr>
          </a:p>
        </p:txBody>
      </p:sp>
      <p:sp>
        <p:nvSpPr>
          <p:cNvPr id="80" name="TextBox 24"/>
          <p:cNvSpPr txBox="1">
            <a:spLocks noChangeArrowheads="1"/>
          </p:cNvSpPr>
          <p:nvPr/>
        </p:nvSpPr>
        <p:spPr bwMode="auto">
          <a:xfrm>
            <a:off x="9180008" y="3043699"/>
            <a:ext cx="2767941" cy="1772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800" dirty="0">
                <a:latin typeface="微软雅黑" panose="020B0503020204020204" pitchFamily="34" charset="-122"/>
                <a:ea typeface="微软雅黑" panose="020B0503020204020204" pitchFamily="34" charset="-122"/>
              </a:rPr>
              <a:t>点击添加具体说明</a:t>
            </a:r>
            <a:endParaRPr lang="en-US" altLang="zh-CN" sz="1800" dirty="0">
              <a:latin typeface="微软雅黑" panose="020B0503020204020204" pitchFamily="34" charset="-122"/>
              <a:ea typeface="微软雅黑" panose="020B0503020204020204" pitchFamily="34" charset="-122"/>
            </a:endParaRPr>
          </a:p>
          <a:p>
            <a:pPr algn="ctr">
              <a:lnSpc>
                <a:spcPct val="150000"/>
              </a:lnSpc>
            </a:pPr>
            <a:r>
              <a:rPr lang="zh-CN" altLang="en-US" sz="1800" dirty="0">
                <a:latin typeface="微软雅黑" panose="020B0503020204020204" pitchFamily="34" charset="-122"/>
                <a:ea typeface="微软雅黑" panose="020B0503020204020204" pitchFamily="34" charset="-122"/>
              </a:rPr>
              <a:t>点击添加具体说明</a:t>
            </a:r>
            <a:endParaRPr lang="en-US" altLang="zh-CN" sz="1800" dirty="0">
              <a:latin typeface="微软雅黑" panose="020B0503020204020204" pitchFamily="34" charset="-122"/>
              <a:ea typeface="微软雅黑" panose="020B0503020204020204" pitchFamily="34" charset="-122"/>
            </a:endParaRPr>
          </a:p>
          <a:p>
            <a:pPr algn="ctr">
              <a:lnSpc>
                <a:spcPct val="150000"/>
              </a:lnSpc>
            </a:pPr>
            <a:r>
              <a:rPr lang="zh-CN" altLang="en-US" sz="1800" dirty="0">
                <a:latin typeface="微软雅黑" panose="020B0503020204020204" pitchFamily="34" charset="-122"/>
                <a:ea typeface="微软雅黑" panose="020B0503020204020204" pitchFamily="34" charset="-122"/>
              </a:rPr>
              <a:t>点击添加具体说明</a:t>
            </a:r>
            <a:endParaRPr lang="en-US" altLang="zh-CN" sz="1800" dirty="0">
              <a:latin typeface="微软雅黑" panose="020B0503020204020204" pitchFamily="34" charset="-122"/>
              <a:ea typeface="微软雅黑" panose="020B0503020204020204" pitchFamily="34" charset="-122"/>
            </a:endParaRPr>
          </a:p>
          <a:p>
            <a:pPr algn="ctr">
              <a:lnSpc>
                <a:spcPct val="150000"/>
              </a:lnSpc>
            </a:pPr>
            <a:r>
              <a:rPr lang="zh-CN" altLang="en-US" sz="1800" dirty="0">
                <a:latin typeface="微软雅黑" panose="020B0503020204020204" pitchFamily="34" charset="-122"/>
                <a:ea typeface="微软雅黑" panose="020B0503020204020204" pitchFamily="34" charset="-122"/>
              </a:rPr>
              <a:t>点击添加具体说明</a:t>
            </a:r>
            <a:endParaRPr lang="en-US" altLang="zh-CN" sz="1800" dirty="0">
              <a:latin typeface="微软雅黑" panose="020B0503020204020204" pitchFamily="34" charset="-122"/>
              <a:ea typeface="微软雅黑" panose="020B0503020204020204" pitchFamily="34" charset="-122"/>
            </a:endParaRPr>
          </a:p>
        </p:txBody>
      </p:sp>
      <p:sp>
        <p:nvSpPr>
          <p:cNvPr id="87" name="TextBox 24"/>
          <p:cNvSpPr txBox="1">
            <a:spLocks noChangeArrowheads="1"/>
          </p:cNvSpPr>
          <p:nvPr/>
        </p:nvSpPr>
        <p:spPr bwMode="auto">
          <a:xfrm>
            <a:off x="138544" y="3043699"/>
            <a:ext cx="2767941" cy="1772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800" dirty="0">
                <a:latin typeface="微软雅黑" panose="020B0503020204020204" pitchFamily="34" charset="-122"/>
                <a:ea typeface="微软雅黑" panose="020B0503020204020204" pitchFamily="34" charset="-122"/>
              </a:rPr>
              <a:t>点击添加具体说明</a:t>
            </a:r>
            <a:endParaRPr lang="en-US" altLang="zh-CN" sz="1800" dirty="0">
              <a:latin typeface="微软雅黑" panose="020B0503020204020204" pitchFamily="34" charset="-122"/>
              <a:ea typeface="微软雅黑" panose="020B0503020204020204" pitchFamily="34" charset="-122"/>
            </a:endParaRPr>
          </a:p>
          <a:p>
            <a:pPr algn="ctr">
              <a:lnSpc>
                <a:spcPct val="150000"/>
              </a:lnSpc>
            </a:pPr>
            <a:r>
              <a:rPr lang="zh-CN" altLang="en-US" sz="1800" dirty="0">
                <a:latin typeface="微软雅黑" panose="020B0503020204020204" pitchFamily="34" charset="-122"/>
                <a:ea typeface="微软雅黑" panose="020B0503020204020204" pitchFamily="34" charset="-122"/>
              </a:rPr>
              <a:t>点击添加具体说明</a:t>
            </a:r>
            <a:endParaRPr lang="en-US" altLang="zh-CN" sz="1800" dirty="0">
              <a:latin typeface="微软雅黑" panose="020B0503020204020204" pitchFamily="34" charset="-122"/>
              <a:ea typeface="微软雅黑" panose="020B0503020204020204" pitchFamily="34" charset="-122"/>
            </a:endParaRPr>
          </a:p>
          <a:p>
            <a:pPr algn="ctr">
              <a:lnSpc>
                <a:spcPct val="150000"/>
              </a:lnSpc>
            </a:pPr>
            <a:r>
              <a:rPr lang="zh-CN" altLang="en-US" sz="1800" dirty="0">
                <a:latin typeface="微软雅黑" panose="020B0503020204020204" pitchFamily="34" charset="-122"/>
                <a:ea typeface="微软雅黑" panose="020B0503020204020204" pitchFamily="34" charset="-122"/>
              </a:rPr>
              <a:t>点击添加具体说明</a:t>
            </a:r>
            <a:endParaRPr lang="en-US" altLang="zh-CN" sz="1800" dirty="0">
              <a:latin typeface="微软雅黑" panose="020B0503020204020204" pitchFamily="34" charset="-122"/>
              <a:ea typeface="微软雅黑" panose="020B0503020204020204" pitchFamily="34" charset="-122"/>
            </a:endParaRPr>
          </a:p>
          <a:p>
            <a:pPr algn="ctr">
              <a:lnSpc>
                <a:spcPct val="150000"/>
              </a:lnSpc>
            </a:pPr>
            <a:r>
              <a:rPr lang="zh-CN" altLang="en-US" sz="1800" dirty="0">
                <a:latin typeface="微软雅黑" panose="020B0503020204020204" pitchFamily="34" charset="-122"/>
                <a:ea typeface="微软雅黑" panose="020B0503020204020204" pitchFamily="34" charset="-122"/>
              </a:rPr>
              <a:t>点击添加具体说明</a:t>
            </a:r>
            <a:endParaRPr lang="en-US" altLang="zh-CN" sz="1800"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4535737" y="1468424"/>
            <a:ext cx="3463309" cy="4887061"/>
            <a:chOff x="4606075" y="1468424"/>
            <a:chExt cx="3463309" cy="4887061"/>
          </a:xfrm>
        </p:grpSpPr>
        <p:sp>
          <p:nvSpPr>
            <p:cNvPr id="92" name="椭圆 91"/>
            <p:cNvSpPr/>
            <p:nvPr/>
          </p:nvSpPr>
          <p:spPr>
            <a:xfrm>
              <a:off x="5740346" y="4376059"/>
              <a:ext cx="1217725" cy="1217725"/>
            </a:xfrm>
            <a:prstGeom prst="ellipse">
              <a:avLst/>
            </a:prstGeom>
            <a:blipFill>
              <a:blip r:embed="rId3"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600"/>
            </a:p>
          </p:txBody>
        </p:sp>
        <p:graphicFrame>
          <p:nvGraphicFramePr>
            <p:cNvPr id="93" name="图表 92"/>
            <p:cNvGraphicFramePr/>
            <p:nvPr/>
          </p:nvGraphicFramePr>
          <p:xfrm>
            <a:off x="4630607" y="3605293"/>
            <a:ext cx="3438777" cy="2750192"/>
          </p:xfrm>
          <a:graphic>
            <a:graphicData uri="http://schemas.openxmlformats.org/drawingml/2006/chart">
              <c:chart xmlns:c="http://schemas.openxmlformats.org/drawingml/2006/chart" xmlns:r="http://schemas.openxmlformats.org/officeDocument/2006/relationships" r:id="rId1"/>
            </a:graphicData>
          </a:graphic>
        </p:graphicFrame>
        <p:sp>
          <p:nvSpPr>
            <p:cNvPr id="89" name="椭圆 88"/>
            <p:cNvSpPr/>
            <p:nvPr/>
          </p:nvSpPr>
          <p:spPr>
            <a:xfrm>
              <a:off x="5689473" y="2252584"/>
              <a:ext cx="1163543" cy="1163543"/>
            </a:xfrm>
            <a:prstGeom prst="ellipse">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600"/>
            </a:p>
          </p:txBody>
        </p:sp>
        <p:graphicFrame>
          <p:nvGraphicFramePr>
            <p:cNvPr id="90" name="图表 89"/>
            <p:cNvGraphicFramePr/>
            <p:nvPr/>
          </p:nvGraphicFramePr>
          <p:xfrm>
            <a:off x="4606075" y="1468424"/>
            <a:ext cx="3334304" cy="2717345"/>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14" name="组合 13"/>
          <p:cNvGrpSpPr/>
          <p:nvPr/>
        </p:nvGrpSpPr>
        <p:grpSpPr>
          <a:xfrm>
            <a:off x="8524825" y="3568233"/>
            <a:ext cx="861937" cy="861937"/>
            <a:chOff x="8524827" y="3568233"/>
            <a:chExt cx="861937" cy="861937"/>
          </a:xfrm>
        </p:grpSpPr>
        <p:sp>
          <p:nvSpPr>
            <p:cNvPr id="82" name="椭圆 81"/>
            <p:cNvSpPr/>
            <p:nvPr/>
          </p:nvSpPr>
          <p:spPr>
            <a:xfrm>
              <a:off x="8524827" y="3568233"/>
              <a:ext cx="861937" cy="861937"/>
            </a:xfrm>
            <a:prstGeom prst="ellipse">
              <a:avLst/>
            </a:prstGeom>
            <a:solidFill>
              <a:srgbClr val="046F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600"/>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00013" y="3726671"/>
              <a:ext cx="321379" cy="545059"/>
            </a:xfrm>
            <a:prstGeom prst="rect">
              <a:avLst/>
            </a:prstGeom>
          </p:spPr>
        </p:pic>
      </p:grpSp>
      <p:grpSp>
        <p:nvGrpSpPr>
          <p:cNvPr id="13" name="组合 12"/>
          <p:cNvGrpSpPr/>
          <p:nvPr/>
        </p:nvGrpSpPr>
        <p:grpSpPr>
          <a:xfrm>
            <a:off x="2817987" y="3583956"/>
            <a:ext cx="873841" cy="873841"/>
            <a:chOff x="2888325" y="3583956"/>
            <a:chExt cx="873841" cy="873841"/>
          </a:xfrm>
        </p:grpSpPr>
        <p:sp>
          <p:nvSpPr>
            <p:cNvPr id="85" name="椭圆 84"/>
            <p:cNvSpPr/>
            <p:nvPr/>
          </p:nvSpPr>
          <p:spPr>
            <a:xfrm>
              <a:off x="2888325" y="3583956"/>
              <a:ext cx="873841" cy="873841"/>
            </a:xfrm>
            <a:prstGeom prst="ellipse">
              <a:avLst/>
            </a:prstGeom>
            <a:solidFill>
              <a:srgbClr val="22B1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600"/>
            </a:p>
          </p:txBody>
        </p:sp>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87887" y="3707563"/>
              <a:ext cx="474717" cy="62662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6" presetClass="entr" presetSubtype="2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par>
                          <p:cTn id="22" fill="hold">
                            <p:stCondLst>
                              <p:cond delay="2250"/>
                            </p:stCondLst>
                            <p:childTnLst>
                              <p:par>
                                <p:cTn id="23" presetID="16" presetClass="entr" presetSubtype="26" fill="hold" grpId="0"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barn(inHorizontal)">
                                      <p:cBhvr>
                                        <p:cTn id="25" dur="500"/>
                                        <p:tgtEl>
                                          <p:spTgt spid="78"/>
                                        </p:tgtEl>
                                      </p:cBhvr>
                                    </p:animEffect>
                                  </p:childTnLst>
                                </p:cTn>
                              </p:par>
                              <p:par>
                                <p:cTn id="26" presetID="16" presetClass="entr" presetSubtype="26" fill="hold" grpId="0" nodeType="with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barn(inHorizontal)">
                                      <p:cBhvr>
                                        <p:cTn id="28" dur="500"/>
                                        <p:tgtEl>
                                          <p:spTgt spid="79"/>
                                        </p:tgtEl>
                                      </p:cBhvr>
                                    </p:animEffect>
                                  </p:childTnLst>
                                </p:cTn>
                              </p:par>
                            </p:childTnLst>
                          </p:cTn>
                        </p:par>
                        <p:par>
                          <p:cTn id="29" fill="hold">
                            <p:stCondLst>
                              <p:cond delay="2750"/>
                            </p:stCondLst>
                            <p:childTnLst>
                              <p:par>
                                <p:cTn id="30" presetID="14" presetClass="entr" presetSubtype="1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par>
                          <p:cTn id="33" fill="hold">
                            <p:stCondLst>
                              <p:cond delay="32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87"/>
                                        </p:tgtEl>
                                        <p:attrNameLst>
                                          <p:attrName>style.visibility</p:attrName>
                                        </p:attrNameLst>
                                      </p:cBhvr>
                                      <p:to>
                                        <p:strVal val="visible"/>
                                      </p:to>
                                    </p:set>
                                    <p:anim calcmode="lin" valueType="num">
                                      <p:cBhvr>
                                        <p:cTn id="36" dur="500" fill="hold"/>
                                        <p:tgtEl>
                                          <p:spTgt spid="8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87"/>
                                        </p:tgtEl>
                                        <p:attrNameLst>
                                          <p:attrName>ppt_y</p:attrName>
                                        </p:attrNameLst>
                                      </p:cBhvr>
                                      <p:tavLst>
                                        <p:tav tm="0">
                                          <p:val>
                                            <p:strVal val="#ppt_y"/>
                                          </p:val>
                                        </p:tav>
                                        <p:tav tm="100000">
                                          <p:val>
                                            <p:strVal val="#ppt_y"/>
                                          </p:val>
                                        </p:tav>
                                      </p:tavLst>
                                    </p:anim>
                                    <p:anim calcmode="lin" valueType="num">
                                      <p:cBhvr>
                                        <p:cTn id="38" dur="500" fill="hold"/>
                                        <p:tgtEl>
                                          <p:spTgt spid="8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8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87"/>
                                        </p:tgtEl>
                                      </p:cBhvr>
                                    </p:animEffect>
                                  </p:childTnLst>
                                </p:cTn>
                              </p:par>
                            </p:childTnLst>
                          </p:cTn>
                        </p:par>
                        <p:par>
                          <p:cTn id="41" fill="hold">
                            <p:stCondLst>
                              <p:cond delay="4800"/>
                            </p:stCondLst>
                            <p:childTnLst>
                              <p:par>
                                <p:cTn id="42" presetID="14" presetClass="entr" presetSubtype="1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randombar(horizontal)">
                                      <p:cBhvr>
                                        <p:cTn id="44" dur="500"/>
                                        <p:tgtEl>
                                          <p:spTgt spid="14"/>
                                        </p:tgtEl>
                                      </p:cBhvr>
                                    </p:animEffect>
                                  </p:childTnLst>
                                </p:cTn>
                              </p:par>
                            </p:childTnLst>
                          </p:cTn>
                        </p:par>
                        <p:par>
                          <p:cTn id="45" fill="hold">
                            <p:stCondLst>
                              <p:cond delay="53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80"/>
                                        </p:tgtEl>
                                        <p:attrNameLst>
                                          <p:attrName>style.visibility</p:attrName>
                                        </p:attrNameLst>
                                      </p:cBhvr>
                                      <p:to>
                                        <p:strVal val="visible"/>
                                      </p:to>
                                    </p:set>
                                    <p:anim calcmode="lin" valueType="num">
                                      <p:cBhvr>
                                        <p:cTn id="48"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80"/>
                                        </p:tgtEl>
                                        <p:attrNameLst>
                                          <p:attrName>ppt_y</p:attrName>
                                        </p:attrNameLst>
                                      </p:cBhvr>
                                      <p:tavLst>
                                        <p:tav tm="0">
                                          <p:val>
                                            <p:strVal val="#ppt_y"/>
                                          </p:val>
                                        </p:tav>
                                        <p:tav tm="100000">
                                          <p:val>
                                            <p:strVal val="#ppt_y"/>
                                          </p:val>
                                        </p:tav>
                                      </p:tavLst>
                                    </p:anim>
                                    <p:anim calcmode="lin" valueType="num">
                                      <p:cBhvr>
                                        <p:cTn id="50"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78" grpId="0" animBg="1"/>
      <p:bldP spid="79" grpId="0" animBg="1"/>
      <p:bldP spid="80" grpId="0"/>
      <p:bldP spid="8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529938" y="363681"/>
            <a:ext cx="810491" cy="498764"/>
            <a:chOff x="529938" y="363681"/>
            <a:chExt cx="810491" cy="498764"/>
          </a:xfrm>
        </p:grpSpPr>
        <p:sp>
          <p:nvSpPr>
            <p:cNvPr id="96" name="箭头: 燕尾形 95"/>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箭头: 燕尾形 96"/>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8" name="文本框 97"/>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99" name="矩形 98"/>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sp>
        <p:nvSpPr>
          <p:cNvPr id="8" name="MH_SubTitle_4"/>
          <p:cNvSpPr/>
          <p:nvPr>
            <p:custDataLst>
              <p:tags r:id="rId1"/>
            </p:custDataLst>
          </p:nvPr>
        </p:nvSpPr>
        <p:spPr>
          <a:xfrm flipH="1">
            <a:off x="1461860" y="3979176"/>
            <a:ext cx="4532929" cy="2115848"/>
          </a:xfrm>
          <a:custGeom>
            <a:avLst/>
            <a:gdLst>
              <a:gd name="connsiteX0" fmla="*/ 2792137 w 2987042"/>
              <a:gd name="connsiteY0" fmla="*/ 0 h 1393371"/>
              <a:gd name="connsiteX1" fmla="*/ 0 w 2987042"/>
              <a:gd name="connsiteY1" fmla="*/ 0 h 1393371"/>
              <a:gd name="connsiteX2" fmla="*/ 0 w 2987042"/>
              <a:gd name="connsiteY2" fmla="*/ 1198466 h 1393371"/>
              <a:gd name="connsiteX3" fmla="*/ 194905 w 2987042"/>
              <a:gd name="connsiteY3" fmla="*/ 1393371 h 1393371"/>
              <a:gd name="connsiteX4" fmla="*/ 2987042 w 2987042"/>
              <a:gd name="connsiteY4" fmla="*/ 1393371 h 1393371"/>
              <a:gd name="connsiteX5" fmla="*/ 2987042 w 2987042"/>
              <a:gd name="connsiteY5" fmla="*/ 194905 h 1393371"/>
              <a:gd name="connsiteX6" fmla="*/ 2792137 w 2987042"/>
              <a:gd name="connsiteY6" fmla="*/ 0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042" h="1393371">
                <a:moveTo>
                  <a:pt x="2792137" y="0"/>
                </a:moveTo>
                <a:lnTo>
                  <a:pt x="0" y="0"/>
                </a:lnTo>
                <a:lnTo>
                  <a:pt x="0" y="1198466"/>
                </a:lnTo>
                <a:cubicBezTo>
                  <a:pt x="0" y="1306109"/>
                  <a:pt x="87262" y="1393371"/>
                  <a:pt x="194905" y="1393371"/>
                </a:cubicBezTo>
                <a:lnTo>
                  <a:pt x="2987042" y="1393371"/>
                </a:lnTo>
                <a:lnTo>
                  <a:pt x="2987042" y="194905"/>
                </a:lnTo>
                <a:cubicBezTo>
                  <a:pt x="2987042" y="87262"/>
                  <a:pt x="2899780" y="0"/>
                  <a:pt x="2792137" y="0"/>
                </a:cubicBezTo>
                <a:close/>
              </a:path>
            </a:pathLst>
          </a:custGeom>
          <a:solidFill>
            <a:srgbClr val="F3EFEF"/>
          </a:solidFill>
          <a:effectLst>
            <a:outerShdw blurRad="63500" sx="102000" sy="102000" algn="ctr" rotWithShape="0">
              <a:srgbClr val="979A9C">
                <a:alpha val="40000"/>
              </a:srgbClr>
            </a:outerShdw>
          </a:effectLst>
        </p:spPr>
        <p:txBody>
          <a:bodyPr lIns="1152000" anchor="ctr"/>
          <a:lstStyle/>
          <a:p>
            <a:pPr algn="ctr">
              <a:lnSpc>
                <a:spcPct val="130000"/>
              </a:lnSpc>
              <a:defRPr/>
            </a:pPr>
            <a:endParaRPr lang="zh-CN" altLang="en-US" sz="1600" dirty="0">
              <a:solidFill>
                <a:schemeClr val="tx1">
                  <a:lumMod val="50000"/>
                </a:schemeClr>
              </a:solidFill>
              <a:latin typeface="黑体" panose="02010609060101010101" pitchFamily="49" charset="-122"/>
              <a:ea typeface="黑体" panose="02010609060101010101" pitchFamily="49" charset="-122"/>
            </a:endParaRPr>
          </a:p>
        </p:txBody>
      </p:sp>
      <p:sp>
        <p:nvSpPr>
          <p:cNvPr id="9" name="MH_SubTitle_3"/>
          <p:cNvSpPr/>
          <p:nvPr>
            <p:custDataLst>
              <p:tags r:id="rId2"/>
            </p:custDataLst>
          </p:nvPr>
        </p:nvSpPr>
        <p:spPr>
          <a:xfrm>
            <a:off x="6197213" y="3979176"/>
            <a:ext cx="4532929" cy="2115848"/>
          </a:xfrm>
          <a:custGeom>
            <a:avLst/>
            <a:gdLst>
              <a:gd name="connsiteX0" fmla="*/ 0 w 2987042"/>
              <a:gd name="connsiteY0" fmla="*/ 0 h 1393371"/>
              <a:gd name="connsiteX1" fmla="*/ 2792137 w 2987042"/>
              <a:gd name="connsiteY1" fmla="*/ 0 h 1393371"/>
              <a:gd name="connsiteX2" fmla="*/ 2987042 w 2987042"/>
              <a:gd name="connsiteY2" fmla="*/ 194905 h 1393371"/>
              <a:gd name="connsiteX3" fmla="*/ 2987042 w 2987042"/>
              <a:gd name="connsiteY3" fmla="*/ 1393371 h 1393371"/>
              <a:gd name="connsiteX4" fmla="*/ 194905 w 2987042"/>
              <a:gd name="connsiteY4" fmla="*/ 1393371 h 1393371"/>
              <a:gd name="connsiteX5" fmla="*/ 0 w 2987042"/>
              <a:gd name="connsiteY5" fmla="*/ 1198466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7042" h="1393371">
                <a:moveTo>
                  <a:pt x="0" y="0"/>
                </a:moveTo>
                <a:lnTo>
                  <a:pt x="2792137" y="0"/>
                </a:lnTo>
                <a:cubicBezTo>
                  <a:pt x="2899780" y="0"/>
                  <a:pt x="2987042" y="87262"/>
                  <a:pt x="2987042" y="194905"/>
                </a:cubicBezTo>
                <a:lnTo>
                  <a:pt x="2987042" y="1393371"/>
                </a:lnTo>
                <a:lnTo>
                  <a:pt x="194905" y="1393371"/>
                </a:lnTo>
                <a:cubicBezTo>
                  <a:pt x="87262" y="1393371"/>
                  <a:pt x="0" y="1306109"/>
                  <a:pt x="0" y="1198466"/>
                </a:cubicBezTo>
                <a:close/>
              </a:path>
            </a:pathLst>
          </a:custGeom>
          <a:solidFill>
            <a:srgbClr val="F3EFEF"/>
          </a:solidFill>
          <a:effectLst>
            <a:outerShdw blurRad="63500" sx="102000" sy="102000" algn="ctr" rotWithShape="0">
              <a:srgbClr val="979A9C">
                <a:alpha val="40000"/>
              </a:srgbClr>
            </a:outerShdw>
          </a:effectLst>
        </p:spPr>
        <p:txBody>
          <a:bodyPr lIns="90000" rIns="1152000" anchor="ctr"/>
          <a:lstStyle/>
          <a:p>
            <a:pPr algn="ctr">
              <a:lnSpc>
                <a:spcPct val="130000"/>
              </a:lnSpc>
              <a:defRPr/>
            </a:pPr>
            <a:endParaRPr lang="zh-CN" altLang="en-US" sz="1600" dirty="0">
              <a:solidFill>
                <a:schemeClr val="tx1">
                  <a:lumMod val="50000"/>
                </a:schemeClr>
              </a:solidFill>
              <a:latin typeface="黑体" panose="02010609060101010101" pitchFamily="49" charset="-122"/>
              <a:ea typeface="黑体" panose="02010609060101010101" pitchFamily="49" charset="-122"/>
            </a:endParaRPr>
          </a:p>
        </p:txBody>
      </p:sp>
      <p:sp>
        <p:nvSpPr>
          <p:cNvPr id="10" name="MH_SubTitle_1"/>
          <p:cNvSpPr/>
          <p:nvPr>
            <p:custDataLst>
              <p:tags r:id="rId3"/>
            </p:custDataLst>
          </p:nvPr>
        </p:nvSpPr>
        <p:spPr>
          <a:xfrm flipH="1">
            <a:off x="1461860" y="1670540"/>
            <a:ext cx="4532929" cy="2115848"/>
          </a:xfrm>
          <a:prstGeom prst="round2DiagRect">
            <a:avLst>
              <a:gd name="adj1" fmla="val 13988"/>
              <a:gd name="adj2" fmla="val 0"/>
            </a:avLst>
          </a:prstGeom>
          <a:solidFill>
            <a:srgbClr val="F3EFEF"/>
          </a:solidFill>
          <a:effectLst>
            <a:outerShdw blurRad="63500" sx="102000" sy="102000" algn="ctr" rotWithShape="0">
              <a:srgbClr val="979A9C">
                <a:alpha val="40000"/>
              </a:srgbClr>
            </a:outerShdw>
          </a:effectLst>
        </p:spPr>
        <p:txBody>
          <a:bodyPr lIns="1152000" anchor="ctr">
            <a:normAutofit/>
          </a:bodyPr>
          <a:lstStyle/>
          <a:p>
            <a:pPr algn="ctr">
              <a:lnSpc>
                <a:spcPct val="130000"/>
              </a:lnSpc>
              <a:defRPr/>
            </a:pPr>
            <a:endParaRPr lang="zh-CN" altLang="en-US" sz="1600" dirty="0">
              <a:solidFill>
                <a:schemeClr val="tx1">
                  <a:lumMod val="50000"/>
                </a:schemeClr>
              </a:solidFill>
              <a:latin typeface="黑体" panose="02010609060101010101" pitchFamily="49" charset="-122"/>
              <a:ea typeface="黑体" panose="02010609060101010101" pitchFamily="49" charset="-122"/>
            </a:endParaRPr>
          </a:p>
        </p:txBody>
      </p:sp>
      <p:sp>
        <p:nvSpPr>
          <p:cNvPr id="12" name="MH_SubTitle_2"/>
          <p:cNvSpPr/>
          <p:nvPr>
            <p:custDataLst>
              <p:tags r:id="rId4"/>
            </p:custDataLst>
          </p:nvPr>
        </p:nvSpPr>
        <p:spPr>
          <a:xfrm>
            <a:off x="6197214" y="1670540"/>
            <a:ext cx="4532929" cy="2115848"/>
          </a:xfrm>
          <a:prstGeom prst="round2DiagRect">
            <a:avLst>
              <a:gd name="adj1" fmla="val 13988"/>
              <a:gd name="adj2" fmla="val 0"/>
            </a:avLst>
          </a:prstGeom>
          <a:solidFill>
            <a:srgbClr val="F3EFEF"/>
          </a:solidFill>
          <a:effectLst>
            <a:outerShdw blurRad="63500" sx="102000" sy="102000" algn="ctr" rotWithShape="0">
              <a:srgbClr val="979A9C">
                <a:alpha val="40000"/>
              </a:srgbClr>
            </a:outerShdw>
          </a:effectLst>
        </p:spPr>
        <p:txBody>
          <a:bodyPr lIns="90000" rIns="1152000" anchor="ctr">
            <a:normAutofit/>
          </a:bodyPr>
          <a:lstStyle/>
          <a:p>
            <a:pPr algn="ctr">
              <a:lnSpc>
                <a:spcPct val="130000"/>
              </a:lnSpc>
              <a:defRPr/>
            </a:pPr>
            <a:endParaRPr lang="zh-CN" altLang="en-US" sz="1600" dirty="0">
              <a:solidFill>
                <a:schemeClr val="tx1">
                  <a:lumMod val="50000"/>
                </a:schemeClr>
              </a:solidFill>
              <a:latin typeface="黑体" panose="02010609060101010101" pitchFamily="49" charset="-122"/>
              <a:ea typeface="黑体" panose="02010609060101010101" pitchFamily="49" charset="-122"/>
            </a:endParaRPr>
          </a:p>
        </p:txBody>
      </p:sp>
      <p:sp>
        <p:nvSpPr>
          <p:cNvPr id="2" name="矩形 1"/>
          <p:cNvSpPr/>
          <p:nvPr/>
        </p:nvSpPr>
        <p:spPr>
          <a:xfrm>
            <a:off x="3259986" y="2110019"/>
            <a:ext cx="2646878" cy="1372683"/>
          </a:xfrm>
          <a:prstGeom prst="rect">
            <a:avLst/>
          </a:prstGeom>
        </p:spPr>
        <p:txBody>
          <a:bodyPr wrap="none">
            <a:spAutoFit/>
          </a:bodyPr>
          <a:lstStyle/>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p:txBody>
      </p:sp>
      <p:sp>
        <p:nvSpPr>
          <p:cNvPr id="26" name="矩形 25"/>
          <p:cNvSpPr/>
          <p:nvPr/>
        </p:nvSpPr>
        <p:spPr>
          <a:xfrm>
            <a:off x="6266955" y="2110019"/>
            <a:ext cx="2646878" cy="1372683"/>
          </a:xfrm>
          <a:prstGeom prst="rect">
            <a:avLst/>
          </a:prstGeom>
        </p:spPr>
        <p:txBody>
          <a:bodyPr wrap="none">
            <a:spAutoFit/>
          </a:bodyPr>
          <a:lstStyle/>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p:txBody>
      </p:sp>
      <p:sp>
        <p:nvSpPr>
          <p:cNvPr id="27" name="矩形 26"/>
          <p:cNvSpPr/>
          <p:nvPr/>
        </p:nvSpPr>
        <p:spPr>
          <a:xfrm>
            <a:off x="3259986" y="4358911"/>
            <a:ext cx="2646878" cy="1372683"/>
          </a:xfrm>
          <a:prstGeom prst="rect">
            <a:avLst/>
          </a:prstGeom>
        </p:spPr>
        <p:txBody>
          <a:bodyPr wrap="none">
            <a:spAutoFit/>
          </a:bodyPr>
          <a:lstStyle/>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p:txBody>
      </p:sp>
      <p:sp>
        <p:nvSpPr>
          <p:cNvPr id="28" name="矩形 27"/>
          <p:cNvSpPr/>
          <p:nvPr/>
        </p:nvSpPr>
        <p:spPr>
          <a:xfrm>
            <a:off x="6266955" y="4358911"/>
            <a:ext cx="2646878" cy="1372683"/>
          </a:xfrm>
          <a:prstGeom prst="rect">
            <a:avLst/>
          </a:prstGeom>
        </p:spPr>
        <p:txBody>
          <a:bodyPr wrap="none">
            <a:spAutoFit/>
          </a:bodyPr>
          <a:lstStyle/>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p:txBody>
      </p:sp>
      <p:grpSp>
        <p:nvGrpSpPr>
          <p:cNvPr id="5" name="组合 4"/>
          <p:cNvGrpSpPr/>
          <p:nvPr/>
        </p:nvGrpSpPr>
        <p:grpSpPr>
          <a:xfrm>
            <a:off x="1461858" y="1670540"/>
            <a:ext cx="2226702" cy="2115848"/>
            <a:chOff x="1461858" y="1670540"/>
            <a:chExt cx="2226702" cy="2115848"/>
          </a:xfrm>
        </p:grpSpPr>
        <p:sp>
          <p:nvSpPr>
            <p:cNvPr id="11" name="MH_Other_1"/>
            <p:cNvSpPr/>
            <p:nvPr>
              <p:custDataLst>
                <p:tags r:id="rId5"/>
              </p:custDataLst>
            </p:nvPr>
          </p:nvSpPr>
          <p:spPr>
            <a:xfrm flipH="1">
              <a:off x="1461858" y="1670540"/>
              <a:ext cx="2226702" cy="2115848"/>
            </a:xfrm>
            <a:custGeom>
              <a:avLst/>
              <a:gdLst>
                <a:gd name="connsiteX0" fmla="*/ 1467218 w 1467218"/>
                <a:gd name="connsiteY0" fmla="*/ 0 h 1393371"/>
                <a:gd name="connsiteX1" fmla="*/ 0 w 1467218"/>
                <a:gd name="connsiteY1" fmla="*/ 0 h 1393371"/>
                <a:gd name="connsiteX2" fmla="*/ 1158617 w 1467218"/>
                <a:gd name="connsiteY2" fmla="*/ 1393371 h 1393371"/>
                <a:gd name="connsiteX3" fmla="*/ 1272313 w 1467218"/>
                <a:gd name="connsiteY3" fmla="*/ 1393371 h 1393371"/>
                <a:gd name="connsiteX4" fmla="*/ 1467218 w 1467218"/>
                <a:gd name="connsiteY4" fmla="*/ 1198466 h 1393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218" h="1393371">
                  <a:moveTo>
                    <a:pt x="1467218" y="0"/>
                  </a:moveTo>
                  <a:lnTo>
                    <a:pt x="0" y="0"/>
                  </a:lnTo>
                  <a:lnTo>
                    <a:pt x="1158617" y="1393371"/>
                  </a:lnTo>
                  <a:lnTo>
                    <a:pt x="1272313" y="1393371"/>
                  </a:lnTo>
                  <a:cubicBezTo>
                    <a:pt x="1379956" y="1393371"/>
                    <a:pt x="1467218" y="1306109"/>
                    <a:pt x="1467218" y="1198466"/>
                  </a:cubicBezTo>
                  <a:close/>
                </a:path>
              </a:pathLst>
            </a:custGeom>
            <a:gradFill>
              <a:gsLst>
                <a:gs pos="0">
                  <a:schemeClr val="accent1"/>
                </a:gs>
                <a:gs pos="100000">
                  <a:schemeClr val="accent1">
                    <a:lumMod val="50000"/>
                  </a:schemeClr>
                </a:gs>
              </a:gsLst>
              <a:lin ang="5400000" scaled="0"/>
            </a:gradFill>
          </p:spPr>
          <p:txBody>
            <a:bodyPr rIns="612000">
              <a:normAutofit/>
            </a:bodyPr>
            <a:lstStyle/>
            <a:p>
              <a:pPr algn="ctr">
                <a:lnSpc>
                  <a:spcPct val="130000"/>
                </a:lnSpc>
                <a:defRPr/>
              </a:pPr>
              <a:endParaRPr lang="zh-CN" altLang="en-US" sz="4000" b="1" dirty="0" err="1">
                <a:solidFill>
                  <a:srgbClr val="FFFFFF"/>
                </a:solidFill>
              </a:endParaRPr>
            </a:p>
          </p:txBody>
        </p:sp>
        <p:sp>
          <p:nvSpPr>
            <p:cNvPr id="31" name="KSO_Shape"/>
            <p:cNvSpPr/>
            <p:nvPr/>
          </p:nvSpPr>
          <p:spPr bwMode="auto">
            <a:xfrm>
              <a:off x="1846050" y="2041741"/>
              <a:ext cx="729159" cy="686721"/>
            </a:xfrm>
            <a:custGeom>
              <a:avLst/>
              <a:gdLst>
                <a:gd name="T0" fmla="*/ 901314 w 3228"/>
                <a:gd name="T1" fmla="*/ 1694421 h 3037"/>
                <a:gd name="T2" fmla="*/ 0 w 3228"/>
                <a:gd name="T3" fmla="*/ 587496 h 3037"/>
                <a:gd name="T4" fmla="*/ 0 w 3228"/>
                <a:gd name="T5" fmla="*/ 486511 h 3037"/>
                <a:gd name="T6" fmla="*/ 406037 w 3228"/>
                <a:gd name="T7" fmla="*/ 4463 h 3037"/>
                <a:gd name="T8" fmla="*/ 486353 w 3228"/>
                <a:gd name="T9" fmla="*/ 0 h 3037"/>
                <a:gd name="T10" fmla="*/ 901314 w 3228"/>
                <a:gd name="T11" fmla="*/ 218707 h 3037"/>
                <a:gd name="T12" fmla="*/ 1314044 w 3228"/>
                <a:gd name="T13" fmla="*/ 0 h 3037"/>
                <a:gd name="T14" fmla="*/ 1394360 w 3228"/>
                <a:gd name="T15" fmla="*/ 4463 h 3037"/>
                <a:gd name="T16" fmla="*/ 1800397 w 3228"/>
                <a:gd name="T17" fmla="*/ 486511 h 3037"/>
                <a:gd name="T18" fmla="*/ 1800397 w 3228"/>
                <a:gd name="T19" fmla="*/ 587496 h 3037"/>
                <a:gd name="T20" fmla="*/ 901314 w 3228"/>
                <a:gd name="T21" fmla="*/ 1694421 h 3037"/>
                <a:gd name="T22" fmla="*/ 1242653 w 3228"/>
                <a:gd name="T23" fmla="*/ 1124779 h 3037"/>
                <a:gd name="T24" fmla="*/ 1079792 w 3228"/>
                <a:gd name="T25" fmla="*/ 649984 h 3037"/>
                <a:gd name="T26" fmla="*/ 992784 w 3228"/>
                <a:gd name="T27" fmla="*/ 1020446 h 3037"/>
                <a:gd name="T28" fmla="*/ 827692 w 3228"/>
                <a:gd name="T29" fmla="*/ 285100 h 3037"/>
                <a:gd name="T30" fmla="*/ 612960 w 3228"/>
                <a:gd name="T31" fmla="*/ 1047227 h 3037"/>
                <a:gd name="T32" fmla="*/ 334089 w 3228"/>
                <a:gd name="T33" fmla="*/ 1158812 h 3037"/>
                <a:gd name="T34" fmla="*/ 710008 w 3228"/>
                <a:gd name="T35" fmla="*/ 1158812 h 3037"/>
                <a:gd name="T36" fmla="*/ 822672 w 3228"/>
                <a:gd name="T37" fmla="*/ 696292 h 3037"/>
                <a:gd name="T38" fmla="*/ 974378 w 3228"/>
                <a:gd name="T39" fmla="*/ 1401510 h 3037"/>
                <a:gd name="T40" fmla="*/ 1101544 w 3228"/>
                <a:gd name="T41" fmla="*/ 961306 h 3037"/>
                <a:gd name="T42" fmla="*/ 1198591 w 3228"/>
                <a:gd name="T43" fmla="*/ 1229111 h 3037"/>
                <a:gd name="T44" fmla="*/ 1444556 w 3228"/>
                <a:gd name="T45" fmla="*/ 1229111 h 3037"/>
                <a:gd name="T46" fmla="*/ 1242653 w 3228"/>
                <a:gd name="T47" fmla="*/ 1124779 h 30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28" h="3037">
                  <a:moveTo>
                    <a:pt x="1616" y="3037"/>
                  </a:moveTo>
                  <a:cubicBezTo>
                    <a:pt x="443" y="2227"/>
                    <a:pt x="0" y="1578"/>
                    <a:pt x="0" y="1053"/>
                  </a:cubicBezTo>
                  <a:cubicBezTo>
                    <a:pt x="0" y="872"/>
                    <a:pt x="0" y="872"/>
                    <a:pt x="0" y="872"/>
                  </a:cubicBezTo>
                  <a:cubicBezTo>
                    <a:pt x="0" y="322"/>
                    <a:pt x="409" y="37"/>
                    <a:pt x="728" y="8"/>
                  </a:cubicBezTo>
                  <a:cubicBezTo>
                    <a:pt x="777" y="0"/>
                    <a:pt x="827" y="0"/>
                    <a:pt x="872" y="0"/>
                  </a:cubicBezTo>
                  <a:cubicBezTo>
                    <a:pt x="1240" y="0"/>
                    <a:pt x="1414" y="153"/>
                    <a:pt x="1616" y="392"/>
                  </a:cubicBezTo>
                  <a:cubicBezTo>
                    <a:pt x="1814" y="153"/>
                    <a:pt x="1992" y="0"/>
                    <a:pt x="2356" y="0"/>
                  </a:cubicBezTo>
                  <a:cubicBezTo>
                    <a:pt x="2401" y="0"/>
                    <a:pt x="2451" y="0"/>
                    <a:pt x="2500" y="8"/>
                  </a:cubicBezTo>
                  <a:cubicBezTo>
                    <a:pt x="2818" y="37"/>
                    <a:pt x="3228" y="322"/>
                    <a:pt x="3228" y="872"/>
                  </a:cubicBezTo>
                  <a:cubicBezTo>
                    <a:pt x="3228" y="1053"/>
                    <a:pt x="3228" y="1053"/>
                    <a:pt x="3228" y="1053"/>
                  </a:cubicBezTo>
                  <a:cubicBezTo>
                    <a:pt x="3228" y="1578"/>
                    <a:pt x="2786" y="2227"/>
                    <a:pt x="1616" y="3037"/>
                  </a:cubicBezTo>
                  <a:close/>
                  <a:moveTo>
                    <a:pt x="2228" y="2016"/>
                  </a:moveTo>
                  <a:cubicBezTo>
                    <a:pt x="1936" y="1165"/>
                    <a:pt x="1936" y="1165"/>
                    <a:pt x="1936" y="1165"/>
                  </a:cubicBezTo>
                  <a:cubicBezTo>
                    <a:pt x="1780" y="1829"/>
                    <a:pt x="1780" y="1829"/>
                    <a:pt x="1780" y="1829"/>
                  </a:cubicBezTo>
                  <a:cubicBezTo>
                    <a:pt x="1484" y="511"/>
                    <a:pt x="1484" y="511"/>
                    <a:pt x="1484" y="511"/>
                  </a:cubicBezTo>
                  <a:cubicBezTo>
                    <a:pt x="1099" y="1877"/>
                    <a:pt x="1099" y="1877"/>
                    <a:pt x="1099" y="1877"/>
                  </a:cubicBezTo>
                  <a:cubicBezTo>
                    <a:pt x="599" y="2077"/>
                    <a:pt x="599" y="2077"/>
                    <a:pt x="599" y="2077"/>
                  </a:cubicBezTo>
                  <a:cubicBezTo>
                    <a:pt x="1273" y="2077"/>
                    <a:pt x="1273" y="2077"/>
                    <a:pt x="1273" y="2077"/>
                  </a:cubicBezTo>
                  <a:cubicBezTo>
                    <a:pt x="1475" y="1248"/>
                    <a:pt x="1475" y="1248"/>
                    <a:pt x="1475" y="1248"/>
                  </a:cubicBezTo>
                  <a:cubicBezTo>
                    <a:pt x="1747" y="2512"/>
                    <a:pt x="1747" y="2512"/>
                    <a:pt x="1747" y="2512"/>
                  </a:cubicBezTo>
                  <a:cubicBezTo>
                    <a:pt x="1975" y="1723"/>
                    <a:pt x="1975" y="1723"/>
                    <a:pt x="1975" y="1723"/>
                  </a:cubicBezTo>
                  <a:cubicBezTo>
                    <a:pt x="2149" y="2203"/>
                    <a:pt x="2149" y="2203"/>
                    <a:pt x="2149" y="2203"/>
                  </a:cubicBezTo>
                  <a:cubicBezTo>
                    <a:pt x="2590" y="2203"/>
                    <a:pt x="2590" y="2203"/>
                    <a:pt x="2590" y="2203"/>
                  </a:cubicBezTo>
                  <a:lnTo>
                    <a:pt x="2228" y="2016"/>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6" name="组合 5"/>
          <p:cNvGrpSpPr/>
          <p:nvPr/>
        </p:nvGrpSpPr>
        <p:grpSpPr>
          <a:xfrm>
            <a:off x="8503441" y="1670538"/>
            <a:ext cx="2226702" cy="2115848"/>
            <a:chOff x="8503441" y="1670538"/>
            <a:chExt cx="2226702" cy="2115848"/>
          </a:xfrm>
        </p:grpSpPr>
        <p:sp>
          <p:nvSpPr>
            <p:cNvPr id="13" name="MH_Other_2"/>
            <p:cNvSpPr/>
            <p:nvPr>
              <p:custDataLst>
                <p:tags r:id="rId6"/>
              </p:custDataLst>
            </p:nvPr>
          </p:nvSpPr>
          <p:spPr>
            <a:xfrm>
              <a:off x="8503441" y="1670538"/>
              <a:ext cx="2226702" cy="2115848"/>
            </a:xfrm>
            <a:custGeom>
              <a:avLst/>
              <a:gdLst>
                <a:gd name="connsiteX0" fmla="*/ 1467218 w 1467218"/>
                <a:gd name="connsiteY0" fmla="*/ 0 h 1393371"/>
                <a:gd name="connsiteX1" fmla="*/ 0 w 1467218"/>
                <a:gd name="connsiteY1" fmla="*/ 0 h 1393371"/>
                <a:gd name="connsiteX2" fmla="*/ 1158617 w 1467218"/>
                <a:gd name="connsiteY2" fmla="*/ 1393371 h 1393371"/>
                <a:gd name="connsiteX3" fmla="*/ 1272313 w 1467218"/>
                <a:gd name="connsiteY3" fmla="*/ 1393371 h 1393371"/>
                <a:gd name="connsiteX4" fmla="*/ 1467218 w 1467218"/>
                <a:gd name="connsiteY4" fmla="*/ 1198466 h 1393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218" h="1393371">
                  <a:moveTo>
                    <a:pt x="1467218" y="0"/>
                  </a:moveTo>
                  <a:lnTo>
                    <a:pt x="0" y="0"/>
                  </a:lnTo>
                  <a:lnTo>
                    <a:pt x="1158617" y="1393371"/>
                  </a:lnTo>
                  <a:lnTo>
                    <a:pt x="1272313" y="1393371"/>
                  </a:lnTo>
                  <a:cubicBezTo>
                    <a:pt x="1379956" y="1393371"/>
                    <a:pt x="1467218" y="1306109"/>
                    <a:pt x="1467218" y="1198466"/>
                  </a:cubicBezTo>
                  <a:close/>
                </a:path>
              </a:pathLst>
            </a:custGeom>
            <a:gradFill>
              <a:gsLst>
                <a:gs pos="0">
                  <a:schemeClr val="accent2"/>
                </a:gs>
                <a:gs pos="100000">
                  <a:schemeClr val="accent2">
                    <a:lumMod val="50000"/>
                  </a:schemeClr>
                </a:gs>
              </a:gsLst>
              <a:lin ang="5400000" scaled="0"/>
            </a:gradFill>
          </p:spPr>
          <p:txBody>
            <a:bodyPr lIns="612000" rIns="90000"/>
            <a:lstStyle/>
            <a:p>
              <a:pPr algn="ctr">
                <a:lnSpc>
                  <a:spcPct val="130000"/>
                </a:lnSpc>
                <a:defRPr/>
              </a:pPr>
              <a:endParaRPr lang="zh-CN" altLang="en-US" sz="4000" b="1" dirty="0" err="1">
                <a:solidFill>
                  <a:srgbClr val="FFFFFF"/>
                </a:solidFill>
              </a:endParaRPr>
            </a:p>
          </p:txBody>
        </p:sp>
        <p:sp>
          <p:nvSpPr>
            <p:cNvPr id="32" name="KSO_Shape"/>
            <p:cNvSpPr/>
            <p:nvPr/>
          </p:nvSpPr>
          <p:spPr bwMode="auto">
            <a:xfrm>
              <a:off x="9616792" y="1872343"/>
              <a:ext cx="758627" cy="769484"/>
            </a:xfrm>
            <a:custGeom>
              <a:avLst/>
              <a:gdLst>
                <a:gd name="T0" fmla="*/ 1628324 w 3235"/>
                <a:gd name="T1" fmla="*/ 943562 h 3280"/>
                <a:gd name="T2" fmla="*/ 889923 w 3235"/>
                <a:gd name="T3" fmla="*/ 1681834 h 3280"/>
                <a:gd name="T4" fmla="*/ 715343 w 3235"/>
                <a:gd name="T5" fmla="*/ 1780637 h 3280"/>
                <a:gd name="T6" fmla="*/ 789457 w 3235"/>
                <a:gd name="T7" fmla="*/ 1662623 h 3280"/>
                <a:gd name="T8" fmla="*/ 847651 w 3235"/>
                <a:gd name="T9" fmla="*/ 1618711 h 3280"/>
                <a:gd name="T10" fmla="*/ 1231948 w 3235"/>
                <a:gd name="T11" fmla="*/ 1234480 h 3280"/>
                <a:gd name="T12" fmla="*/ 978861 w 3235"/>
                <a:gd name="T13" fmla="*/ 981436 h 3280"/>
                <a:gd name="T14" fmla="*/ 1348336 w 3235"/>
                <a:gd name="T15" fmla="*/ 612574 h 3280"/>
                <a:gd name="T16" fmla="*/ 1348336 w 3235"/>
                <a:gd name="T17" fmla="*/ 536277 h 3280"/>
                <a:gd name="T18" fmla="*/ 1271476 w 3235"/>
                <a:gd name="T19" fmla="*/ 536277 h 3280"/>
                <a:gd name="T20" fmla="*/ 902550 w 3235"/>
                <a:gd name="T21" fmla="*/ 905139 h 3280"/>
                <a:gd name="T22" fmla="*/ 828436 w 3235"/>
                <a:gd name="T23" fmla="*/ 831037 h 3280"/>
                <a:gd name="T24" fmla="*/ 828436 w 3235"/>
                <a:gd name="T25" fmla="*/ 674051 h 3280"/>
                <a:gd name="T26" fmla="*/ 1093601 w 3235"/>
                <a:gd name="T27" fmla="*/ 408932 h 3280"/>
                <a:gd name="T28" fmla="*/ 1628324 w 3235"/>
                <a:gd name="T29" fmla="*/ 408932 h 3280"/>
                <a:gd name="T30" fmla="*/ 1628324 w 3235"/>
                <a:gd name="T31" fmla="*/ 943562 h 3280"/>
                <a:gd name="T32" fmla="*/ 828436 w 3235"/>
                <a:gd name="T33" fmla="*/ 1132384 h 3280"/>
                <a:gd name="T34" fmla="*/ 828436 w 3235"/>
                <a:gd name="T35" fmla="*/ 979240 h 3280"/>
                <a:gd name="T36" fmla="*/ 902550 w 3235"/>
                <a:gd name="T37" fmla="*/ 905139 h 3280"/>
                <a:gd name="T38" fmla="*/ 978861 w 3235"/>
                <a:gd name="T39" fmla="*/ 981436 h 3280"/>
                <a:gd name="T40" fmla="*/ 828436 w 3235"/>
                <a:gd name="T41" fmla="*/ 1132384 h 3280"/>
                <a:gd name="T42" fmla="*/ 378259 w 3235"/>
                <a:gd name="T43" fmla="*/ 1800397 h 3280"/>
                <a:gd name="T44" fmla="*/ 0 w 3235"/>
                <a:gd name="T45" fmla="*/ 1422204 h 3280"/>
                <a:gd name="T46" fmla="*/ 0 w 3235"/>
                <a:gd name="T47" fmla="*/ 378193 h 3280"/>
                <a:gd name="T48" fmla="*/ 378259 w 3235"/>
                <a:gd name="T49" fmla="*/ 0 h 3280"/>
                <a:gd name="T50" fmla="*/ 756517 w 3235"/>
                <a:gd name="T51" fmla="*/ 378193 h 3280"/>
                <a:gd name="T52" fmla="*/ 756517 w 3235"/>
                <a:gd name="T53" fmla="*/ 1422204 h 3280"/>
                <a:gd name="T54" fmla="*/ 378259 w 3235"/>
                <a:gd name="T55" fmla="*/ 1800397 h 3280"/>
                <a:gd name="T56" fmla="*/ 682403 w 3235"/>
                <a:gd name="T57" fmla="*/ 393013 h 3280"/>
                <a:gd name="T58" fmla="*/ 378259 w 3235"/>
                <a:gd name="T59" fmla="*/ 94960 h 3280"/>
                <a:gd name="T60" fmla="*/ 71370 w 3235"/>
                <a:gd name="T61" fmla="*/ 393013 h 3280"/>
                <a:gd name="T62" fmla="*/ 71370 w 3235"/>
                <a:gd name="T63" fmla="*/ 936426 h 3280"/>
                <a:gd name="T64" fmla="*/ 216305 w 3235"/>
                <a:gd name="T65" fmla="*/ 936426 h 3280"/>
                <a:gd name="T66" fmla="*/ 216305 w 3235"/>
                <a:gd name="T67" fmla="*/ 1458431 h 3280"/>
                <a:gd name="T68" fmla="*/ 270106 w 3235"/>
                <a:gd name="T69" fmla="*/ 1512224 h 3280"/>
                <a:gd name="T70" fmla="*/ 324457 w 3235"/>
                <a:gd name="T71" fmla="*/ 1458431 h 3280"/>
                <a:gd name="T72" fmla="*/ 324457 w 3235"/>
                <a:gd name="T73" fmla="*/ 936426 h 3280"/>
                <a:gd name="T74" fmla="*/ 682403 w 3235"/>
                <a:gd name="T75" fmla="*/ 936426 h 3280"/>
                <a:gd name="T76" fmla="*/ 682403 w 3235"/>
                <a:gd name="T77" fmla="*/ 393013 h 3280"/>
                <a:gd name="T78" fmla="*/ 270106 w 3235"/>
                <a:gd name="T79" fmla="*/ 360079 h 3280"/>
                <a:gd name="T80" fmla="*/ 324457 w 3235"/>
                <a:gd name="T81" fmla="*/ 413872 h 3280"/>
                <a:gd name="T82" fmla="*/ 324457 w 3235"/>
                <a:gd name="T83" fmla="*/ 936426 h 3280"/>
                <a:gd name="T84" fmla="*/ 216305 w 3235"/>
                <a:gd name="T85" fmla="*/ 936426 h 3280"/>
                <a:gd name="T86" fmla="*/ 216305 w 3235"/>
                <a:gd name="T87" fmla="*/ 413872 h 3280"/>
                <a:gd name="T88" fmla="*/ 270106 w 3235"/>
                <a:gd name="T89" fmla="*/ 360079 h 32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35" h="3280">
                  <a:moveTo>
                    <a:pt x="2966" y="1719"/>
                  </a:moveTo>
                  <a:cubicBezTo>
                    <a:pt x="1621" y="3064"/>
                    <a:pt x="1621" y="3064"/>
                    <a:pt x="1621" y="3064"/>
                  </a:cubicBezTo>
                  <a:cubicBezTo>
                    <a:pt x="1530" y="3155"/>
                    <a:pt x="1420" y="3214"/>
                    <a:pt x="1303" y="3244"/>
                  </a:cubicBezTo>
                  <a:cubicBezTo>
                    <a:pt x="1359" y="3180"/>
                    <a:pt x="1404" y="3107"/>
                    <a:pt x="1438" y="3029"/>
                  </a:cubicBezTo>
                  <a:cubicBezTo>
                    <a:pt x="1476" y="3007"/>
                    <a:pt x="1512" y="2981"/>
                    <a:pt x="1544" y="2949"/>
                  </a:cubicBezTo>
                  <a:cubicBezTo>
                    <a:pt x="2244" y="2249"/>
                    <a:pt x="2244" y="2249"/>
                    <a:pt x="2244" y="2249"/>
                  </a:cubicBezTo>
                  <a:cubicBezTo>
                    <a:pt x="1783" y="1788"/>
                    <a:pt x="1783" y="1788"/>
                    <a:pt x="1783" y="1788"/>
                  </a:cubicBezTo>
                  <a:cubicBezTo>
                    <a:pt x="2456" y="1116"/>
                    <a:pt x="2456" y="1116"/>
                    <a:pt x="2456" y="1116"/>
                  </a:cubicBezTo>
                  <a:cubicBezTo>
                    <a:pt x="2494" y="1078"/>
                    <a:pt x="2494" y="1015"/>
                    <a:pt x="2456" y="977"/>
                  </a:cubicBezTo>
                  <a:cubicBezTo>
                    <a:pt x="2417" y="938"/>
                    <a:pt x="2355" y="938"/>
                    <a:pt x="2316" y="977"/>
                  </a:cubicBezTo>
                  <a:cubicBezTo>
                    <a:pt x="1644" y="1649"/>
                    <a:pt x="1644" y="1649"/>
                    <a:pt x="1644" y="1649"/>
                  </a:cubicBezTo>
                  <a:cubicBezTo>
                    <a:pt x="1509" y="1514"/>
                    <a:pt x="1509" y="1514"/>
                    <a:pt x="1509" y="1514"/>
                  </a:cubicBezTo>
                  <a:cubicBezTo>
                    <a:pt x="1509" y="1228"/>
                    <a:pt x="1509" y="1228"/>
                    <a:pt x="1509" y="1228"/>
                  </a:cubicBezTo>
                  <a:cubicBezTo>
                    <a:pt x="1992" y="745"/>
                    <a:pt x="1992" y="745"/>
                    <a:pt x="1992" y="745"/>
                  </a:cubicBezTo>
                  <a:cubicBezTo>
                    <a:pt x="2261" y="476"/>
                    <a:pt x="2697" y="476"/>
                    <a:pt x="2966" y="745"/>
                  </a:cubicBezTo>
                  <a:cubicBezTo>
                    <a:pt x="3235" y="1014"/>
                    <a:pt x="3235" y="1450"/>
                    <a:pt x="2966" y="1719"/>
                  </a:cubicBezTo>
                  <a:close/>
                  <a:moveTo>
                    <a:pt x="1509" y="2063"/>
                  </a:moveTo>
                  <a:cubicBezTo>
                    <a:pt x="1509" y="1784"/>
                    <a:pt x="1509" y="1784"/>
                    <a:pt x="1509" y="1784"/>
                  </a:cubicBezTo>
                  <a:cubicBezTo>
                    <a:pt x="1644" y="1649"/>
                    <a:pt x="1644" y="1649"/>
                    <a:pt x="1644" y="1649"/>
                  </a:cubicBezTo>
                  <a:cubicBezTo>
                    <a:pt x="1783" y="1788"/>
                    <a:pt x="1783" y="1788"/>
                    <a:pt x="1783" y="1788"/>
                  </a:cubicBezTo>
                  <a:lnTo>
                    <a:pt x="1509" y="2063"/>
                  </a:lnTo>
                  <a:close/>
                  <a:moveTo>
                    <a:pt x="689" y="3280"/>
                  </a:moveTo>
                  <a:cubicBezTo>
                    <a:pt x="309" y="3280"/>
                    <a:pt x="0" y="2971"/>
                    <a:pt x="0" y="2591"/>
                  </a:cubicBezTo>
                  <a:cubicBezTo>
                    <a:pt x="0" y="689"/>
                    <a:pt x="0" y="689"/>
                    <a:pt x="0" y="689"/>
                  </a:cubicBezTo>
                  <a:cubicBezTo>
                    <a:pt x="0" y="308"/>
                    <a:pt x="309" y="0"/>
                    <a:pt x="689" y="0"/>
                  </a:cubicBezTo>
                  <a:cubicBezTo>
                    <a:pt x="1069" y="0"/>
                    <a:pt x="1378" y="308"/>
                    <a:pt x="1378" y="689"/>
                  </a:cubicBezTo>
                  <a:cubicBezTo>
                    <a:pt x="1378" y="2591"/>
                    <a:pt x="1378" y="2591"/>
                    <a:pt x="1378" y="2591"/>
                  </a:cubicBezTo>
                  <a:cubicBezTo>
                    <a:pt x="1378" y="2971"/>
                    <a:pt x="1069" y="3280"/>
                    <a:pt x="689" y="3280"/>
                  </a:cubicBezTo>
                  <a:close/>
                  <a:moveTo>
                    <a:pt x="1243" y="716"/>
                  </a:moveTo>
                  <a:cubicBezTo>
                    <a:pt x="1243" y="416"/>
                    <a:pt x="989" y="173"/>
                    <a:pt x="689" y="173"/>
                  </a:cubicBezTo>
                  <a:cubicBezTo>
                    <a:pt x="389" y="173"/>
                    <a:pt x="130" y="416"/>
                    <a:pt x="130" y="716"/>
                  </a:cubicBezTo>
                  <a:cubicBezTo>
                    <a:pt x="130" y="1706"/>
                    <a:pt x="130" y="1706"/>
                    <a:pt x="130" y="1706"/>
                  </a:cubicBezTo>
                  <a:cubicBezTo>
                    <a:pt x="394" y="1706"/>
                    <a:pt x="394" y="1706"/>
                    <a:pt x="394" y="1706"/>
                  </a:cubicBezTo>
                  <a:cubicBezTo>
                    <a:pt x="394" y="2657"/>
                    <a:pt x="394" y="2657"/>
                    <a:pt x="394" y="2657"/>
                  </a:cubicBezTo>
                  <a:cubicBezTo>
                    <a:pt x="394" y="2711"/>
                    <a:pt x="438" y="2755"/>
                    <a:pt x="492" y="2755"/>
                  </a:cubicBezTo>
                  <a:cubicBezTo>
                    <a:pt x="547" y="2755"/>
                    <a:pt x="591" y="2711"/>
                    <a:pt x="591" y="2657"/>
                  </a:cubicBezTo>
                  <a:cubicBezTo>
                    <a:pt x="591" y="1706"/>
                    <a:pt x="591" y="1706"/>
                    <a:pt x="591" y="1706"/>
                  </a:cubicBezTo>
                  <a:cubicBezTo>
                    <a:pt x="1243" y="1706"/>
                    <a:pt x="1243" y="1706"/>
                    <a:pt x="1243" y="1706"/>
                  </a:cubicBezTo>
                  <a:lnTo>
                    <a:pt x="1243" y="716"/>
                  </a:lnTo>
                  <a:close/>
                  <a:moveTo>
                    <a:pt x="492" y="656"/>
                  </a:moveTo>
                  <a:cubicBezTo>
                    <a:pt x="547" y="656"/>
                    <a:pt x="591" y="700"/>
                    <a:pt x="591" y="754"/>
                  </a:cubicBezTo>
                  <a:cubicBezTo>
                    <a:pt x="591" y="1706"/>
                    <a:pt x="591" y="1706"/>
                    <a:pt x="591" y="1706"/>
                  </a:cubicBezTo>
                  <a:cubicBezTo>
                    <a:pt x="394" y="1706"/>
                    <a:pt x="394" y="1706"/>
                    <a:pt x="394" y="1706"/>
                  </a:cubicBezTo>
                  <a:cubicBezTo>
                    <a:pt x="394" y="754"/>
                    <a:pt x="394" y="754"/>
                    <a:pt x="394" y="754"/>
                  </a:cubicBezTo>
                  <a:cubicBezTo>
                    <a:pt x="394" y="700"/>
                    <a:pt x="438" y="656"/>
                    <a:pt x="492" y="656"/>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25" name="组合 24"/>
          <p:cNvGrpSpPr/>
          <p:nvPr/>
        </p:nvGrpSpPr>
        <p:grpSpPr>
          <a:xfrm>
            <a:off x="1461860" y="3979176"/>
            <a:ext cx="2226702" cy="2115848"/>
            <a:chOff x="1461860" y="3979176"/>
            <a:chExt cx="2226702" cy="2115848"/>
          </a:xfrm>
        </p:grpSpPr>
        <p:sp>
          <p:nvSpPr>
            <p:cNvPr id="14" name="MH_Other_3"/>
            <p:cNvSpPr/>
            <p:nvPr>
              <p:custDataLst>
                <p:tags r:id="rId7"/>
              </p:custDataLst>
            </p:nvPr>
          </p:nvSpPr>
          <p:spPr>
            <a:xfrm flipH="1">
              <a:off x="1461860" y="3979176"/>
              <a:ext cx="2226702" cy="2115848"/>
            </a:xfrm>
            <a:custGeom>
              <a:avLst/>
              <a:gdLst>
                <a:gd name="connsiteX0" fmla="*/ 1272313 w 1467218"/>
                <a:gd name="connsiteY0" fmla="*/ 0 h 1393371"/>
                <a:gd name="connsiteX1" fmla="*/ 1158617 w 1467218"/>
                <a:gd name="connsiteY1" fmla="*/ 0 h 1393371"/>
                <a:gd name="connsiteX2" fmla="*/ 0 w 1467218"/>
                <a:gd name="connsiteY2" fmla="*/ 1393371 h 1393371"/>
                <a:gd name="connsiteX3" fmla="*/ 1467218 w 1467218"/>
                <a:gd name="connsiteY3" fmla="*/ 1393371 h 1393371"/>
                <a:gd name="connsiteX4" fmla="*/ 1467218 w 1467218"/>
                <a:gd name="connsiteY4" fmla="*/ 194905 h 1393371"/>
                <a:gd name="connsiteX5" fmla="*/ 1272313 w 1467218"/>
                <a:gd name="connsiteY5" fmla="*/ 0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7218" h="1393371">
                  <a:moveTo>
                    <a:pt x="1272313" y="0"/>
                  </a:moveTo>
                  <a:lnTo>
                    <a:pt x="1158617" y="0"/>
                  </a:lnTo>
                  <a:lnTo>
                    <a:pt x="0" y="1393371"/>
                  </a:lnTo>
                  <a:lnTo>
                    <a:pt x="1467218" y="1393371"/>
                  </a:lnTo>
                  <a:lnTo>
                    <a:pt x="1467218" y="194905"/>
                  </a:lnTo>
                  <a:cubicBezTo>
                    <a:pt x="1467218" y="87262"/>
                    <a:pt x="1379956" y="0"/>
                    <a:pt x="1272313" y="0"/>
                  </a:cubicBezTo>
                  <a:close/>
                </a:path>
              </a:pathLst>
            </a:custGeom>
            <a:gradFill>
              <a:gsLst>
                <a:gs pos="0">
                  <a:schemeClr val="accent3"/>
                </a:gs>
                <a:gs pos="100000">
                  <a:schemeClr val="accent3">
                    <a:lumMod val="50000"/>
                  </a:schemeClr>
                </a:gs>
              </a:gsLst>
              <a:lin ang="16200000" scaled="0"/>
            </a:gradFill>
          </p:spPr>
          <p:txBody>
            <a:bodyPr rIns="612000" anchor="b"/>
            <a:lstStyle/>
            <a:p>
              <a:pPr algn="ctr">
                <a:lnSpc>
                  <a:spcPct val="130000"/>
                </a:lnSpc>
                <a:defRPr/>
              </a:pPr>
              <a:endParaRPr lang="zh-CN" altLang="en-US" sz="4000" b="1" dirty="0" err="1">
                <a:solidFill>
                  <a:srgbClr val="FFFFFF"/>
                </a:solidFill>
              </a:endParaRPr>
            </a:p>
          </p:txBody>
        </p:sp>
        <p:sp>
          <p:nvSpPr>
            <p:cNvPr id="33" name="KSO_Shape"/>
            <p:cNvSpPr>
              <a:spLocks noChangeArrowheads="1"/>
            </p:cNvSpPr>
            <p:nvPr/>
          </p:nvSpPr>
          <p:spPr bwMode="auto">
            <a:xfrm>
              <a:off x="1765038" y="5116286"/>
              <a:ext cx="683591" cy="775339"/>
            </a:xfrm>
            <a:custGeom>
              <a:avLst/>
              <a:gdLst>
                <a:gd name="T0" fmla="*/ 478582 w 2230438"/>
                <a:gd name="T1" fmla="*/ 1806148 h 2528888"/>
                <a:gd name="T2" fmla="*/ 939800 w 2230438"/>
                <a:gd name="T3" fmla="*/ 1569195 h 2528888"/>
                <a:gd name="T4" fmla="*/ 942975 w 2230438"/>
                <a:gd name="T5" fmla="*/ 455613 h 2528888"/>
                <a:gd name="T6" fmla="*/ 1096010 w 2230438"/>
                <a:gd name="T7" fmla="*/ 829406 h 2528888"/>
                <a:gd name="T8" fmla="*/ 1127760 w 2230438"/>
                <a:gd name="T9" fmla="*/ 835124 h 2528888"/>
                <a:gd name="T10" fmla="*/ 1156653 w 2230438"/>
                <a:gd name="T11" fmla="*/ 848148 h 2528888"/>
                <a:gd name="T12" fmla="*/ 1181100 w 2230438"/>
                <a:gd name="T13" fmla="*/ 867208 h 2528888"/>
                <a:gd name="T14" fmla="*/ 1200468 w 2230438"/>
                <a:gd name="T15" fmla="*/ 891985 h 2528888"/>
                <a:gd name="T16" fmla="*/ 1213485 w 2230438"/>
                <a:gd name="T17" fmla="*/ 920257 h 2528888"/>
                <a:gd name="T18" fmla="*/ 1219200 w 2230438"/>
                <a:gd name="T19" fmla="*/ 952341 h 2528888"/>
                <a:gd name="T20" fmla="*/ 2230438 w 2230438"/>
                <a:gd name="T21" fmla="*/ 1948222 h 2528888"/>
                <a:gd name="T22" fmla="*/ 2224723 w 2230438"/>
                <a:gd name="T23" fmla="*/ 1980279 h 2528888"/>
                <a:gd name="T24" fmla="*/ 2211706 w 2230438"/>
                <a:gd name="T25" fmla="*/ 2009162 h 2528888"/>
                <a:gd name="T26" fmla="*/ 2192338 w 2230438"/>
                <a:gd name="T27" fmla="*/ 2033601 h 2528888"/>
                <a:gd name="T28" fmla="*/ 2167891 w 2230438"/>
                <a:gd name="T29" fmla="*/ 2052962 h 2528888"/>
                <a:gd name="T30" fmla="*/ 2138998 w 2230438"/>
                <a:gd name="T31" fmla="*/ 2065975 h 2528888"/>
                <a:gd name="T32" fmla="*/ 2107566 w 2230438"/>
                <a:gd name="T33" fmla="*/ 2071688 h 2528888"/>
                <a:gd name="T34" fmla="*/ 1218565 w 2230438"/>
                <a:gd name="T35" fmla="*/ 2412307 h 2528888"/>
                <a:gd name="T36" fmla="*/ 1211263 w 2230438"/>
                <a:gd name="T37" fmla="*/ 2443438 h 2528888"/>
                <a:gd name="T38" fmla="*/ 1196975 w 2230438"/>
                <a:gd name="T39" fmla="*/ 2471709 h 2528888"/>
                <a:gd name="T40" fmla="*/ 1176655 w 2230438"/>
                <a:gd name="T41" fmla="*/ 2494899 h 2528888"/>
                <a:gd name="T42" fmla="*/ 1151255 w 2230438"/>
                <a:gd name="T43" fmla="*/ 2513005 h 2528888"/>
                <a:gd name="T44" fmla="*/ 1121728 w 2230438"/>
                <a:gd name="T45" fmla="*/ 2524441 h 2528888"/>
                <a:gd name="T46" fmla="*/ 1089343 w 2230438"/>
                <a:gd name="T47" fmla="*/ 2528888 h 2528888"/>
                <a:gd name="T48" fmla="*/ 103823 w 2230438"/>
                <a:gd name="T49" fmla="*/ 2526029 h 2528888"/>
                <a:gd name="T50" fmla="*/ 73660 w 2230438"/>
                <a:gd name="T51" fmla="*/ 2515864 h 2528888"/>
                <a:gd name="T52" fmla="*/ 47308 w 2230438"/>
                <a:gd name="T53" fmla="*/ 2499028 h 2528888"/>
                <a:gd name="T54" fmla="*/ 25718 w 2230438"/>
                <a:gd name="T55" fmla="*/ 2476792 h 2528888"/>
                <a:gd name="T56" fmla="*/ 10160 w 2230438"/>
                <a:gd name="T57" fmla="*/ 2449155 h 2528888"/>
                <a:gd name="T58" fmla="*/ 1270 w 2230438"/>
                <a:gd name="T59" fmla="*/ 2418660 h 2528888"/>
                <a:gd name="T60" fmla="*/ 318 w 2230438"/>
                <a:gd name="T61" fmla="*/ 952341 h 2528888"/>
                <a:gd name="T62" fmla="*/ 5715 w 2230438"/>
                <a:gd name="T63" fmla="*/ 920257 h 2528888"/>
                <a:gd name="T64" fmla="*/ 18415 w 2230438"/>
                <a:gd name="T65" fmla="*/ 891985 h 2528888"/>
                <a:gd name="T66" fmla="*/ 38100 w 2230438"/>
                <a:gd name="T67" fmla="*/ 867208 h 2528888"/>
                <a:gd name="T68" fmla="*/ 62548 w 2230438"/>
                <a:gd name="T69" fmla="*/ 848148 h 2528888"/>
                <a:gd name="T70" fmla="*/ 91123 w 2230438"/>
                <a:gd name="T71" fmla="*/ 835124 h 2528888"/>
                <a:gd name="T72" fmla="*/ 123190 w 2230438"/>
                <a:gd name="T73" fmla="*/ 829406 h 2528888"/>
                <a:gd name="T74" fmla="*/ 250825 w 2230438"/>
                <a:gd name="T75" fmla="*/ 455613 h 2528888"/>
                <a:gd name="T76" fmla="*/ 1845628 w 2230438"/>
                <a:gd name="T77" fmla="*/ 373634 h 2528888"/>
                <a:gd name="T78" fmla="*/ 2126933 w 2230438"/>
                <a:gd name="T79" fmla="*/ 375856 h 2528888"/>
                <a:gd name="T80" fmla="*/ 2157096 w 2230438"/>
                <a:gd name="T81" fmla="*/ 386330 h 2528888"/>
                <a:gd name="T82" fmla="*/ 2183448 w 2230438"/>
                <a:gd name="T83" fmla="*/ 402834 h 2528888"/>
                <a:gd name="T84" fmla="*/ 2204403 w 2230438"/>
                <a:gd name="T85" fmla="*/ 425686 h 2528888"/>
                <a:gd name="T86" fmla="*/ 2220278 w 2230438"/>
                <a:gd name="T87" fmla="*/ 452982 h 2528888"/>
                <a:gd name="T88" fmla="*/ 2228851 w 2230438"/>
                <a:gd name="T89" fmla="*/ 483452 h 2528888"/>
                <a:gd name="T90" fmla="*/ 1011238 w 2230438"/>
                <a:gd name="T91" fmla="*/ 800100 h 2528888"/>
                <a:gd name="T92" fmla="*/ 1014096 w 2230438"/>
                <a:gd name="T93" fmla="*/ 477104 h 2528888"/>
                <a:gd name="T94" fmla="*/ 1023938 w 2230438"/>
                <a:gd name="T95" fmla="*/ 447269 h 2528888"/>
                <a:gd name="T96" fmla="*/ 1041083 w 2230438"/>
                <a:gd name="T97" fmla="*/ 420608 h 2528888"/>
                <a:gd name="T98" fmla="*/ 1063308 w 2230438"/>
                <a:gd name="T99" fmla="*/ 399343 h 2528888"/>
                <a:gd name="T100" fmla="*/ 1090613 w 2230438"/>
                <a:gd name="T101" fmla="*/ 383473 h 2528888"/>
                <a:gd name="T102" fmla="*/ 1121411 w 2230438"/>
                <a:gd name="T103" fmla="*/ 374903 h 2528888"/>
                <a:gd name="T104" fmla="*/ 1383983 w 2230438"/>
                <a:gd name="T105" fmla="*/ 206375 h 2528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0438" h="2528888">
                  <a:moveTo>
                    <a:pt x="478582" y="1344613"/>
                  </a:moveTo>
                  <a:lnTo>
                    <a:pt x="478582" y="1569195"/>
                  </a:lnTo>
                  <a:lnTo>
                    <a:pt x="254000" y="1569195"/>
                  </a:lnTo>
                  <a:lnTo>
                    <a:pt x="254000" y="1806148"/>
                  </a:lnTo>
                  <a:lnTo>
                    <a:pt x="478582" y="1806148"/>
                  </a:lnTo>
                  <a:lnTo>
                    <a:pt x="478582" y="2030413"/>
                  </a:lnTo>
                  <a:lnTo>
                    <a:pt x="715535" y="2030413"/>
                  </a:lnTo>
                  <a:lnTo>
                    <a:pt x="715535" y="1806148"/>
                  </a:lnTo>
                  <a:lnTo>
                    <a:pt x="939800" y="1806148"/>
                  </a:lnTo>
                  <a:lnTo>
                    <a:pt x="939800" y="1569195"/>
                  </a:lnTo>
                  <a:lnTo>
                    <a:pt x="715535" y="1569195"/>
                  </a:lnTo>
                  <a:lnTo>
                    <a:pt x="715535" y="1344613"/>
                  </a:lnTo>
                  <a:lnTo>
                    <a:pt x="478582" y="1344613"/>
                  </a:lnTo>
                  <a:close/>
                  <a:moveTo>
                    <a:pt x="250825" y="455613"/>
                  </a:moveTo>
                  <a:lnTo>
                    <a:pt x="942975" y="455613"/>
                  </a:lnTo>
                  <a:lnTo>
                    <a:pt x="942975" y="661988"/>
                  </a:lnTo>
                  <a:lnTo>
                    <a:pt x="834390" y="661988"/>
                  </a:lnTo>
                  <a:lnTo>
                    <a:pt x="834390" y="829406"/>
                  </a:lnTo>
                  <a:lnTo>
                    <a:pt x="1089343" y="829406"/>
                  </a:lnTo>
                  <a:lnTo>
                    <a:pt x="1096010" y="829406"/>
                  </a:lnTo>
                  <a:lnTo>
                    <a:pt x="1102678" y="830042"/>
                  </a:lnTo>
                  <a:lnTo>
                    <a:pt x="1109028" y="830677"/>
                  </a:lnTo>
                  <a:lnTo>
                    <a:pt x="1115695" y="831947"/>
                  </a:lnTo>
                  <a:lnTo>
                    <a:pt x="1121728" y="833218"/>
                  </a:lnTo>
                  <a:lnTo>
                    <a:pt x="1127760" y="835124"/>
                  </a:lnTo>
                  <a:lnTo>
                    <a:pt x="1134110" y="837348"/>
                  </a:lnTo>
                  <a:lnTo>
                    <a:pt x="1139825" y="839254"/>
                  </a:lnTo>
                  <a:lnTo>
                    <a:pt x="1145540" y="841795"/>
                  </a:lnTo>
                  <a:lnTo>
                    <a:pt x="1151255" y="844654"/>
                  </a:lnTo>
                  <a:lnTo>
                    <a:pt x="1156653" y="848148"/>
                  </a:lnTo>
                  <a:lnTo>
                    <a:pt x="1162050" y="851325"/>
                  </a:lnTo>
                  <a:lnTo>
                    <a:pt x="1167130" y="854819"/>
                  </a:lnTo>
                  <a:lnTo>
                    <a:pt x="1172210" y="858631"/>
                  </a:lnTo>
                  <a:lnTo>
                    <a:pt x="1176655" y="863078"/>
                  </a:lnTo>
                  <a:lnTo>
                    <a:pt x="1181100" y="867208"/>
                  </a:lnTo>
                  <a:lnTo>
                    <a:pt x="1185545" y="871655"/>
                  </a:lnTo>
                  <a:lnTo>
                    <a:pt x="1189673" y="876420"/>
                  </a:lnTo>
                  <a:lnTo>
                    <a:pt x="1193165" y="881502"/>
                  </a:lnTo>
                  <a:lnTo>
                    <a:pt x="1196975" y="886585"/>
                  </a:lnTo>
                  <a:lnTo>
                    <a:pt x="1200468" y="891985"/>
                  </a:lnTo>
                  <a:lnTo>
                    <a:pt x="1203325" y="897385"/>
                  </a:lnTo>
                  <a:lnTo>
                    <a:pt x="1206183" y="902786"/>
                  </a:lnTo>
                  <a:lnTo>
                    <a:pt x="1209040" y="908504"/>
                  </a:lnTo>
                  <a:lnTo>
                    <a:pt x="1211263" y="914539"/>
                  </a:lnTo>
                  <a:lnTo>
                    <a:pt x="1213485" y="920257"/>
                  </a:lnTo>
                  <a:lnTo>
                    <a:pt x="1215390" y="926928"/>
                  </a:lnTo>
                  <a:lnTo>
                    <a:pt x="1216660" y="932963"/>
                  </a:lnTo>
                  <a:lnTo>
                    <a:pt x="1217613" y="939317"/>
                  </a:lnTo>
                  <a:lnTo>
                    <a:pt x="1218565" y="945987"/>
                  </a:lnTo>
                  <a:lnTo>
                    <a:pt x="1219200" y="952341"/>
                  </a:lnTo>
                  <a:lnTo>
                    <a:pt x="1219200" y="959012"/>
                  </a:lnTo>
                  <a:lnTo>
                    <a:pt x="1219200" y="1652588"/>
                  </a:lnTo>
                  <a:lnTo>
                    <a:pt x="2230438" y="1652588"/>
                  </a:lnTo>
                  <a:lnTo>
                    <a:pt x="2230438" y="1941874"/>
                  </a:lnTo>
                  <a:lnTo>
                    <a:pt x="2230438" y="1948222"/>
                  </a:lnTo>
                  <a:lnTo>
                    <a:pt x="2229803" y="1955205"/>
                  </a:lnTo>
                  <a:lnTo>
                    <a:pt x="2228851" y="1961553"/>
                  </a:lnTo>
                  <a:lnTo>
                    <a:pt x="2227898" y="1968218"/>
                  </a:lnTo>
                  <a:lnTo>
                    <a:pt x="2226628" y="1974248"/>
                  </a:lnTo>
                  <a:lnTo>
                    <a:pt x="2224723" y="1980279"/>
                  </a:lnTo>
                  <a:lnTo>
                    <a:pt x="2222501" y="1986309"/>
                  </a:lnTo>
                  <a:lnTo>
                    <a:pt x="2220278" y="1992022"/>
                  </a:lnTo>
                  <a:lnTo>
                    <a:pt x="2217738" y="1998053"/>
                  </a:lnTo>
                  <a:lnTo>
                    <a:pt x="2214881" y="2003766"/>
                  </a:lnTo>
                  <a:lnTo>
                    <a:pt x="2211706" y="2009162"/>
                  </a:lnTo>
                  <a:lnTo>
                    <a:pt x="2208531" y="2014557"/>
                  </a:lnTo>
                  <a:lnTo>
                    <a:pt x="2204403" y="2019318"/>
                  </a:lnTo>
                  <a:lnTo>
                    <a:pt x="2200911" y="2024397"/>
                  </a:lnTo>
                  <a:lnTo>
                    <a:pt x="2196783" y="2029157"/>
                  </a:lnTo>
                  <a:lnTo>
                    <a:pt x="2192338" y="2033601"/>
                  </a:lnTo>
                  <a:lnTo>
                    <a:pt x="2187893" y="2037727"/>
                  </a:lnTo>
                  <a:lnTo>
                    <a:pt x="2183448" y="2042171"/>
                  </a:lnTo>
                  <a:lnTo>
                    <a:pt x="2178368" y="2045662"/>
                  </a:lnTo>
                  <a:lnTo>
                    <a:pt x="2173288" y="2049153"/>
                  </a:lnTo>
                  <a:lnTo>
                    <a:pt x="2167891" y="2052962"/>
                  </a:lnTo>
                  <a:lnTo>
                    <a:pt x="2162493" y="2055819"/>
                  </a:lnTo>
                  <a:lnTo>
                    <a:pt x="2157096" y="2058675"/>
                  </a:lnTo>
                  <a:lnTo>
                    <a:pt x="2151381" y="2061532"/>
                  </a:lnTo>
                  <a:lnTo>
                    <a:pt x="2145348" y="2063753"/>
                  </a:lnTo>
                  <a:lnTo>
                    <a:pt x="2138998" y="2065975"/>
                  </a:lnTo>
                  <a:lnTo>
                    <a:pt x="2132966" y="2067562"/>
                  </a:lnTo>
                  <a:lnTo>
                    <a:pt x="2126933" y="2069149"/>
                  </a:lnTo>
                  <a:lnTo>
                    <a:pt x="2120266" y="2070101"/>
                  </a:lnTo>
                  <a:lnTo>
                    <a:pt x="2113916" y="2070736"/>
                  </a:lnTo>
                  <a:lnTo>
                    <a:pt x="2107566" y="2071688"/>
                  </a:lnTo>
                  <a:lnTo>
                    <a:pt x="2100581" y="2071688"/>
                  </a:lnTo>
                  <a:lnTo>
                    <a:pt x="1219200" y="2071688"/>
                  </a:lnTo>
                  <a:lnTo>
                    <a:pt x="1219200" y="2398965"/>
                  </a:lnTo>
                  <a:lnTo>
                    <a:pt x="1219200" y="2405318"/>
                  </a:lnTo>
                  <a:lnTo>
                    <a:pt x="1218565" y="2412307"/>
                  </a:lnTo>
                  <a:lnTo>
                    <a:pt x="1217613" y="2418660"/>
                  </a:lnTo>
                  <a:lnTo>
                    <a:pt x="1216660" y="2424696"/>
                  </a:lnTo>
                  <a:lnTo>
                    <a:pt x="1215390" y="2431367"/>
                  </a:lnTo>
                  <a:lnTo>
                    <a:pt x="1213485" y="2437402"/>
                  </a:lnTo>
                  <a:lnTo>
                    <a:pt x="1211263" y="2443438"/>
                  </a:lnTo>
                  <a:lnTo>
                    <a:pt x="1209040" y="2449155"/>
                  </a:lnTo>
                  <a:lnTo>
                    <a:pt x="1206183" y="2455191"/>
                  </a:lnTo>
                  <a:lnTo>
                    <a:pt x="1203325" y="2460909"/>
                  </a:lnTo>
                  <a:lnTo>
                    <a:pt x="1200468" y="2466309"/>
                  </a:lnTo>
                  <a:lnTo>
                    <a:pt x="1196975" y="2471709"/>
                  </a:lnTo>
                  <a:lnTo>
                    <a:pt x="1193165" y="2476792"/>
                  </a:lnTo>
                  <a:lnTo>
                    <a:pt x="1189673" y="2481239"/>
                  </a:lnTo>
                  <a:lnTo>
                    <a:pt x="1185545" y="2486004"/>
                  </a:lnTo>
                  <a:lnTo>
                    <a:pt x="1181100" y="2490769"/>
                  </a:lnTo>
                  <a:lnTo>
                    <a:pt x="1176655" y="2494899"/>
                  </a:lnTo>
                  <a:lnTo>
                    <a:pt x="1172210" y="2499028"/>
                  </a:lnTo>
                  <a:lnTo>
                    <a:pt x="1167130" y="2502840"/>
                  </a:lnTo>
                  <a:lnTo>
                    <a:pt x="1162050" y="2506652"/>
                  </a:lnTo>
                  <a:lnTo>
                    <a:pt x="1156653" y="2509829"/>
                  </a:lnTo>
                  <a:lnTo>
                    <a:pt x="1151255" y="2513005"/>
                  </a:lnTo>
                  <a:lnTo>
                    <a:pt x="1145540" y="2515864"/>
                  </a:lnTo>
                  <a:lnTo>
                    <a:pt x="1139825" y="2518405"/>
                  </a:lnTo>
                  <a:lnTo>
                    <a:pt x="1134110" y="2520947"/>
                  </a:lnTo>
                  <a:lnTo>
                    <a:pt x="1127760" y="2523170"/>
                  </a:lnTo>
                  <a:lnTo>
                    <a:pt x="1121728" y="2524441"/>
                  </a:lnTo>
                  <a:lnTo>
                    <a:pt x="1115695" y="2526029"/>
                  </a:lnTo>
                  <a:lnTo>
                    <a:pt x="1109028" y="2527300"/>
                  </a:lnTo>
                  <a:lnTo>
                    <a:pt x="1102678" y="2528253"/>
                  </a:lnTo>
                  <a:lnTo>
                    <a:pt x="1096010" y="2528571"/>
                  </a:lnTo>
                  <a:lnTo>
                    <a:pt x="1089343" y="2528888"/>
                  </a:lnTo>
                  <a:lnTo>
                    <a:pt x="129540" y="2528888"/>
                  </a:lnTo>
                  <a:lnTo>
                    <a:pt x="123190" y="2528571"/>
                  </a:lnTo>
                  <a:lnTo>
                    <a:pt x="116523" y="2528253"/>
                  </a:lnTo>
                  <a:lnTo>
                    <a:pt x="109855" y="2527300"/>
                  </a:lnTo>
                  <a:lnTo>
                    <a:pt x="103823" y="2526029"/>
                  </a:lnTo>
                  <a:lnTo>
                    <a:pt x="97155" y="2524441"/>
                  </a:lnTo>
                  <a:lnTo>
                    <a:pt x="91123" y="2523170"/>
                  </a:lnTo>
                  <a:lnTo>
                    <a:pt x="85090" y="2520947"/>
                  </a:lnTo>
                  <a:lnTo>
                    <a:pt x="79375" y="2518405"/>
                  </a:lnTo>
                  <a:lnTo>
                    <a:pt x="73660" y="2515864"/>
                  </a:lnTo>
                  <a:lnTo>
                    <a:pt x="67945" y="2513005"/>
                  </a:lnTo>
                  <a:lnTo>
                    <a:pt x="62548" y="2509829"/>
                  </a:lnTo>
                  <a:lnTo>
                    <a:pt x="57150" y="2506652"/>
                  </a:lnTo>
                  <a:lnTo>
                    <a:pt x="52070" y="2502840"/>
                  </a:lnTo>
                  <a:lnTo>
                    <a:pt x="47308" y="2499028"/>
                  </a:lnTo>
                  <a:lnTo>
                    <a:pt x="42545" y="2494899"/>
                  </a:lnTo>
                  <a:lnTo>
                    <a:pt x="38100" y="2490769"/>
                  </a:lnTo>
                  <a:lnTo>
                    <a:pt x="33655" y="2486004"/>
                  </a:lnTo>
                  <a:lnTo>
                    <a:pt x="29845" y="2481239"/>
                  </a:lnTo>
                  <a:lnTo>
                    <a:pt x="25718" y="2476792"/>
                  </a:lnTo>
                  <a:lnTo>
                    <a:pt x="22225" y="2471709"/>
                  </a:lnTo>
                  <a:lnTo>
                    <a:pt x="18415" y="2466309"/>
                  </a:lnTo>
                  <a:lnTo>
                    <a:pt x="15558" y="2460909"/>
                  </a:lnTo>
                  <a:lnTo>
                    <a:pt x="12700" y="2455191"/>
                  </a:lnTo>
                  <a:lnTo>
                    <a:pt x="10160" y="2449155"/>
                  </a:lnTo>
                  <a:lnTo>
                    <a:pt x="7620" y="2443438"/>
                  </a:lnTo>
                  <a:lnTo>
                    <a:pt x="5715" y="2437402"/>
                  </a:lnTo>
                  <a:lnTo>
                    <a:pt x="4128" y="2431367"/>
                  </a:lnTo>
                  <a:lnTo>
                    <a:pt x="2858" y="2424696"/>
                  </a:lnTo>
                  <a:lnTo>
                    <a:pt x="1270" y="2418660"/>
                  </a:lnTo>
                  <a:lnTo>
                    <a:pt x="635" y="2412307"/>
                  </a:lnTo>
                  <a:lnTo>
                    <a:pt x="318" y="2405318"/>
                  </a:lnTo>
                  <a:lnTo>
                    <a:pt x="0" y="2398965"/>
                  </a:lnTo>
                  <a:lnTo>
                    <a:pt x="0" y="959012"/>
                  </a:lnTo>
                  <a:lnTo>
                    <a:pt x="318" y="952341"/>
                  </a:lnTo>
                  <a:lnTo>
                    <a:pt x="635" y="945987"/>
                  </a:lnTo>
                  <a:lnTo>
                    <a:pt x="1270" y="939317"/>
                  </a:lnTo>
                  <a:lnTo>
                    <a:pt x="2858" y="932963"/>
                  </a:lnTo>
                  <a:lnTo>
                    <a:pt x="4128" y="926928"/>
                  </a:lnTo>
                  <a:lnTo>
                    <a:pt x="5715" y="920257"/>
                  </a:lnTo>
                  <a:lnTo>
                    <a:pt x="7620" y="914539"/>
                  </a:lnTo>
                  <a:lnTo>
                    <a:pt x="10160" y="908504"/>
                  </a:lnTo>
                  <a:lnTo>
                    <a:pt x="12700" y="902786"/>
                  </a:lnTo>
                  <a:lnTo>
                    <a:pt x="15558" y="897385"/>
                  </a:lnTo>
                  <a:lnTo>
                    <a:pt x="18415" y="891985"/>
                  </a:lnTo>
                  <a:lnTo>
                    <a:pt x="22225" y="886585"/>
                  </a:lnTo>
                  <a:lnTo>
                    <a:pt x="25718" y="881502"/>
                  </a:lnTo>
                  <a:lnTo>
                    <a:pt x="29845" y="876420"/>
                  </a:lnTo>
                  <a:lnTo>
                    <a:pt x="33655" y="871655"/>
                  </a:lnTo>
                  <a:lnTo>
                    <a:pt x="38100" y="867208"/>
                  </a:lnTo>
                  <a:lnTo>
                    <a:pt x="42545" y="863078"/>
                  </a:lnTo>
                  <a:lnTo>
                    <a:pt x="47308" y="858631"/>
                  </a:lnTo>
                  <a:lnTo>
                    <a:pt x="52070" y="854819"/>
                  </a:lnTo>
                  <a:lnTo>
                    <a:pt x="57150" y="851325"/>
                  </a:lnTo>
                  <a:lnTo>
                    <a:pt x="62548" y="848148"/>
                  </a:lnTo>
                  <a:lnTo>
                    <a:pt x="67945" y="844654"/>
                  </a:lnTo>
                  <a:lnTo>
                    <a:pt x="73660" y="841795"/>
                  </a:lnTo>
                  <a:lnTo>
                    <a:pt x="79375" y="839254"/>
                  </a:lnTo>
                  <a:lnTo>
                    <a:pt x="85090" y="837348"/>
                  </a:lnTo>
                  <a:lnTo>
                    <a:pt x="91123" y="835124"/>
                  </a:lnTo>
                  <a:lnTo>
                    <a:pt x="97155" y="833218"/>
                  </a:lnTo>
                  <a:lnTo>
                    <a:pt x="103823" y="831947"/>
                  </a:lnTo>
                  <a:lnTo>
                    <a:pt x="109855" y="830677"/>
                  </a:lnTo>
                  <a:lnTo>
                    <a:pt x="116523" y="830042"/>
                  </a:lnTo>
                  <a:lnTo>
                    <a:pt x="123190" y="829406"/>
                  </a:lnTo>
                  <a:lnTo>
                    <a:pt x="129540" y="829406"/>
                  </a:lnTo>
                  <a:lnTo>
                    <a:pt x="372745" y="829406"/>
                  </a:lnTo>
                  <a:lnTo>
                    <a:pt x="372745" y="661988"/>
                  </a:lnTo>
                  <a:lnTo>
                    <a:pt x="250825" y="661988"/>
                  </a:lnTo>
                  <a:lnTo>
                    <a:pt x="250825" y="455613"/>
                  </a:lnTo>
                  <a:close/>
                  <a:moveTo>
                    <a:pt x="1263650" y="0"/>
                  </a:moveTo>
                  <a:lnTo>
                    <a:pt x="1955800" y="0"/>
                  </a:lnTo>
                  <a:lnTo>
                    <a:pt x="1955800" y="206375"/>
                  </a:lnTo>
                  <a:lnTo>
                    <a:pt x="1845628" y="206375"/>
                  </a:lnTo>
                  <a:lnTo>
                    <a:pt x="1845628" y="373634"/>
                  </a:lnTo>
                  <a:lnTo>
                    <a:pt x="2100581" y="373634"/>
                  </a:lnTo>
                  <a:lnTo>
                    <a:pt x="2107566" y="373634"/>
                  </a:lnTo>
                  <a:lnTo>
                    <a:pt x="2113916" y="374269"/>
                  </a:lnTo>
                  <a:lnTo>
                    <a:pt x="2120266" y="374903"/>
                  </a:lnTo>
                  <a:lnTo>
                    <a:pt x="2126933" y="375856"/>
                  </a:lnTo>
                  <a:lnTo>
                    <a:pt x="2132966" y="377443"/>
                  </a:lnTo>
                  <a:lnTo>
                    <a:pt x="2138998" y="379347"/>
                  </a:lnTo>
                  <a:lnTo>
                    <a:pt x="2145348" y="381251"/>
                  </a:lnTo>
                  <a:lnTo>
                    <a:pt x="2151381" y="383473"/>
                  </a:lnTo>
                  <a:lnTo>
                    <a:pt x="2157096" y="386330"/>
                  </a:lnTo>
                  <a:lnTo>
                    <a:pt x="2162493" y="389186"/>
                  </a:lnTo>
                  <a:lnTo>
                    <a:pt x="2167891" y="392043"/>
                  </a:lnTo>
                  <a:lnTo>
                    <a:pt x="2173288" y="395851"/>
                  </a:lnTo>
                  <a:lnTo>
                    <a:pt x="2178368" y="399343"/>
                  </a:lnTo>
                  <a:lnTo>
                    <a:pt x="2183448" y="402834"/>
                  </a:lnTo>
                  <a:lnTo>
                    <a:pt x="2187893" y="407278"/>
                  </a:lnTo>
                  <a:lnTo>
                    <a:pt x="2192338" y="411721"/>
                  </a:lnTo>
                  <a:lnTo>
                    <a:pt x="2196783" y="415847"/>
                  </a:lnTo>
                  <a:lnTo>
                    <a:pt x="2200911" y="420608"/>
                  </a:lnTo>
                  <a:lnTo>
                    <a:pt x="2204403" y="425686"/>
                  </a:lnTo>
                  <a:lnTo>
                    <a:pt x="2208531" y="430765"/>
                  </a:lnTo>
                  <a:lnTo>
                    <a:pt x="2211706" y="436160"/>
                  </a:lnTo>
                  <a:lnTo>
                    <a:pt x="2214881" y="441556"/>
                  </a:lnTo>
                  <a:lnTo>
                    <a:pt x="2217738" y="447269"/>
                  </a:lnTo>
                  <a:lnTo>
                    <a:pt x="2220278" y="452982"/>
                  </a:lnTo>
                  <a:lnTo>
                    <a:pt x="2222501" y="458695"/>
                  </a:lnTo>
                  <a:lnTo>
                    <a:pt x="2224723" y="464726"/>
                  </a:lnTo>
                  <a:lnTo>
                    <a:pt x="2226628" y="470756"/>
                  </a:lnTo>
                  <a:lnTo>
                    <a:pt x="2227898" y="477104"/>
                  </a:lnTo>
                  <a:lnTo>
                    <a:pt x="2228851" y="483452"/>
                  </a:lnTo>
                  <a:lnTo>
                    <a:pt x="2229803" y="489800"/>
                  </a:lnTo>
                  <a:lnTo>
                    <a:pt x="2230438" y="496782"/>
                  </a:lnTo>
                  <a:lnTo>
                    <a:pt x="2230438" y="503130"/>
                  </a:lnTo>
                  <a:lnTo>
                    <a:pt x="2230438" y="800100"/>
                  </a:lnTo>
                  <a:lnTo>
                    <a:pt x="1011238" y="800100"/>
                  </a:lnTo>
                  <a:lnTo>
                    <a:pt x="1011238" y="503130"/>
                  </a:lnTo>
                  <a:lnTo>
                    <a:pt x="1011556" y="496782"/>
                  </a:lnTo>
                  <a:lnTo>
                    <a:pt x="1011873" y="489800"/>
                  </a:lnTo>
                  <a:lnTo>
                    <a:pt x="1012826" y="483452"/>
                  </a:lnTo>
                  <a:lnTo>
                    <a:pt x="1014096" y="477104"/>
                  </a:lnTo>
                  <a:lnTo>
                    <a:pt x="1015366" y="470756"/>
                  </a:lnTo>
                  <a:lnTo>
                    <a:pt x="1017271" y="464726"/>
                  </a:lnTo>
                  <a:lnTo>
                    <a:pt x="1019176" y="458695"/>
                  </a:lnTo>
                  <a:lnTo>
                    <a:pt x="1021398" y="452982"/>
                  </a:lnTo>
                  <a:lnTo>
                    <a:pt x="1023938" y="447269"/>
                  </a:lnTo>
                  <a:lnTo>
                    <a:pt x="1026796" y="441556"/>
                  </a:lnTo>
                  <a:lnTo>
                    <a:pt x="1030288" y="436160"/>
                  </a:lnTo>
                  <a:lnTo>
                    <a:pt x="1033463" y="430765"/>
                  </a:lnTo>
                  <a:lnTo>
                    <a:pt x="1036956" y="425686"/>
                  </a:lnTo>
                  <a:lnTo>
                    <a:pt x="1041083" y="420608"/>
                  </a:lnTo>
                  <a:lnTo>
                    <a:pt x="1044893" y="415847"/>
                  </a:lnTo>
                  <a:lnTo>
                    <a:pt x="1049338" y="411721"/>
                  </a:lnTo>
                  <a:lnTo>
                    <a:pt x="1053783" y="407278"/>
                  </a:lnTo>
                  <a:lnTo>
                    <a:pt x="1058546" y="402834"/>
                  </a:lnTo>
                  <a:lnTo>
                    <a:pt x="1063308" y="399343"/>
                  </a:lnTo>
                  <a:lnTo>
                    <a:pt x="1068706" y="395851"/>
                  </a:lnTo>
                  <a:lnTo>
                    <a:pt x="1073786" y="392043"/>
                  </a:lnTo>
                  <a:lnTo>
                    <a:pt x="1079183" y="389186"/>
                  </a:lnTo>
                  <a:lnTo>
                    <a:pt x="1084898" y="386330"/>
                  </a:lnTo>
                  <a:lnTo>
                    <a:pt x="1090613" y="383473"/>
                  </a:lnTo>
                  <a:lnTo>
                    <a:pt x="1096328" y="381251"/>
                  </a:lnTo>
                  <a:lnTo>
                    <a:pt x="1102361" y="379347"/>
                  </a:lnTo>
                  <a:lnTo>
                    <a:pt x="1108711" y="377443"/>
                  </a:lnTo>
                  <a:lnTo>
                    <a:pt x="1115061" y="375856"/>
                  </a:lnTo>
                  <a:lnTo>
                    <a:pt x="1121411" y="374903"/>
                  </a:lnTo>
                  <a:lnTo>
                    <a:pt x="1128078" y="374269"/>
                  </a:lnTo>
                  <a:lnTo>
                    <a:pt x="1134428" y="373634"/>
                  </a:lnTo>
                  <a:lnTo>
                    <a:pt x="1141413" y="373634"/>
                  </a:lnTo>
                  <a:lnTo>
                    <a:pt x="1383983" y="373634"/>
                  </a:lnTo>
                  <a:lnTo>
                    <a:pt x="1383983" y="206375"/>
                  </a:lnTo>
                  <a:lnTo>
                    <a:pt x="1263650" y="206375"/>
                  </a:lnTo>
                  <a:lnTo>
                    <a:pt x="12636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9" name="组合 28"/>
          <p:cNvGrpSpPr/>
          <p:nvPr/>
        </p:nvGrpSpPr>
        <p:grpSpPr>
          <a:xfrm>
            <a:off x="8503444" y="3979174"/>
            <a:ext cx="2226702" cy="2115848"/>
            <a:chOff x="8503444" y="3979174"/>
            <a:chExt cx="2226702" cy="2115848"/>
          </a:xfrm>
        </p:grpSpPr>
        <p:sp>
          <p:nvSpPr>
            <p:cNvPr id="15" name="MH_Other_4"/>
            <p:cNvSpPr/>
            <p:nvPr>
              <p:custDataLst>
                <p:tags r:id="rId8"/>
              </p:custDataLst>
            </p:nvPr>
          </p:nvSpPr>
          <p:spPr>
            <a:xfrm>
              <a:off x="8503444" y="3979174"/>
              <a:ext cx="2226702" cy="2115848"/>
            </a:xfrm>
            <a:custGeom>
              <a:avLst/>
              <a:gdLst>
                <a:gd name="connsiteX0" fmla="*/ 1158617 w 1467218"/>
                <a:gd name="connsiteY0" fmla="*/ 0 h 1393371"/>
                <a:gd name="connsiteX1" fmla="*/ 1272313 w 1467218"/>
                <a:gd name="connsiteY1" fmla="*/ 0 h 1393371"/>
                <a:gd name="connsiteX2" fmla="*/ 1467218 w 1467218"/>
                <a:gd name="connsiteY2" fmla="*/ 194905 h 1393371"/>
                <a:gd name="connsiteX3" fmla="*/ 1467218 w 1467218"/>
                <a:gd name="connsiteY3" fmla="*/ 1393371 h 1393371"/>
                <a:gd name="connsiteX4" fmla="*/ 0 w 1467218"/>
                <a:gd name="connsiteY4" fmla="*/ 1393371 h 1393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218" h="1393371">
                  <a:moveTo>
                    <a:pt x="1158617" y="0"/>
                  </a:moveTo>
                  <a:lnTo>
                    <a:pt x="1272313" y="0"/>
                  </a:lnTo>
                  <a:cubicBezTo>
                    <a:pt x="1379956" y="0"/>
                    <a:pt x="1467218" y="87262"/>
                    <a:pt x="1467218" y="194905"/>
                  </a:cubicBezTo>
                  <a:lnTo>
                    <a:pt x="1467218" y="1393371"/>
                  </a:lnTo>
                  <a:lnTo>
                    <a:pt x="0" y="1393371"/>
                  </a:lnTo>
                  <a:close/>
                </a:path>
              </a:pathLst>
            </a:custGeom>
            <a:gradFill>
              <a:gsLst>
                <a:gs pos="0">
                  <a:schemeClr val="accent4"/>
                </a:gs>
                <a:gs pos="100000">
                  <a:schemeClr val="accent4">
                    <a:lumMod val="50000"/>
                  </a:schemeClr>
                </a:gs>
              </a:gsLst>
              <a:lin ang="16200000" scaled="0"/>
            </a:gradFill>
          </p:spPr>
          <p:txBody>
            <a:bodyPr lIns="612000" rIns="90000" anchor="b"/>
            <a:lstStyle/>
            <a:p>
              <a:pPr algn="ctr">
                <a:lnSpc>
                  <a:spcPct val="130000"/>
                </a:lnSpc>
                <a:defRPr/>
              </a:pPr>
              <a:endParaRPr lang="zh-CN" altLang="en-US" sz="4000" b="1" dirty="0" err="1">
                <a:solidFill>
                  <a:srgbClr val="FFFFFF"/>
                </a:solidFill>
              </a:endParaRPr>
            </a:p>
          </p:txBody>
        </p:sp>
        <p:sp>
          <p:nvSpPr>
            <p:cNvPr id="34" name="KSO_Shape"/>
            <p:cNvSpPr/>
            <p:nvPr/>
          </p:nvSpPr>
          <p:spPr bwMode="auto">
            <a:xfrm>
              <a:off x="9623599" y="5183978"/>
              <a:ext cx="763364" cy="639953"/>
            </a:xfrm>
            <a:custGeom>
              <a:avLst/>
              <a:gdLst>
                <a:gd name="T0" fmla="*/ 4782741 w 8175625"/>
                <a:gd name="T1" fmla="*/ 5951140 h 6857999"/>
                <a:gd name="T2" fmla="*/ 4805363 w 8175625"/>
                <a:gd name="T3" fmla="*/ 6108303 h 6857999"/>
                <a:gd name="T4" fmla="*/ 5407025 w 8175625"/>
                <a:gd name="T5" fmla="*/ 6147990 h 6857999"/>
                <a:gd name="T6" fmla="*/ 5505847 w 8175625"/>
                <a:gd name="T7" fmla="*/ 6027340 h 6857999"/>
                <a:gd name="T8" fmla="*/ 5432425 w 8175625"/>
                <a:gd name="T9" fmla="*/ 5888037 h 6857999"/>
                <a:gd name="T10" fmla="*/ 3708797 w 8175625"/>
                <a:gd name="T11" fmla="*/ 5894784 h 6857999"/>
                <a:gd name="T12" fmla="*/ 3649266 w 8175625"/>
                <a:gd name="T13" fmla="*/ 6041231 h 6857999"/>
                <a:gd name="T14" fmla="*/ 3759597 w 8175625"/>
                <a:gd name="T15" fmla="*/ 6151562 h 6857999"/>
                <a:gd name="T16" fmla="*/ 4356498 w 8175625"/>
                <a:gd name="T17" fmla="*/ 6097587 h 6857999"/>
                <a:gd name="T18" fmla="*/ 4363642 w 8175625"/>
                <a:gd name="T19" fmla="*/ 5938837 h 6857999"/>
                <a:gd name="T20" fmla="*/ 2660254 w 8175625"/>
                <a:gd name="T21" fmla="*/ 5870971 h 6857999"/>
                <a:gd name="T22" fmla="*/ 2534445 w 8175625"/>
                <a:gd name="T23" fmla="*/ 5963840 h 6857999"/>
                <a:gd name="T24" fmla="*/ 2572148 w 8175625"/>
                <a:gd name="T25" fmla="*/ 6117828 h 6857999"/>
                <a:gd name="T26" fmla="*/ 3176985 w 8175625"/>
                <a:gd name="T27" fmla="*/ 6143625 h 6857999"/>
                <a:gd name="T28" fmla="*/ 3263901 w 8175625"/>
                <a:gd name="T29" fmla="*/ 6012656 h 6857999"/>
                <a:gd name="T30" fmla="*/ 3176985 w 8175625"/>
                <a:gd name="T31" fmla="*/ 5881687 h 6857999"/>
                <a:gd name="T32" fmla="*/ 1454944 w 8175625"/>
                <a:gd name="T33" fmla="*/ 5903118 h 6857999"/>
                <a:gd name="T34" fmla="*/ 1409700 w 8175625"/>
                <a:gd name="T35" fmla="*/ 6054725 h 6857999"/>
                <a:gd name="T36" fmla="*/ 1530747 w 8175625"/>
                <a:gd name="T37" fmla="*/ 6153547 h 6857999"/>
                <a:gd name="T38" fmla="*/ 2120901 w 8175625"/>
                <a:gd name="T39" fmla="*/ 6086475 h 6857999"/>
                <a:gd name="T40" fmla="*/ 2113360 w 8175625"/>
                <a:gd name="T41" fmla="*/ 5927724 h 6857999"/>
                <a:gd name="T42" fmla="*/ 6281341 w 8175625"/>
                <a:gd name="T43" fmla="*/ 5562200 h 6857999"/>
                <a:gd name="T44" fmla="*/ 5895579 w 8175625"/>
                <a:gd name="T45" fmla="*/ 5877439 h 6857999"/>
                <a:gd name="T46" fmla="*/ 5978526 w 8175625"/>
                <a:gd name="T47" fmla="*/ 6299344 h 6857999"/>
                <a:gd name="T48" fmla="*/ 6374210 w 8175625"/>
                <a:gd name="T49" fmla="*/ 6461524 h 6857999"/>
                <a:gd name="T50" fmla="*/ 6759972 w 8175625"/>
                <a:gd name="T51" fmla="*/ 6146284 h 6857999"/>
                <a:gd name="T52" fmla="*/ 6677026 w 8175625"/>
                <a:gd name="T53" fmla="*/ 5724380 h 6857999"/>
                <a:gd name="T54" fmla="*/ 2074912 w 8175625"/>
                <a:gd name="T55" fmla="*/ 4174059 h 6857999"/>
                <a:gd name="T56" fmla="*/ 6123336 w 8175625"/>
                <a:gd name="T57" fmla="*/ 4174059 h 6857999"/>
                <a:gd name="T58" fmla="*/ 3708967 w 8175625"/>
                <a:gd name="T59" fmla="*/ 3935802 h 6857999"/>
                <a:gd name="T60" fmla="*/ 2788473 w 8175625"/>
                <a:gd name="T61" fmla="*/ 1758464 h 6857999"/>
                <a:gd name="T62" fmla="*/ 1684958 w 8175625"/>
                <a:gd name="T63" fmla="*/ 1207690 h 6857999"/>
                <a:gd name="T64" fmla="*/ 1903412 w 8175625"/>
                <a:gd name="T65" fmla="*/ 1396853 h 6857999"/>
                <a:gd name="T66" fmla="*/ 2094064 w 8175625"/>
                <a:gd name="T67" fmla="*/ 1211267 h 6857999"/>
                <a:gd name="T68" fmla="*/ 2339527 w 8175625"/>
                <a:gd name="T69" fmla="*/ 1278428 h 6857999"/>
                <a:gd name="T70" fmla="*/ 2392750 w 8175625"/>
                <a:gd name="T71" fmla="*/ 1584426 h 6857999"/>
                <a:gd name="T72" fmla="*/ 2043620 w 8175625"/>
                <a:gd name="T73" fmla="*/ 1710800 h 6857999"/>
                <a:gd name="T74" fmla="*/ 2123456 w 8175625"/>
                <a:gd name="T75" fmla="*/ 1981032 h 6857999"/>
                <a:gd name="T76" fmla="*/ 1632132 w 8175625"/>
                <a:gd name="T77" fmla="*/ 1938113 h 6857999"/>
                <a:gd name="T78" fmla="*/ 1414472 w 8175625"/>
                <a:gd name="T79" fmla="*/ 1580055 h 6857999"/>
                <a:gd name="T80" fmla="*/ 1469284 w 8175625"/>
                <a:gd name="T81" fmla="*/ 1278428 h 6857999"/>
                <a:gd name="T82" fmla="*/ 1299215 w 8175625"/>
                <a:gd name="T83" fmla="*/ 530225 h 6857999"/>
                <a:gd name="T84" fmla="*/ 892114 w 8175625"/>
                <a:gd name="T85" fmla="*/ 712390 h 6857999"/>
                <a:gd name="T86" fmla="*/ 654440 w 8175625"/>
                <a:gd name="T87" fmla="*/ 1085056 h 6857999"/>
                <a:gd name="T88" fmla="*/ 659995 w 8175625"/>
                <a:gd name="T89" fmla="*/ 4694634 h 6857999"/>
                <a:gd name="T90" fmla="*/ 906795 w 8175625"/>
                <a:gd name="T91" fmla="*/ 5060950 h 6857999"/>
                <a:gd name="T92" fmla="*/ 1318657 w 8175625"/>
                <a:gd name="T93" fmla="*/ 5233590 h 6857999"/>
                <a:gd name="T94" fmla="*/ 7129559 w 8175625"/>
                <a:gd name="T95" fmla="*/ 5153025 h 6857999"/>
                <a:gd name="T96" fmla="*/ 7447780 w 8175625"/>
                <a:gd name="T97" fmla="*/ 4849415 h 6857999"/>
                <a:gd name="T98" fmla="*/ 7548960 w 8175625"/>
                <a:gd name="T99" fmla="*/ 1256903 h 6857999"/>
                <a:gd name="T100" fmla="*/ 7396594 w 8175625"/>
                <a:gd name="T101" fmla="*/ 834231 h 6857999"/>
                <a:gd name="T102" fmla="*/ 7043060 w 8175625"/>
                <a:gd name="T103" fmla="*/ 571103 h 6857999"/>
                <a:gd name="T104" fmla="*/ 7539831 w 8175625"/>
                <a:gd name="T105" fmla="*/ 12303 h 6857999"/>
                <a:gd name="T106" fmla="*/ 7936310 w 8175625"/>
                <a:gd name="T107" fmla="*/ 213121 h 6857999"/>
                <a:gd name="T108" fmla="*/ 8155781 w 8175625"/>
                <a:gd name="T109" fmla="*/ 598090 h 6857999"/>
                <a:gd name="T110" fmla="*/ 8128794 w 8175625"/>
                <a:gd name="T111" fmla="*/ 6351190 h 6857999"/>
                <a:gd name="T112" fmla="*/ 7865269 w 8175625"/>
                <a:gd name="T113" fmla="*/ 6704409 h 6857999"/>
                <a:gd name="T114" fmla="*/ 7442597 w 8175625"/>
                <a:gd name="T115" fmla="*/ 6857205 h 6857999"/>
                <a:gd name="T116" fmla="*/ 387747 w 8175625"/>
                <a:gd name="T117" fmla="*/ 6755209 h 6857999"/>
                <a:gd name="T118" fmla="*/ 84138 w 8175625"/>
                <a:gd name="T119" fmla="*/ 6437312 h 6857999"/>
                <a:gd name="T120" fmla="*/ 3969 w 8175625"/>
                <a:gd name="T121" fmla="*/ 693737 h 6857999"/>
                <a:gd name="T122" fmla="*/ 176610 w 8175625"/>
                <a:gd name="T123" fmla="*/ 280987 h 6857999"/>
                <a:gd name="T124" fmla="*/ 542925 w 8175625"/>
                <a:gd name="T125" fmla="*/ 34925 h 6857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75625" h="6857999">
                  <a:moveTo>
                    <a:pt x="4910138" y="5870574"/>
                  </a:moveTo>
                  <a:lnTo>
                    <a:pt x="4902994" y="5870971"/>
                  </a:lnTo>
                  <a:lnTo>
                    <a:pt x="4896247" y="5871765"/>
                  </a:lnTo>
                  <a:lnTo>
                    <a:pt x="4889103" y="5872559"/>
                  </a:lnTo>
                  <a:lnTo>
                    <a:pt x="4881563" y="5873749"/>
                  </a:lnTo>
                  <a:lnTo>
                    <a:pt x="4874816" y="5874940"/>
                  </a:lnTo>
                  <a:lnTo>
                    <a:pt x="4868069" y="5876924"/>
                  </a:lnTo>
                  <a:lnTo>
                    <a:pt x="4861719" y="5879306"/>
                  </a:lnTo>
                  <a:lnTo>
                    <a:pt x="4855369" y="5881687"/>
                  </a:lnTo>
                  <a:lnTo>
                    <a:pt x="4849019" y="5884862"/>
                  </a:lnTo>
                  <a:lnTo>
                    <a:pt x="4842669" y="5888037"/>
                  </a:lnTo>
                  <a:lnTo>
                    <a:pt x="4837113" y="5891609"/>
                  </a:lnTo>
                  <a:lnTo>
                    <a:pt x="4831159" y="5894784"/>
                  </a:lnTo>
                  <a:lnTo>
                    <a:pt x="4825603" y="5898752"/>
                  </a:lnTo>
                  <a:lnTo>
                    <a:pt x="4820047" y="5903118"/>
                  </a:lnTo>
                  <a:lnTo>
                    <a:pt x="4815284" y="5907484"/>
                  </a:lnTo>
                  <a:lnTo>
                    <a:pt x="4810522" y="5912246"/>
                  </a:lnTo>
                  <a:lnTo>
                    <a:pt x="4805363" y="5917009"/>
                  </a:lnTo>
                  <a:lnTo>
                    <a:pt x="4800997" y="5922565"/>
                  </a:lnTo>
                  <a:lnTo>
                    <a:pt x="4796631" y="5927724"/>
                  </a:lnTo>
                  <a:lnTo>
                    <a:pt x="4793059" y="5933281"/>
                  </a:lnTo>
                  <a:lnTo>
                    <a:pt x="4789091" y="5938837"/>
                  </a:lnTo>
                  <a:lnTo>
                    <a:pt x="4785519" y="5944790"/>
                  </a:lnTo>
                  <a:lnTo>
                    <a:pt x="4782741" y="5951140"/>
                  </a:lnTo>
                  <a:lnTo>
                    <a:pt x="4779963" y="5957490"/>
                  </a:lnTo>
                  <a:lnTo>
                    <a:pt x="4777581" y="5963840"/>
                  </a:lnTo>
                  <a:lnTo>
                    <a:pt x="4775200" y="5970587"/>
                  </a:lnTo>
                  <a:lnTo>
                    <a:pt x="4773216" y="5977334"/>
                  </a:lnTo>
                  <a:lnTo>
                    <a:pt x="4771628" y="5984081"/>
                  </a:lnTo>
                  <a:lnTo>
                    <a:pt x="4770041" y="5990828"/>
                  </a:lnTo>
                  <a:lnTo>
                    <a:pt x="4769247" y="5997971"/>
                  </a:lnTo>
                  <a:lnTo>
                    <a:pt x="4768850" y="6005512"/>
                  </a:lnTo>
                  <a:lnTo>
                    <a:pt x="4768850" y="6012656"/>
                  </a:lnTo>
                  <a:lnTo>
                    <a:pt x="4768850" y="6019800"/>
                  </a:lnTo>
                  <a:lnTo>
                    <a:pt x="4769247" y="6027340"/>
                  </a:lnTo>
                  <a:lnTo>
                    <a:pt x="4770041" y="6034087"/>
                  </a:lnTo>
                  <a:lnTo>
                    <a:pt x="4771628" y="6041231"/>
                  </a:lnTo>
                  <a:lnTo>
                    <a:pt x="4773216" y="6047978"/>
                  </a:lnTo>
                  <a:lnTo>
                    <a:pt x="4775200" y="6054725"/>
                  </a:lnTo>
                  <a:lnTo>
                    <a:pt x="4777581" y="6061471"/>
                  </a:lnTo>
                  <a:lnTo>
                    <a:pt x="4779963" y="6067821"/>
                  </a:lnTo>
                  <a:lnTo>
                    <a:pt x="4782741" y="6074171"/>
                  </a:lnTo>
                  <a:lnTo>
                    <a:pt x="4785519" y="6080125"/>
                  </a:lnTo>
                  <a:lnTo>
                    <a:pt x="4789091" y="6086475"/>
                  </a:lnTo>
                  <a:lnTo>
                    <a:pt x="4793059" y="6092031"/>
                  </a:lnTo>
                  <a:lnTo>
                    <a:pt x="4796631" y="6097587"/>
                  </a:lnTo>
                  <a:lnTo>
                    <a:pt x="4800997" y="6102747"/>
                  </a:lnTo>
                  <a:lnTo>
                    <a:pt x="4805363" y="6108303"/>
                  </a:lnTo>
                  <a:lnTo>
                    <a:pt x="4810522" y="6113065"/>
                  </a:lnTo>
                  <a:lnTo>
                    <a:pt x="4815284" y="6117828"/>
                  </a:lnTo>
                  <a:lnTo>
                    <a:pt x="4820047" y="6122193"/>
                  </a:lnTo>
                  <a:lnTo>
                    <a:pt x="4825603" y="6126162"/>
                  </a:lnTo>
                  <a:lnTo>
                    <a:pt x="4831159" y="6130528"/>
                  </a:lnTo>
                  <a:lnTo>
                    <a:pt x="4837113" y="6133703"/>
                  </a:lnTo>
                  <a:lnTo>
                    <a:pt x="4842669" y="6137275"/>
                  </a:lnTo>
                  <a:lnTo>
                    <a:pt x="4849019" y="6140450"/>
                  </a:lnTo>
                  <a:lnTo>
                    <a:pt x="4855369" y="6143625"/>
                  </a:lnTo>
                  <a:lnTo>
                    <a:pt x="4861719" y="6146006"/>
                  </a:lnTo>
                  <a:lnTo>
                    <a:pt x="4868069" y="6147990"/>
                  </a:lnTo>
                  <a:lnTo>
                    <a:pt x="4874816" y="6149975"/>
                  </a:lnTo>
                  <a:lnTo>
                    <a:pt x="4881563" y="6151562"/>
                  </a:lnTo>
                  <a:lnTo>
                    <a:pt x="4889103" y="6152753"/>
                  </a:lnTo>
                  <a:lnTo>
                    <a:pt x="4896247" y="6153547"/>
                  </a:lnTo>
                  <a:lnTo>
                    <a:pt x="4902994" y="6154340"/>
                  </a:lnTo>
                  <a:lnTo>
                    <a:pt x="4910138" y="6154737"/>
                  </a:lnTo>
                  <a:lnTo>
                    <a:pt x="5364957" y="6154737"/>
                  </a:lnTo>
                  <a:lnTo>
                    <a:pt x="5372100" y="6154340"/>
                  </a:lnTo>
                  <a:lnTo>
                    <a:pt x="5379244" y="6153547"/>
                  </a:lnTo>
                  <a:lnTo>
                    <a:pt x="5386388" y="6152753"/>
                  </a:lnTo>
                  <a:lnTo>
                    <a:pt x="5393532" y="6151562"/>
                  </a:lnTo>
                  <a:lnTo>
                    <a:pt x="5400279" y="6149975"/>
                  </a:lnTo>
                  <a:lnTo>
                    <a:pt x="5407025" y="6147990"/>
                  </a:lnTo>
                  <a:lnTo>
                    <a:pt x="5413772" y="6146006"/>
                  </a:lnTo>
                  <a:lnTo>
                    <a:pt x="5420122" y="6143625"/>
                  </a:lnTo>
                  <a:lnTo>
                    <a:pt x="5426472" y="6140450"/>
                  </a:lnTo>
                  <a:lnTo>
                    <a:pt x="5432425" y="6137275"/>
                  </a:lnTo>
                  <a:lnTo>
                    <a:pt x="5438379" y="6133703"/>
                  </a:lnTo>
                  <a:lnTo>
                    <a:pt x="5444332" y="6130528"/>
                  </a:lnTo>
                  <a:lnTo>
                    <a:pt x="5449491" y="6126162"/>
                  </a:lnTo>
                  <a:lnTo>
                    <a:pt x="5455047" y="6122193"/>
                  </a:lnTo>
                  <a:lnTo>
                    <a:pt x="5460207" y="6117828"/>
                  </a:lnTo>
                  <a:lnTo>
                    <a:pt x="5465366" y="6113065"/>
                  </a:lnTo>
                  <a:lnTo>
                    <a:pt x="5470129" y="6108303"/>
                  </a:lnTo>
                  <a:lnTo>
                    <a:pt x="5474494" y="6102747"/>
                  </a:lnTo>
                  <a:lnTo>
                    <a:pt x="5478463" y="6097587"/>
                  </a:lnTo>
                  <a:lnTo>
                    <a:pt x="5482829" y="6092031"/>
                  </a:lnTo>
                  <a:lnTo>
                    <a:pt x="5486004" y="6086475"/>
                  </a:lnTo>
                  <a:lnTo>
                    <a:pt x="5489576" y="6080125"/>
                  </a:lnTo>
                  <a:lnTo>
                    <a:pt x="5492750" y="6074171"/>
                  </a:lnTo>
                  <a:lnTo>
                    <a:pt x="5495926" y="6067821"/>
                  </a:lnTo>
                  <a:lnTo>
                    <a:pt x="5498307" y="6061471"/>
                  </a:lnTo>
                  <a:lnTo>
                    <a:pt x="5499894" y="6054725"/>
                  </a:lnTo>
                  <a:lnTo>
                    <a:pt x="5501879" y="6047978"/>
                  </a:lnTo>
                  <a:lnTo>
                    <a:pt x="5503863" y="6041231"/>
                  </a:lnTo>
                  <a:lnTo>
                    <a:pt x="5505054" y="6034087"/>
                  </a:lnTo>
                  <a:lnTo>
                    <a:pt x="5505847" y="6027340"/>
                  </a:lnTo>
                  <a:lnTo>
                    <a:pt x="5506244" y="6019800"/>
                  </a:lnTo>
                  <a:lnTo>
                    <a:pt x="5507038" y="6012656"/>
                  </a:lnTo>
                  <a:lnTo>
                    <a:pt x="5506244" y="6005512"/>
                  </a:lnTo>
                  <a:lnTo>
                    <a:pt x="5505847" y="5997971"/>
                  </a:lnTo>
                  <a:lnTo>
                    <a:pt x="5505054" y="5990828"/>
                  </a:lnTo>
                  <a:lnTo>
                    <a:pt x="5503863" y="5984081"/>
                  </a:lnTo>
                  <a:lnTo>
                    <a:pt x="5501879" y="5977334"/>
                  </a:lnTo>
                  <a:lnTo>
                    <a:pt x="5499894" y="5970587"/>
                  </a:lnTo>
                  <a:lnTo>
                    <a:pt x="5498307" y="5963840"/>
                  </a:lnTo>
                  <a:lnTo>
                    <a:pt x="5495926" y="5957490"/>
                  </a:lnTo>
                  <a:lnTo>
                    <a:pt x="5492750" y="5951140"/>
                  </a:lnTo>
                  <a:lnTo>
                    <a:pt x="5489576" y="5944790"/>
                  </a:lnTo>
                  <a:lnTo>
                    <a:pt x="5486004" y="5938837"/>
                  </a:lnTo>
                  <a:lnTo>
                    <a:pt x="5482829" y="5933281"/>
                  </a:lnTo>
                  <a:lnTo>
                    <a:pt x="5478463" y="5927724"/>
                  </a:lnTo>
                  <a:lnTo>
                    <a:pt x="5474494" y="5922565"/>
                  </a:lnTo>
                  <a:lnTo>
                    <a:pt x="5470129" y="5917009"/>
                  </a:lnTo>
                  <a:lnTo>
                    <a:pt x="5465366" y="5912246"/>
                  </a:lnTo>
                  <a:lnTo>
                    <a:pt x="5460207" y="5907484"/>
                  </a:lnTo>
                  <a:lnTo>
                    <a:pt x="5455047" y="5903118"/>
                  </a:lnTo>
                  <a:lnTo>
                    <a:pt x="5449491" y="5898752"/>
                  </a:lnTo>
                  <a:lnTo>
                    <a:pt x="5444332" y="5894784"/>
                  </a:lnTo>
                  <a:lnTo>
                    <a:pt x="5438379" y="5891609"/>
                  </a:lnTo>
                  <a:lnTo>
                    <a:pt x="5432425" y="5888037"/>
                  </a:lnTo>
                  <a:lnTo>
                    <a:pt x="5426472" y="5884862"/>
                  </a:lnTo>
                  <a:lnTo>
                    <a:pt x="5420122" y="5881687"/>
                  </a:lnTo>
                  <a:lnTo>
                    <a:pt x="5413772" y="5879306"/>
                  </a:lnTo>
                  <a:lnTo>
                    <a:pt x="5407025" y="5876924"/>
                  </a:lnTo>
                  <a:lnTo>
                    <a:pt x="5400279" y="5874940"/>
                  </a:lnTo>
                  <a:lnTo>
                    <a:pt x="5393532" y="5873749"/>
                  </a:lnTo>
                  <a:lnTo>
                    <a:pt x="5386388" y="5872559"/>
                  </a:lnTo>
                  <a:lnTo>
                    <a:pt x="5379244" y="5871765"/>
                  </a:lnTo>
                  <a:lnTo>
                    <a:pt x="5372100" y="5870971"/>
                  </a:lnTo>
                  <a:lnTo>
                    <a:pt x="5364957" y="5870574"/>
                  </a:lnTo>
                  <a:lnTo>
                    <a:pt x="4910138" y="5870574"/>
                  </a:lnTo>
                  <a:close/>
                  <a:moveTo>
                    <a:pt x="3788172" y="5870574"/>
                  </a:moveTo>
                  <a:lnTo>
                    <a:pt x="3780632" y="5870971"/>
                  </a:lnTo>
                  <a:lnTo>
                    <a:pt x="3773885" y="5871765"/>
                  </a:lnTo>
                  <a:lnTo>
                    <a:pt x="3766741" y="5872559"/>
                  </a:lnTo>
                  <a:lnTo>
                    <a:pt x="3759597" y="5873749"/>
                  </a:lnTo>
                  <a:lnTo>
                    <a:pt x="3752454" y="5874940"/>
                  </a:lnTo>
                  <a:lnTo>
                    <a:pt x="3746104" y="5876924"/>
                  </a:lnTo>
                  <a:lnTo>
                    <a:pt x="3739357" y="5879306"/>
                  </a:lnTo>
                  <a:lnTo>
                    <a:pt x="3733007" y="5881687"/>
                  </a:lnTo>
                  <a:lnTo>
                    <a:pt x="3726657" y="5884862"/>
                  </a:lnTo>
                  <a:lnTo>
                    <a:pt x="3720704" y="5888037"/>
                  </a:lnTo>
                  <a:lnTo>
                    <a:pt x="3714751" y="5891609"/>
                  </a:lnTo>
                  <a:lnTo>
                    <a:pt x="3708797" y="5894784"/>
                  </a:lnTo>
                  <a:lnTo>
                    <a:pt x="3703638" y="5898752"/>
                  </a:lnTo>
                  <a:lnTo>
                    <a:pt x="3697685" y="5903118"/>
                  </a:lnTo>
                  <a:lnTo>
                    <a:pt x="3692922" y="5907484"/>
                  </a:lnTo>
                  <a:lnTo>
                    <a:pt x="3688160" y="5912246"/>
                  </a:lnTo>
                  <a:lnTo>
                    <a:pt x="3683001" y="5917009"/>
                  </a:lnTo>
                  <a:lnTo>
                    <a:pt x="3678635" y="5922565"/>
                  </a:lnTo>
                  <a:lnTo>
                    <a:pt x="3674269" y="5927724"/>
                  </a:lnTo>
                  <a:lnTo>
                    <a:pt x="3670697" y="5933281"/>
                  </a:lnTo>
                  <a:lnTo>
                    <a:pt x="3666729" y="5938837"/>
                  </a:lnTo>
                  <a:lnTo>
                    <a:pt x="3663157" y="5944790"/>
                  </a:lnTo>
                  <a:lnTo>
                    <a:pt x="3660379" y="5951140"/>
                  </a:lnTo>
                  <a:lnTo>
                    <a:pt x="3657601" y="5957490"/>
                  </a:lnTo>
                  <a:lnTo>
                    <a:pt x="3655219" y="5963840"/>
                  </a:lnTo>
                  <a:lnTo>
                    <a:pt x="3652838" y="5970587"/>
                  </a:lnTo>
                  <a:lnTo>
                    <a:pt x="3650854" y="5977334"/>
                  </a:lnTo>
                  <a:lnTo>
                    <a:pt x="3649266" y="5984081"/>
                  </a:lnTo>
                  <a:lnTo>
                    <a:pt x="3647679" y="5990828"/>
                  </a:lnTo>
                  <a:lnTo>
                    <a:pt x="3647282" y="5997971"/>
                  </a:lnTo>
                  <a:lnTo>
                    <a:pt x="3646488" y="6005512"/>
                  </a:lnTo>
                  <a:lnTo>
                    <a:pt x="3646488" y="6012656"/>
                  </a:lnTo>
                  <a:lnTo>
                    <a:pt x="3646488" y="6019800"/>
                  </a:lnTo>
                  <a:lnTo>
                    <a:pt x="3647282" y="6027340"/>
                  </a:lnTo>
                  <a:lnTo>
                    <a:pt x="3647679" y="6034087"/>
                  </a:lnTo>
                  <a:lnTo>
                    <a:pt x="3649266" y="6041231"/>
                  </a:lnTo>
                  <a:lnTo>
                    <a:pt x="3650854" y="6047978"/>
                  </a:lnTo>
                  <a:lnTo>
                    <a:pt x="3652838" y="6054725"/>
                  </a:lnTo>
                  <a:lnTo>
                    <a:pt x="3655219" y="6061471"/>
                  </a:lnTo>
                  <a:lnTo>
                    <a:pt x="3657601" y="6067821"/>
                  </a:lnTo>
                  <a:lnTo>
                    <a:pt x="3660379" y="6074171"/>
                  </a:lnTo>
                  <a:lnTo>
                    <a:pt x="3663157" y="6080125"/>
                  </a:lnTo>
                  <a:lnTo>
                    <a:pt x="3666729" y="6086475"/>
                  </a:lnTo>
                  <a:lnTo>
                    <a:pt x="3670697" y="6092031"/>
                  </a:lnTo>
                  <a:lnTo>
                    <a:pt x="3674269" y="6097587"/>
                  </a:lnTo>
                  <a:lnTo>
                    <a:pt x="3678635" y="6102747"/>
                  </a:lnTo>
                  <a:lnTo>
                    <a:pt x="3683001" y="6108303"/>
                  </a:lnTo>
                  <a:lnTo>
                    <a:pt x="3688160" y="6113065"/>
                  </a:lnTo>
                  <a:lnTo>
                    <a:pt x="3692922" y="6117828"/>
                  </a:lnTo>
                  <a:lnTo>
                    <a:pt x="3697685" y="6122193"/>
                  </a:lnTo>
                  <a:lnTo>
                    <a:pt x="3703638" y="6126162"/>
                  </a:lnTo>
                  <a:lnTo>
                    <a:pt x="3708797" y="6130528"/>
                  </a:lnTo>
                  <a:lnTo>
                    <a:pt x="3714751" y="6133703"/>
                  </a:lnTo>
                  <a:lnTo>
                    <a:pt x="3720704" y="6137275"/>
                  </a:lnTo>
                  <a:lnTo>
                    <a:pt x="3726657" y="6140450"/>
                  </a:lnTo>
                  <a:lnTo>
                    <a:pt x="3733007" y="6143625"/>
                  </a:lnTo>
                  <a:lnTo>
                    <a:pt x="3739357" y="6146006"/>
                  </a:lnTo>
                  <a:lnTo>
                    <a:pt x="3746104" y="6147990"/>
                  </a:lnTo>
                  <a:lnTo>
                    <a:pt x="3752454" y="6149975"/>
                  </a:lnTo>
                  <a:lnTo>
                    <a:pt x="3759597" y="6151562"/>
                  </a:lnTo>
                  <a:lnTo>
                    <a:pt x="3766741" y="6152753"/>
                  </a:lnTo>
                  <a:lnTo>
                    <a:pt x="3773885" y="6153547"/>
                  </a:lnTo>
                  <a:lnTo>
                    <a:pt x="3780632" y="6154340"/>
                  </a:lnTo>
                  <a:lnTo>
                    <a:pt x="3788172" y="6154737"/>
                  </a:lnTo>
                  <a:lnTo>
                    <a:pt x="4242595" y="6154737"/>
                  </a:lnTo>
                  <a:lnTo>
                    <a:pt x="4249738" y="6154340"/>
                  </a:lnTo>
                  <a:lnTo>
                    <a:pt x="4256882" y="6153547"/>
                  </a:lnTo>
                  <a:lnTo>
                    <a:pt x="4264423" y="6152753"/>
                  </a:lnTo>
                  <a:lnTo>
                    <a:pt x="4271170" y="6151562"/>
                  </a:lnTo>
                  <a:lnTo>
                    <a:pt x="4277917" y="6149975"/>
                  </a:lnTo>
                  <a:lnTo>
                    <a:pt x="4284663" y="6147990"/>
                  </a:lnTo>
                  <a:lnTo>
                    <a:pt x="4291410" y="6146006"/>
                  </a:lnTo>
                  <a:lnTo>
                    <a:pt x="4297760" y="6143625"/>
                  </a:lnTo>
                  <a:lnTo>
                    <a:pt x="4304110" y="6140450"/>
                  </a:lnTo>
                  <a:lnTo>
                    <a:pt x="4310460" y="6137275"/>
                  </a:lnTo>
                  <a:lnTo>
                    <a:pt x="4316017" y="6133703"/>
                  </a:lnTo>
                  <a:lnTo>
                    <a:pt x="4321970" y="6130528"/>
                  </a:lnTo>
                  <a:lnTo>
                    <a:pt x="4327526" y="6126162"/>
                  </a:lnTo>
                  <a:lnTo>
                    <a:pt x="4332685" y="6122193"/>
                  </a:lnTo>
                  <a:lnTo>
                    <a:pt x="4337845" y="6117828"/>
                  </a:lnTo>
                  <a:lnTo>
                    <a:pt x="4343004" y="6113065"/>
                  </a:lnTo>
                  <a:lnTo>
                    <a:pt x="4347767" y="6108303"/>
                  </a:lnTo>
                  <a:lnTo>
                    <a:pt x="4352132" y="6102747"/>
                  </a:lnTo>
                  <a:lnTo>
                    <a:pt x="4356498" y="6097587"/>
                  </a:lnTo>
                  <a:lnTo>
                    <a:pt x="4360467" y="6092031"/>
                  </a:lnTo>
                  <a:lnTo>
                    <a:pt x="4363642" y="6086475"/>
                  </a:lnTo>
                  <a:lnTo>
                    <a:pt x="4367214" y="6080125"/>
                  </a:lnTo>
                  <a:lnTo>
                    <a:pt x="4370388" y="6074171"/>
                  </a:lnTo>
                  <a:lnTo>
                    <a:pt x="4373564" y="6067821"/>
                  </a:lnTo>
                  <a:lnTo>
                    <a:pt x="4375945" y="6061471"/>
                  </a:lnTo>
                  <a:lnTo>
                    <a:pt x="4378326" y="6054725"/>
                  </a:lnTo>
                  <a:lnTo>
                    <a:pt x="4380310" y="6047978"/>
                  </a:lnTo>
                  <a:lnTo>
                    <a:pt x="4381501" y="6041231"/>
                  </a:lnTo>
                  <a:lnTo>
                    <a:pt x="4382692" y="6034087"/>
                  </a:lnTo>
                  <a:lnTo>
                    <a:pt x="4383485" y="6027340"/>
                  </a:lnTo>
                  <a:lnTo>
                    <a:pt x="4383882" y="6019800"/>
                  </a:lnTo>
                  <a:lnTo>
                    <a:pt x="4384676" y="6012656"/>
                  </a:lnTo>
                  <a:lnTo>
                    <a:pt x="4383882" y="6005512"/>
                  </a:lnTo>
                  <a:lnTo>
                    <a:pt x="4383485" y="5997971"/>
                  </a:lnTo>
                  <a:lnTo>
                    <a:pt x="4382692" y="5990828"/>
                  </a:lnTo>
                  <a:lnTo>
                    <a:pt x="4381501" y="5984081"/>
                  </a:lnTo>
                  <a:lnTo>
                    <a:pt x="4380310" y="5977334"/>
                  </a:lnTo>
                  <a:lnTo>
                    <a:pt x="4378326" y="5970587"/>
                  </a:lnTo>
                  <a:lnTo>
                    <a:pt x="4375945" y="5963840"/>
                  </a:lnTo>
                  <a:lnTo>
                    <a:pt x="4373564" y="5957490"/>
                  </a:lnTo>
                  <a:lnTo>
                    <a:pt x="4370388" y="5951140"/>
                  </a:lnTo>
                  <a:lnTo>
                    <a:pt x="4367214" y="5944790"/>
                  </a:lnTo>
                  <a:lnTo>
                    <a:pt x="4363642" y="5938837"/>
                  </a:lnTo>
                  <a:lnTo>
                    <a:pt x="4360467" y="5933281"/>
                  </a:lnTo>
                  <a:lnTo>
                    <a:pt x="4356498" y="5927724"/>
                  </a:lnTo>
                  <a:lnTo>
                    <a:pt x="4352132" y="5922565"/>
                  </a:lnTo>
                  <a:lnTo>
                    <a:pt x="4347767" y="5917009"/>
                  </a:lnTo>
                  <a:lnTo>
                    <a:pt x="4343004" y="5912246"/>
                  </a:lnTo>
                  <a:lnTo>
                    <a:pt x="4337845" y="5907484"/>
                  </a:lnTo>
                  <a:lnTo>
                    <a:pt x="4332685" y="5903118"/>
                  </a:lnTo>
                  <a:lnTo>
                    <a:pt x="4327526" y="5898752"/>
                  </a:lnTo>
                  <a:lnTo>
                    <a:pt x="4321970" y="5894784"/>
                  </a:lnTo>
                  <a:lnTo>
                    <a:pt x="4316017" y="5891609"/>
                  </a:lnTo>
                  <a:lnTo>
                    <a:pt x="4310460" y="5888037"/>
                  </a:lnTo>
                  <a:lnTo>
                    <a:pt x="4304110" y="5884862"/>
                  </a:lnTo>
                  <a:lnTo>
                    <a:pt x="4297760" y="5881687"/>
                  </a:lnTo>
                  <a:lnTo>
                    <a:pt x="4291410" y="5879306"/>
                  </a:lnTo>
                  <a:lnTo>
                    <a:pt x="4284663" y="5876924"/>
                  </a:lnTo>
                  <a:lnTo>
                    <a:pt x="4277917" y="5874940"/>
                  </a:lnTo>
                  <a:lnTo>
                    <a:pt x="4271170" y="5873749"/>
                  </a:lnTo>
                  <a:lnTo>
                    <a:pt x="4264423" y="5872559"/>
                  </a:lnTo>
                  <a:lnTo>
                    <a:pt x="4256882" y="5871765"/>
                  </a:lnTo>
                  <a:lnTo>
                    <a:pt x="4249738" y="5870971"/>
                  </a:lnTo>
                  <a:lnTo>
                    <a:pt x="4242595" y="5870574"/>
                  </a:lnTo>
                  <a:lnTo>
                    <a:pt x="3788172" y="5870574"/>
                  </a:lnTo>
                  <a:close/>
                  <a:moveTo>
                    <a:pt x="2667795" y="5870574"/>
                  </a:moveTo>
                  <a:lnTo>
                    <a:pt x="2660254" y="5870971"/>
                  </a:lnTo>
                  <a:lnTo>
                    <a:pt x="2653110" y="5871765"/>
                  </a:lnTo>
                  <a:lnTo>
                    <a:pt x="2645966" y="5872559"/>
                  </a:lnTo>
                  <a:lnTo>
                    <a:pt x="2638823" y="5873749"/>
                  </a:lnTo>
                  <a:lnTo>
                    <a:pt x="2632076" y="5874940"/>
                  </a:lnTo>
                  <a:lnTo>
                    <a:pt x="2625329" y="5876924"/>
                  </a:lnTo>
                  <a:lnTo>
                    <a:pt x="2618582" y="5879306"/>
                  </a:lnTo>
                  <a:lnTo>
                    <a:pt x="2612232" y="5881687"/>
                  </a:lnTo>
                  <a:lnTo>
                    <a:pt x="2605882" y="5884862"/>
                  </a:lnTo>
                  <a:lnTo>
                    <a:pt x="2599929" y="5888037"/>
                  </a:lnTo>
                  <a:lnTo>
                    <a:pt x="2593976" y="5891609"/>
                  </a:lnTo>
                  <a:lnTo>
                    <a:pt x="2588023" y="5894784"/>
                  </a:lnTo>
                  <a:lnTo>
                    <a:pt x="2582863" y="5898752"/>
                  </a:lnTo>
                  <a:lnTo>
                    <a:pt x="2577307" y="5903118"/>
                  </a:lnTo>
                  <a:lnTo>
                    <a:pt x="2572148" y="5907484"/>
                  </a:lnTo>
                  <a:lnTo>
                    <a:pt x="2567385" y="5912246"/>
                  </a:lnTo>
                  <a:lnTo>
                    <a:pt x="2562623" y="5917009"/>
                  </a:lnTo>
                  <a:lnTo>
                    <a:pt x="2558257" y="5922565"/>
                  </a:lnTo>
                  <a:lnTo>
                    <a:pt x="2553891" y="5927724"/>
                  </a:lnTo>
                  <a:lnTo>
                    <a:pt x="2549923" y="5933281"/>
                  </a:lnTo>
                  <a:lnTo>
                    <a:pt x="2546351" y="5938837"/>
                  </a:lnTo>
                  <a:lnTo>
                    <a:pt x="2542382" y="5944790"/>
                  </a:lnTo>
                  <a:lnTo>
                    <a:pt x="2539604" y="5951140"/>
                  </a:lnTo>
                  <a:lnTo>
                    <a:pt x="2536826" y="5957490"/>
                  </a:lnTo>
                  <a:lnTo>
                    <a:pt x="2534445" y="5963840"/>
                  </a:lnTo>
                  <a:lnTo>
                    <a:pt x="2532063" y="5970587"/>
                  </a:lnTo>
                  <a:lnTo>
                    <a:pt x="2530079" y="5977334"/>
                  </a:lnTo>
                  <a:lnTo>
                    <a:pt x="2528491" y="5984081"/>
                  </a:lnTo>
                  <a:lnTo>
                    <a:pt x="2526904" y="5990828"/>
                  </a:lnTo>
                  <a:lnTo>
                    <a:pt x="2526507" y="5997971"/>
                  </a:lnTo>
                  <a:lnTo>
                    <a:pt x="2526110" y="6005512"/>
                  </a:lnTo>
                  <a:lnTo>
                    <a:pt x="2525713" y="6012656"/>
                  </a:lnTo>
                  <a:lnTo>
                    <a:pt x="2526110" y="6019800"/>
                  </a:lnTo>
                  <a:lnTo>
                    <a:pt x="2526507" y="6027340"/>
                  </a:lnTo>
                  <a:lnTo>
                    <a:pt x="2526904" y="6034087"/>
                  </a:lnTo>
                  <a:lnTo>
                    <a:pt x="2528491" y="6041231"/>
                  </a:lnTo>
                  <a:lnTo>
                    <a:pt x="2530079" y="6047978"/>
                  </a:lnTo>
                  <a:lnTo>
                    <a:pt x="2532063" y="6054725"/>
                  </a:lnTo>
                  <a:lnTo>
                    <a:pt x="2534445" y="6061471"/>
                  </a:lnTo>
                  <a:lnTo>
                    <a:pt x="2536826" y="6067821"/>
                  </a:lnTo>
                  <a:lnTo>
                    <a:pt x="2539604" y="6074171"/>
                  </a:lnTo>
                  <a:lnTo>
                    <a:pt x="2542382" y="6080125"/>
                  </a:lnTo>
                  <a:lnTo>
                    <a:pt x="2546351" y="6086475"/>
                  </a:lnTo>
                  <a:lnTo>
                    <a:pt x="2549923" y="6092031"/>
                  </a:lnTo>
                  <a:lnTo>
                    <a:pt x="2553891" y="6097587"/>
                  </a:lnTo>
                  <a:lnTo>
                    <a:pt x="2558257" y="6102747"/>
                  </a:lnTo>
                  <a:lnTo>
                    <a:pt x="2562623" y="6108303"/>
                  </a:lnTo>
                  <a:lnTo>
                    <a:pt x="2567385" y="6113065"/>
                  </a:lnTo>
                  <a:lnTo>
                    <a:pt x="2572148" y="6117828"/>
                  </a:lnTo>
                  <a:lnTo>
                    <a:pt x="2577307" y="6122193"/>
                  </a:lnTo>
                  <a:lnTo>
                    <a:pt x="2582863" y="6126162"/>
                  </a:lnTo>
                  <a:lnTo>
                    <a:pt x="2588023" y="6130528"/>
                  </a:lnTo>
                  <a:lnTo>
                    <a:pt x="2593976" y="6133703"/>
                  </a:lnTo>
                  <a:lnTo>
                    <a:pt x="2599929" y="6137275"/>
                  </a:lnTo>
                  <a:lnTo>
                    <a:pt x="2605882" y="6140450"/>
                  </a:lnTo>
                  <a:lnTo>
                    <a:pt x="2612232" y="6143625"/>
                  </a:lnTo>
                  <a:lnTo>
                    <a:pt x="2618582" y="6146006"/>
                  </a:lnTo>
                  <a:lnTo>
                    <a:pt x="2625329" y="6147990"/>
                  </a:lnTo>
                  <a:lnTo>
                    <a:pt x="2632076" y="6149975"/>
                  </a:lnTo>
                  <a:lnTo>
                    <a:pt x="2638823" y="6151562"/>
                  </a:lnTo>
                  <a:lnTo>
                    <a:pt x="2645966" y="6152753"/>
                  </a:lnTo>
                  <a:lnTo>
                    <a:pt x="2653110" y="6153547"/>
                  </a:lnTo>
                  <a:lnTo>
                    <a:pt x="2660254" y="6154340"/>
                  </a:lnTo>
                  <a:lnTo>
                    <a:pt x="2667795" y="6154737"/>
                  </a:lnTo>
                  <a:lnTo>
                    <a:pt x="3121820" y="6154737"/>
                  </a:lnTo>
                  <a:lnTo>
                    <a:pt x="3128963" y="6154340"/>
                  </a:lnTo>
                  <a:lnTo>
                    <a:pt x="3136107" y="6153547"/>
                  </a:lnTo>
                  <a:lnTo>
                    <a:pt x="3143648" y="6152753"/>
                  </a:lnTo>
                  <a:lnTo>
                    <a:pt x="3150395" y="6151562"/>
                  </a:lnTo>
                  <a:lnTo>
                    <a:pt x="3157142" y="6149975"/>
                  </a:lnTo>
                  <a:lnTo>
                    <a:pt x="3163888" y="6147990"/>
                  </a:lnTo>
                  <a:lnTo>
                    <a:pt x="3170635" y="6146006"/>
                  </a:lnTo>
                  <a:lnTo>
                    <a:pt x="3176985" y="6143625"/>
                  </a:lnTo>
                  <a:lnTo>
                    <a:pt x="3183335" y="6140450"/>
                  </a:lnTo>
                  <a:lnTo>
                    <a:pt x="3189685" y="6137275"/>
                  </a:lnTo>
                  <a:lnTo>
                    <a:pt x="3195242" y="6133703"/>
                  </a:lnTo>
                  <a:lnTo>
                    <a:pt x="3201195" y="6130528"/>
                  </a:lnTo>
                  <a:lnTo>
                    <a:pt x="3206751" y="6126162"/>
                  </a:lnTo>
                  <a:lnTo>
                    <a:pt x="3211910" y="6122193"/>
                  </a:lnTo>
                  <a:lnTo>
                    <a:pt x="3217070" y="6117828"/>
                  </a:lnTo>
                  <a:lnTo>
                    <a:pt x="3222229" y="6113065"/>
                  </a:lnTo>
                  <a:lnTo>
                    <a:pt x="3226992" y="6108303"/>
                  </a:lnTo>
                  <a:lnTo>
                    <a:pt x="3231357" y="6102747"/>
                  </a:lnTo>
                  <a:lnTo>
                    <a:pt x="3235723" y="6097587"/>
                  </a:lnTo>
                  <a:lnTo>
                    <a:pt x="3239692" y="6092031"/>
                  </a:lnTo>
                  <a:lnTo>
                    <a:pt x="3243264" y="6086475"/>
                  </a:lnTo>
                  <a:lnTo>
                    <a:pt x="3246835" y="6080125"/>
                  </a:lnTo>
                  <a:lnTo>
                    <a:pt x="3249614" y="6074171"/>
                  </a:lnTo>
                  <a:lnTo>
                    <a:pt x="3252788" y="6067821"/>
                  </a:lnTo>
                  <a:lnTo>
                    <a:pt x="3255170" y="6061471"/>
                  </a:lnTo>
                  <a:lnTo>
                    <a:pt x="3257551" y="6054725"/>
                  </a:lnTo>
                  <a:lnTo>
                    <a:pt x="3259535" y="6047978"/>
                  </a:lnTo>
                  <a:lnTo>
                    <a:pt x="3260726" y="6041231"/>
                  </a:lnTo>
                  <a:lnTo>
                    <a:pt x="3262314" y="6034087"/>
                  </a:lnTo>
                  <a:lnTo>
                    <a:pt x="3262710" y="6027340"/>
                  </a:lnTo>
                  <a:lnTo>
                    <a:pt x="3263901" y="6019800"/>
                  </a:lnTo>
                  <a:lnTo>
                    <a:pt x="3263901" y="6012656"/>
                  </a:lnTo>
                  <a:lnTo>
                    <a:pt x="3263901" y="6005512"/>
                  </a:lnTo>
                  <a:lnTo>
                    <a:pt x="3262710" y="5997971"/>
                  </a:lnTo>
                  <a:lnTo>
                    <a:pt x="3262314" y="5990828"/>
                  </a:lnTo>
                  <a:lnTo>
                    <a:pt x="3260726" y="5984081"/>
                  </a:lnTo>
                  <a:lnTo>
                    <a:pt x="3259535" y="5977334"/>
                  </a:lnTo>
                  <a:lnTo>
                    <a:pt x="3257551" y="5970587"/>
                  </a:lnTo>
                  <a:lnTo>
                    <a:pt x="3255170" y="5963840"/>
                  </a:lnTo>
                  <a:lnTo>
                    <a:pt x="3252788" y="5957490"/>
                  </a:lnTo>
                  <a:lnTo>
                    <a:pt x="3249614" y="5951140"/>
                  </a:lnTo>
                  <a:lnTo>
                    <a:pt x="3246835" y="5944790"/>
                  </a:lnTo>
                  <a:lnTo>
                    <a:pt x="3243264" y="5938837"/>
                  </a:lnTo>
                  <a:lnTo>
                    <a:pt x="3239692" y="5933281"/>
                  </a:lnTo>
                  <a:lnTo>
                    <a:pt x="3235723" y="5927724"/>
                  </a:lnTo>
                  <a:lnTo>
                    <a:pt x="3231357" y="5922565"/>
                  </a:lnTo>
                  <a:lnTo>
                    <a:pt x="3226992" y="5917009"/>
                  </a:lnTo>
                  <a:lnTo>
                    <a:pt x="3222229" y="5912246"/>
                  </a:lnTo>
                  <a:lnTo>
                    <a:pt x="3217070" y="5907484"/>
                  </a:lnTo>
                  <a:lnTo>
                    <a:pt x="3211910" y="5903118"/>
                  </a:lnTo>
                  <a:lnTo>
                    <a:pt x="3206751" y="5898752"/>
                  </a:lnTo>
                  <a:lnTo>
                    <a:pt x="3201195" y="5894784"/>
                  </a:lnTo>
                  <a:lnTo>
                    <a:pt x="3195242" y="5891609"/>
                  </a:lnTo>
                  <a:lnTo>
                    <a:pt x="3189685" y="5888037"/>
                  </a:lnTo>
                  <a:lnTo>
                    <a:pt x="3183335" y="5884862"/>
                  </a:lnTo>
                  <a:lnTo>
                    <a:pt x="3176985" y="5881687"/>
                  </a:lnTo>
                  <a:lnTo>
                    <a:pt x="3170635" y="5879306"/>
                  </a:lnTo>
                  <a:lnTo>
                    <a:pt x="3163888" y="5876924"/>
                  </a:lnTo>
                  <a:lnTo>
                    <a:pt x="3157142" y="5874940"/>
                  </a:lnTo>
                  <a:lnTo>
                    <a:pt x="3150395" y="5873749"/>
                  </a:lnTo>
                  <a:lnTo>
                    <a:pt x="3143648" y="5872559"/>
                  </a:lnTo>
                  <a:lnTo>
                    <a:pt x="3136107" y="5871765"/>
                  </a:lnTo>
                  <a:lnTo>
                    <a:pt x="3128963" y="5870971"/>
                  </a:lnTo>
                  <a:lnTo>
                    <a:pt x="3121820" y="5870574"/>
                  </a:lnTo>
                  <a:lnTo>
                    <a:pt x="2667795" y="5870574"/>
                  </a:lnTo>
                  <a:close/>
                  <a:moveTo>
                    <a:pt x="1545432" y="5870574"/>
                  </a:moveTo>
                  <a:lnTo>
                    <a:pt x="1537891" y="5870971"/>
                  </a:lnTo>
                  <a:lnTo>
                    <a:pt x="1530747" y="5871765"/>
                  </a:lnTo>
                  <a:lnTo>
                    <a:pt x="1523603" y="5872559"/>
                  </a:lnTo>
                  <a:lnTo>
                    <a:pt x="1516857" y="5873749"/>
                  </a:lnTo>
                  <a:lnTo>
                    <a:pt x="1509713" y="5874940"/>
                  </a:lnTo>
                  <a:lnTo>
                    <a:pt x="1502966" y="5876924"/>
                  </a:lnTo>
                  <a:lnTo>
                    <a:pt x="1496219" y="5879306"/>
                  </a:lnTo>
                  <a:lnTo>
                    <a:pt x="1489869" y="5881687"/>
                  </a:lnTo>
                  <a:lnTo>
                    <a:pt x="1483519" y="5884862"/>
                  </a:lnTo>
                  <a:lnTo>
                    <a:pt x="1477566" y="5888037"/>
                  </a:lnTo>
                  <a:lnTo>
                    <a:pt x="1471613" y="5891609"/>
                  </a:lnTo>
                  <a:lnTo>
                    <a:pt x="1465660" y="5894784"/>
                  </a:lnTo>
                  <a:lnTo>
                    <a:pt x="1460500" y="5898752"/>
                  </a:lnTo>
                  <a:lnTo>
                    <a:pt x="1454944" y="5903118"/>
                  </a:lnTo>
                  <a:lnTo>
                    <a:pt x="1449785" y="5907484"/>
                  </a:lnTo>
                  <a:lnTo>
                    <a:pt x="1445022" y="5912246"/>
                  </a:lnTo>
                  <a:lnTo>
                    <a:pt x="1440260" y="5917009"/>
                  </a:lnTo>
                  <a:lnTo>
                    <a:pt x="1435894" y="5922565"/>
                  </a:lnTo>
                  <a:lnTo>
                    <a:pt x="1431528" y="5927724"/>
                  </a:lnTo>
                  <a:lnTo>
                    <a:pt x="1427560" y="5933281"/>
                  </a:lnTo>
                  <a:lnTo>
                    <a:pt x="1423988" y="5938837"/>
                  </a:lnTo>
                  <a:lnTo>
                    <a:pt x="1420813" y="5944790"/>
                  </a:lnTo>
                  <a:lnTo>
                    <a:pt x="1417241" y="5951140"/>
                  </a:lnTo>
                  <a:lnTo>
                    <a:pt x="1414463" y="5957490"/>
                  </a:lnTo>
                  <a:lnTo>
                    <a:pt x="1412082" y="5963840"/>
                  </a:lnTo>
                  <a:lnTo>
                    <a:pt x="1409700" y="5970587"/>
                  </a:lnTo>
                  <a:lnTo>
                    <a:pt x="1408113" y="5977334"/>
                  </a:lnTo>
                  <a:lnTo>
                    <a:pt x="1406128" y="5984081"/>
                  </a:lnTo>
                  <a:lnTo>
                    <a:pt x="1405335" y="5990828"/>
                  </a:lnTo>
                  <a:lnTo>
                    <a:pt x="1404144" y="5997971"/>
                  </a:lnTo>
                  <a:lnTo>
                    <a:pt x="1403747" y="6005512"/>
                  </a:lnTo>
                  <a:lnTo>
                    <a:pt x="1403350" y="6012656"/>
                  </a:lnTo>
                  <a:lnTo>
                    <a:pt x="1403747" y="6019800"/>
                  </a:lnTo>
                  <a:lnTo>
                    <a:pt x="1404144" y="6027340"/>
                  </a:lnTo>
                  <a:lnTo>
                    <a:pt x="1405335" y="6034087"/>
                  </a:lnTo>
                  <a:lnTo>
                    <a:pt x="1406128" y="6041231"/>
                  </a:lnTo>
                  <a:lnTo>
                    <a:pt x="1408113" y="6047978"/>
                  </a:lnTo>
                  <a:lnTo>
                    <a:pt x="1409700" y="6054725"/>
                  </a:lnTo>
                  <a:lnTo>
                    <a:pt x="1412082" y="6061471"/>
                  </a:lnTo>
                  <a:lnTo>
                    <a:pt x="1414463" y="6067821"/>
                  </a:lnTo>
                  <a:lnTo>
                    <a:pt x="1417241" y="6074171"/>
                  </a:lnTo>
                  <a:lnTo>
                    <a:pt x="1420813" y="6080125"/>
                  </a:lnTo>
                  <a:lnTo>
                    <a:pt x="1423988" y="6086475"/>
                  </a:lnTo>
                  <a:lnTo>
                    <a:pt x="1427560" y="6092031"/>
                  </a:lnTo>
                  <a:lnTo>
                    <a:pt x="1431528" y="6097587"/>
                  </a:lnTo>
                  <a:lnTo>
                    <a:pt x="1435894" y="6102747"/>
                  </a:lnTo>
                  <a:lnTo>
                    <a:pt x="1440260" y="6108303"/>
                  </a:lnTo>
                  <a:lnTo>
                    <a:pt x="1445022" y="6113065"/>
                  </a:lnTo>
                  <a:lnTo>
                    <a:pt x="1449785" y="6117828"/>
                  </a:lnTo>
                  <a:lnTo>
                    <a:pt x="1454944" y="6122193"/>
                  </a:lnTo>
                  <a:lnTo>
                    <a:pt x="1460500" y="6126162"/>
                  </a:lnTo>
                  <a:lnTo>
                    <a:pt x="1465660" y="6130528"/>
                  </a:lnTo>
                  <a:lnTo>
                    <a:pt x="1471613" y="6133703"/>
                  </a:lnTo>
                  <a:lnTo>
                    <a:pt x="1477566" y="6137275"/>
                  </a:lnTo>
                  <a:lnTo>
                    <a:pt x="1483519" y="6140450"/>
                  </a:lnTo>
                  <a:lnTo>
                    <a:pt x="1489869" y="6143625"/>
                  </a:lnTo>
                  <a:lnTo>
                    <a:pt x="1496219" y="6146006"/>
                  </a:lnTo>
                  <a:lnTo>
                    <a:pt x="1502966" y="6147990"/>
                  </a:lnTo>
                  <a:lnTo>
                    <a:pt x="1509713" y="6149975"/>
                  </a:lnTo>
                  <a:lnTo>
                    <a:pt x="1516857" y="6151562"/>
                  </a:lnTo>
                  <a:lnTo>
                    <a:pt x="1523603" y="6152753"/>
                  </a:lnTo>
                  <a:lnTo>
                    <a:pt x="1530747" y="6153547"/>
                  </a:lnTo>
                  <a:lnTo>
                    <a:pt x="1537891" y="6154340"/>
                  </a:lnTo>
                  <a:lnTo>
                    <a:pt x="1545432" y="6154737"/>
                  </a:lnTo>
                  <a:lnTo>
                    <a:pt x="1999457" y="6154737"/>
                  </a:lnTo>
                  <a:lnTo>
                    <a:pt x="2006601" y="6154340"/>
                  </a:lnTo>
                  <a:lnTo>
                    <a:pt x="2014141" y="6153547"/>
                  </a:lnTo>
                  <a:lnTo>
                    <a:pt x="2021285" y="6152753"/>
                  </a:lnTo>
                  <a:lnTo>
                    <a:pt x="2028032" y="6151562"/>
                  </a:lnTo>
                  <a:lnTo>
                    <a:pt x="2035176" y="6149975"/>
                  </a:lnTo>
                  <a:lnTo>
                    <a:pt x="2041526" y="6147990"/>
                  </a:lnTo>
                  <a:lnTo>
                    <a:pt x="2048273" y="6146006"/>
                  </a:lnTo>
                  <a:lnTo>
                    <a:pt x="2054623" y="6143625"/>
                  </a:lnTo>
                  <a:lnTo>
                    <a:pt x="2060973" y="6140450"/>
                  </a:lnTo>
                  <a:lnTo>
                    <a:pt x="2067323" y="6137275"/>
                  </a:lnTo>
                  <a:lnTo>
                    <a:pt x="2072879" y="6133703"/>
                  </a:lnTo>
                  <a:lnTo>
                    <a:pt x="2078832" y="6130528"/>
                  </a:lnTo>
                  <a:lnTo>
                    <a:pt x="2084388" y="6126162"/>
                  </a:lnTo>
                  <a:lnTo>
                    <a:pt x="2089944" y="6122193"/>
                  </a:lnTo>
                  <a:lnTo>
                    <a:pt x="2094707" y="6117828"/>
                  </a:lnTo>
                  <a:lnTo>
                    <a:pt x="2099866" y="6113065"/>
                  </a:lnTo>
                  <a:lnTo>
                    <a:pt x="2104629" y="6108303"/>
                  </a:lnTo>
                  <a:lnTo>
                    <a:pt x="2108994" y="6102747"/>
                  </a:lnTo>
                  <a:lnTo>
                    <a:pt x="2113360" y="6097587"/>
                  </a:lnTo>
                  <a:lnTo>
                    <a:pt x="2117329" y="6092031"/>
                  </a:lnTo>
                  <a:lnTo>
                    <a:pt x="2120901" y="6086475"/>
                  </a:lnTo>
                  <a:lnTo>
                    <a:pt x="2124473" y="6080125"/>
                  </a:lnTo>
                  <a:lnTo>
                    <a:pt x="2127251" y="6074171"/>
                  </a:lnTo>
                  <a:lnTo>
                    <a:pt x="2130426" y="6067821"/>
                  </a:lnTo>
                  <a:lnTo>
                    <a:pt x="2132807" y="6061471"/>
                  </a:lnTo>
                  <a:lnTo>
                    <a:pt x="2135188" y="6054725"/>
                  </a:lnTo>
                  <a:lnTo>
                    <a:pt x="2137173" y="6047978"/>
                  </a:lnTo>
                  <a:lnTo>
                    <a:pt x="2138363" y="6041231"/>
                  </a:lnTo>
                  <a:lnTo>
                    <a:pt x="2139951" y="6034087"/>
                  </a:lnTo>
                  <a:lnTo>
                    <a:pt x="2140348" y="6027340"/>
                  </a:lnTo>
                  <a:lnTo>
                    <a:pt x="2141538" y="6019800"/>
                  </a:lnTo>
                  <a:lnTo>
                    <a:pt x="2141538" y="6012656"/>
                  </a:lnTo>
                  <a:lnTo>
                    <a:pt x="2141538" y="6005512"/>
                  </a:lnTo>
                  <a:lnTo>
                    <a:pt x="2140348" y="5997971"/>
                  </a:lnTo>
                  <a:lnTo>
                    <a:pt x="2139951" y="5990828"/>
                  </a:lnTo>
                  <a:lnTo>
                    <a:pt x="2138363" y="5984081"/>
                  </a:lnTo>
                  <a:lnTo>
                    <a:pt x="2137173" y="5977334"/>
                  </a:lnTo>
                  <a:lnTo>
                    <a:pt x="2135188" y="5970587"/>
                  </a:lnTo>
                  <a:lnTo>
                    <a:pt x="2132807" y="5963840"/>
                  </a:lnTo>
                  <a:lnTo>
                    <a:pt x="2130426" y="5957490"/>
                  </a:lnTo>
                  <a:lnTo>
                    <a:pt x="2127251" y="5951140"/>
                  </a:lnTo>
                  <a:lnTo>
                    <a:pt x="2124473" y="5944790"/>
                  </a:lnTo>
                  <a:lnTo>
                    <a:pt x="2120901" y="5938837"/>
                  </a:lnTo>
                  <a:lnTo>
                    <a:pt x="2117329" y="5933281"/>
                  </a:lnTo>
                  <a:lnTo>
                    <a:pt x="2113360" y="5927724"/>
                  </a:lnTo>
                  <a:lnTo>
                    <a:pt x="2108994" y="5922565"/>
                  </a:lnTo>
                  <a:lnTo>
                    <a:pt x="2104629" y="5917009"/>
                  </a:lnTo>
                  <a:lnTo>
                    <a:pt x="2099866" y="5912246"/>
                  </a:lnTo>
                  <a:lnTo>
                    <a:pt x="2094707" y="5907484"/>
                  </a:lnTo>
                  <a:lnTo>
                    <a:pt x="2089944" y="5903118"/>
                  </a:lnTo>
                  <a:lnTo>
                    <a:pt x="2084388" y="5898752"/>
                  </a:lnTo>
                  <a:lnTo>
                    <a:pt x="2078832" y="5894784"/>
                  </a:lnTo>
                  <a:lnTo>
                    <a:pt x="2072879" y="5891609"/>
                  </a:lnTo>
                  <a:lnTo>
                    <a:pt x="2067323" y="5888037"/>
                  </a:lnTo>
                  <a:lnTo>
                    <a:pt x="2060973" y="5884862"/>
                  </a:lnTo>
                  <a:lnTo>
                    <a:pt x="2054623" y="5881687"/>
                  </a:lnTo>
                  <a:lnTo>
                    <a:pt x="2048273" y="5879306"/>
                  </a:lnTo>
                  <a:lnTo>
                    <a:pt x="2041526" y="5876924"/>
                  </a:lnTo>
                  <a:lnTo>
                    <a:pt x="2035176" y="5874940"/>
                  </a:lnTo>
                  <a:lnTo>
                    <a:pt x="2028032" y="5873749"/>
                  </a:lnTo>
                  <a:lnTo>
                    <a:pt x="2021285" y="5872559"/>
                  </a:lnTo>
                  <a:lnTo>
                    <a:pt x="2014141" y="5871765"/>
                  </a:lnTo>
                  <a:lnTo>
                    <a:pt x="2006601" y="5870971"/>
                  </a:lnTo>
                  <a:lnTo>
                    <a:pt x="1999457" y="5870574"/>
                  </a:lnTo>
                  <a:lnTo>
                    <a:pt x="1545432" y="5870574"/>
                  </a:lnTo>
                  <a:close/>
                  <a:moveTo>
                    <a:pt x="6315869" y="5559424"/>
                  </a:moveTo>
                  <a:lnTo>
                    <a:pt x="6304757" y="5560217"/>
                  </a:lnTo>
                  <a:lnTo>
                    <a:pt x="6293247" y="5561010"/>
                  </a:lnTo>
                  <a:lnTo>
                    <a:pt x="6281341" y="5562200"/>
                  </a:lnTo>
                  <a:lnTo>
                    <a:pt x="6258719" y="5564976"/>
                  </a:lnTo>
                  <a:lnTo>
                    <a:pt x="6236494" y="5568941"/>
                  </a:lnTo>
                  <a:lnTo>
                    <a:pt x="6214666" y="5574096"/>
                  </a:lnTo>
                  <a:lnTo>
                    <a:pt x="6193235" y="5580044"/>
                  </a:lnTo>
                  <a:lnTo>
                    <a:pt x="6172597" y="5587181"/>
                  </a:lnTo>
                  <a:lnTo>
                    <a:pt x="6151563" y="5595508"/>
                  </a:lnTo>
                  <a:lnTo>
                    <a:pt x="6131719" y="5604232"/>
                  </a:lnTo>
                  <a:lnTo>
                    <a:pt x="6112272" y="5614145"/>
                  </a:lnTo>
                  <a:lnTo>
                    <a:pt x="6092826" y="5624851"/>
                  </a:lnTo>
                  <a:lnTo>
                    <a:pt x="6074966" y="5637144"/>
                  </a:lnTo>
                  <a:lnTo>
                    <a:pt x="6057107" y="5649832"/>
                  </a:lnTo>
                  <a:lnTo>
                    <a:pt x="6040041" y="5662918"/>
                  </a:lnTo>
                  <a:lnTo>
                    <a:pt x="6023769" y="5677193"/>
                  </a:lnTo>
                  <a:lnTo>
                    <a:pt x="6007497" y="5692261"/>
                  </a:lnTo>
                  <a:lnTo>
                    <a:pt x="5992813" y="5707725"/>
                  </a:lnTo>
                  <a:lnTo>
                    <a:pt x="5978526" y="5724380"/>
                  </a:lnTo>
                  <a:lnTo>
                    <a:pt x="5965032" y="5741034"/>
                  </a:lnTo>
                  <a:lnTo>
                    <a:pt x="5952332" y="5759274"/>
                  </a:lnTo>
                  <a:lnTo>
                    <a:pt x="5940822" y="5777514"/>
                  </a:lnTo>
                  <a:lnTo>
                    <a:pt x="5930107" y="5796547"/>
                  </a:lnTo>
                  <a:lnTo>
                    <a:pt x="5919788" y="5815581"/>
                  </a:lnTo>
                  <a:lnTo>
                    <a:pt x="5910660" y="5835407"/>
                  </a:lnTo>
                  <a:lnTo>
                    <a:pt x="5903119" y="5856423"/>
                  </a:lnTo>
                  <a:lnTo>
                    <a:pt x="5895579" y="5877439"/>
                  </a:lnTo>
                  <a:lnTo>
                    <a:pt x="5889229" y="5898851"/>
                  </a:lnTo>
                  <a:lnTo>
                    <a:pt x="5884466" y="5920660"/>
                  </a:lnTo>
                  <a:lnTo>
                    <a:pt x="5880497" y="5943263"/>
                  </a:lnTo>
                  <a:lnTo>
                    <a:pt x="5877719" y="5965468"/>
                  </a:lnTo>
                  <a:lnTo>
                    <a:pt x="5876926" y="5976967"/>
                  </a:lnTo>
                  <a:lnTo>
                    <a:pt x="5875735" y="5988467"/>
                  </a:lnTo>
                  <a:lnTo>
                    <a:pt x="5875338" y="6000362"/>
                  </a:lnTo>
                  <a:lnTo>
                    <a:pt x="5875338" y="6011862"/>
                  </a:lnTo>
                  <a:lnTo>
                    <a:pt x="5875338" y="6023361"/>
                  </a:lnTo>
                  <a:lnTo>
                    <a:pt x="5875735" y="6035257"/>
                  </a:lnTo>
                  <a:lnTo>
                    <a:pt x="5876926" y="6046756"/>
                  </a:lnTo>
                  <a:lnTo>
                    <a:pt x="5877719" y="6057859"/>
                  </a:lnTo>
                  <a:lnTo>
                    <a:pt x="5880497" y="6080461"/>
                  </a:lnTo>
                  <a:lnTo>
                    <a:pt x="5884466" y="6103063"/>
                  </a:lnTo>
                  <a:lnTo>
                    <a:pt x="5889229" y="6124872"/>
                  </a:lnTo>
                  <a:lnTo>
                    <a:pt x="5895579" y="6146284"/>
                  </a:lnTo>
                  <a:lnTo>
                    <a:pt x="5903119" y="6167300"/>
                  </a:lnTo>
                  <a:lnTo>
                    <a:pt x="5910660" y="6187523"/>
                  </a:lnTo>
                  <a:lnTo>
                    <a:pt x="5919788" y="6208143"/>
                  </a:lnTo>
                  <a:lnTo>
                    <a:pt x="5930107" y="6227176"/>
                  </a:lnTo>
                  <a:lnTo>
                    <a:pt x="5940822" y="6246209"/>
                  </a:lnTo>
                  <a:lnTo>
                    <a:pt x="5952332" y="6264450"/>
                  </a:lnTo>
                  <a:lnTo>
                    <a:pt x="5965032" y="6282690"/>
                  </a:lnTo>
                  <a:lnTo>
                    <a:pt x="5978526" y="6299344"/>
                  </a:lnTo>
                  <a:lnTo>
                    <a:pt x="5992813" y="6315998"/>
                  </a:lnTo>
                  <a:lnTo>
                    <a:pt x="6007497" y="6331463"/>
                  </a:lnTo>
                  <a:lnTo>
                    <a:pt x="6023769" y="6346531"/>
                  </a:lnTo>
                  <a:lnTo>
                    <a:pt x="6040041" y="6360409"/>
                  </a:lnTo>
                  <a:lnTo>
                    <a:pt x="6057107" y="6373891"/>
                  </a:lnTo>
                  <a:lnTo>
                    <a:pt x="6074966" y="6386580"/>
                  </a:lnTo>
                  <a:lnTo>
                    <a:pt x="6092826" y="6398476"/>
                  </a:lnTo>
                  <a:lnTo>
                    <a:pt x="6112272" y="6409578"/>
                  </a:lnTo>
                  <a:lnTo>
                    <a:pt x="6131719" y="6419492"/>
                  </a:lnTo>
                  <a:lnTo>
                    <a:pt x="6151563" y="6428215"/>
                  </a:lnTo>
                  <a:lnTo>
                    <a:pt x="6172597" y="6436542"/>
                  </a:lnTo>
                  <a:lnTo>
                    <a:pt x="6193235" y="6443680"/>
                  </a:lnTo>
                  <a:lnTo>
                    <a:pt x="6214666" y="6449628"/>
                  </a:lnTo>
                  <a:lnTo>
                    <a:pt x="6236494" y="6454783"/>
                  </a:lnTo>
                  <a:lnTo>
                    <a:pt x="6258719" y="6458748"/>
                  </a:lnTo>
                  <a:lnTo>
                    <a:pt x="6281341" y="6461524"/>
                  </a:lnTo>
                  <a:lnTo>
                    <a:pt x="6293247" y="6462713"/>
                  </a:lnTo>
                  <a:lnTo>
                    <a:pt x="6304757" y="6463110"/>
                  </a:lnTo>
                  <a:lnTo>
                    <a:pt x="6315869" y="6463506"/>
                  </a:lnTo>
                  <a:lnTo>
                    <a:pt x="6328172" y="6464299"/>
                  </a:lnTo>
                  <a:lnTo>
                    <a:pt x="6339682" y="6463506"/>
                  </a:lnTo>
                  <a:lnTo>
                    <a:pt x="6351191" y="6463110"/>
                  </a:lnTo>
                  <a:lnTo>
                    <a:pt x="6362304" y="6462713"/>
                  </a:lnTo>
                  <a:lnTo>
                    <a:pt x="6374210" y="6461524"/>
                  </a:lnTo>
                  <a:lnTo>
                    <a:pt x="6396832" y="6458748"/>
                  </a:lnTo>
                  <a:lnTo>
                    <a:pt x="6419057" y="6454783"/>
                  </a:lnTo>
                  <a:lnTo>
                    <a:pt x="6440885" y="6449628"/>
                  </a:lnTo>
                  <a:lnTo>
                    <a:pt x="6462316" y="6443680"/>
                  </a:lnTo>
                  <a:lnTo>
                    <a:pt x="6483747" y="6436542"/>
                  </a:lnTo>
                  <a:lnTo>
                    <a:pt x="6503988" y="6428215"/>
                  </a:lnTo>
                  <a:lnTo>
                    <a:pt x="6523832" y="6419492"/>
                  </a:lnTo>
                  <a:lnTo>
                    <a:pt x="6543676" y="6409578"/>
                  </a:lnTo>
                  <a:lnTo>
                    <a:pt x="6562726" y="6398476"/>
                  </a:lnTo>
                  <a:lnTo>
                    <a:pt x="6580982" y="6386580"/>
                  </a:lnTo>
                  <a:lnTo>
                    <a:pt x="6598444" y="6373891"/>
                  </a:lnTo>
                  <a:lnTo>
                    <a:pt x="6615907" y="6360409"/>
                  </a:lnTo>
                  <a:lnTo>
                    <a:pt x="6631782" y="6346531"/>
                  </a:lnTo>
                  <a:lnTo>
                    <a:pt x="6648054" y="6331463"/>
                  </a:lnTo>
                  <a:lnTo>
                    <a:pt x="6662738" y="6315998"/>
                  </a:lnTo>
                  <a:lnTo>
                    <a:pt x="6677026" y="6299344"/>
                  </a:lnTo>
                  <a:lnTo>
                    <a:pt x="6690519" y="6282690"/>
                  </a:lnTo>
                  <a:lnTo>
                    <a:pt x="6703219" y="6264450"/>
                  </a:lnTo>
                  <a:lnTo>
                    <a:pt x="6714729" y="6246209"/>
                  </a:lnTo>
                  <a:lnTo>
                    <a:pt x="6725841" y="6227176"/>
                  </a:lnTo>
                  <a:lnTo>
                    <a:pt x="6735763" y="6208143"/>
                  </a:lnTo>
                  <a:lnTo>
                    <a:pt x="6744891" y="6187523"/>
                  </a:lnTo>
                  <a:lnTo>
                    <a:pt x="6753226" y="6167300"/>
                  </a:lnTo>
                  <a:lnTo>
                    <a:pt x="6759972" y="6146284"/>
                  </a:lnTo>
                  <a:lnTo>
                    <a:pt x="6766322" y="6124872"/>
                  </a:lnTo>
                  <a:lnTo>
                    <a:pt x="6771085" y="6103063"/>
                  </a:lnTo>
                  <a:lnTo>
                    <a:pt x="6775450" y="6080461"/>
                  </a:lnTo>
                  <a:lnTo>
                    <a:pt x="6778229" y="6057859"/>
                  </a:lnTo>
                  <a:lnTo>
                    <a:pt x="6779419" y="6046756"/>
                  </a:lnTo>
                  <a:lnTo>
                    <a:pt x="6779816" y="6035257"/>
                  </a:lnTo>
                  <a:lnTo>
                    <a:pt x="6780213" y="6023361"/>
                  </a:lnTo>
                  <a:lnTo>
                    <a:pt x="6780213" y="6011862"/>
                  </a:lnTo>
                  <a:lnTo>
                    <a:pt x="6780213" y="6000362"/>
                  </a:lnTo>
                  <a:lnTo>
                    <a:pt x="6779816" y="5988467"/>
                  </a:lnTo>
                  <a:lnTo>
                    <a:pt x="6779419" y="5976967"/>
                  </a:lnTo>
                  <a:lnTo>
                    <a:pt x="6778229" y="5965468"/>
                  </a:lnTo>
                  <a:lnTo>
                    <a:pt x="6775450" y="5943263"/>
                  </a:lnTo>
                  <a:lnTo>
                    <a:pt x="6771085" y="5920660"/>
                  </a:lnTo>
                  <a:lnTo>
                    <a:pt x="6766322" y="5898851"/>
                  </a:lnTo>
                  <a:lnTo>
                    <a:pt x="6759972" y="5877439"/>
                  </a:lnTo>
                  <a:lnTo>
                    <a:pt x="6753226" y="5856423"/>
                  </a:lnTo>
                  <a:lnTo>
                    <a:pt x="6744891" y="5835407"/>
                  </a:lnTo>
                  <a:lnTo>
                    <a:pt x="6735763" y="5815581"/>
                  </a:lnTo>
                  <a:lnTo>
                    <a:pt x="6725841" y="5796547"/>
                  </a:lnTo>
                  <a:lnTo>
                    <a:pt x="6714729" y="5777514"/>
                  </a:lnTo>
                  <a:lnTo>
                    <a:pt x="6703219" y="5759274"/>
                  </a:lnTo>
                  <a:lnTo>
                    <a:pt x="6690519" y="5741034"/>
                  </a:lnTo>
                  <a:lnTo>
                    <a:pt x="6677026" y="5724380"/>
                  </a:lnTo>
                  <a:lnTo>
                    <a:pt x="6662738" y="5707725"/>
                  </a:lnTo>
                  <a:lnTo>
                    <a:pt x="6648054" y="5692261"/>
                  </a:lnTo>
                  <a:lnTo>
                    <a:pt x="6631782" y="5677193"/>
                  </a:lnTo>
                  <a:lnTo>
                    <a:pt x="6615907" y="5662918"/>
                  </a:lnTo>
                  <a:lnTo>
                    <a:pt x="6598444" y="5649832"/>
                  </a:lnTo>
                  <a:lnTo>
                    <a:pt x="6580982" y="5637144"/>
                  </a:lnTo>
                  <a:lnTo>
                    <a:pt x="6562726" y="5624851"/>
                  </a:lnTo>
                  <a:lnTo>
                    <a:pt x="6543676" y="5614145"/>
                  </a:lnTo>
                  <a:lnTo>
                    <a:pt x="6523832" y="5604232"/>
                  </a:lnTo>
                  <a:lnTo>
                    <a:pt x="6503988" y="5595508"/>
                  </a:lnTo>
                  <a:lnTo>
                    <a:pt x="6483747" y="5587181"/>
                  </a:lnTo>
                  <a:lnTo>
                    <a:pt x="6462316" y="5580044"/>
                  </a:lnTo>
                  <a:lnTo>
                    <a:pt x="6440885" y="5574096"/>
                  </a:lnTo>
                  <a:lnTo>
                    <a:pt x="6419057" y="5568941"/>
                  </a:lnTo>
                  <a:lnTo>
                    <a:pt x="6396832" y="5564976"/>
                  </a:lnTo>
                  <a:lnTo>
                    <a:pt x="6374210" y="5562200"/>
                  </a:lnTo>
                  <a:lnTo>
                    <a:pt x="6362304" y="5561010"/>
                  </a:lnTo>
                  <a:lnTo>
                    <a:pt x="6351191" y="5560217"/>
                  </a:lnTo>
                  <a:lnTo>
                    <a:pt x="6339682" y="5559424"/>
                  </a:lnTo>
                  <a:lnTo>
                    <a:pt x="6328172" y="5559424"/>
                  </a:lnTo>
                  <a:lnTo>
                    <a:pt x="6315869" y="5559424"/>
                  </a:lnTo>
                  <a:close/>
                  <a:moveTo>
                    <a:pt x="1935996" y="2513012"/>
                  </a:moveTo>
                  <a:lnTo>
                    <a:pt x="2014980" y="2516982"/>
                  </a:lnTo>
                  <a:lnTo>
                    <a:pt x="2074912" y="4174059"/>
                  </a:lnTo>
                  <a:lnTo>
                    <a:pt x="2191999" y="3251211"/>
                  </a:lnTo>
                  <a:lnTo>
                    <a:pt x="2277730" y="3934214"/>
                  </a:lnTo>
                  <a:lnTo>
                    <a:pt x="2301545" y="3856780"/>
                  </a:lnTo>
                  <a:lnTo>
                    <a:pt x="2752825" y="3856780"/>
                  </a:lnTo>
                  <a:lnTo>
                    <a:pt x="3108054" y="3856780"/>
                  </a:lnTo>
                  <a:lnTo>
                    <a:pt x="3285470" y="2513012"/>
                  </a:lnTo>
                  <a:lnTo>
                    <a:pt x="3364454" y="2516982"/>
                  </a:lnTo>
                  <a:lnTo>
                    <a:pt x="3424387" y="4174059"/>
                  </a:lnTo>
                  <a:lnTo>
                    <a:pt x="3541870" y="3251211"/>
                  </a:lnTo>
                  <a:lnTo>
                    <a:pt x="3627205" y="3934214"/>
                  </a:lnTo>
                  <a:lnTo>
                    <a:pt x="3651019" y="3856780"/>
                  </a:lnTo>
                  <a:lnTo>
                    <a:pt x="4102300" y="3856780"/>
                  </a:lnTo>
                  <a:lnTo>
                    <a:pt x="4457529" y="3856780"/>
                  </a:lnTo>
                  <a:lnTo>
                    <a:pt x="4634945" y="2513012"/>
                  </a:lnTo>
                  <a:lnTo>
                    <a:pt x="4713929" y="2516982"/>
                  </a:lnTo>
                  <a:lnTo>
                    <a:pt x="4773862" y="4174059"/>
                  </a:lnTo>
                  <a:lnTo>
                    <a:pt x="4891345" y="3251211"/>
                  </a:lnTo>
                  <a:lnTo>
                    <a:pt x="4976680" y="3934214"/>
                  </a:lnTo>
                  <a:lnTo>
                    <a:pt x="5000494" y="3856780"/>
                  </a:lnTo>
                  <a:lnTo>
                    <a:pt x="5451774" y="3856780"/>
                  </a:lnTo>
                  <a:lnTo>
                    <a:pt x="5807400" y="3856780"/>
                  </a:lnTo>
                  <a:lnTo>
                    <a:pt x="5984816" y="2513012"/>
                  </a:lnTo>
                  <a:lnTo>
                    <a:pt x="6063404" y="2516982"/>
                  </a:lnTo>
                  <a:lnTo>
                    <a:pt x="6123336" y="4174059"/>
                  </a:lnTo>
                  <a:lnTo>
                    <a:pt x="6240820" y="3251211"/>
                  </a:lnTo>
                  <a:lnTo>
                    <a:pt x="6326154" y="3934214"/>
                  </a:lnTo>
                  <a:lnTo>
                    <a:pt x="6349968" y="3856780"/>
                  </a:lnTo>
                  <a:lnTo>
                    <a:pt x="6780213" y="3856780"/>
                  </a:lnTo>
                  <a:lnTo>
                    <a:pt x="6780213" y="3935802"/>
                  </a:lnTo>
                  <a:lnTo>
                    <a:pt x="6407916" y="3935802"/>
                  </a:lnTo>
                  <a:lnTo>
                    <a:pt x="6293212" y="4309071"/>
                  </a:lnTo>
                  <a:lnTo>
                    <a:pt x="6240423" y="3882989"/>
                  </a:lnTo>
                  <a:lnTo>
                    <a:pt x="6140800" y="4664074"/>
                  </a:lnTo>
                  <a:lnTo>
                    <a:pt x="6062213" y="4660897"/>
                  </a:lnTo>
                  <a:lnTo>
                    <a:pt x="6001090" y="2989128"/>
                  </a:lnTo>
                  <a:lnTo>
                    <a:pt x="5876065" y="3935802"/>
                  </a:lnTo>
                  <a:lnTo>
                    <a:pt x="5861380" y="3935802"/>
                  </a:lnTo>
                  <a:lnTo>
                    <a:pt x="5451774" y="3935802"/>
                  </a:lnTo>
                  <a:lnTo>
                    <a:pt x="5058442" y="3935802"/>
                  </a:lnTo>
                  <a:lnTo>
                    <a:pt x="4943737" y="4309071"/>
                  </a:lnTo>
                  <a:lnTo>
                    <a:pt x="4890154" y="3882989"/>
                  </a:lnTo>
                  <a:lnTo>
                    <a:pt x="4791326" y="4664074"/>
                  </a:lnTo>
                  <a:lnTo>
                    <a:pt x="4712738" y="4660897"/>
                  </a:lnTo>
                  <a:lnTo>
                    <a:pt x="4652012" y="2989128"/>
                  </a:lnTo>
                  <a:lnTo>
                    <a:pt x="4526590" y="3935802"/>
                  </a:lnTo>
                  <a:lnTo>
                    <a:pt x="4511905" y="3935802"/>
                  </a:lnTo>
                  <a:lnTo>
                    <a:pt x="4102300" y="3935802"/>
                  </a:lnTo>
                  <a:lnTo>
                    <a:pt x="3708967" y="3935802"/>
                  </a:lnTo>
                  <a:lnTo>
                    <a:pt x="3594262" y="4309071"/>
                  </a:lnTo>
                  <a:lnTo>
                    <a:pt x="3540680" y="3882989"/>
                  </a:lnTo>
                  <a:lnTo>
                    <a:pt x="3441851" y="4664074"/>
                  </a:lnTo>
                  <a:lnTo>
                    <a:pt x="3363264" y="4660897"/>
                  </a:lnTo>
                  <a:lnTo>
                    <a:pt x="3302537" y="2989128"/>
                  </a:lnTo>
                  <a:lnTo>
                    <a:pt x="3177116" y="3935802"/>
                  </a:lnTo>
                  <a:lnTo>
                    <a:pt x="3162430" y="3935802"/>
                  </a:lnTo>
                  <a:lnTo>
                    <a:pt x="2752825" y="3935802"/>
                  </a:lnTo>
                  <a:lnTo>
                    <a:pt x="2359493" y="3935802"/>
                  </a:lnTo>
                  <a:lnTo>
                    <a:pt x="2244787" y="4309071"/>
                  </a:lnTo>
                  <a:lnTo>
                    <a:pt x="2191205" y="3882989"/>
                  </a:lnTo>
                  <a:lnTo>
                    <a:pt x="2092376" y="4664074"/>
                  </a:lnTo>
                  <a:lnTo>
                    <a:pt x="2013392" y="4660897"/>
                  </a:lnTo>
                  <a:lnTo>
                    <a:pt x="1953063" y="2989128"/>
                  </a:lnTo>
                  <a:lnTo>
                    <a:pt x="1828038" y="3935802"/>
                  </a:lnTo>
                  <a:lnTo>
                    <a:pt x="1403350" y="3935802"/>
                  </a:lnTo>
                  <a:lnTo>
                    <a:pt x="1403350" y="3856780"/>
                  </a:lnTo>
                  <a:lnTo>
                    <a:pt x="1758580" y="3856780"/>
                  </a:lnTo>
                  <a:lnTo>
                    <a:pt x="1935996" y="2513012"/>
                  </a:lnTo>
                  <a:close/>
                  <a:moveTo>
                    <a:pt x="2396243" y="1697036"/>
                  </a:moveTo>
                  <a:lnTo>
                    <a:pt x="2455612" y="1817499"/>
                  </a:lnTo>
                  <a:lnTo>
                    <a:pt x="2492816" y="1756869"/>
                  </a:lnTo>
                  <a:lnTo>
                    <a:pt x="2786098" y="1756869"/>
                  </a:lnTo>
                  <a:lnTo>
                    <a:pt x="2788473" y="1758464"/>
                  </a:lnTo>
                  <a:lnTo>
                    <a:pt x="2790452" y="1760459"/>
                  </a:lnTo>
                  <a:lnTo>
                    <a:pt x="2792431" y="1763251"/>
                  </a:lnTo>
                  <a:lnTo>
                    <a:pt x="2794805" y="1767240"/>
                  </a:lnTo>
                  <a:lnTo>
                    <a:pt x="2796784" y="1772425"/>
                  </a:lnTo>
                  <a:lnTo>
                    <a:pt x="2798367" y="1778408"/>
                  </a:lnTo>
                  <a:lnTo>
                    <a:pt x="2798763" y="1781600"/>
                  </a:lnTo>
                  <a:lnTo>
                    <a:pt x="2798763" y="1785588"/>
                  </a:lnTo>
                  <a:lnTo>
                    <a:pt x="2798763" y="1789577"/>
                  </a:lnTo>
                  <a:lnTo>
                    <a:pt x="2798367" y="1792768"/>
                  </a:lnTo>
                  <a:lnTo>
                    <a:pt x="2796784" y="1799150"/>
                  </a:lnTo>
                  <a:lnTo>
                    <a:pt x="2794805" y="1803538"/>
                  </a:lnTo>
                  <a:lnTo>
                    <a:pt x="2792431" y="1807527"/>
                  </a:lnTo>
                  <a:lnTo>
                    <a:pt x="2790452" y="1809920"/>
                  </a:lnTo>
                  <a:lnTo>
                    <a:pt x="2788473" y="1811915"/>
                  </a:lnTo>
                  <a:lnTo>
                    <a:pt x="2786098" y="1813510"/>
                  </a:lnTo>
                  <a:lnTo>
                    <a:pt x="2523688" y="1813510"/>
                  </a:lnTo>
                  <a:lnTo>
                    <a:pt x="2450071" y="1933574"/>
                  </a:lnTo>
                  <a:lnTo>
                    <a:pt x="2363788" y="1756869"/>
                  </a:lnTo>
                  <a:lnTo>
                    <a:pt x="2396243" y="1697036"/>
                  </a:lnTo>
                  <a:close/>
                  <a:moveTo>
                    <a:pt x="1641267" y="1206498"/>
                  </a:moveTo>
                  <a:lnTo>
                    <a:pt x="1652388" y="1206498"/>
                  </a:lnTo>
                  <a:lnTo>
                    <a:pt x="1663907" y="1206498"/>
                  </a:lnTo>
                  <a:lnTo>
                    <a:pt x="1674234" y="1206895"/>
                  </a:lnTo>
                  <a:lnTo>
                    <a:pt x="1684958" y="1207690"/>
                  </a:lnTo>
                  <a:lnTo>
                    <a:pt x="1695285" y="1208882"/>
                  </a:lnTo>
                  <a:lnTo>
                    <a:pt x="1714350" y="1211267"/>
                  </a:lnTo>
                  <a:lnTo>
                    <a:pt x="1732621" y="1215241"/>
                  </a:lnTo>
                  <a:lnTo>
                    <a:pt x="1748905" y="1219612"/>
                  </a:lnTo>
                  <a:lnTo>
                    <a:pt x="1765190" y="1224779"/>
                  </a:lnTo>
                  <a:lnTo>
                    <a:pt x="1779489" y="1230740"/>
                  </a:lnTo>
                  <a:lnTo>
                    <a:pt x="1793391" y="1237495"/>
                  </a:lnTo>
                  <a:lnTo>
                    <a:pt x="1805704" y="1244649"/>
                  </a:lnTo>
                  <a:lnTo>
                    <a:pt x="1817619" y="1252597"/>
                  </a:lnTo>
                  <a:lnTo>
                    <a:pt x="1828343" y="1260942"/>
                  </a:lnTo>
                  <a:lnTo>
                    <a:pt x="1837876" y="1269685"/>
                  </a:lnTo>
                  <a:lnTo>
                    <a:pt x="1846614" y="1278428"/>
                  </a:lnTo>
                  <a:lnTo>
                    <a:pt x="1854955" y="1287170"/>
                  </a:lnTo>
                  <a:lnTo>
                    <a:pt x="1862105" y="1296311"/>
                  </a:lnTo>
                  <a:lnTo>
                    <a:pt x="1868460" y="1305848"/>
                  </a:lnTo>
                  <a:lnTo>
                    <a:pt x="1874417" y="1314989"/>
                  </a:lnTo>
                  <a:lnTo>
                    <a:pt x="1879581" y="1324526"/>
                  </a:lnTo>
                  <a:lnTo>
                    <a:pt x="1883950" y="1333269"/>
                  </a:lnTo>
                  <a:lnTo>
                    <a:pt x="1887922" y="1342409"/>
                  </a:lnTo>
                  <a:lnTo>
                    <a:pt x="1891099" y="1350357"/>
                  </a:lnTo>
                  <a:lnTo>
                    <a:pt x="1894277" y="1358703"/>
                  </a:lnTo>
                  <a:lnTo>
                    <a:pt x="1898646" y="1373804"/>
                  </a:lnTo>
                  <a:lnTo>
                    <a:pt x="1901426" y="1386521"/>
                  </a:lnTo>
                  <a:lnTo>
                    <a:pt x="1903412" y="1396853"/>
                  </a:lnTo>
                  <a:lnTo>
                    <a:pt x="1904207" y="1404801"/>
                  </a:lnTo>
                  <a:lnTo>
                    <a:pt x="1905398" y="1396853"/>
                  </a:lnTo>
                  <a:lnTo>
                    <a:pt x="1906590" y="1386521"/>
                  </a:lnTo>
                  <a:lnTo>
                    <a:pt x="1909767" y="1373804"/>
                  </a:lnTo>
                  <a:lnTo>
                    <a:pt x="1914136" y="1358703"/>
                  </a:lnTo>
                  <a:lnTo>
                    <a:pt x="1916917" y="1350357"/>
                  </a:lnTo>
                  <a:lnTo>
                    <a:pt x="1920492" y="1342409"/>
                  </a:lnTo>
                  <a:lnTo>
                    <a:pt x="1924066" y="1333269"/>
                  </a:lnTo>
                  <a:lnTo>
                    <a:pt x="1929230" y="1324526"/>
                  </a:lnTo>
                  <a:lnTo>
                    <a:pt x="1933996" y="1314989"/>
                  </a:lnTo>
                  <a:lnTo>
                    <a:pt x="1939557" y="1305848"/>
                  </a:lnTo>
                  <a:lnTo>
                    <a:pt x="1946706" y="1296311"/>
                  </a:lnTo>
                  <a:lnTo>
                    <a:pt x="1953855" y="1287170"/>
                  </a:lnTo>
                  <a:lnTo>
                    <a:pt x="1961402" y="1278428"/>
                  </a:lnTo>
                  <a:lnTo>
                    <a:pt x="1970935" y="1269685"/>
                  </a:lnTo>
                  <a:lnTo>
                    <a:pt x="1980467" y="1260942"/>
                  </a:lnTo>
                  <a:lnTo>
                    <a:pt x="1991191" y="1252597"/>
                  </a:lnTo>
                  <a:lnTo>
                    <a:pt x="2002710" y="1244649"/>
                  </a:lnTo>
                  <a:lnTo>
                    <a:pt x="2015023" y="1237495"/>
                  </a:lnTo>
                  <a:lnTo>
                    <a:pt x="2028527" y="1230740"/>
                  </a:lnTo>
                  <a:lnTo>
                    <a:pt x="2043620" y="1224779"/>
                  </a:lnTo>
                  <a:lnTo>
                    <a:pt x="2059111" y="1219612"/>
                  </a:lnTo>
                  <a:lnTo>
                    <a:pt x="2076190" y="1215241"/>
                  </a:lnTo>
                  <a:lnTo>
                    <a:pt x="2094064" y="1211267"/>
                  </a:lnTo>
                  <a:lnTo>
                    <a:pt x="2113526" y="1208882"/>
                  </a:lnTo>
                  <a:lnTo>
                    <a:pt x="2123456" y="1207690"/>
                  </a:lnTo>
                  <a:lnTo>
                    <a:pt x="2133782" y="1206895"/>
                  </a:lnTo>
                  <a:lnTo>
                    <a:pt x="2144507" y="1206498"/>
                  </a:lnTo>
                  <a:lnTo>
                    <a:pt x="2155628" y="1206498"/>
                  </a:lnTo>
                  <a:lnTo>
                    <a:pt x="2166749" y="1206498"/>
                  </a:lnTo>
                  <a:lnTo>
                    <a:pt x="2177473" y="1206895"/>
                  </a:lnTo>
                  <a:lnTo>
                    <a:pt x="2188198" y="1207690"/>
                  </a:lnTo>
                  <a:lnTo>
                    <a:pt x="2197730" y="1208882"/>
                  </a:lnTo>
                  <a:lnTo>
                    <a:pt x="2208057" y="1210472"/>
                  </a:lnTo>
                  <a:lnTo>
                    <a:pt x="2217192" y="1212062"/>
                  </a:lnTo>
                  <a:lnTo>
                    <a:pt x="2226328" y="1214049"/>
                  </a:lnTo>
                  <a:lnTo>
                    <a:pt x="2235066" y="1216036"/>
                  </a:lnTo>
                  <a:lnTo>
                    <a:pt x="2243804" y="1218420"/>
                  </a:lnTo>
                  <a:lnTo>
                    <a:pt x="2252145" y="1221599"/>
                  </a:lnTo>
                  <a:lnTo>
                    <a:pt x="2259692" y="1224381"/>
                  </a:lnTo>
                  <a:lnTo>
                    <a:pt x="2267636" y="1227163"/>
                  </a:lnTo>
                  <a:lnTo>
                    <a:pt x="2274785" y="1230740"/>
                  </a:lnTo>
                  <a:lnTo>
                    <a:pt x="2282332" y="1233919"/>
                  </a:lnTo>
                  <a:lnTo>
                    <a:pt x="2295439" y="1241867"/>
                  </a:lnTo>
                  <a:lnTo>
                    <a:pt x="2307752" y="1250212"/>
                  </a:lnTo>
                  <a:lnTo>
                    <a:pt x="2318873" y="1258955"/>
                  </a:lnTo>
                  <a:lnTo>
                    <a:pt x="2329597" y="1268095"/>
                  </a:lnTo>
                  <a:lnTo>
                    <a:pt x="2339527" y="1278428"/>
                  </a:lnTo>
                  <a:lnTo>
                    <a:pt x="2347868" y="1287965"/>
                  </a:lnTo>
                  <a:lnTo>
                    <a:pt x="2355812" y="1298695"/>
                  </a:lnTo>
                  <a:lnTo>
                    <a:pt x="2362564" y="1308630"/>
                  </a:lnTo>
                  <a:lnTo>
                    <a:pt x="2368919" y="1319360"/>
                  </a:lnTo>
                  <a:lnTo>
                    <a:pt x="2374877" y="1330090"/>
                  </a:lnTo>
                  <a:lnTo>
                    <a:pt x="2379643" y="1340820"/>
                  </a:lnTo>
                  <a:lnTo>
                    <a:pt x="2384012" y="1351152"/>
                  </a:lnTo>
                  <a:lnTo>
                    <a:pt x="2387587" y="1361087"/>
                  </a:lnTo>
                  <a:lnTo>
                    <a:pt x="2390764" y="1371022"/>
                  </a:lnTo>
                  <a:lnTo>
                    <a:pt x="2393942" y="1380162"/>
                  </a:lnTo>
                  <a:lnTo>
                    <a:pt x="2397517" y="1397250"/>
                  </a:lnTo>
                  <a:lnTo>
                    <a:pt x="2399900" y="1411557"/>
                  </a:lnTo>
                  <a:lnTo>
                    <a:pt x="2401489" y="1422684"/>
                  </a:lnTo>
                  <a:lnTo>
                    <a:pt x="2402680" y="1432619"/>
                  </a:lnTo>
                  <a:lnTo>
                    <a:pt x="2403077" y="1436991"/>
                  </a:lnTo>
                  <a:lnTo>
                    <a:pt x="2403872" y="1448913"/>
                  </a:lnTo>
                  <a:lnTo>
                    <a:pt x="2405063" y="1468783"/>
                  </a:lnTo>
                  <a:lnTo>
                    <a:pt x="2405063" y="1481102"/>
                  </a:lnTo>
                  <a:lnTo>
                    <a:pt x="2404269" y="1495011"/>
                  </a:lnTo>
                  <a:lnTo>
                    <a:pt x="2403474" y="1510112"/>
                  </a:lnTo>
                  <a:lnTo>
                    <a:pt x="2401886" y="1527201"/>
                  </a:lnTo>
                  <a:lnTo>
                    <a:pt x="2399900" y="1545084"/>
                  </a:lnTo>
                  <a:lnTo>
                    <a:pt x="2397119" y="1564159"/>
                  </a:lnTo>
                  <a:lnTo>
                    <a:pt x="2392750" y="1584426"/>
                  </a:lnTo>
                  <a:lnTo>
                    <a:pt x="2387984" y="1605886"/>
                  </a:lnTo>
                  <a:lnTo>
                    <a:pt x="2382026" y="1628140"/>
                  </a:lnTo>
                  <a:lnTo>
                    <a:pt x="2374480" y="1650792"/>
                  </a:lnTo>
                  <a:lnTo>
                    <a:pt x="2233080" y="1376586"/>
                  </a:lnTo>
                  <a:lnTo>
                    <a:pt x="2108362" y="1728683"/>
                  </a:lnTo>
                  <a:lnTo>
                    <a:pt x="2047989" y="1551839"/>
                  </a:lnTo>
                  <a:lnTo>
                    <a:pt x="1964977" y="1754514"/>
                  </a:lnTo>
                  <a:lnTo>
                    <a:pt x="1703626" y="1756104"/>
                  </a:lnTo>
                  <a:lnTo>
                    <a:pt x="1702037" y="1757296"/>
                  </a:lnTo>
                  <a:lnTo>
                    <a:pt x="1700448" y="1758885"/>
                  </a:lnTo>
                  <a:lnTo>
                    <a:pt x="1699257" y="1761667"/>
                  </a:lnTo>
                  <a:lnTo>
                    <a:pt x="1697271" y="1764846"/>
                  </a:lnTo>
                  <a:lnTo>
                    <a:pt x="1695682" y="1770410"/>
                  </a:lnTo>
                  <a:lnTo>
                    <a:pt x="1694888" y="1776768"/>
                  </a:lnTo>
                  <a:lnTo>
                    <a:pt x="1694093" y="1785511"/>
                  </a:lnTo>
                  <a:lnTo>
                    <a:pt x="1694888" y="1793459"/>
                  </a:lnTo>
                  <a:lnTo>
                    <a:pt x="1695682" y="1799818"/>
                  </a:lnTo>
                  <a:lnTo>
                    <a:pt x="1697668" y="1804984"/>
                  </a:lnTo>
                  <a:lnTo>
                    <a:pt x="1699257" y="1807766"/>
                  </a:lnTo>
                  <a:lnTo>
                    <a:pt x="1701243" y="1810150"/>
                  </a:lnTo>
                  <a:lnTo>
                    <a:pt x="1702434" y="1811740"/>
                  </a:lnTo>
                  <a:lnTo>
                    <a:pt x="1704023" y="1812137"/>
                  </a:lnTo>
                  <a:lnTo>
                    <a:pt x="2002710" y="1810150"/>
                  </a:lnTo>
                  <a:lnTo>
                    <a:pt x="2043620" y="1710800"/>
                  </a:lnTo>
                  <a:lnTo>
                    <a:pt x="2107568" y="1898770"/>
                  </a:lnTo>
                  <a:lnTo>
                    <a:pt x="2243010" y="1517663"/>
                  </a:lnTo>
                  <a:lnTo>
                    <a:pt x="2346676" y="1718748"/>
                  </a:lnTo>
                  <a:lnTo>
                    <a:pt x="2340321" y="1731067"/>
                  </a:lnTo>
                  <a:lnTo>
                    <a:pt x="2333966" y="1742989"/>
                  </a:lnTo>
                  <a:lnTo>
                    <a:pt x="2327214" y="1755706"/>
                  </a:lnTo>
                  <a:lnTo>
                    <a:pt x="2320065" y="1768026"/>
                  </a:lnTo>
                  <a:lnTo>
                    <a:pt x="2312121" y="1780345"/>
                  </a:lnTo>
                  <a:lnTo>
                    <a:pt x="2304574" y="1792664"/>
                  </a:lnTo>
                  <a:lnTo>
                    <a:pt x="2295836" y="1805381"/>
                  </a:lnTo>
                  <a:lnTo>
                    <a:pt x="2287098" y="1818098"/>
                  </a:lnTo>
                  <a:lnTo>
                    <a:pt x="2277168" y="1830417"/>
                  </a:lnTo>
                  <a:lnTo>
                    <a:pt x="2267636" y="1843134"/>
                  </a:lnTo>
                  <a:lnTo>
                    <a:pt x="2256911" y="1855851"/>
                  </a:lnTo>
                  <a:lnTo>
                    <a:pt x="2246187" y="1868568"/>
                  </a:lnTo>
                  <a:lnTo>
                    <a:pt x="2234669" y="1881285"/>
                  </a:lnTo>
                  <a:lnTo>
                    <a:pt x="2223150" y="1894002"/>
                  </a:lnTo>
                  <a:lnTo>
                    <a:pt x="2210440" y="1906719"/>
                  </a:lnTo>
                  <a:lnTo>
                    <a:pt x="2197333" y="1919038"/>
                  </a:lnTo>
                  <a:lnTo>
                    <a:pt x="2183828" y="1931357"/>
                  </a:lnTo>
                  <a:lnTo>
                    <a:pt x="2169530" y="1944074"/>
                  </a:lnTo>
                  <a:lnTo>
                    <a:pt x="2154436" y="1956394"/>
                  </a:lnTo>
                  <a:lnTo>
                    <a:pt x="2138946" y="1968713"/>
                  </a:lnTo>
                  <a:lnTo>
                    <a:pt x="2123456" y="1981032"/>
                  </a:lnTo>
                  <a:lnTo>
                    <a:pt x="2106774" y="1992954"/>
                  </a:lnTo>
                  <a:lnTo>
                    <a:pt x="2089694" y="2005274"/>
                  </a:lnTo>
                  <a:lnTo>
                    <a:pt x="2071821" y="2016798"/>
                  </a:lnTo>
                  <a:lnTo>
                    <a:pt x="2053153" y="2028721"/>
                  </a:lnTo>
                  <a:lnTo>
                    <a:pt x="2033691" y="2040245"/>
                  </a:lnTo>
                  <a:lnTo>
                    <a:pt x="2013831" y="2051770"/>
                  </a:lnTo>
                  <a:lnTo>
                    <a:pt x="1993574" y="2062897"/>
                  </a:lnTo>
                  <a:lnTo>
                    <a:pt x="1972126" y="2074024"/>
                  </a:lnTo>
                  <a:lnTo>
                    <a:pt x="1950281" y="2085152"/>
                  </a:lnTo>
                  <a:lnTo>
                    <a:pt x="1927641" y="2095881"/>
                  </a:lnTo>
                  <a:lnTo>
                    <a:pt x="1904207" y="2106611"/>
                  </a:lnTo>
                  <a:lnTo>
                    <a:pt x="1877992" y="2095086"/>
                  </a:lnTo>
                  <a:lnTo>
                    <a:pt x="1852969" y="2082767"/>
                  </a:lnTo>
                  <a:lnTo>
                    <a:pt x="1828741" y="2070845"/>
                  </a:lnTo>
                  <a:lnTo>
                    <a:pt x="1805306" y="2058128"/>
                  </a:lnTo>
                  <a:lnTo>
                    <a:pt x="1783064" y="2045411"/>
                  </a:lnTo>
                  <a:lnTo>
                    <a:pt x="1761218" y="2032297"/>
                  </a:lnTo>
                  <a:lnTo>
                    <a:pt x="1740167" y="2019183"/>
                  </a:lnTo>
                  <a:lnTo>
                    <a:pt x="1720308" y="2006068"/>
                  </a:lnTo>
                  <a:lnTo>
                    <a:pt x="1701243" y="1992557"/>
                  </a:lnTo>
                  <a:lnTo>
                    <a:pt x="1682575" y="1979443"/>
                  </a:lnTo>
                  <a:lnTo>
                    <a:pt x="1665098" y="1965534"/>
                  </a:lnTo>
                  <a:lnTo>
                    <a:pt x="1648019" y="1952022"/>
                  </a:lnTo>
                  <a:lnTo>
                    <a:pt x="1632132" y="1938113"/>
                  </a:lnTo>
                  <a:lnTo>
                    <a:pt x="1616641" y="1924204"/>
                  </a:lnTo>
                  <a:lnTo>
                    <a:pt x="1601945" y="1910295"/>
                  </a:lnTo>
                  <a:lnTo>
                    <a:pt x="1588044" y="1895989"/>
                  </a:lnTo>
                  <a:lnTo>
                    <a:pt x="1574539" y="1882080"/>
                  </a:lnTo>
                  <a:lnTo>
                    <a:pt x="1561829" y="1867773"/>
                  </a:lnTo>
                  <a:lnTo>
                    <a:pt x="1549913" y="1853864"/>
                  </a:lnTo>
                  <a:lnTo>
                    <a:pt x="1537998" y="1839558"/>
                  </a:lnTo>
                  <a:lnTo>
                    <a:pt x="1527274" y="1825649"/>
                  </a:lnTo>
                  <a:lnTo>
                    <a:pt x="1516947" y="1811740"/>
                  </a:lnTo>
                  <a:lnTo>
                    <a:pt x="1507017" y="1797830"/>
                  </a:lnTo>
                  <a:lnTo>
                    <a:pt x="1498279" y="1783922"/>
                  </a:lnTo>
                  <a:lnTo>
                    <a:pt x="1489540" y="1770013"/>
                  </a:lnTo>
                  <a:lnTo>
                    <a:pt x="1481199" y="1756104"/>
                  </a:lnTo>
                  <a:lnTo>
                    <a:pt x="1473653" y="1742592"/>
                  </a:lnTo>
                  <a:lnTo>
                    <a:pt x="1466901" y="1729080"/>
                  </a:lnTo>
                  <a:lnTo>
                    <a:pt x="1460148" y="1715569"/>
                  </a:lnTo>
                  <a:lnTo>
                    <a:pt x="1454191" y="1702454"/>
                  </a:lnTo>
                  <a:lnTo>
                    <a:pt x="1448233" y="1689340"/>
                  </a:lnTo>
                  <a:lnTo>
                    <a:pt x="1443069" y="1676226"/>
                  </a:lnTo>
                  <a:lnTo>
                    <a:pt x="1438303" y="1663509"/>
                  </a:lnTo>
                  <a:lnTo>
                    <a:pt x="1433934" y="1650792"/>
                  </a:lnTo>
                  <a:lnTo>
                    <a:pt x="1425990" y="1626153"/>
                  </a:lnTo>
                  <a:lnTo>
                    <a:pt x="1419635" y="1603104"/>
                  </a:lnTo>
                  <a:lnTo>
                    <a:pt x="1414472" y="1580055"/>
                  </a:lnTo>
                  <a:lnTo>
                    <a:pt x="1410500" y="1558595"/>
                  </a:lnTo>
                  <a:lnTo>
                    <a:pt x="1407719" y="1538725"/>
                  </a:lnTo>
                  <a:lnTo>
                    <a:pt x="1405733" y="1520047"/>
                  </a:lnTo>
                  <a:lnTo>
                    <a:pt x="1404145" y="1502959"/>
                  </a:lnTo>
                  <a:lnTo>
                    <a:pt x="1403747" y="1487461"/>
                  </a:lnTo>
                  <a:lnTo>
                    <a:pt x="1403350" y="1473154"/>
                  </a:lnTo>
                  <a:lnTo>
                    <a:pt x="1403747" y="1461629"/>
                  </a:lnTo>
                  <a:lnTo>
                    <a:pt x="1404145" y="1451297"/>
                  </a:lnTo>
                  <a:lnTo>
                    <a:pt x="1405336" y="1437388"/>
                  </a:lnTo>
                  <a:lnTo>
                    <a:pt x="1405733" y="1432619"/>
                  </a:lnTo>
                  <a:lnTo>
                    <a:pt x="1406528" y="1422684"/>
                  </a:lnTo>
                  <a:lnTo>
                    <a:pt x="1408117" y="1411557"/>
                  </a:lnTo>
                  <a:lnTo>
                    <a:pt x="1410500" y="1397250"/>
                  </a:lnTo>
                  <a:lnTo>
                    <a:pt x="1414869" y="1380162"/>
                  </a:lnTo>
                  <a:lnTo>
                    <a:pt x="1417252" y="1371022"/>
                  </a:lnTo>
                  <a:lnTo>
                    <a:pt x="1420827" y="1361087"/>
                  </a:lnTo>
                  <a:lnTo>
                    <a:pt x="1424401" y="1351152"/>
                  </a:lnTo>
                  <a:lnTo>
                    <a:pt x="1428770" y="1340820"/>
                  </a:lnTo>
                  <a:lnTo>
                    <a:pt x="1433934" y="1330090"/>
                  </a:lnTo>
                  <a:lnTo>
                    <a:pt x="1439097" y="1319360"/>
                  </a:lnTo>
                  <a:lnTo>
                    <a:pt x="1445452" y="1308630"/>
                  </a:lnTo>
                  <a:lnTo>
                    <a:pt x="1452602" y="1298695"/>
                  </a:lnTo>
                  <a:lnTo>
                    <a:pt x="1460546" y="1287965"/>
                  </a:lnTo>
                  <a:lnTo>
                    <a:pt x="1469284" y="1278428"/>
                  </a:lnTo>
                  <a:lnTo>
                    <a:pt x="1478816" y="1268095"/>
                  </a:lnTo>
                  <a:lnTo>
                    <a:pt x="1489143" y="1258955"/>
                  </a:lnTo>
                  <a:lnTo>
                    <a:pt x="1500662" y="1250212"/>
                  </a:lnTo>
                  <a:lnTo>
                    <a:pt x="1512975" y="1241867"/>
                  </a:lnTo>
                  <a:lnTo>
                    <a:pt x="1526479" y="1233919"/>
                  </a:lnTo>
                  <a:lnTo>
                    <a:pt x="1533231" y="1230740"/>
                  </a:lnTo>
                  <a:lnTo>
                    <a:pt x="1541175" y="1227163"/>
                  </a:lnTo>
                  <a:lnTo>
                    <a:pt x="1548325" y="1224381"/>
                  </a:lnTo>
                  <a:lnTo>
                    <a:pt x="1556666" y="1221599"/>
                  </a:lnTo>
                  <a:lnTo>
                    <a:pt x="1564609" y="1218420"/>
                  </a:lnTo>
                  <a:lnTo>
                    <a:pt x="1572950" y="1216036"/>
                  </a:lnTo>
                  <a:lnTo>
                    <a:pt x="1582086" y="1214049"/>
                  </a:lnTo>
                  <a:lnTo>
                    <a:pt x="1590824" y="1212062"/>
                  </a:lnTo>
                  <a:lnTo>
                    <a:pt x="1600754" y="1210472"/>
                  </a:lnTo>
                  <a:lnTo>
                    <a:pt x="1610286" y="1208882"/>
                  </a:lnTo>
                  <a:lnTo>
                    <a:pt x="1620613" y="1207690"/>
                  </a:lnTo>
                  <a:lnTo>
                    <a:pt x="1630543" y="1206895"/>
                  </a:lnTo>
                  <a:lnTo>
                    <a:pt x="1641267" y="1206498"/>
                  </a:lnTo>
                  <a:close/>
                  <a:moveTo>
                    <a:pt x="1397617" y="523875"/>
                  </a:moveTo>
                  <a:lnTo>
                    <a:pt x="1377778" y="524271"/>
                  </a:lnTo>
                  <a:lnTo>
                    <a:pt x="1357542" y="525065"/>
                  </a:lnTo>
                  <a:lnTo>
                    <a:pt x="1338496" y="526256"/>
                  </a:lnTo>
                  <a:lnTo>
                    <a:pt x="1318657" y="528240"/>
                  </a:lnTo>
                  <a:lnTo>
                    <a:pt x="1299215" y="530225"/>
                  </a:lnTo>
                  <a:lnTo>
                    <a:pt x="1279772" y="533003"/>
                  </a:lnTo>
                  <a:lnTo>
                    <a:pt x="1260726" y="536178"/>
                  </a:lnTo>
                  <a:lnTo>
                    <a:pt x="1242078" y="539750"/>
                  </a:lnTo>
                  <a:lnTo>
                    <a:pt x="1223032" y="543718"/>
                  </a:lnTo>
                  <a:lnTo>
                    <a:pt x="1204780" y="548084"/>
                  </a:lnTo>
                  <a:lnTo>
                    <a:pt x="1186131" y="553640"/>
                  </a:lnTo>
                  <a:lnTo>
                    <a:pt x="1167879" y="558800"/>
                  </a:lnTo>
                  <a:lnTo>
                    <a:pt x="1150024" y="564753"/>
                  </a:lnTo>
                  <a:lnTo>
                    <a:pt x="1131772" y="571103"/>
                  </a:lnTo>
                  <a:lnTo>
                    <a:pt x="1114313" y="577850"/>
                  </a:lnTo>
                  <a:lnTo>
                    <a:pt x="1096855" y="584993"/>
                  </a:lnTo>
                  <a:lnTo>
                    <a:pt x="1079396" y="592137"/>
                  </a:lnTo>
                  <a:lnTo>
                    <a:pt x="1062731" y="600075"/>
                  </a:lnTo>
                  <a:lnTo>
                    <a:pt x="1046066" y="608806"/>
                  </a:lnTo>
                  <a:lnTo>
                    <a:pt x="1029798" y="617537"/>
                  </a:lnTo>
                  <a:lnTo>
                    <a:pt x="1013133" y="626268"/>
                  </a:lnTo>
                  <a:lnTo>
                    <a:pt x="997262" y="635793"/>
                  </a:lnTo>
                  <a:lnTo>
                    <a:pt x="981391" y="645715"/>
                  </a:lnTo>
                  <a:lnTo>
                    <a:pt x="965916" y="655637"/>
                  </a:lnTo>
                  <a:lnTo>
                    <a:pt x="950838" y="666353"/>
                  </a:lnTo>
                  <a:lnTo>
                    <a:pt x="935760" y="677465"/>
                  </a:lnTo>
                  <a:lnTo>
                    <a:pt x="920683" y="688578"/>
                  </a:lnTo>
                  <a:lnTo>
                    <a:pt x="906795" y="700484"/>
                  </a:lnTo>
                  <a:lnTo>
                    <a:pt x="892114" y="712390"/>
                  </a:lnTo>
                  <a:lnTo>
                    <a:pt x="878623" y="724693"/>
                  </a:lnTo>
                  <a:lnTo>
                    <a:pt x="864736" y="736996"/>
                  </a:lnTo>
                  <a:lnTo>
                    <a:pt x="851245" y="750093"/>
                  </a:lnTo>
                  <a:lnTo>
                    <a:pt x="838945" y="763190"/>
                  </a:lnTo>
                  <a:lnTo>
                    <a:pt x="826248" y="777081"/>
                  </a:lnTo>
                  <a:lnTo>
                    <a:pt x="813551" y="790971"/>
                  </a:lnTo>
                  <a:lnTo>
                    <a:pt x="802044" y="804862"/>
                  </a:lnTo>
                  <a:lnTo>
                    <a:pt x="790141" y="819546"/>
                  </a:lnTo>
                  <a:lnTo>
                    <a:pt x="778634" y="834231"/>
                  </a:lnTo>
                  <a:lnTo>
                    <a:pt x="767921" y="849312"/>
                  </a:lnTo>
                  <a:lnTo>
                    <a:pt x="757208" y="864790"/>
                  </a:lnTo>
                  <a:lnTo>
                    <a:pt x="747288" y="880268"/>
                  </a:lnTo>
                  <a:lnTo>
                    <a:pt x="736972" y="895747"/>
                  </a:lnTo>
                  <a:lnTo>
                    <a:pt x="727846" y="912019"/>
                  </a:lnTo>
                  <a:lnTo>
                    <a:pt x="718719" y="928290"/>
                  </a:lnTo>
                  <a:lnTo>
                    <a:pt x="709990" y="944562"/>
                  </a:lnTo>
                  <a:lnTo>
                    <a:pt x="701658" y="961628"/>
                  </a:lnTo>
                  <a:lnTo>
                    <a:pt x="693722" y="978693"/>
                  </a:lnTo>
                  <a:lnTo>
                    <a:pt x="686183" y="996156"/>
                  </a:lnTo>
                  <a:lnTo>
                    <a:pt x="679041" y="1012825"/>
                  </a:lnTo>
                  <a:lnTo>
                    <a:pt x="671899" y="1030684"/>
                  </a:lnTo>
                  <a:lnTo>
                    <a:pt x="665947" y="1048940"/>
                  </a:lnTo>
                  <a:lnTo>
                    <a:pt x="659995" y="1066800"/>
                  </a:lnTo>
                  <a:lnTo>
                    <a:pt x="654440" y="1085056"/>
                  </a:lnTo>
                  <a:lnTo>
                    <a:pt x="649679" y="1103709"/>
                  </a:lnTo>
                  <a:lnTo>
                    <a:pt x="645314" y="1121965"/>
                  </a:lnTo>
                  <a:lnTo>
                    <a:pt x="640950" y="1141016"/>
                  </a:lnTo>
                  <a:lnTo>
                    <a:pt x="637776" y="1159668"/>
                  </a:lnTo>
                  <a:lnTo>
                    <a:pt x="634204" y="1178719"/>
                  </a:lnTo>
                  <a:lnTo>
                    <a:pt x="631824" y="1198166"/>
                  </a:lnTo>
                  <a:lnTo>
                    <a:pt x="629443" y="1217612"/>
                  </a:lnTo>
                  <a:lnTo>
                    <a:pt x="627459" y="1237059"/>
                  </a:lnTo>
                  <a:lnTo>
                    <a:pt x="626666" y="1256903"/>
                  </a:lnTo>
                  <a:lnTo>
                    <a:pt x="625475" y="1276747"/>
                  </a:lnTo>
                  <a:lnTo>
                    <a:pt x="625475" y="1296590"/>
                  </a:lnTo>
                  <a:lnTo>
                    <a:pt x="625475" y="4464843"/>
                  </a:lnTo>
                  <a:lnTo>
                    <a:pt x="625475" y="4485084"/>
                  </a:lnTo>
                  <a:lnTo>
                    <a:pt x="626666" y="4504531"/>
                  </a:lnTo>
                  <a:lnTo>
                    <a:pt x="627459" y="4524375"/>
                  </a:lnTo>
                  <a:lnTo>
                    <a:pt x="629443" y="4543821"/>
                  </a:lnTo>
                  <a:lnTo>
                    <a:pt x="631824" y="4563268"/>
                  </a:lnTo>
                  <a:lnTo>
                    <a:pt x="634204" y="4582318"/>
                  </a:lnTo>
                  <a:lnTo>
                    <a:pt x="637776" y="4601368"/>
                  </a:lnTo>
                  <a:lnTo>
                    <a:pt x="640950" y="4620815"/>
                  </a:lnTo>
                  <a:lnTo>
                    <a:pt x="645314" y="4639071"/>
                  </a:lnTo>
                  <a:lnTo>
                    <a:pt x="649679" y="4658121"/>
                  </a:lnTo>
                  <a:lnTo>
                    <a:pt x="654440" y="4676378"/>
                  </a:lnTo>
                  <a:lnTo>
                    <a:pt x="659995" y="4694634"/>
                  </a:lnTo>
                  <a:lnTo>
                    <a:pt x="665947" y="4712493"/>
                  </a:lnTo>
                  <a:lnTo>
                    <a:pt x="671899" y="4730353"/>
                  </a:lnTo>
                  <a:lnTo>
                    <a:pt x="679041" y="4748212"/>
                  </a:lnTo>
                  <a:lnTo>
                    <a:pt x="686183" y="4765675"/>
                  </a:lnTo>
                  <a:lnTo>
                    <a:pt x="693722" y="4782740"/>
                  </a:lnTo>
                  <a:lnTo>
                    <a:pt x="701658" y="4799806"/>
                  </a:lnTo>
                  <a:lnTo>
                    <a:pt x="709990" y="4816475"/>
                  </a:lnTo>
                  <a:lnTo>
                    <a:pt x="718719" y="4833143"/>
                  </a:lnTo>
                  <a:lnTo>
                    <a:pt x="727846" y="4849415"/>
                  </a:lnTo>
                  <a:lnTo>
                    <a:pt x="736972" y="4865687"/>
                  </a:lnTo>
                  <a:lnTo>
                    <a:pt x="747288" y="4881165"/>
                  </a:lnTo>
                  <a:lnTo>
                    <a:pt x="757208" y="4896643"/>
                  </a:lnTo>
                  <a:lnTo>
                    <a:pt x="767921" y="4912122"/>
                  </a:lnTo>
                  <a:lnTo>
                    <a:pt x="778634" y="4927203"/>
                  </a:lnTo>
                  <a:lnTo>
                    <a:pt x="790141" y="4941490"/>
                  </a:lnTo>
                  <a:lnTo>
                    <a:pt x="802044" y="4956175"/>
                  </a:lnTo>
                  <a:lnTo>
                    <a:pt x="813551" y="4970065"/>
                  </a:lnTo>
                  <a:lnTo>
                    <a:pt x="826248" y="4984353"/>
                  </a:lnTo>
                  <a:lnTo>
                    <a:pt x="838945" y="4997847"/>
                  </a:lnTo>
                  <a:lnTo>
                    <a:pt x="851245" y="5010943"/>
                  </a:lnTo>
                  <a:lnTo>
                    <a:pt x="864736" y="5024040"/>
                  </a:lnTo>
                  <a:lnTo>
                    <a:pt x="878623" y="5036740"/>
                  </a:lnTo>
                  <a:lnTo>
                    <a:pt x="892114" y="5048647"/>
                  </a:lnTo>
                  <a:lnTo>
                    <a:pt x="906795" y="5060950"/>
                  </a:lnTo>
                  <a:lnTo>
                    <a:pt x="920683" y="5072459"/>
                  </a:lnTo>
                  <a:lnTo>
                    <a:pt x="935760" y="5083572"/>
                  </a:lnTo>
                  <a:lnTo>
                    <a:pt x="950838" y="5094684"/>
                  </a:lnTo>
                  <a:lnTo>
                    <a:pt x="965916" y="5105400"/>
                  </a:lnTo>
                  <a:lnTo>
                    <a:pt x="981391" y="5115718"/>
                  </a:lnTo>
                  <a:lnTo>
                    <a:pt x="997262" y="5125243"/>
                  </a:lnTo>
                  <a:lnTo>
                    <a:pt x="1013133" y="5135165"/>
                  </a:lnTo>
                  <a:lnTo>
                    <a:pt x="1029798" y="5144293"/>
                  </a:lnTo>
                  <a:lnTo>
                    <a:pt x="1046066" y="5153025"/>
                  </a:lnTo>
                  <a:lnTo>
                    <a:pt x="1062731" y="5161359"/>
                  </a:lnTo>
                  <a:lnTo>
                    <a:pt x="1079396" y="5168900"/>
                  </a:lnTo>
                  <a:lnTo>
                    <a:pt x="1096855" y="5176837"/>
                  </a:lnTo>
                  <a:lnTo>
                    <a:pt x="1114313" y="5183584"/>
                  </a:lnTo>
                  <a:lnTo>
                    <a:pt x="1131772" y="5190331"/>
                  </a:lnTo>
                  <a:lnTo>
                    <a:pt x="1150024" y="5196681"/>
                  </a:lnTo>
                  <a:lnTo>
                    <a:pt x="1167879" y="5202237"/>
                  </a:lnTo>
                  <a:lnTo>
                    <a:pt x="1186131" y="5207793"/>
                  </a:lnTo>
                  <a:lnTo>
                    <a:pt x="1204780" y="5212953"/>
                  </a:lnTo>
                  <a:lnTo>
                    <a:pt x="1223032" y="5217318"/>
                  </a:lnTo>
                  <a:lnTo>
                    <a:pt x="1242078" y="5221287"/>
                  </a:lnTo>
                  <a:lnTo>
                    <a:pt x="1260726" y="5225256"/>
                  </a:lnTo>
                  <a:lnTo>
                    <a:pt x="1279772" y="5228034"/>
                  </a:lnTo>
                  <a:lnTo>
                    <a:pt x="1299215" y="5230812"/>
                  </a:lnTo>
                  <a:lnTo>
                    <a:pt x="1318657" y="5233590"/>
                  </a:lnTo>
                  <a:lnTo>
                    <a:pt x="1338496" y="5234781"/>
                  </a:lnTo>
                  <a:lnTo>
                    <a:pt x="1357542" y="5236368"/>
                  </a:lnTo>
                  <a:lnTo>
                    <a:pt x="1377778" y="5236765"/>
                  </a:lnTo>
                  <a:lnTo>
                    <a:pt x="1397617" y="5237162"/>
                  </a:lnTo>
                  <a:lnTo>
                    <a:pt x="6778008" y="5237162"/>
                  </a:lnTo>
                  <a:lnTo>
                    <a:pt x="6797848" y="5236765"/>
                  </a:lnTo>
                  <a:lnTo>
                    <a:pt x="6818084" y="5236368"/>
                  </a:lnTo>
                  <a:lnTo>
                    <a:pt x="6837129" y="5234781"/>
                  </a:lnTo>
                  <a:lnTo>
                    <a:pt x="6856572" y="5233590"/>
                  </a:lnTo>
                  <a:lnTo>
                    <a:pt x="6876410" y="5230812"/>
                  </a:lnTo>
                  <a:lnTo>
                    <a:pt x="6895456" y="5228034"/>
                  </a:lnTo>
                  <a:lnTo>
                    <a:pt x="6914899" y="5225256"/>
                  </a:lnTo>
                  <a:lnTo>
                    <a:pt x="6933548" y="5221287"/>
                  </a:lnTo>
                  <a:lnTo>
                    <a:pt x="6952196" y="5217318"/>
                  </a:lnTo>
                  <a:lnTo>
                    <a:pt x="6970846" y="5212953"/>
                  </a:lnTo>
                  <a:lnTo>
                    <a:pt x="6989494" y="5207793"/>
                  </a:lnTo>
                  <a:lnTo>
                    <a:pt x="7007350" y="5202237"/>
                  </a:lnTo>
                  <a:lnTo>
                    <a:pt x="7025602" y="5196681"/>
                  </a:lnTo>
                  <a:lnTo>
                    <a:pt x="7043060" y="5190331"/>
                  </a:lnTo>
                  <a:lnTo>
                    <a:pt x="7061312" y="5183584"/>
                  </a:lnTo>
                  <a:lnTo>
                    <a:pt x="7078770" y="5176837"/>
                  </a:lnTo>
                  <a:lnTo>
                    <a:pt x="7095436" y="5168900"/>
                  </a:lnTo>
                  <a:lnTo>
                    <a:pt x="7112497" y="5161359"/>
                  </a:lnTo>
                  <a:lnTo>
                    <a:pt x="7129559" y="5153025"/>
                  </a:lnTo>
                  <a:lnTo>
                    <a:pt x="7145827" y="5144293"/>
                  </a:lnTo>
                  <a:lnTo>
                    <a:pt x="7162492" y="5135165"/>
                  </a:lnTo>
                  <a:lnTo>
                    <a:pt x="7178364" y="5125243"/>
                  </a:lnTo>
                  <a:lnTo>
                    <a:pt x="7193838" y="5115718"/>
                  </a:lnTo>
                  <a:lnTo>
                    <a:pt x="7209312" y="5105400"/>
                  </a:lnTo>
                  <a:lnTo>
                    <a:pt x="7224787" y="5094684"/>
                  </a:lnTo>
                  <a:lnTo>
                    <a:pt x="7239865" y="5083572"/>
                  </a:lnTo>
                  <a:lnTo>
                    <a:pt x="7254546" y="5072459"/>
                  </a:lnTo>
                  <a:lnTo>
                    <a:pt x="7268830" y="5060950"/>
                  </a:lnTo>
                  <a:lnTo>
                    <a:pt x="7283114" y="5048647"/>
                  </a:lnTo>
                  <a:lnTo>
                    <a:pt x="7297002" y="5036740"/>
                  </a:lnTo>
                  <a:lnTo>
                    <a:pt x="7310889" y="5024040"/>
                  </a:lnTo>
                  <a:lnTo>
                    <a:pt x="7323586" y="5010943"/>
                  </a:lnTo>
                  <a:lnTo>
                    <a:pt x="7336680" y="4997847"/>
                  </a:lnTo>
                  <a:lnTo>
                    <a:pt x="7349378" y="4984353"/>
                  </a:lnTo>
                  <a:lnTo>
                    <a:pt x="7361678" y="4970065"/>
                  </a:lnTo>
                  <a:lnTo>
                    <a:pt x="7373581" y="4956175"/>
                  </a:lnTo>
                  <a:lnTo>
                    <a:pt x="7385484" y="4941490"/>
                  </a:lnTo>
                  <a:lnTo>
                    <a:pt x="7396594" y="4927203"/>
                  </a:lnTo>
                  <a:lnTo>
                    <a:pt x="7407704" y="4912122"/>
                  </a:lnTo>
                  <a:lnTo>
                    <a:pt x="7418418" y="4896643"/>
                  </a:lnTo>
                  <a:lnTo>
                    <a:pt x="7428338" y="4881165"/>
                  </a:lnTo>
                  <a:lnTo>
                    <a:pt x="7438257" y="4865687"/>
                  </a:lnTo>
                  <a:lnTo>
                    <a:pt x="7447780" y="4849415"/>
                  </a:lnTo>
                  <a:lnTo>
                    <a:pt x="7456906" y="4833143"/>
                  </a:lnTo>
                  <a:lnTo>
                    <a:pt x="7465635" y="4816475"/>
                  </a:lnTo>
                  <a:lnTo>
                    <a:pt x="7473968" y="4799806"/>
                  </a:lnTo>
                  <a:lnTo>
                    <a:pt x="7481903" y="4782740"/>
                  </a:lnTo>
                  <a:lnTo>
                    <a:pt x="7489442" y="4765675"/>
                  </a:lnTo>
                  <a:lnTo>
                    <a:pt x="7496188" y="4748212"/>
                  </a:lnTo>
                  <a:lnTo>
                    <a:pt x="7502932" y="4730353"/>
                  </a:lnTo>
                  <a:lnTo>
                    <a:pt x="7509281" y="4712493"/>
                  </a:lnTo>
                  <a:lnTo>
                    <a:pt x="7515233" y="4694634"/>
                  </a:lnTo>
                  <a:lnTo>
                    <a:pt x="7520391" y="4676378"/>
                  </a:lnTo>
                  <a:lnTo>
                    <a:pt x="7525946" y="4658121"/>
                  </a:lnTo>
                  <a:lnTo>
                    <a:pt x="7530311" y="4639071"/>
                  </a:lnTo>
                  <a:lnTo>
                    <a:pt x="7534278" y="4620815"/>
                  </a:lnTo>
                  <a:lnTo>
                    <a:pt x="7537850" y="4601368"/>
                  </a:lnTo>
                  <a:lnTo>
                    <a:pt x="7541024" y="4582318"/>
                  </a:lnTo>
                  <a:lnTo>
                    <a:pt x="7543802" y="4563268"/>
                  </a:lnTo>
                  <a:lnTo>
                    <a:pt x="7546182" y="4543821"/>
                  </a:lnTo>
                  <a:lnTo>
                    <a:pt x="7547770" y="4524375"/>
                  </a:lnTo>
                  <a:lnTo>
                    <a:pt x="7548960" y="4504531"/>
                  </a:lnTo>
                  <a:lnTo>
                    <a:pt x="7549753" y="4485084"/>
                  </a:lnTo>
                  <a:lnTo>
                    <a:pt x="7550150" y="4464843"/>
                  </a:lnTo>
                  <a:lnTo>
                    <a:pt x="7550150" y="1296590"/>
                  </a:lnTo>
                  <a:lnTo>
                    <a:pt x="7549753" y="1276747"/>
                  </a:lnTo>
                  <a:lnTo>
                    <a:pt x="7548960" y="1256903"/>
                  </a:lnTo>
                  <a:lnTo>
                    <a:pt x="7547770" y="1237059"/>
                  </a:lnTo>
                  <a:lnTo>
                    <a:pt x="7546182" y="1217612"/>
                  </a:lnTo>
                  <a:lnTo>
                    <a:pt x="7543802" y="1198166"/>
                  </a:lnTo>
                  <a:lnTo>
                    <a:pt x="7541024" y="1178719"/>
                  </a:lnTo>
                  <a:lnTo>
                    <a:pt x="7537850" y="1159668"/>
                  </a:lnTo>
                  <a:lnTo>
                    <a:pt x="7534278" y="1141016"/>
                  </a:lnTo>
                  <a:lnTo>
                    <a:pt x="7530311" y="1121965"/>
                  </a:lnTo>
                  <a:lnTo>
                    <a:pt x="7525946" y="1103709"/>
                  </a:lnTo>
                  <a:lnTo>
                    <a:pt x="7520391" y="1085056"/>
                  </a:lnTo>
                  <a:lnTo>
                    <a:pt x="7515233" y="1066800"/>
                  </a:lnTo>
                  <a:lnTo>
                    <a:pt x="7509281" y="1048940"/>
                  </a:lnTo>
                  <a:lnTo>
                    <a:pt x="7502932" y="1030684"/>
                  </a:lnTo>
                  <a:lnTo>
                    <a:pt x="7496188" y="1012825"/>
                  </a:lnTo>
                  <a:lnTo>
                    <a:pt x="7489442" y="996156"/>
                  </a:lnTo>
                  <a:lnTo>
                    <a:pt x="7481903" y="978693"/>
                  </a:lnTo>
                  <a:lnTo>
                    <a:pt x="7473968" y="961628"/>
                  </a:lnTo>
                  <a:lnTo>
                    <a:pt x="7465635" y="944562"/>
                  </a:lnTo>
                  <a:lnTo>
                    <a:pt x="7456906" y="928290"/>
                  </a:lnTo>
                  <a:lnTo>
                    <a:pt x="7447780" y="912019"/>
                  </a:lnTo>
                  <a:lnTo>
                    <a:pt x="7438257" y="895747"/>
                  </a:lnTo>
                  <a:lnTo>
                    <a:pt x="7428338" y="880268"/>
                  </a:lnTo>
                  <a:lnTo>
                    <a:pt x="7418418" y="864790"/>
                  </a:lnTo>
                  <a:lnTo>
                    <a:pt x="7407704" y="849312"/>
                  </a:lnTo>
                  <a:lnTo>
                    <a:pt x="7396594" y="834231"/>
                  </a:lnTo>
                  <a:lnTo>
                    <a:pt x="7385484" y="819546"/>
                  </a:lnTo>
                  <a:lnTo>
                    <a:pt x="7373581" y="804862"/>
                  </a:lnTo>
                  <a:lnTo>
                    <a:pt x="7361678" y="790971"/>
                  </a:lnTo>
                  <a:lnTo>
                    <a:pt x="7349378" y="777081"/>
                  </a:lnTo>
                  <a:lnTo>
                    <a:pt x="7336680" y="763190"/>
                  </a:lnTo>
                  <a:lnTo>
                    <a:pt x="7323586" y="750093"/>
                  </a:lnTo>
                  <a:lnTo>
                    <a:pt x="7310889" y="736996"/>
                  </a:lnTo>
                  <a:lnTo>
                    <a:pt x="7297002" y="724693"/>
                  </a:lnTo>
                  <a:lnTo>
                    <a:pt x="7283114" y="712390"/>
                  </a:lnTo>
                  <a:lnTo>
                    <a:pt x="7268830" y="700484"/>
                  </a:lnTo>
                  <a:lnTo>
                    <a:pt x="7254546" y="688578"/>
                  </a:lnTo>
                  <a:lnTo>
                    <a:pt x="7239865" y="677465"/>
                  </a:lnTo>
                  <a:lnTo>
                    <a:pt x="7224787" y="666353"/>
                  </a:lnTo>
                  <a:lnTo>
                    <a:pt x="7209312" y="655637"/>
                  </a:lnTo>
                  <a:lnTo>
                    <a:pt x="7193838" y="645715"/>
                  </a:lnTo>
                  <a:lnTo>
                    <a:pt x="7178364" y="635793"/>
                  </a:lnTo>
                  <a:lnTo>
                    <a:pt x="7162492" y="626268"/>
                  </a:lnTo>
                  <a:lnTo>
                    <a:pt x="7145827" y="617537"/>
                  </a:lnTo>
                  <a:lnTo>
                    <a:pt x="7129559" y="608806"/>
                  </a:lnTo>
                  <a:lnTo>
                    <a:pt x="7112497" y="600075"/>
                  </a:lnTo>
                  <a:lnTo>
                    <a:pt x="7095436" y="592137"/>
                  </a:lnTo>
                  <a:lnTo>
                    <a:pt x="7078770" y="584993"/>
                  </a:lnTo>
                  <a:lnTo>
                    <a:pt x="7061312" y="577850"/>
                  </a:lnTo>
                  <a:lnTo>
                    <a:pt x="7043060" y="571103"/>
                  </a:lnTo>
                  <a:lnTo>
                    <a:pt x="7025602" y="564753"/>
                  </a:lnTo>
                  <a:lnTo>
                    <a:pt x="7007350" y="558800"/>
                  </a:lnTo>
                  <a:lnTo>
                    <a:pt x="6989494" y="553640"/>
                  </a:lnTo>
                  <a:lnTo>
                    <a:pt x="6970846" y="548084"/>
                  </a:lnTo>
                  <a:lnTo>
                    <a:pt x="6952196" y="543718"/>
                  </a:lnTo>
                  <a:lnTo>
                    <a:pt x="6933548" y="539750"/>
                  </a:lnTo>
                  <a:lnTo>
                    <a:pt x="6914899" y="536178"/>
                  </a:lnTo>
                  <a:lnTo>
                    <a:pt x="6895456" y="533003"/>
                  </a:lnTo>
                  <a:lnTo>
                    <a:pt x="6876410" y="530225"/>
                  </a:lnTo>
                  <a:lnTo>
                    <a:pt x="6856572" y="528240"/>
                  </a:lnTo>
                  <a:lnTo>
                    <a:pt x="6837129" y="526256"/>
                  </a:lnTo>
                  <a:lnTo>
                    <a:pt x="6818084" y="525065"/>
                  </a:lnTo>
                  <a:lnTo>
                    <a:pt x="6797848" y="524271"/>
                  </a:lnTo>
                  <a:lnTo>
                    <a:pt x="6778008" y="523875"/>
                  </a:lnTo>
                  <a:lnTo>
                    <a:pt x="1397617" y="523875"/>
                  </a:lnTo>
                  <a:close/>
                  <a:moveTo>
                    <a:pt x="771922" y="0"/>
                  </a:moveTo>
                  <a:lnTo>
                    <a:pt x="7402910" y="0"/>
                  </a:lnTo>
                  <a:lnTo>
                    <a:pt x="7422753" y="396"/>
                  </a:lnTo>
                  <a:lnTo>
                    <a:pt x="7442597" y="793"/>
                  </a:lnTo>
                  <a:lnTo>
                    <a:pt x="7462838" y="2381"/>
                  </a:lnTo>
                  <a:lnTo>
                    <a:pt x="7481888" y="4365"/>
                  </a:lnTo>
                  <a:lnTo>
                    <a:pt x="7501334" y="6350"/>
                  </a:lnTo>
                  <a:lnTo>
                    <a:pt x="7520781" y="9128"/>
                  </a:lnTo>
                  <a:lnTo>
                    <a:pt x="7539831" y="12303"/>
                  </a:lnTo>
                  <a:lnTo>
                    <a:pt x="7558484" y="15875"/>
                  </a:lnTo>
                  <a:lnTo>
                    <a:pt x="7577534" y="19843"/>
                  </a:lnTo>
                  <a:lnTo>
                    <a:pt x="7595790" y="24606"/>
                  </a:lnTo>
                  <a:lnTo>
                    <a:pt x="7614444" y="29368"/>
                  </a:lnTo>
                  <a:lnTo>
                    <a:pt x="7632700" y="34925"/>
                  </a:lnTo>
                  <a:lnTo>
                    <a:pt x="7650560" y="40878"/>
                  </a:lnTo>
                  <a:lnTo>
                    <a:pt x="7668816" y="46831"/>
                  </a:lnTo>
                  <a:lnTo>
                    <a:pt x="7686675" y="53975"/>
                  </a:lnTo>
                  <a:lnTo>
                    <a:pt x="7703740" y="61118"/>
                  </a:lnTo>
                  <a:lnTo>
                    <a:pt x="7720806" y="68262"/>
                  </a:lnTo>
                  <a:lnTo>
                    <a:pt x="7737872" y="76200"/>
                  </a:lnTo>
                  <a:lnTo>
                    <a:pt x="7754938" y="84931"/>
                  </a:lnTo>
                  <a:lnTo>
                    <a:pt x="7771210" y="93662"/>
                  </a:lnTo>
                  <a:lnTo>
                    <a:pt x="7787481" y="102393"/>
                  </a:lnTo>
                  <a:lnTo>
                    <a:pt x="7803753" y="111918"/>
                  </a:lnTo>
                  <a:lnTo>
                    <a:pt x="7819231" y="121840"/>
                  </a:lnTo>
                  <a:lnTo>
                    <a:pt x="7834710" y="131762"/>
                  </a:lnTo>
                  <a:lnTo>
                    <a:pt x="7850584" y="142478"/>
                  </a:lnTo>
                  <a:lnTo>
                    <a:pt x="7865269" y="153590"/>
                  </a:lnTo>
                  <a:lnTo>
                    <a:pt x="7879953" y="164703"/>
                  </a:lnTo>
                  <a:lnTo>
                    <a:pt x="7894638" y="176609"/>
                  </a:lnTo>
                  <a:lnTo>
                    <a:pt x="7908528" y="188515"/>
                  </a:lnTo>
                  <a:lnTo>
                    <a:pt x="7922816" y="200818"/>
                  </a:lnTo>
                  <a:lnTo>
                    <a:pt x="7936310" y="213121"/>
                  </a:lnTo>
                  <a:lnTo>
                    <a:pt x="7949406" y="226218"/>
                  </a:lnTo>
                  <a:lnTo>
                    <a:pt x="7962503" y="239315"/>
                  </a:lnTo>
                  <a:lnTo>
                    <a:pt x="7974806" y="252809"/>
                  </a:lnTo>
                  <a:lnTo>
                    <a:pt x="7987110" y="267097"/>
                  </a:lnTo>
                  <a:lnTo>
                    <a:pt x="7999016" y="280987"/>
                  </a:lnTo>
                  <a:lnTo>
                    <a:pt x="8010922" y="295671"/>
                  </a:lnTo>
                  <a:lnTo>
                    <a:pt x="8022034" y="310356"/>
                  </a:lnTo>
                  <a:lnTo>
                    <a:pt x="8033147" y="325040"/>
                  </a:lnTo>
                  <a:lnTo>
                    <a:pt x="8043862" y="340915"/>
                  </a:lnTo>
                  <a:lnTo>
                    <a:pt x="8053784" y="356393"/>
                  </a:lnTo>
                  <a:lnTo>
                    <a:pt x="8063706" y="371871"/>
                  </a:lnTo>
                  <a:lnTo>
                    <a:pt x="8073231" y="388143"/>
                  </a:lnTo>
                  <a:lnTo>
                    <a:pt x="8081962" y="404018"/>
                  </a:lnTo>
                  <a:lnTo>
                    <a:pt x="8090694" y="420687"/>
                  </a:lnTo>
                  <a:lnTo>
                    <a:pt x="8099425" y="437753"/>
                  </a:lnTo>
                  <a:lnTo>
                    <a:pt x="8107362" y="454421"/>
                  </a:lnTo>
                  <a:lnTo>
                    <a:pt x="8114506" y="471487"/>
                  </a:lnTo>
                  <a:lnTo>
                    <a:pt x="8121650" y="488950"/>
                  </a:lnTo>
                  <a:lnTo>
                    <a:pt x="8128794" y="506809"/>
                  </a:lnTo>
                  <a:lnTo>
                    <a:pt x="8134747" y="525065"/>
                  </a:lnTo>
                  <a:lnTo>
                    <a:pt x="8140700" y="542925"/>
                  </a:lnTo>
                  <a:lnTo>
                    <a:pt x="8146256" y="560784"/>
                  </a:lnTo>
                  <a:lnTo>
                    <a:pt x="8151416" y="579040"/>
                  </a:lnTo>
                  <a:lnTo>
                    <a:pt x="8155781" y="598090"/>
                  </a:lnTo>
                  <a:lnTo>
                    <a:pt x="8159750" y="617140"/>
                  </a:lnTo>
                  <a:lnTo>
                    <a:pt x="8163322" y="635793"/>
                  </a:lnTo>
                  <a:lnTo>
                    <a:pt x="8166497" y="654843"/>
                  </a:lnTo>
                  <a:lnTo>
                    <a:pt x="8169275" y="674290"/>
                  </a:lnTo>
                  <a:lnTo>
                    <a:pt x="8171260" y="693737"/>
                  </a:lnTo>
                  <a:lnTo>
                    <a:pt x="8173244" y="712787"/>
                  </a:lnTo>
                  <a:lnTo>
                    <a:pt x="8174831" y="732631"/>
                  </a:lnTo>
                  <a:lnTo>
                    <a:pt x="8175228" y="752871"/>
                  </a:lnTo>
                  <a:lnTo>
                    <a:pt x="8175625" y="772715"/>
                  </a:lnTo>
                  <a:lnTo>
                    <a:pt x="8175625" y="6085284"/>
                  </a:lnTo>
                  <a:lnTo>
                    <a:pt x="8175228" y="6105127"/>
                  </a:lnTo>
                  <a:lnTo>
                    <a:pt x="8174831" y="6125368"/>
                  </a:lnTo>
                  <a:lnTo>
                    <a:pt x="8173244" y="6145212"/>
                  </a:lnTo>
                  <a:lnTo>
                    <a:pt x="8171260" y="6164262"/>
                  </a:lnTo>
                  <a:lnTo>
                    <a:pt x="8169275" y="6183709"/>
                  </a:lnTo>
                  <a:lnTo>
                    <a:pt x="8166497" y="6203155"/>
                  </a:lnTo>
                  <a:lnTo>
                    <a:pt x="8163322" y="6222205"/>
                  </a:lnTo>
                  <a:lnTo>
                    <a:pt x="8159750" y="6240859"/>
                  </a:lnTo>
                  <a:lnTo>
                    <a:pt x="8155781" y="6259909"/>
                  </a:lnTo>
                  <a:lnTo>
                    <a:pt x="8151416" y="6278165"/>
                  </a:lnTo>
                  <a:lnTo>
                    <a:pt x="8146256" y="6296818"/>
                  </a:lnTo>
                  <a:lnTo>
                    <a:pt x="8140700" y="6315074"/>
                  </a:lnTo>
                  <a:lnTo>
                    <a:pt x="8134747" y="6332934"/>
                  </a:lnTo>
                  <a:lnTo>
                    <a:pt x="8128794" y="6351190"/>
                  </a:lnTo>
                  <a:lnTo>
                    <a:pt x="8121650" y="6368652"/>
                  </a:lnTo>
                  <a:lnTo>
                    <a:pt x="8114506" y="6386115"/>
                  </a:lnTo>
                  <a:lnTo>
                    <a:pt x="8107362" y="6403577"/>
                  </a:lnTo>
                  <a:lnTo>
                    <a:pt x="8099425" y="6420246"/>
                  </a:lnTo>
                  <a:lnTo>
                    <a:pt x="8090694" y="6437312"/>
                  </a:lnTo>
                  <a:lnTo>
                    <a:pt x="8081962" y="6453980"/>
                  </a:lnTo>
                  <a:lnTo>
                    <a:pt x="8073231" y="6469855"/>
                  </a:lnTo>
                  <a:lnTo>
                    <a:pt x="8063706" y="6485730"/>
                  </a:lnTo>
                  <a:lnTo>
                    <a:pt x="8053784" y="6501605"/>
                  </a:lnTo>
                  <a:lnTo>
                    <a:pt x="8043862" y="6517084"/>
                  </a:lnTo>
                  <a:lnTo>
                    <a:pt x="8033147" y="6532959"/>
                  </a:lnTo>
                  <a:lnTo>
                    <a:pt x="8022034" y="6547643"/>
                  </a:lnTo>
                  <a:lnTo>
                    <a:pt x="8010922" y="6562327"/>
                  </a:lnTo>
                  <a:lnTo>
                    <a:pt x="7999016" y="6577012"/>
                  </a:lnTo>
                  <a:lnTo>
                    <a:pt x="7987110" y="6590902"/>
                  </a:lnTo>
                  <a:lnTo>
                    <a:pt x="7974806" y="6605190"/>
                  </a:lnTo>
                  <a:lnTo>
                    <a:pt x="7962503" y="6618684"/>
                  </a:lnTo>
                  <a:lnTo>
                    <a:pt x="7949406" y="6631780"/>
                  </a:lnTo>
                  <a:lnTo>
                    <a:pt x="7936310" y="6644877"/>
                  </a:lnTo>
                  <a:lnTo>
                    <a:pt x="7922816" y="6657180"/>
                  </a:lnTo>
                  <a:lnTo>
                    <a:pt x="7908528" y="6669484"/>
                  </a:lnTo>
                  <a:lnTo>
                    <a:pt x="7894638" y="6681390"/>
                  </a:lnTo>
                  <a:lnTo>
                    <a:pt x="7879953" y="6693296"/>
                  </a:lnTo>
                  <a:lnTo>
                    <a:pt x="7865269" y="6704409"/>
                  </a:lnTo>
                  <a:lnTo>
                    <a:pt x="7850584" y="6715521"/>
                  </a:lnTo>
                  <a:lnTo>
                    <a:pt x="7834710" y="6725840"/>
                  </a:lnTo>
                  <a:lnTo>
                    <a:pt x="7819231" y="6736159"/>
                  </a:lnTo>
                  <a:lnTo>
                    <a:pt x="7803753" y="6746080"/>
                  </a:lnTo>
                  <a:lnTo>
                    <a:pt x="7787481" y="6755209"/>
                  </a:lnTo>
                  <a:lnTo>
                    <a:pt x="7771210" y="6764337"/>
                  </a:lnTo>
                  <a:lnTo>
                    <a:pt x="7754938" y="6773068"/>
                  </a:lnTo>
                  <a:lnTo>
                    <a:pt x="7737872" y="6781402"/>
                  </a:lnTo>
                  <a:lnTo>
                    <a:pt x="7720806" y="6789737"/>
                  </a:lnTo>
                  <a:lnTo>
                    <a:pt x="7703740" y="6796880"/>
                  </a:lnTo>
                  <a:lnTo>
                    <a:pt x="7686675" y="6804024"/>
                  </a:lnTo>
                  <a:lnTo>
                    <a:pt x="7668816" y="6811168"/>
                  </a:lnTo>
                  <a:lnTo>
                    <a:pt x="7650560" y="6817121"/>
                  </a:lnTo>
                  <a:lnTo>
                    <a:pt x="7632700" y="6823074"/>
                  </a:lnTo>
                  <a:lnTo>
                    <a:pt x="7614444" y="6828630"/>
                  </a:lnTo>
                  <a:lnTo>
                    <a:pt x="7595790" y="6833393"/>
                  </a:lnTo>
                  <a:lnTo>
                    <a:pt x="7577534" y="6838155"/>
                  </a:lnTo>
                  <a:lnTo>
                    <a:pt x="7558484" y="6842124"/>
                  </a:lnTo>
                  <a:lnTo>
                    <a:pt x="7539831" y="6845696"/>
                  </a:lnTo>
                  <a:lnTo>
                    <a:pt x="7520781" y="6848871"/>
                  </a:lnTo>
                  <a:lnTo>
                    <a:pt x="7501334" y="6851649"/>
                  </a:lnTo>
                  <a:lnTo>
                    <a:pt x="7481888" y="6853634"/>
                  </a:lnTo>
                  <a:lnTo>
                    <a:pt x="7462838" y="6855618"/>
                  </a:lnTo>
                  <a:lnTo>
                    <a:pt x="7442597" y="6857205"/>
                  </a:lnTo>
                  <a:lnTo>
                    <a:pt x="7422753" y="6857602"/>
                  </a:lnTo>
                  <a:lnTo>
                    <a:pt x="7402910" y="6857999"/>
                  </a:lnTo>
                  <a:lnTo>
                    <a:pt x="771922" y="6857999"/>
                  </a:lnTo>
                  <a:lnTo>
                    <a:pt x="752078" y="6857602"/>
                  </a:lnTo>
                  <a:lnTo>
                    <a:pt x="732235" y="6857205"/>
                  </a:lnTo>
                  <a:lnTo>
                    <a:pt x="712788" y="6855618"/>
                  </a:lnTo>
                  <a:lnTo>
                    <a:pt x="692944" y="6853634"/>
                  </a:lnTo>
                  <a:lnTo>
                    <a:pt x="673894" y="6851649"/>
                  </a:lnTo>
                  <a:lnTo>
                    <a:pt x="654844" y="6848871"/>
                  </a:lnTo>
                  <a:lnTo>
                    <a:pt x="635397" y="6845696"/>
                  </a:lnTo>
                  <a:lnTo>
                    <a:pt x="616347" y="6842124"/>
                  </a:lnTo>
                  <a:lnTo>
                    <a:pt x="598091" y="6838155"/>
                  </a:lnTo>
                  <a:lnTo>
                    <a:pt x="579041" y="6833393"/>
                  </a:lnTo>
                  <a:lnTo>
                    <a:pt x="560785" y="6828630"/>
                  </a:lnTo>
                  <a:lnTo>
                    <a:pt x="542925" y="6823074"/>
                  </a:lnTo>
                  <a:lnTo>
                    <a:pt x="524272" y="6817121"/>
                  </a:lnTo>
                  <a:lnTo>
                    <a:pt x="506810" y="6811168"/>
                  </a:lnTo>
                  <a:lnTo>
                    <a:pt x="488950" y="6804024"/>
                  </a:lnTo>
                  <a:lnTo>
                    <a:pt x="471488" y="6796880"/>
                  </a:lnTo>
                  <a:lnTo>
                    <a:pt x="454819" y="6789737"/>
                  </a:lnTo>
                  <a:lnTo>
                    <a:pt x="437753" y="6781402"/>
                  </a:lnTo>
                  <a:lnTo>
                    <a:pt x="420688" y="6773068"/>
                  </a:lnTo>
                  <a:lnTo>
                    <a:pt x="404416" y="6764337"/>
                  </a:lnTo>
                  <a:lnTo>
                    <a:pt x="387747" y="6755209"/>
                  </a:lnTo>
                  <a:lnTo>
                    <a:pt x="371872" y="6746080"/>
                  </a:lnTo>
                  <a:lnTo>
                    <a:pt x="356394" y="6736159"/>
                  </a:lnTo>
                  <a:lnTo>
                    <a:pt x="340916" y="6725840"/>
                  </a:lnTo>
                  <a:lnTo>
                    <a:pt x="325041" y="6715521"/>
                  </a:lnTo>
                  <a:lnTo>
                    <a:pt x="310356" y="6704409"/>
                  </a:lnTo>
                  <a:lnTo>
                    <a:pt x="295672" y="6693296"/>
                  </a:lnTo>
                  <a:lnTo>
                    <a:pt x="280988" y="6681390"/>
                  </a:lnTo>
                  <a:lnTo>
                    <a:pt x="267097" y="6669484"/>
                  </a:lnTo>
                  <a:lnTo>
                    <a:pt x="252810" y="6657180"/>
                  </a:lnTo>
                  <a:lnTo>
                    <a:pt x="239316" y="6644877"/>
                  </a:lnTo>
                  <a:lnTo>
                    <a:pt x="226219" y="6631780"/>
                  </a:lnTo>
                  <a:lnTo>
                    <a:pt x="213122" y="6618684"/>
                  </a:lnTo>
                  <a:lnTo>
                    <a:pt x="200819" y="6605190"/>
                  </a:lnTo>
                  <a:lnTo>
                    <a:pt x="188516" y="6590902"/>
                  </a:lnTo>
                  <a:lnTo>
                    <a:pt x="176610" y="6577012"/>
                  </a:lnTo>
                  <a:lnTo>
                    <a:pt x="164703" y="6562327"/>
                  </a:lnTo>
                  <a:lnTo>
                    <a:pt x="153591" y="6547643"/>
                  </a:lnTo>
                  <a:lnTo>
                    <a:pt x="142478" y="6532959"/>
                  </a:lnTo>
                  <a:lnTo>
                    <a:pt x="131763" y="6517084"/>
                  </a:lnTo>
                  <a:lnTo>
                    <a:pt x="121841" y="6501605"/>
                  </a:lnTo>
                  <a:lnTo>
                    <a:pt x="111919" y="6485730"/>
                  </a:lnTo>
                  <a:lnTo>
                    <a:pt x="102394" y="6469855"/>
                  </a:lnTo>
                  <a:lnTo>
                    <a:pt x="92869" y="6453980"/>
                  </a:lnTo>
                  <a:lnTo>
                    <a:pt x="84138" y="6437312"/>
                  </a:lnTo>
                  <a:lnTo>
                    <a:pt x="76200" y="6420246"/>
                  </a:lnTo>
                  <a:lnTo>
                    <a:pt x="68263" y="6403577"/>
                  </a:lnTo>
                  <a:lnTo>
                    <a:pt x="60722" y="6386115"/>
                  </a:lnTo>
                  <a:lnTo>
                    <a:pt x="53975" y="6368652"/>
                  </a:lnTo>
                  <a:lnTo>
                    <a:pt x="46831" y="6351190"/>
                  </a:lnTo>
                  <a:lnTo>
                    <a:pt x="40878" y="6332934"/>
                  </a:lnTo>
                  <a:lnTo>
                    <a:pt x="34925" y="6315074"/>
                  </a:lnTo>
                  <a:lnTo>
                    <a:pt x="28972" y="6296818"/>
                  </a:lnTo>
                  <a:lnTo>
                    <a:pt x="24210" y="6278165"/>
                  </a:lnTo>
                  <a:lnTo>
                    <a:pt x="19844" y="6259909"/>
                  </a:lnTo>
                  <a:lnTo>
                    <a:pt x="15478" y="6240859"/>
                  </a:lnTo>
                  <a:lnTo>
                    <a:pt x="12303" y="6222205"/>
                  </a:lnTo>
                  <a:lnTo>
                    <a:pt x="8731" y="6203155"/>
                  </a:lnTo>
                  <a:lnTo>
                    <a:pt x="6350" y="6183709"/>
                  </a:lnTo>
                  <a:lnTo>
                    <a:pt x="3969" y="6164262"/>
                  </a:lnTo>
                  <a:lnTo>
                    <a:pt x="2381" y="6145212"/>
                  </a:lnTo>
                  <a:lnTo>
                    <a:pt x="794" y="6125368"/>
                  </a:lnTo>
                  <a:lnTo>
                    <a:pt x="397" y="6105127"/>
                  </a:lnTo>
                  <a:lnTo>
                    <a:pt x="0" y="6085284"/>
                  </a:lnTo>
                  <a:lnTo>
                    <a:pt x="0" y="772715"/>
                  </a:lnTo>
                  <a:lnTo>
                    <a:pt x="397" y="752871"/>
                  </a:lnTo>
                  <a:lnTo>
                    <a:pt x="794" y="732631"/>
                  </a:lnTo>
                  <a:lnTo>
                    <a:pt x="2381" y="712787"/>
                  </a:lnTo>
                  <a:lnTo>
                    <a:pt x="3969" y="693737"/>
                  </a:lnTo>
                  <a:lnTo>
                    <a:pt x="6350" y="674290"/>
                  </a:lnTo>
                  <a:lnTo>
                    <a:pt x="8731" y="654843"/>
                  </a:lnTo>
                  <a:lnTo>
                    <a:pt x="12303" y="635793"/>
                  </a:lnTo>
                  <a:lnTo>
                    <a:pt x="15478" y="617140"/>
                  </a:lnTo>
                  <a:lnTo>
                    <a:pt x="19844" y="598090"/>
                  </a:lnTo>
                  <a:lnTo>
                    <a:pt x="24210" y="579040"/>
                  </a:lnTo>
                  <a:lnTo>
                    <a:pt x="28972" y="560784"/>
                  </a:lnTo>
                  <a:lnTo>
                    <a:pt x="34925" y="542925"/>
                  </a:lnTo>
                  <a:lnTo>
                    <a:pt x="40878" y="525065"/>
                  </a:lnTo>
                  <a:lnTo>
                    <a:pt x="46831" y="506809"/>
                  </a:lnTo>
                  <a:lnTo>
                    <a:pt x="53975" y="488950"/>
                  </a:lnTo>
                  <a:lnTo>
                    <a:pt x="60722" y="471487"/>
                  </a:lnTo>
                  <a:lnTo>
                    <a:pt x="68263" y="454421"/>
                  </a:lnTo>
                  <a:lnTo>
                    <a:pt x="76200" y="437753"/>
                  </a:lnTo>
                  <a:lnTo>
                    <a:pt x="84138" y="420687"/>
                  </a:lnTo>
                  <a:lnTo>
                    <a:pt x="92869" y="404018"/>
                  </a:lnTo>
                  <a:lnTo>
                    <a:pt x="102394" y="388143"/>
                  </a:lnTo>
                  <a:lnTo>
                    <a:pt x="111919" y="371871"/>
                  </a:lnTo>
                  <a:lnTo>
                    <a:pt x="121841" y="356393"/>
                  </a:lnTo>
                  <a:lnTo>
                    <a:pt x="131763" y="340915"/>
                  </a:lnTo>
                  <a:lnTo>
                    <a:pt x="142478" y="325040"/>
                  </a:lnTo>
                  <a:lnTo>
                    <a:pt x="153591" y="310356"/>
                  </a:lnTo>
                  <a:lnTo>
                    <a:pt x="164703" y="295671"/>
                  </a:lnTo>
                  <a:lnTo>
                    <a:pt x="176610" y="280987"/>
                  </a:lnTo>
                  <a:lnTo>
                    <a:pt x="188516" y="267097"/>
                  </a:lnTo>
                  <a:lnTo>
                    <a:pt x="200819" y="252809"/>
                  </a:lnTo>
                  <a:lnTo>
                    <a:pt x="213122" y="239315"/>
                  </a:lnTo>
                  <a:lnTo>
                    <a:pt x="226219" y="226218"/>
                  </a:lnTo>
                  <a:lnTo>
                    <a:pt x="239316" y="213121"/>
                  </a:lnTo>
                  <a:lnTo>
                    <a:pt x="252810" y="200818"/>
                  </a:lnTo>
                  <a:lnTo>
                    <a:pt x="267097" y="188515"/>
                  </a:lnTo>
                  <a:lnTo>
                    <a:pt x="280988" y="176609"/>
                  </a:lnTo>
                  <a:lnTo>
                    <a:pt x="295672" y="164703"/>
                  </a:lnTo>
                  <a:lnTo>
                    <a:pt x="310356" y="153590"/>
                  </a:lnTo>
                  <a:lnTo>
                    <a:pt x="325041" y="142478"/>
                  </a:lnTo>
                  <a:lnTo>
                    <a:pt x="340916" y="131762"/>
                  </a:lnTo>
                  <a:lnTo>
                    <a:pt x="356394" y="121840"/>
                  </a:lnTo>
                  <a:lnTo>
                    <a:pt x="371872" y="111918"/>
                  </a:lnTo>
                  <a:lnTo>
                    <a:pt x="387747" y="102393"/>
                  </a:lnTo>
                  <a:lnTo>
                    <a:pt x="404416" y="93662"/>
                  </a:lnTo>
                  <a:lnTo>
                    <a:pt x="420688" y="84931"/>
                  </a:lnTo>
                  <a:lnTo>
                    <a:pt x="437753" y="76200"/>
                  </a:lnTo>
                  <a:lnTo>
                    <a:pt x="454819" y="68262"/>
                  </a:lnTo>
                  <a:lnTo>
                    <a:pt x="471488" y="61118"/>
                  </a:lnTo>
                  <a:lnTo>
                    <a:pt x="488950" y="53975"/>
                  </a:lnTo>
                  <a:lnTo>
                    <a:pt x="506810" y="46831"/>
                  </a:lnTo>
                  <a:lnTo>
                    <a:pt x="524272" y="40878"/>
                  </a:lnTo>
                  <a:lnTo>
                    <a:pt x="542925" y="34925"/>
                  </a:lnTo>
                  <a:lnTo>
                    <a:pt x="560785" y="29368"/>
                  </a:lnTo>
                  <a:lnTo>
                    <a:pt x="579041" y="24606"/>
                  </a:lnTo>
                  <a:lnTo>
                    <a:pt x="598091" y="19843"/>
                  </a:lnTo>
                  <a:lnTo>
                    <a:pt x="616347" y="15875"/>
                  </a:lnTo>
                  <a:lnTo>
                    <a:pt x="635397" y="12303"/>
                  </a:lnTo>
                  <a:lnTo>
                    <a:pt x="654844" y="9128"/>
                  </a:lnTo>
                  <a:lnTo>
                    <a:pt x="673894" y="6350"/>
                  </a:lnTo>
                  <a:lnTo>
                    <a:pt x="692944" y="4365"/>
                  </a:lnTo>
                  <a:lnTo>
                    <a:pt x="712788" y="2381"/>
                  </a:lnTo>
                  <a:lnTo>
                    <a:pt x="732235" y="793"/>
                  </a:lnTo>
                  <a:lnTo>
                    <a:pt x="752078" y="396"/>
                  </a:lnTo>
                  <a:lnTo>
                    <a:pt x="77192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250"/>
                                        <p:tgtEl>
                                          <p:spTgt spid="95"/>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98"/>
                                        </p:tgtEl>
                                        <p:attrNameLst>
                                          <p:attrName>style.visibility</p:attrName>
                                        </p:attrNameLst>
                                      </p:cBhvr>
                                      <p:to>
                                        <p:strVal val="visible"/>
                                      </p:to>
                                    </p:set>
                                    <p:animEffect transition="in" filter="barn(inVertical)">
                                      <p:cBhvr>
                                        <p:cTn id="11" dur="250"/>
                                        <p:tgtEl>
                                          <p:spTgt spid="98"/>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500"/>
                                        <p:tgtEl>
                                          <p:spTgt spid="99"/>
                                        </p:tgtEl>
                                      </p:cBhvr>
                                    </p:animEffect>
                                    <p:anim calcmode="lin" valueType="num">
                                      <p:cBhvr>
                                        <p:cTn id="16" dur="500" fill="hold"/>
                                        <p:tgtEl>
                                          <p:spTgt spid="99"/>
                                        </p:tgtEl>
                                        <p:attrNameLst>
                                          <p:attrName>ppt_x</p:attrName>
                                        </p:attrNameLst>
                                      </p:cBhvr>
                                      <p:tavLst>
                                        <p:tav tm="0">
                                          <p:val>
                                            <p:strVal val="#ppt_x"/>
                                          </p:val>
                                        </p:tav>
                                        <p:tav tm="100000">
                                          <p:val>
                                            <p:strVal val="#ppt_x"/>
                                          </p:val>
                                        </p:tav>
                                      </p:tavLst>
                                    </p:anim>
                                    <p:anim calcmode="lin" valueType="num">
                                      <p:cBhvr>
                                        <p:cTn id="17" dur="500" fill="hold"/>
                                        <p:tgtEl>
                                          <p:spTgt spid="99"/>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9" presetClass="entr" presetSubtype="0" decel="10000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360"/>
                                          </p:val>
                                        </p:tav>
                                        <p:tav tm="100000">
                                          <p:val>
                                            <p:fltVal val="0"/>
                                          </p:val>
                                        </p:tav>
                                      </p:tavLst>
                                    </p:anim>
                                    <p:animEffect transition="in" filter="fade">
                                      <p:cBhvr>
                                        <p:cTn id="24" dur="500"/>
                                        <p:tgtEl>
                                          <p:spTgt spid="10"/>
                                        </p:tgtEl>
                                      </p:cBhvr>
                                    </p:animEffect>
                                  </p:childTnLst>
                                </p:cTn>
                              </p:par>
                            </p:childTnLst>
                          </p:cTn>
                        </p:par>
                        <p:par>
                          <p:cTn id="25" fill="hold">
                            <p:stCondLst>
                              <p:cond delay="2250"/>
                            </p:stCondLst>
                            <p:childTnLst>
                              <p:par>
                                <p:cTn id="26" presetID="22" presetClass="entr" presetSubtype="4"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750"/>
                            </p:stCondLst>
                            <p:childTnLst>
                              <p:par>
                                <p:cTn id="30" presetID="53" presetClass="entr" presetSubtype="16"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3250"/>
                            </p:stCondLst>
                            <p:childTnLst>
                              <p:par>
                                <p:cTn id="36" presetID="49" presetClass="entr" presetSubtype="0" decel="10000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 calcmode="lin" valueType="num">
                                      <p:cBhvr>
                                        <p:cTn id="40" dur="500" fill="hold"/>
                                        <p:tgtEl>
                                          <p:spTgt spid="12"/>
                                        </p:tgtEl>
                                        <p:attrNameLst>
                                          <p:attrName>style.rotation</p:attrName>
                                        </p:attrNameLst>
                                      </p:cBhvr>
                                      <p:tavLst>
                                        <p:tav tm="0">
                                          <p:val>
                                            <p:fltVal val="360"/>
                                          </p:val>
                                        </p:tav>
                                        <p:tav tm="100000">
                                          <p:val>
                                            <p:fltVal val="0"/>
                                          </p:val>
                                        </p:tav>
                                      </p:tavLst>
                                    </p:anim>
                                    <p:animEffect transition="in" filter="fade">
                                      <p:cBhvr>
                                        <p:cTn id="41" dur="500"/>
                                        <p:tgtEl>
                                          <p:spTgt spid="12"/>
                                        </p:tgtEl>
                                      </p:cBhvr>
                                    </p:animEffect>
                                  </p:childTnLst>
                                </p:cTn>
                              </p:par>
                            </p:childTnLst>
                          </p:cTn>
                        </p:par>
                        <p:par>
                          <p:cTn id="42" fill="hold">
                            <p:stCondLst>
                              <p:cond delay="3750"/>
                            </p:stCondLst>
                            <p:childTnLst>
                              <p:par>
                                <p:cTn id="43" presetID="22" presetClass="entr" presetSubtype="4"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par>
                          <p:cTn id="46" fill="hold">
                            <p:stCondLst>
                              <p:cond delay="4250"/>
                            </p:stCondLst>
                            <p:childTnLst>
                              <p:par>
                                <p:cTn id="47" presetID="53" presetClass="entr" presetSubtype="1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par>
                          <p:cTn id="52" fill="hold">
                            <p:stCondLst>
                              <p:cond delay="4750"/>
                            </p:stCondLst>
                            <p:childTnLst>
                              <p:par>
                                <p:cTn id="53" presetID="49" presetClass="entr" presetSubtype="0" decel="10000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anim calcmode="lin" valueType="num">
                                      <p:cBhvr>
                                        <p:cTn id="57" dur="500" fill="hold"/>
                                        <p:tgtEl>
                                          <p:spTgt spid="8"/>
                                        </p:tgtEl>
                                        <p:attrNameLst>
                                          <p:attrName>style.rotation</p:attrName>
                                        </p:attrNameLst>
                                      </p:cBhvr>
                                      <p:tavLst>
                                        <p:tav tm="0">
                                          <p:val>
                                            <p:fltVal val="360"/>
                                          </p:val>
                                        </p:tav>
                                        <p:tav tm="100000">
                                          <p:val>
                                            <p:fltVal val="0"/>
                                          </p:val>
                                        </p:tav>
                                      </p:tavLst>
                                    </p:anim>
                                    <p:animEffect transition="in" filter="fade">
                                      <p:cBhvr>
                                        <p:cTn id="58" dur="500"/>
                                        <p:tgtEl>
                                          <p:spTgt spid="8"/>
                                        </p:tgtEl>
                                      </p:cBhvr>
                                    </p:animEffect>
                                  </p:childTnLst>
                                </p:cTn>
                              </p:par>
                            </p:childTnLst>
                          </p:cTn>
                        </p:par>
                        <p:par>
                          <p:cTn id="59" fill="hold">
                            <p:stCondLst>
                              <p:cond delay="5250"/>
                            </p:stCondLst>
                            <p:childTnLst>
                              <p:par>
                                <p:cTn id="60" presetID="22" presetClass="entr" presetSubtype="4"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500"/>
                                        <p:tgtEl>
                                          <p:spTgt spid="25"/>
                                        </p:tgtEl>
                                      </p:cBhvr>
                                    </p:animEffect>
                                  </p:childTnLst>
                                </p:cTn>
                              </p:par>
                            </p:childTnLst>
                          </p:cTn>
                        </p:par>
                        <p:par>
                          <p:cTn id="63" fill="hold">
                            <p:stCondLst>
                              <p:cond delay="5750"/>
                            </p:stCondLst>
                            <p:childTnLst>
                              <p:par>
                                <p:cTn id="64" presetID="53" presetClass="entr" presetSubtype="16"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Effect transition="in" filter="fade">
                                      <p:cBhvr>
                                        <p:cTn id="68" dur="500"/>
                                        <p:tgtEl>
                                          <p:spTgt spid="27"/>
                                        </p:tgtEl>
                                      </p:cBhvr>
                                    </p:animEffect>
                                  </p:childTnLst>
                                </p:cTn>
                              </p:par>
                            </p:childTnLst>
                          </p:cTn>
                        </p:par>
                        <p:par>
                          <p:cTn id="69" fill="hold">
                            <p:stCondLst>
                              <p:cond delay="6250"/>
                            </p:stCondLst>
                            <p:childTnLst>
                              <p:par>
                                <p:cTn id="70" presetID="49" presetClass="entr" presetSubtype="0" decel="100000"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p:cTn id="72" dur="500" fill="hold"/>
                                        <p:tgtEl>
                                          <p:spTgt spid="9"/>
                                        </p:tgtEl>
                                        <p:attrNameLst>
                                          <p:attrName>ppt_w</p:attrName>
                                        </p:attrNameLst>
                                      </p:cBhvr>
                                      <p:tavLst>
                                        <p:tav tm="0">
                                          <p:val>
                                            <p:fltVal val="0"/>
                                          </p:val>
                                        </p:tav>
                                        <p:tav tm="100000">
                                          <p:val>
                                            <p:strVal val="#ppt_w"/>
                                          </p:val>
                                        </p:tav>
                                      </p:tavLst>
                                    </p:anim>
                                    <p:anim calcmode="lin" valueType="num">
                                      <p:cBhvr>
                                        <p:cTn id="73" dur="500" fill="hold"/>
                                        <p:tgtEl>
                                          <p:spTgt spid="9"/>
                                        </p:tgtEl>
                                        <p:attrNameLst>
                                          <p:attrName>ppt_h</p:attrName>
                                        </p:attrNameLst>
                                      </p:cBhvr>
                                      <p:tavLst>
                                        <p:tav tm="0">
                                          <p:val>
                                            <p:fltVal val="0"/>
                                          </p:val>
                                        </p:tav>
                                        <p:tav tm="100000">
                                          <p:val>
                                            <p:strVal val="#ppt_h"/>
                                          </p:val>
                                        </p:tav>
                                      </p:tavLst>
                                    </p:anim>
                                    <p:anim calcmode="lin" valueType="num">
                                      <p:cBhvr>
                                        <p:cTn id="74" dur="500" fill="hold"/>
                                        <p:tgtEl>
                                          <p:spTgt spid="9"/>
                                        </p:tgtEl>
                                        <p:attrNameLst>
                                          <p:attrName>style.rotation</p:attrName>
                                        </p:attrNameLst>
                                      </p:cBhvr>
                                      <p:tavLst>
                                        <p:tav tm="0">
                                          <p:val>
                                            <p:fltVal val="360"/>
                                          </p:val>
                                        </p:tav>
                                        <p:tav tm="100000">
                                          <p:val>
                                            <p:fltVal val="0"/>
                                          </p:val>
                                        </p:tav>
                                      </p:tavLst>
                                    </p:anim>
                                    <p:animEffect transition="in" filter="fade">
                                      <p:cBhvr>
                                        <p:cTn id="75" dur="500"/>
                                        <p:tgtEl>
                                          <p:spTgt spid="9"/>
                                        </p:tgtEl>
                                      </p:cBhvr>
                                    </p:animEffect>
                                  </p:childTnLst>
                                </p:cTn>
                              </p:par>
                            </p:childTnLst>
                          </p:cTn>
                        </p:par>
                        <p:par>
                          <p:cTn id="76" fill="hold">
                            <p:stCondLst>
                              <p:cond delay="6750"/>
                            </p:stCondLst>
                            <p:childTnLst>
                              <p:par>
                                <p:cTn id="77" presetID="22" presetClass="entr" presetSubtype="4"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down)">
                                      <p:cBhvr>
                                        <p:cTn id="79" dur="500"/>
                                        <p:tgtEl>
                                          <p:spTgt spid="29"/>
                                        </p:tgtEl>
                                      </p:cBhvr>
                                    </p:animEffect>
                                  </p:childTnLst>
                                </p:cTn>
                              </p:par>
                            </p:childTnLst>
                          </p:cTn>
                        </p:par>
                        <p:par>
                          <p:cTn id="80" fill="hold">
                            <p:stCondLst>
                              <p:cond delay="7250"/>
                            </p:stCondLst>
                            <p:childTnLst>
                              <p:par>
                                <p:cTn id="81" presetID="53" presetClass="entr" presetSubtype="16"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p:cTn id="83" dur="500" fill="hold"/>
                                        <p:tgtEl>
                                          <p:spTgt spid="28"/>
                                        </p:tgtEl>
                                        <p:attrNameLst>
                                          <p:attrName>ppt_w</p:attrName>
                                        </p:attrNameLst>
                                      </p:cBhvr>
                                      <p:tavLst>
                                        <p:tav tm="0">
                                          <p:val>
                                            <p:fltVal val="0"/>
                                          </p:val>
                                        </p:tav>
                                        <p:tav tm="100000">
                                          <p:val>
                                            <p:strVal val="#ppt_w"/>
                                          </p:val>
                                        </p:tav>
                                      </p:tavLst>
                                    </p:anim>
                                    <p:anim calcmode="lin" valueType="num">
                                      <p:cBhvr>
                                        <p:cTn id="84" dur="500" fill="hold"/>
                                        <p:tgtEl>
                                          <p:spTgt spid="28"/>
                                        </p:tgtEl>
                                        <p:attrNameLst>
                                          <p:attrName>ppt_h</p:attrName>
                                        </p:attrNameLst>
                                      </p:cBhvr>
                                      <p:tavLst>
                                        <p:tav tm="0">
                                          <p:val>
                                            <p:fltVal val="0"/>
                                          </p:val>
                                        </p:tav>
                                        <p:tav tm="100000">
                                          <p:val>
                                            <p:strVal val="#ppt_h"/>
                                          </p:val>
                                        </p:tav>
                                      </p:tavLst>
                                    </p:anim>
                                    <p:animEffect transition="in" filter="fade">
                                      <p:cBhvr>
                                        <p:cTn id="8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8" grpId="0" animBg="1"/>
      <p:bldP spid="9" grpId="0" animBg="1"/>
      <p:bldP spid="10" grpId="0" animBg="1"/>
      <p:bldP spid="12" grpId="0" animBg="1"/>
      <p:bldP spid="2"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角三角形 4"/>
          <p:cNvSpPr>
            <a:spLocks noChangeAspect="1"/>
          </p:cNvSpPr>
          <p:nvPr>
            <p:custDataLst>
              <p:tags r:id="rId1"/>
            </p:custDataLst>
          </p:nvPr>
        </p:nvSpPr>
        <p:spPr>
          <a:xfrm rot="10829231">
            <a:off x="1938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4" name="直角三角形 13"/>
          <p:cNvSpPr>
            <a:spLocks noChangeAspect="1"/>
          </p:cNvSpPr>
          <p:nvPr>
            <p:custDataLst>
              <p:tags r:id="rId2"/>
            </p:custDataLst>
          </p:nvPr>
        </p:nvSpPr>
        <p:spPr>
          <a:xfrm rot="20752">
            <a:off x="3651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23" name="直角三角形 22"/>
          <p:cNvSpPr/>
          <p:nvPr>
            <p:custDataLst>
              <p:tags r:id="rId3"/>
            </p:custDataLst>
          </p:nvPr>
        </p:nvSpPr>
        <p:spPr>
          <a:xfrm rot="16200000">
            <a:off x="2387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32" name="直角三角形 31"/>
          <p:cNvSpPr>
            <a:spLocks noChangeAspect="1"/>
          </p:cNvSpPr>
          <p:nvPr>
            <p:custDataLst>
              <p:tags r:id="rId4"/>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1" fmla="*/ 0 w 673278"/>
              <a:gd name="connsiteY0-2" fmla="*/ 1346550 h 1356075"/>
              <a:gd name="connsiteX1-3" fmla="*/ 0 w 673278"/>
              <a:gd name="connsiteY1-4" fmla="*/ 0 h 1356075"/>
              <a:gd name="connsiteX2-5" fmla="*/ 673278 w 673278"/>
              <a:gd name="connsiteY2-6" fmla="*/ 1356075 h 1356075"/>
              <a:gd name="connsiteX3-7" fmla="*/ 0 w 673278"/>
              <a:gd name="connsiteY3-8" fmla="*/ 1346550 h 1356075"/>
            </a:gdLst>
            <a:ahLst/>
            <a:cxnLst>
              <a:cxn ang="0">
                <a:pos x="connsiteX0-1" y="connsiteY0-2"/>
              </a:cxn>
              <a:cxn ang="0">
                <a:pos x="connsiteX1-3" y="connsiteY1-4"/>
              </a:cxn>
              <a:cxn ang="0">
                <a:pos x="connsiteX2-5" y="connsiteY2-6"/>
              </a:cxn>
              <a:cxn ang="0">
                <a:pos x="connsiteX3-7" y="connsiteY3-8"/>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50" name="TextBox 49"/>
          <p:cNvSpPr txBox="1"/>
          <p:nvPr>
            <p:custDataLst>
              <p:tags r:id="rId5"/>
            </p:custDataLst>
          </p:nvPr>
        </p:nvSpPr>
        <p:spPr>
          <a:xfrm>
            <a:off x="2650068" y="2521403"/>
            <a:ext cx="1172633" cy="1446550"/>
          </a:xfrm>
          <a:prstGeom prst="rect">
            <a:avLst/>
          </a:prstGeom>
          <a:noFill/>
        </p:spPr>
        <p:txBody>
          <a:bodyPr>
            <a:spAutoFit/>
          </a:bodyPr>
          <a:lstStyle/>
          <a:p>
            <a:pPr algn="ctr">
              <a:defRPr/>
            </a:pPr>
            <a:r>
              <a:rPr lang="en-US" altLang="zh-CN" sz="8800" dirty="0">
                <a:latin typeface="黑体" panose="02010609060101010101" pitchFamily="49" charset="-122"/>
                <a:ea typeface="黑体" panose="02010609060101010101" pitchFamily="49" charset="-122"/>
                <a:cs typeface="Aharoni" pitchFamily="2" charset="-79"/>
              </a:rPr>
              <a:t>3</a:t>
            </a:r>
            <a:endParaRPr lang="zh-CN" altLang="en-US" sz="8800" dirty="0">
              <a:latin typeface="黑体" panose="02010609060101010101" pitchFamily="49" charset="-122"/>
              <a:ea typeface="黑体" panose="02010609060101010101" pitchFamily="49" charset="-122"/>
              <a:cs typeface="Aharoni" pitchFamily="2" charset="-79"/>
            </a:endParaRPr>
          </a:p>
        </p:txBody>
      </p:sp>
      <p:sp>
        <p:nvSpPr>
          <p:cNvPr id="13319" name="TextBox 1"/>
          <p:cNvSpPr txBox="1">
            <a:spLocks noChangeArrowheads="1"/>
          </p:cNvSpPr>
          <p:nvPr>
            <p:custDataLst>
              <p:tags r:id="rId6"/>
            </p:custDataLst>
          </p:nvPr>
        </p:nvSpPr>
        <p:spPr bwMode="auto">
          <a:xfrm>
            <a:off x="4438651" y="1866901"/>
            <a:ext cx="4569883" cy="105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en-US" altLang="zh-CN" sz="4800" dirty="0">
                <a:solidFill>
                  <a:schemeClr val="accent1"/>
                </a:solidFill>
                <a:latin typeface="黑体" panose="02010609060101010101" pitchFamily="49" charset="-122"/>
                <a:ea typeface="黑体" panose="02010609060101010101" pitchFamily="49" charset="-122"/>
                <a:cs typeface="Arial" panose="020B0604020202020204" pitchFamily="34" charset="0"/>
              </a:rPr>
              <a:t>PART  THREE </a:t>
            </a:r>
            <a:endParaRPr lang="zh-CN" altLang="en-US" sz="4800" dirty="0">
              <a:solidFill>
                <a:schemeClr val="accent1"/>
              </a:solidFill>
              <a:latin typeface="黑体" panose="02010609060101010101" pitchFamily="49" charset="-122"/>
              <a:ea typeface="黑体" panose="02010609060101010101" pitchFamily="49" charset="-122"/>
              <a:cs typeface="Arial" panose="020B0604020202020204" pitchFamily="34" charset="0"/>
            </a:endParaRPr>
          </a:p>
        </p:txBody>
      </p:sp>
      <p:sp>
        <p:nvSpPr>
          <p:cNvPr id="3" name="TextBox 2"/>
          <p:cNvSpPr txBox="1"/>
          <p:nvPr>
            <p:custDataLst>
              <p:tags r:id="rId7"/>
            </p:custDataLst>
          </p:nvPr>
        </p:nvSpPr>
        <p:spPr>
          <a:xfrm>
            <a:off x="4438651" y="3054351"/>
            <a:ext cx="4569883" cy="1170516"/>
          </a:xfrm>
          <a:prstGeom prst="rect">
            <a:avLst/>
          </a:prstGeom>
          <a:noFill/>
        </p:spPr>
        <p:txBody>
          <a:bodyPr>
            <a:normAutofit/>
          </a:bodyPr>
          <a:lstStyle/>
          <a:p>
            <a:pPr algn="ctr">
              <a:defRPr/>
            </a:pPr>
            <a:r>
              <a:rPr lang="zh-CN" altLang="en-US" sz="5400" dirty="0">
                <a:solidFill>
                  <a:schemeClr val="accent1"/>
                </a:solidFill>
                <a:latin typeface="黑体" panose="02010609060101010101" pitchFamily="49" charset="-122"/>
                <a:ea typeface="黑体" panose="02010609060101010101" pitchFamily="49" charset="-122"/>
              </a:rPr>
              <a:t>章节过渡页</a:t>
            </a:r>
            <a:endParaRPr lang="zh-CN" altLang="en-US" sz="5400" dirty="0">
              <a:solidFill>
                <a:schemeClr val="accent1"/>
              </a:solidFill>
              <a:latin typeface="黑体" panose="02010609060101010101" pitchFamily="49" charset="-122"/>
              <a:ea typeface="黑体" panose="02010609060101010101" pitchFamily="49" charset="-122"/>
            </a:endParaRPr>
          </a:p>
        </p:txBody>
      </p:sp>
      <p:sp>
        <p:nvSpPr>
          <p:cNvPr id="9" name="直角三角形 8"/>
          <p:cNvSpPr>
            <a:spLocks noChangeAspect="1"/>
          </p:cNvSpPr>
          <p:nvPr>
            <p:custDataLst>
              <p:tags r:id="rId8"/>
            </p:custDataLst>
          </p:nvPr>
        </p:nvSpPr>
        <p:spPr>
          <a:xfrm rot="14161583">
            <a:off x="8789459" y="3819525"/>
            <a:ext cx="440267" cy="88265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0" name="直角三角形 9"/>
          <p:cNvSpPr>
            <a:spLocks noChangeAspect="1"/>
          </p:cNvSpPr>
          <p:nvPr>
            <p:custDataLst>
              <p:tags r:id="rId9"/>
            </p:custDataLst>
          </p:nvPr>
        </p:nvSpPr>
        <p:spPr>
          <a:xfrm rot="10829231" flipH="1">
            <a:off x="9685867" y="4491567"/>
            <a:ext cx="201084" cy="4000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1" name="直角三角形 10"/>
          <p:cNvSpPr>
            <a:spLocks noChangeAspect="1"/>
          </p:cNvSpPr>
          <p:nvPr>
            <p:custDataLst>
              <p:tags r:id="rId10"/>
            </p:custDataLst>
          </p:nvPr>
        </p:nvSpPr>
        <p:spPr>
          <a:xfrm rot="7455990" flipH="1">
            <a:off x="9932459" y="3891493"/>
            <a:ext cx="249767" cy="50164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2" name="直角三角形 11"/>
          <p:cNvSpPr/>
          <p:nvPr>
            <p:custDataLst>
              <p:tags r:id="rId11"/>
            </p:custDataLst>
          </p:nvPr>
        </p:nvSpPr>
        <p:spPr>
          <a:xfrm rot="5456103" flipH="1">
            <a:off x="10258426" y="4729693"/>
            <a:ext cx="154516" cy="30903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4" name="TextBox 3"/>
          <p:cNvSpPr txBox="1"/>
          <p:nvPr>
            <p:custDataLst>
              <p:tags r:id="rId12"/>
            </p:custDataLst>
          </p:nvPr>
        </p:nvSpPr>
        <p:spPr>
          <a:xfrm>
            <a:off x="5029200" y="4241801"/>
            <a:ext cx="3490384" cy="819151"/>
          </a:xfrm>
          <a:prstGeom prst="rect">
            <a:avLst/>
          </a:prstGeom>
          <a:noFill/>
        </p:spPr>
        <p:txBody>
          <a:bodyPr>
            <a:normAutofit/>
          </a:bodyPr>
          <a:lstStyle/>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在此编辑小内容在此编辑小内容</a:t>
            </a:r>
            <a:endParaRPr lang="zh-CN" altLang="en-US" sz="1800" dirty="0">
              <a:solidFill>
                <a:schemeClr val="accent1"/>
              </a:solidFill>
              <a:latin typeface="黑体" panose="02010609060101010101" pitchFamily="49" charset="-122"/>
              <a:ea typeface="黑体" panose="02010609060101010101" pitchFamily="49" charset="-122"/>
            </a:endParaRPr>
          </a:p>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a:t>
            </a:r>
            <a:endParaRPr lang="zh-CN" altLang="en-US" sz="1800" dirty="0">
              <a:solidFill>
                <a:schemeClr val="accent1"/>
              </a:solidFill>
              <a:latin typeface="黑体" panose="02010609060101010101" pitchFamily="49" charset="-122"/>
              <a:ea typeface="黑体" panose="02010609060101010101" pitchFamily="49" charset="-122"/>
            </a:endParaRPr>
          </a:p>
          <a:p>
            <a:pPr algn="ctr">
              <a:defRPr/>
            </a:pPr>
            <a:endParaRPr lang="zh-CN" altLang="en-US" sz="1800" dirty="0">
              <a:solidFill>
                <a:schemeClr val="accent1"/>
              </a:solidFill>
              <a:latin typeface="黑体" panose="02010609060101010101" pitchFamily="49" charset="-122"/>
              <a:ea typeface="黑体" panose="02010609060101010101" pitchFamily="49"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par>
                          <p:cTn id="29" fill="hold">
                            <p:stCondLst>
                              <p:cond delay="1000"/>
                            </p:stCondLst>
                            <p:childTnLst>
                              <p:par>
                                <p:cTn id="30" presetID="10" presetClass="entr" presetSubtype="0" fill="hold" grpId="0" nodeType="afterEffect">
                                  <p:stCondLst>
                                    <p:cond delay="2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1750"/>
                            </p:stCondLst>
                            <p:childTnLst>
                              <p:par>
                                <p:cTn id="34" presetID="16" presetClass="entr" presetSubtype="21"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barn(inVertical)">
                                      <p:cBhvr>
                                        <p:cTn id="36" dur="500"/>
                                        <p:tgtEl>
                                          <p:spTgt spid="13319"/>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childTnLst>
                                </p:cTn>
                              </p:par>
                            </p:childTnLst>
                          </p:cTn>
                        </p:par>
                        <p:par>
                          <p:cTn id="47" fill="hold">
                            <p:stCondLst>
                              <p:cond delay="6250"/>
                            </p:stCondLst>
                            <p:childTnLst>
                              <p:par>
                                <p:cTn id="48" presetID="5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par>
                                <p:cTn id="53" presetID="52" presetClass="entr" presetSubtype="0" fill="hold" grpId="0" nodeType="withEffect">
                                  <p:stCondLst>
                                    <p:cond delay="300"/>
                                  </p:stCondLst>
                                  <p:childTnLst>
                                    <p:set>
                                      <p:cBhvr>
                                        <p:cTn id="54" dur="1" fill="hold">
                                          <p:stCondLst>
                                            <p:cond delay="0"/>
                                          </p:stCondLst>
                                        </p:cTn>
                                        <p:tgtEl>
                                          <p:spTgt spid="10"/>
                                        </p:tgtEl>
                                        <p:attrNameLst>
                                          <p:attrName>style.visibility</p:attrName>
                                        </p:attrNameLst>
                                      </p:cBhvr>
                                      <p:to>
                                        <p:strVal val="visible"/>
                                      </p:to>
                                    </p:set>
                                    <p:animScale>
                                      <p:cBhvr>
                                        <p:cTn id="5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0"/>
                                        </p:tgtEl>
                                        <p:attrNameLst>
                                          <p:attrName>ppt_x</p:attrName>
                                          <p:attrName>ppt_y</p:attrName>
                                        </p:attrNameLst>
                                      </p:cBhvr>
                                    </p:animMotion>
                                    <p:animEffect transition="in" filter="fade">
                                      <p:cBhvr>
                                        <p:cTn id="57" dur="1000"/>
                                        <p:tgtEl>
                                          <p:spTgt spid="10"/>
                                        </p:tgtEl>
                                      </p:cBhvr>
                                    </p:animEffect>
                                  </p:childTnLst>
                                </p:cTn>
                              </p:par>
                              <p:par>
                                <p:cTn id="58" presetID="52" presetClass="entr" presetSubtype="0" fill="hold" grpId="0" nodeType="withEffect">
                                  <p:stCondLst>
                                    <p:cond delay="600"/>
                                  </p:stCondLst>
                                  <p:childTnLst>
                                    <p:set>
                                      <p:cBhvr>
                                        <p:cTn id="59" dur="1" fill="hold">
                                          <p:stCondLst>
                                            <p:cond delay="0"/>
                                          </p:stCondLst>
                                        </p:cTn>
                                        <p:tgtEl>
                                          <p:spTgt spid="11"/>
                                        </p:tgtEl>
                                        <p:attrNameLst>
                                          <p:attrName>style.visibility</p:attrName>
                                        </p:attrNameLst>
                                      </p:cBhvr>
                                      <p:to>
                                        <p:strVal val="visible"/>
                                      </p:to>
                                    </p:set>
                                    <p:animScale>
                                      <p:cBhvr>
                                        <p:cTn id="6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1"/>
                                        </p:tgtEl>
                                        <p:attrNameLst>
                                          <p:attrName>ppt_x</p:attrName>
                                          <p:attrName>ppt_y</p:attrName>
                                        </p:attrNameLst>
                                      </p:cBhvr>
                                    </p:animMotion>
                                    <p:animEffect transition="in" filter="fade">
                                      <p:cBhvr>
                                        <p:cTn id="62" dur="1000"/>
                                        <p:tgtEl>
                                          <p:spTgt spid="11"/>
                                        </p:tgtEl>
                                      </p:cBhvr>
                                    </p:animEffect>
                                  </p:childTnLst>
                                </p:cTn>
                              </p:par>
                              <p:par>
                                <p:cTn id="63" presetID="52" presetClass="entr" presetSubtype="0" fill="hold" grpId="0" nodeType="withEffect">
                                  <p:stCondLst>
                                    <p:cond delay="900"/>
                                  </p:stCondLst>
                                  <p:childTnLst>
                                    <p:set>
                                      <p:cBhvr>
                                        <p:cTn id="64" dur="1" fill="hold">
                                          <p:stCondLst>
                                            <p:cond delay="0"/>
                                          </p:stCondLst>
                                        </p:cTn>
                                        <p:tgtEl>
                                          <p:spTgt spid="12"/>
                                        </p:tgtEl>
                                        <p:attrNameLst>
                                          <p:attrName>style.visibility</p:attrName>
                                        </p:attrNameLst>
                                      </p:cBhvr>
                                      <p:to>
                                        <p:strVal val="visible"/>
                                      </p:to>
                                    </p:set>
                                    <p:animScale>
                                      <p:cBhvr>
                                        <p:cTn id="6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2"/>
                                        </p:tgtEl>
                                        <p:attrNameLst>
                                          <p:attrName>ppt_x</p:attrName>
                                          <p:attrName>ppt_y</p:attrName>
                                        </p:attrNameLst>
                                      </p:cBhvr>
                                    </p:animMotion>
                                    <p:animEffect transition="in" filter="fade">
                                      <p:cBhvr>
                                        <p:cTn id="6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23" grpId="0" animBg="1"/>
      <p:bldP spid="32" grpId="0" animBg="1"/>
      <p:bldP spid="50" grpId="0"/>
      <p:bldP spid="13319" grpId="0"/>
      <p:bldP spid="3" grpId="0"/>
      <p:bldP spid="9" grpId="0" animBg="1"/>
      <p:bldP spid="10" grpId="0" animBg="1"/>
      <p:bldP spid="11" grpId="0" animBg="1"/>
      <p:bldP spid="12"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grpSp>
        <p:nvGrpSpPr>
          <p:cNvPr id="77" name="组合 76"/>
          <p:cNvGrpSpPr/>
          <p:nvPr/>
        </p:nvGrpSpPr>
        <p:grpSpPr>
          <a:xfrm>
            <a:off x="-36513" y="1887493"/>
            <a:ext cx="4204499" cy="4906984"/>
            <a:chOff x="-36513" y="1887493"/>
            <a:chExt cx="4204499" cy="4906984"/>
          </a:xfrm>
        </p:grpSpPr>
        <p:sp>
          <p:nvSpPr>
            <p:cNvPr id="78" name="Line 29"/>
            <p:cNvSpPr>
              <a:spLocks noChangeShapeType="1"/>
            </p:cNvSpPr>
            <p:nvPr/>
          </p:nvSpPr>
          <p:spPr bwMode="gray">
            <a:xfrm flipH="1">
              <a:off x="2814" y="6365566"/>
              <a:ext cx="3036678" cy="246217"/>
            </a:xfrm>
            <a:prstGeom prst="line">
              <a:avLst/>
            </a:prstGeom>
            <a:noFill/>
            <a:ln w="9525">
              <a:solidFill>
                <a:srgbClr val="414455"/>
              </a:solidFill>
              <a:round/>
            </a:ln>
            <a:effectLst/>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79" name="Line 30"/>
            <p:cNvSpPr>
              <a:spLocks noChangeShapeType="1"/>
            </p:cNvSpPr>
            <p:nvPr/>
          </p:nvSpPr>
          <p:spPr bwMode="gray">
            <a:xfrm flipH="1">
              <a:off x="2814" y="3739251"/>
              <a:ext cx="656579" cy="2872533"/>
            </a:xfrm>
            <a:prstGeom prst="line">
              <a:avLst/>
            </a:prstGeom>
            <a:noFill/>
            <a:ln w="9525">
              <a:solidFill>
                <a:srgbClr val="414455"/>
              </a:solidFill>
              <a:round/>
            </a:ln>
            <a:effectLst/>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80" name="Line 34"/>
            <p:cNvSpPr>
              <a:spLocks noChangeShapeType="1"/>
            </p:cNvSpPr>
            <p:nvPr/>
          </p:nvSpPr>
          <p:spPr bwMode="gray">
            <a:xfrm flipH="1">
              <a:off x="2814" y="3511842"/>
              <a:ext cx="1793624" cy="3099940"/>
            </a:xfrm>
            <a:prstGeom prst="line">
              <a:avLst/>
            </a:prstGeom>
            <a:noFill/>
            <a:ln w="9525">
              <a:solidFill>
                <a:srgbClr val="414455"/>
              </a:solidFill>
              <a:round/>
            </a:ln>
            <a:effectLst/>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81" name="Line 35"/>
            <p:cNvSpPr>
              <a:spLocks noChangeShapeType="1"/>
            </p:cNvSpPr>
            <p:nvPr/>
          </p:nvSpPr>
          <p:spPr bwMode="gray">
            <a:xfrm flipH="1">
              <a:off x="2814" y="5375568"/>
              <a:ext cx="3118750" cy="1236215"/>
            </a:xfrm>
            <a:prstGeom prst="line">
              <a:avLst/>
            </a:prstGeom>
            <a:noFill/>
            <a:ln w="9525">
              <a:solidFill>
                <a:srgbClr val="414455"/>
              </a:solidFill>
              <a:round/>
            </a:ln>
            <a:effectLst/>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82" name="Line 36"/>
            <p:cNvSpPr>
              <a:spLocks noChangeShapeType="1"/>
            </p:cNvSpPr>
            <p:nvPr/>
          </p:nvSpPr>
          <p:spPr bwMode="gray">
            <a:xfrm flipH="1">
              <a:off x="2814" y="1887493"/>
              <a:ext cx="2010772" cy="4724290"/>
            </a:xfrm>
            <a:prstGeom prst="line">
              <a:avLst/>
            </a:prstGeom>
            <a:noFill/>
            <a:ln w="19050">
              <a:solidFill>
                <a:srgbClr val="414455"/>
              </a:solidFill>
              <a:round/>
            </a:ln>
            <a:effectLst/>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83" name="Line 37"/>
            <p:cNvSpPr>
              <a:spLocks noChangeShapeType="1"/>
            </p:cNvSpPr>
            <p:nvPr/>
          </p:nvSpPr>
          <p:spPr bwMode="gray">
            <a:xfrm flipH="1">
              <a:off x="2814" y="3316921"/>
              <a:ext cx="2487819" cy="3294862"/>
            </a:xfrm>
            <a:prstGeom prst="line">
              <a:avLst/>
            </a:prstGeom>
            <a:noFill/>
            <a:ln w="19050">
              <a:solidFill>
                <a:srgbClr val="414455"/>
              </a:solidFill>
              <a:round/>
            </a:ln>
            <a:effectLst/>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84" name="Line 38"/>
            <p:cNvSpPr>
              <a:spLocks noChangeShapeType="1"/>
            </p:cNvSpPr>
            <p:nvPr/>
          </p:nvSpPr>
          <p:spPr bwMode="gray">
            <a:xfrm flipH="1">
              <a:off x="2814" y="4681373"/>
              <a:ext cx="3065745" cy="1930410"/>
            </a:xfrm>
            <a:prstGeom prst="line">
              <a:avLst/>
            </a:prstGeom>
            <a:noFill/>
            <a:ln w="19050">
              <a:solidFill>
                <a:srgbClr val="414455"/>
              </a:solidFill>
              <a:round/>
            </a:ln>
            <a:effectLst/>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85" name="Line 39"/>
            <p:cNvSpPr>
              <a:spLocks noChangeShapeType="1"/>
            </p:cNvSpPr>
            <p:nvPr/>
          </p:nvSpPr>
          <p:spPr bwMode="gray">
            <a:xfrm flipH="1">
              <a:off x="2814" y="5808158"/>
              <a:ext cx="4165172" cy="803625"/>
            </a:xfrm>
            <a:prstGeom prst="line">
              <a:avLst/>
            </a:prstGeom>
            <a:noFill/>
            <a:ln w="19050">
              <a:solidFill>
                <a:srgbClr val="414455"/>
              </a:solidFill>
              <a:round/>
            </a:ln>
            <a:effectLst/>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86" name="Line 42"/>
            <p:cNvSpPr>
              <a:spLocks noChangeShapeType="1"/>
            </p:cNvSpPr>
            <p:nvPr/>
          </p:nvSpPr>
          <p:spPr bwMode="gray">
            <a:xfrm flipH="1">
              <a:off x="-36513" y="4250234"/>
              <a:ext cx="2708447" cy="2544243"/>
            </a:xfrm>
            <a:prstGeom prst="line">
              <a:avLst/>
            </a:prstGeom>
            <a:noFill/>
            <a:ln w="9525">
              <a:solidFill>
                <a:srgbClr val="414455"/>
              </a:solidFill>
              <a:round/>
            </a:ln>
            <a:effectLst/>
          </p:spPr>
          <p:txBody>
            <a:bodyP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grpSp>
      <p:sp>
        <p:nvSpPr>
          <p:cNvPr id="87" name="AutoShape 31"/>
          <p:cNvSpPr>
            <a:spLocks noChangeArrowheads="1"/>
          </p:cNvSpPr>
          <p:nvPr/>
        </p:nvSpPr>
        <p:spPr bwMode="gray">
          <a:xfrm>
            <a:off x="1796438" y="3287853"/>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w="9525">
            <a:noFill/>
            <a:rou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88" name="AutoShape 32"/>
          <p:cNvSpPr>
            <a:spLocks noChangeArrowheads="1"/>
          </p:cNvSpPr>
          <p:nvPr/>
        </p:nvSpPr>
        <p:spPr bwMode="gray">
          <a:xfrm>
            <a:off x="2629129" y="4067539"/>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w="9525">
            <a:noFill/>
            <a:rou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89" name="AutoShape 33"/>
          <p:cNvSpPr>
            <a:spLocks noChangeArrowheads="1"/>
          </p:cNvSpPr>
          <p:nvPr/>
        </p:nvSpPr>
        <p:spPr bwMode="gray">
          <a:xfrm>
            <a:off x="3135242" y="5213133"/>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w="9525">
            <a:noFill/>
            <a:rou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grpSp>
        <p:nvGrpSpPr>
          <p:cNvPr id="90" name="组合 89"/>
          <p:cNvGrpSpPr/>
          <p:nvPr/>
        </p:nvGrpSpPr>
        <p:grpSpPr>
          <a:xfrm>
            <a:off x="2617" y="4551130"/>
            <a:ext cx="2351177" cy="2306870"/>
            <a:chOff x="2617" y="4551130"/>
            <a:chExt cx="2351177" cy="2306870"/>
          </a:xfrm>
        </p:grpSpPr>
        <p:sp>
          <p:nvSpPr>
            <p:cNvPr id="91" name="Arc 43"/>
            <p:cNvSpPr/>
            <p:nvPr/>
          </p:nvSpPr>
          <p:spPr bwMode="gray">
            <a:xfrm>
              <a:off x="2617" y="4551130"/>
              <a:ext cx="2351177" cy="230687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036EB8"/>
            </a:solidFill>
            <a:ln w="76200">
              <a:solidFill>
                <a:srgbClr val="E8E8E6"/>
              </a:solidFill>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92" name="Text Box 45"/>
            <p:cNvSpPr txBox="1">
              <a:spLocks noChangeArrowheads="1"/>
            </p:cNvSpPr>
            <p:nvPr/>
          </p:nvSpPr>
          <p:spPr bwMode="gray">
            <a:xfrm>
              <a:off x="102992" y="5646057"/>
              <a:ext cx="1401860" cy="523220"/>
            </a:xfrm>
            <a:prstGeom prst="rect">
              <a:avLst/>
            </a:prstGeom>
            <a:noFill/>
            <a:ln>
              <a:noFill/>
            </a:ln>
            <a:effectLst/>
          </p:spPr>
          <p:txBody>
            <a:bodyPr>
              <a:spAutoFit/>
            </a:bodyPr>
            <a:lstStyle/>
            <a:p>
              <a:pPr algn="ctr" fontAlgn="auto">
                <a:spcBef>
                  <a:spcPct val="50000"/>
                </a:spcBef>
                <a:spcAft>
                  <a:spcPts val="0"/>
                </a:spcAft>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标题</a:t>
              </a:r>
              <a:endParaRPr lang="en-US" altLang="zh-CN" sz="2800" b="1"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93" name="AutoShape 50"/>
          <p:cNvSpPr>
            <a:spLocks noChangeArrowheads="1"/>
          </p:cNvSpPr>
          <p:nvPr/>
        </p:nvSpPr>
        <p:spPr bwMode="gray">
          <a:xfrm>
            <a:off x="4123530" y="5387537"/>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36EB8"/>
          </a:solidFill>
          <a:ln w="9525">
            <a:noFill/>
            <a:rou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94" name="AutoShape 55"/>
          <p:cNvSpPr>
            <a:spLocks noChangeArrowheads="1"/>
          </p:cNvSpPr>
          <p:nvPr/>
        </p:nvSpPr>
        <p:spPr bwMode="gray">
          <a:xfrm>
            <a:off x="1828924" y="1309567"/>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36EB8"/>
          </a:solidFill>
          <a:ln w="9525">
            <a:noFill/>
            <a:rou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95" name="AutoShape 56"/>
          <p:cNvSpPr>
            <a:spLocks noChangeArrowheads="1"/>
          </p:cNvSpPr>
          <p:nvPr/>
        </p:nvSpPr>
        <p:spPr bwMode="gray">
          <a:xfrm>
            <a:off x="2352135" y="2780030"/>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36EB8"/>
          </a:solidFill>
          <a:ln w="9525">
            <a:noFill/>
            <a:rou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96" name="AutoShape 57"/>
          <p:cNvSpPr>
            <a:spLocks noChangeArrowheads="1"/>
          </p:cNvSpPr>
          <p:nvPr/>
        </p:nvSpPr>
        <p:spPr bwMode="gray">
          <a:xfrm>
            <a:off x="2993326" y="4192358"/>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36EB8"/>
          </a:solidFill>
          <a:ln w="9525">
            <a:noFill/>
            <a:rou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97" name="AutoShape 58"/>
          <p:cNvSpPr>
            <a:spLocks noChangeArrowheads="1"/>
          </p:cNvSpPr>
          <p:nvPr/>
        </p:nvSpPr>
        <p:spPr bwMode="gray">
          <a:xfrm>
            <a:off x="633747" y="3491324"/>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w="9525">
            <a:noFill/>
            <a:rou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98" name="AutoShape 59"/>
          <p:cNvSpPr>
            <a:spLocks noChangeArrowheads="1"/>
          </p:cNvSpPr>
          <p:nvPr/>
        </p:nvSpPr>
        <p:spPr bwMode="gray">
          <a:xfrm>
            <a:off x="3065139" y="6256136"/>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w="9525">
            <a:noFill/>
            <a:rou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anose="020B0503020204020204" pitchFamily="34" charset="-122"/>
            </a:endParaRPr>
          </a:p>
        </p:txBody>
      </p:sp>
      <p:sp>
        <p:nvSpPr>
          <p:cNvPr id="99" name="TextBox 66"/>
          <p:cNvSpPr txBox="1"/>
          <p:nvPr/>
        </p:nvSpPr>
        <p:spPr>
          <a:xfrm>
            <a:off x="2772011" y="1152787"/>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anose="020B0503020204020204" pitchFamily="34" charset="-122"/>
                <a:ea typeface="微软雅黑" panose="020B0503020204020204" pitchFamily="34" charset="-122"/>
              </a:rPr>
              <a:t>文字。</a:t>
            </a:r>
            <a:endParaRPr lang="zh-CN" altLang="en-US" sz="1600">
              <a:solidFill>
                <a:sysClr val="windowText" lastClr="000000"/>
              </a:solidFill>
              <a:latin typeface="微软雅黑" panose="020B0503020204020204" pitchFamily="34" charset="-122"/>
              <a:ea typeface="微软雅黑" panose="020B0503020204020204" pitchFamily="34" charset="-122"/>
            </a:endParaRPr>
          </a:p>
        </p:txBody>
      </p:sp>
      <p:sp>
        <p:nvSpPr>
          <p:cNvPr id="100" name="TextBox 67"/>
          <p:cNvSpPr txBox="1"/>
          <p:nvPr/>
        </p:nvSpPr>
        <p:spPr>
          <a:xfrm>
            <a:off x="3258350" y="2623250"/>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anose="020B0503020204020204" pitchFamily="34" charset="-122"/>
                <a:ea typeface="微软雅黑" panose="020B0503020204020204" pitchFamily="34" charset="-122"/>
              </a:rPr>
              <a:t>文字。</a:t>
            </a:r>
            <a:endParaRPr lang="zh-CN" altLang="en-US" sz="1600">
              <a:solidFill>
                <a:sysClr val="windowText" lastClr="000000"/>
              </a:solidFill>
              <a:latin typeface="微软雅黑" panose="020B0503020204020204" pitchFamily="34" charset="-122"/>
              <a:ea typeface="微软雅黑" panose="020B0503020204020204" pitchFamily="34" charset="-122"/>
            </a:endParaRPr>
          </a:p>
        </p:txBody>
      </p:sp>
      <p:sp>
        <p:nvSpPr>
          <p:cNvPr id="101" name="TextBox 68"/>
          <p:cNvSpPr txBox="1"/>
          <p:nvPr/>
        </p:nvSpPr>
        <p:spPr>
          <a:xfrm>
            <a:off x="3934966" y="4035578"/>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anose="020B0503020204020204" pitchFamily="34" charset="-122"/>
                <a:ea typeface="微软雅黑" panose="020B0503020204020204" pitchFamily="34" charset="-122"/>
              </a:rPr>
              <a:t>文字。</a:t>
            </a:r>
            <a:endParaRPr lang="zh-CN" altLang="en-US" sz="1600">
              <a:solidFill>
                <a:sysClr val="windowText" lastClr="000000"/>
              </a:solidFill>
              <a:latin typeface="微软雅黑" panose="020B0503020204020204" pitchFamily="34" charset="-122"/>
              <a:ea typeface="微软雅黑" panose="020B0503020204020204" pitchFamily="34" charset="-122"/>
            </a:endParaRPr>
          </a:p>
        </p:txBody>
      </p:sp>
      <p:sp>
        <p:nvSpPr>
          <p:cNvPr id="102" name="TextBox 69"/>
          <p:cNvSpPr txBox="1"/>
          <p:nvPr/>
        </p:nvSpPr>
        <p:spPr>
          <a:xfrm>
            <a:off x="5087094" y="5335395"/>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anose="020B0503020204020204" pitchFamily="34" charset="-122"/>
                <a:ea typeface="微软雅黑" panose="020B0503020204020204" pitchFamily="34" charset="-122"/>
              </a:rPr>
              <a:t>文字。</a:t>
            </a:r>
            <a:endParaRPr lang="zh-CN" altLang="en-US" sz="1600">
              <a:solidFill>
                <a:sysClr val="windowText" lastClr="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500"/>
                                        <p:tgtEl>
                                          <p:spTgt spid="90"/>
                                        </p:tgtEl>
                                      </p:cBhvr>
                                    </p:animEffect>
                                  </p:childTnLst>
                                </p:cTn>
                              </p:par>
                            </p:childTnLst>
                          </p:cTn>
                        </p:par>
                        <p:par>
                          <p:cTn id="22" fill="hold">
                            <p:stCondLst>
                              <p:cond delay="2250"/>
                            </p:stCondLst>
                            <p:childTnLst>
                              <p:par>
                                <p:cTn id="23" presetID="8" presetClass="entr" presetSubtype="32" fill="hold"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diamond(out)">
                                      <p:cBhvr>
                                        <p:cTn id="25" dur="2000"/>
                                        <p:tgtEl>
                                          <p:spTgt spid="77"/>
                                        </p:tgtEl>
                                      </p:cBhvr>
                                    </p:animEffect>
                                  </p:childTnLst>
                                </p:cTn>
                              </p:par>
                            </p:childTnLst>
                          </p:cTn>
                        </p:par>
                        <p:par>
                          <p:cTn id="26" fill="hold">
                            <p:stCondLst>
                              <p:cond delay="4250"/>
                            </p:stCondLst>
                            <p:childTnLst>
                              <p:par>
                                <p:cTn id="27" presetID="6" presetClass="entr" presetSubtype="16" fill="hold" grpId="0" nodeType="afterEffect">
                                  <p:stCondLst>
                                    <p:cond delay="0"/>
                                  </p:stCondLst>
                                  <p:childTnLst>
                                    <p:set>
                                      <p:cBhvr>
                                        <p:cTn id="28" dur="1" fill="hold">
                                          <p:stCondLst>
                                            <p:cond delay="0"/>
                                          </p:stCondLst>
                                        </p:cTn>
                                        <p:tgtEl>
                                          <p:spTgt spid="97"/>
                                        </p:tgtEl>
                                        <p:attrNameLst>
                                          <p:attrName>style.visibility</p:attrName>
                                        </p:attrNameLst>
                                      </p:cBhvr>
                                      <p:to>
                                        <p:strVal val="visible"/>
                                      </p:to>
                                    </p:set>
                                    <p:animEffect transition="in" filter="circle(in)">
                                      <p:cBhvr>
                                        <p:cTn id="29" dur="2000"/>
                                        <p:tgtEl>
                                          <p:spTgt spid="97"/>
                                        </p:tgtEl>
                                      </p:cBhvr>
                                    </p:animEffect>
                                  </p:childTnLst>
                                </p:cTn>
                              </p:par>
                              <p:par>
                                <p:cTn id="30" presetID="6" presetClass="entr" presetSubtype="16" fill="hold" grpId="0" nodeType="withEffect">
                                  <p:stCondLst>
                                    <p:cond delay="400"/>
                                  </p:stCondLst>
                                  <p:childTnLst>
                                    <p:set>
                                      <p:cBhvr>
                                        <p:cTn id="31" dur="1" fill="hold">
                                          <p:stCondLst>
                                            <p:cond delay="0"/>
                                          </p:stCondLst>
                                        </p:cTn>
                                        <p:tgtEl>
                                          <p:spTgt spid="87"/>
                                        </p:tgtEl>
                                        <p:attrNameLst>
                                          <p:attrName>style.visibility</p:attrName>
                                        </p:attrNameLst>
                                      </p:cBhvr>
                                      <p:to>
                                        <p:strVal val="visible"/>
                                      </p:to>
                                    </p:set>
                                    <p:animEffect transition="in" filter="circle(in)">
                                      <p:cBhvr>
                                        <p:cTn id="32" dur="2000"/>
                                        <p:tgtEl>
                                          <p:spTgt spid="87"/>
                                        </p:tgtEl>
                                      </p:cBhvr>
                                    </p:animEffect>
                                  </p:childTnLst>
                                </p:cTn>
                              </p:par>
                              <p:par>
                                <p:cTn id="33" presetID="6" presetClass="entr" presetSubtype="16" fill="hold" grpId="0" nodeType="withEffect">
                                  <p:stCondLst>
                                    <p:cond delay="200"/>
                                  </p:stCondLst>
                                  <p:childTnLst>
                                    <p:set>
                                      <p:cBhvr>
                                        <p:cTn id="34" dur="1" fill="hold">
                                          <p:stCondLst>
                                            <p:cond delay="0"/>
                                          </p:stCondLst>
                                        </p:cTn>
                                        <p:tgtEl>
                                          <p:spTgt spid="88"/>
                                        </p:tgtEl>
                                        <p:attrNameLst>
                                          <p:attrName>style.visibility</p:attrName>
                                        </p:attrNameLst>
                                      </p:cBhvr>
                                      <p:to>
                                        <p:strVal val="visible"/>
                                      </p:to>
                                    </p:set>
                                    <p:animEffect transition="in" filter="circle(in)">
                                      <p:cBhvr>
                                        <p:cTn id="35" dur="2000"/>
                                        <p:tgtEl>
                                          <p:spTgt spid="88"/>
                                        </p:tgtEl>
                                      </p:cBhvr>
                                    </p:animEffect>
                                  </p:childTnLst>
                                </p:cTn>
                              </p:par>
                              <p:par>
                                <p:cTn id="36" presetID="6" presetClass="entr" presetSubtype="16" fill="hold" grpId="0" nodeType="withEffect">
                                  <p:stCondLst>
                                    <p:cond delay="800"/>
                                  </p:stCondLst>
                                  <p:childTnLst>
                                    <p:set>
                                      <p:cBhvr>
                                        <p:cTn id="37" dur="1" fill="hold">
                                          <p:stCondLst>
                                            <p:cond delay="0"/>
                                          </p:stCondLst>
                                        </p:cTn>
                                        <p:tgtEl>
                                          <p:spTgt spid="89"/>
                                        </p:tgtEl>
                                        <p:attrNameLst>
                                          <p:attrName>style.visibility</p:attrName>
                                        </p:attrNameLst>
                                      </p:cBhvr>
                                      <p:to>
                                        <p:strVal val="visible"/>
                                      </p:to>
                                    </p:set>
                                    <p:animEffect transition="in" filter="circle(in)">
                                      <p:cBhvr>
                                        <p:cTn id="38" dur="2000"/>
                                        <p:tgtEl>
                                          <p:spTgt spid="89"/>
                                        </p:tgtEl>
                                      </p:cBhvr>
                                    </p:animEffect>
                                  </p:childTnLst>
                                </p:cTn>
                              </p:par>
                              <p:par>
                                <p:cTn id="39" presetID="6" presetClass="entr" presetSubtype="16" fill="hold" grpId="0" nodeType="withEffect">
                                  <p:stCondLst>
                                    <p:cond delay="100"/>
                                  </p:stCondLst>
                                  <p:childTnLst>
                                    <p:set>
                                      <p:cBhvr>
                                        <p:cTn id="40" dur="1" fill="hold">
                                          <p:stCondLst>
                                            <p:cond delay="0"/>
                                          </p:stCondLst>
                                        </p:cTn>
                                        <p:tgtEl>
                                          <p:spTgt spid="98"/>
                                        </p:tgtEl>
                                        <p:attrNameLst>
                                          <p:attrName>style.visibility</p:attrName>
                                        </p:attrNameLst>
                                      </p:cBhvr>
                                      <p:to>
                                        <p:strVal val="visible"/>
                                      </p:to>
                                    </p:set>
                                    <p:animEffect transition="in" filter="circle(in)">
                                      <p:cBhvr>
                                        <p:cTn id="41" dur="2000"/>
                                        <p:tgtEl>
                                          <p:spTgt spid="98"/>
                                        </p:tgtEl>
                                      </p:cBhvr>
                                    </p:animEffect>
                                  </p:childTnLst>
                                </p:cTn>
                              </p:par>
                              <p:par>
                                <p:cTn id="42" presetID="6" presetClass="entr" presetSubtype="16" fill="hold" grpId="0" nodeType="withEffect">
                                  <p:stCondLst>
                                    <p:cond delay="700"/>
                                  </p:stCondLst>
                                  <p:childTnLst>
                                    <p:set>
                                      <p:cBhvr>
                                        <p:cTn id="43" dur="1" fill="hold">
                                          <p:stCondLst>
                                            <p:cond delay="0"/>
                                          </p:stCondLst>
                                        </p:cTn>
                                        <p:tgtEl>
                                          <p:spTgt spid="93"/>
                                        </p:tgtEl>
                                        <p:attrNameLst>
                                          <p:attrName>style.visibility</p:attrName>
                                        </p:attrNameLst>
                                      </p:cBhvr>
                                      <p:to>
                                        <p:strVal val="visible"/>
                                      </p:to>
                                    </p:set>
                                    <p:animEffect transition="in" filter="circle(in)">
                                      <p:cBhvr>
                                        <p:cTn id="44" dur="2000"/>
                                        <p:tgtEl>
                                          <p:spTgt spid="93"/>
                                        </p:tgtEl>
                                      </p:cBhvr>
                                    </p:animEffect>
                                  </p:childTnLst>
                                </p:cTn>
                              </p:par>
                              <p:par>
                                <p:cTn id="45" presetID="6" presetClass="entr" presetSubtype="16" fill="hold" grpId="0" nodeType="withEffect">
                                  <p:stCondLst>
                                    <p:cond delay="500"/>
                                  </p:stCondLst>
                                  <p:childTnLst>
                                    <p:set>
                                      <p:cBhvr>
                                        <p:cTn id="46" dur="1" fill="hold">
                                          <p:stCondLst>
                                            <p:cond delay="0"/>
                                          </p:stCondLst>
                                        </p:cTn>
                                        <p:tgtEl>
                                          <p:spTgt spid="96"/>
                                        </p:tgtEl>
                                        <p:attrNameLst>
                                          <p:attrName>style.visibility</p:attrName>
                                        </p:attrNameLst>
                                      </p:cBhvr>
                                      <p:to>
                                        <p:strVal val="visible"/>
                                      </p:to>
                                    </p:set>
                                    <p:animEffect transition="in" filter="circle(in)">
                                      <p:cBhvr>
                                        <p:cTn id="47" dur="2000"/>
                                        <p:tgtEl>
                                          <p:spTgt spid="96"/>
                                        </p:tgtEl>
                                      </p:cBhvr>
                                    </p:animEffect>
                                  </p:childTnLst>
                                </p:cTn>
                              </p:par>
                              <p:par>
                                <p:cTn id="48" presetID="6" presetClass="entr" presetSubtype="16" fill="hold" grpId="0" nodeType="withEffect">
                                  <p:stCondLst>
                                    <p:cond delay="300"/>
                                  </p:stCondLst>
                                  <p:childTnLst>
                                    <p:set>
                                      <p:cBhvr>
                                        <p:cTn id="49" dur="1" fill="hold">
                                          <p:stCondLst>
                                            <p:cond delay="0"/>
                                          </p:stCondLst>
                                        </p:cTn>
                                        <p:tgtEl>
                                          <p:spTgt spid="95"/>
                                        </p:tgtEl>
                                        <p:attrNameLst>
                                          <p:attrName>style.visibility</p:attrName>
                                        </p:attrNameLst>
                                      </p:cBhvr>
                                      <p:to>
                                        <p:strVal val="visible"/>
                                      </p:to>
                                    </p:set>
                                    <p:animEffect transition="in" filter="circle(in)">
                                      <p:cBhvr>
                                        <p:cTn id="50" dur="2000"/>
                                        <p:tgtEl>
                                          <p:spTgt spid="95"/>
                                        </p:tgtEl>
                                      </p:cBhvr>
                                    </p:animEffect>
                                  </p:childTnLst>
                                </p:cTn>
                              </p:par>
                              <p:par>
                                <p:cTn id="51" presetID="6" presetClass="entr" presetSubtype="16" fill="hold" grpId="0" nodeType="withEffect">
                                  <p:stCondLst>
                                    <p:cond delay="600"/>
                                  </p:stCondLst>
                                  <p:childTnLst>
                                    <p:set>
                                      <p:cBhvr>
                                        <p:cTn id="52" dur="1" fill="hold">
                                          <p:stCondLst>
                                            <p:cond delay="0"/>
                                          </p:stCondLst>
                                        </p:cTn>
                                        <p:tgtEl>
                                          <p:spTgt spid="94"/>
                                        </p:tgtEl>
                                        <p:attrNameLst>
                                          <p:attrName>style.visibility</p:attrName>
                                        </p:attrNameLst>
                                      </p:cBhvr>
                                      <p:to>
                                        <p:strVal val="visible"/>
                                      </p:to>
                                    </p:set>
                                    <p:animEffect transition="in" filter="circle(in)">
                                      <p:cBhvr>
                                        <p:cTn id="53" dur="2000"/>
                                        <p:tgtEl>
                                          <p:spTgt spid="94"/>
                                        </p:tgtEl>
                                      </p:cBhvr>
                                    </p:animEffect>
                                  </p:childTnLst>
                                </p:cTn>
                              </p:par>
                            </p:childTnLst>
                          </p:cTn>
                        </p:par>
                        <p:par>
                          <p:cTn id="54" fill="hold">
                            <p:stCondLst>
                              <p:cond delay="62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99"/>
                                        </p:tgtEl>
                                        <p:attrNameLst>
                                          <p:attrName>style.visibility</p:attrName>
                                        </p:attrNameLst>
                                      </p:cBhvr>
                                      <p:to>
                                        <p:strVal val="visible"/>
                                      </p:to>
                                    </p:set>
                                    <p:animEffect transition="in" filter="wipe(left)">
                                      <p:cBhvr>
                                        <p:cTn id="57" dur="100"/>
                                        <p:tgtEl>
                                          <p:spTgt spid="99"/>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99"/>
                                        </p:tgtEl>
                                      </p:cBhvr>
                                      <p:to x="80000" y="100000"/>
                                    </p:animScale>
                                    <p:anim by="(#ppt_w*0.10)" calcmode="lin" valueType="num">
                                      <p:cBhvr>
                                        <p:cTn id="60" dur="50" autoRev="1" fill="hold">
                                          <p:stCondLst>
                                            <p:cond delay="0"/>
                                          </p:stCondLst>
                                        </p:cTn>
                                        <p:tgtEl>
                                          <p:spTgt spid="99"/>
                                        </p:tgtEl>
                                        <p:attrNameLst>
                                          <p:attrName>ppt_x</p:attrName>
                                        </p:attrNameLst>
                                      </p:cBhvr>
                                    </p:anim>
                                    <p:anim by="(-#ppt_w*0.10)" calcmode="lin" valueType="num">
                                      <p:cBhvr>
                                        <p:cTn id="61" dur="50" autoRev="1" fill="hold">
                                          <p:stCondLst>
                                            <p:cond delay="0"/>
                                          </p:stCondLst>
                                        </p:cTn>
                                        <p:tgtEl>
                                          <p:spTgt spid="99"/>
                                        </p:tgtEl>
                                        <p:attrNameLst>
                                          <p:attrName>ppt_y</p:attrName>
                                        </p:attrNameLst>
                                      </p:cBhvr>
                                    </p:anim>
                                    <p:animRot by="-480000">
                                      <p:cBhvr>
                                        <p:cTn id="62" dur="50" autoRev="1" fill="hold">
                                          <p:stCondLst>
                                            <p:cond delay="0"/>
                                          </p:stCondLst>
                                        </p:cTn>
                                        <p:tgtEl>
                                          <p:spTgt spid="99"/>
                                        </p:tgtEl>
                                        <p:attrNameLst>
                                          <p:attrName>r</p:attrName>
                                        </p:attrNameLst>
                                      </p:cBhvr>
                                    </p:animRot>
                                  </p:childTnLst>
                                </p:cTn>
                              </p:par>
                            </p:childTnLst>
                          </p:cTn>
                        </p:par>
                        <p:par>
                          <p:cTn id="63" fill="hold">
                            <p:stCondLst>
                              <p:cond delay="896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00"/>
                                        </p:tgtEl>
                                        <p:attrNameLst>
                                          <p:attrName>style.visibility</p:attrName>
                                        </p:attrNameLst>
                                      </p:cBhvr>
                                      <p:to>
                                        <p:strVal val="visible"/>
                                      </p:to>
                                    </p:set>
                                    <p:animEffect transition="in" filter="wipe(left)">
                                      <p:cBhvr>
                                        <p:cTn id="66" dur="100"/>
                                        <p:tgtEl>
                                          <p:spTgt spid="100"/>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00"/>
                                        </p:tgtEl>
                                      </p:cBhvr>
                                      <p:to x="80000" y="100000"/>
                                    </p:animScale>
                                    <p:anim by="(#ppt_w*0.10)" calcmode="lin" valueType="num">
                                      <p:cBhvr>
                                        <p:cTn id="69" dur="50" autoRev="1" fill="hold">
                                          <p:stCondLst>
                                            <p:cond delay="0"/>
                                          </p:stCondLst>
                                        </p:cTn>
                                        <p:tgtEl>
                                          <p:spTgt spid="100"/>
                                        </p:tgtEl>
                                        <p:attrNameLst>
                                          <p:attrName>ppt_x</p:attrName>
                                        </p:attrNameLst>
                                      </p:cBhvr>
                                    </p:anim>
                                    <p:anim by="(-#ppt_w*0.10)" calcmode="lin" valueType="num">
                                      <p:cBhvr>
                                        <p:cTn id="70" dur="50" autoRev="1" fill="hold">
                                          <p:stCondLst>
                                            <p:cond delay="0"/>
                                          </p:stCondLst>
                                        </p:cTn>
                                        <p:tgtEl>
                                          <p:spTgt spid="100"/>
                                        </p:tgtEl>
                                        <p:attrNameLst>
                                          <p:attrName>ppt_y</p:attrName>
                                        </p:attrNameLst>
                                      </p:cBhvr>
                                    </p:anim>
                                    <p:animRot by="-480000">
                                      <p:cBhvr>
                                        <p:cTn id="71" dur="50" autoRev="1" fill="hold">
                                          <p:stCondLst>
                                            <p:cond delay="0"/>
                                          </p:stCondLst>
                                        </p:cTn>
                                        <p:tgtEl>
                                          <p:spTgt spid="100"/>
                                        </p:tgtEl>
                                        <p:attrNameLst>
                                          <p:attrName>r</p:attrName>
                                        </p:attrNameLst>
                                      </p:cBhvr>
                                    </p:animRot>
                                  </p:childTnLst>
                                </p:cTn>
                              </p:par>
                            </p:childTnLst>
                          </p:cTn>
                        </p:par>
                        <p:par>
                          <p:cTn id="72" fill="hold">
                            <p:stCondLst>
                              <p:cond delay="11370"/>
                            </p:stCondLst>
                            <p:childTnLst>
                              <p:par>
                                <p:cTn id="73" presetID="22" presetClass="entr" presetSubtype="8" fill="hold" grpId="0" nodeType="afterEffect">
                                  <p:stCondLst>
                                    <p:cond delay="0"/>
                                  </p:stCondLst>
                                  <p:iterate type="lt">
                                    <p:tmPct val="30000"/>
                                  </p:iterate>
                                  <p:childTnLst>
                                    <p:set>
                                      <p:cBhvr>
                                        <p:cTn id="74" dur="1" fill="hold">
                                          <p:stCondLst>
                                            <p:cond delay="0"/>
                                          </p:stCondLst>
                                        </p:cTn>
                                        <p:tgtEl>
                                          <p:spTgt spid="101"/>
                                        </p:tgtEl>
                                        <p:attrNameLst>
                                          <p:attrName>style.visibility</p:attrName>
                                        </p:attrNameLst>
                                      </p:cBhvr>
                                      <p:to>
                                        <p:strVal val="visible"/>
                                      </p:to>
                                    </p:set>
                                    <p:animEffect transition="in" filter="wipe(left)">
                                      <p:cBhvr>
                                        <p:cTn id="75" dur="100"/>
                                        <p:tgtEl>
                                          <p:spTgt spid="101"/>
                                        </p:tgtEl>
                                      </p:cBhvr>
                                    </p:animEffect>
                                  </p:childTnLst>
                                </p:cTn>
                              </p:par>
                              <p:par>
                                <p:cTn id="76" presetID="36" presetClass="emph" presetSubtype="0" fill="hold" grpId="1" nodeType="withEffect">
                                  <p:stCondLst>
                                    <p:cond delay="0"/>
                                  </p:stCondLst>
                                  <p:iterate type="lt">
                                    <p:tmPct val="30000"/>
                                  </p:iterate>
                                  <p:childTnLst>
                                    <p:animScale>
                                      <p:cBhvr>
                                        <p:cTn id="77" dur="50" autoRev="1" fill="hold">
                                          <p:stCondLst>
                                            <p:cond delay="0"/>
                                          </p:stCondLst>
                                        </p:cTn>
                                        <p:tgtEl>
                                          <p:spTgt spid="101"/>
                                        </p:tgtEl>
                                      </p:cBhvr>
                                      <p:to x="80000" y="100000"/>
                                    </p:animScale>
                                    <p:anim by="(#ppt_w*0.10)" calcmode="lin" valueType="num">
                                      <p:cBhvr>
                                        <p:cTn id="78" dur="50" autoRev="1" fill="hold">
                                          <p:stCondLst>
                                            <p:cond delay="0"/>
                                          </p:stCondLst>
                                        </p:cTn>
                                        <p:tgtEl>
                                          <p:spTgt spid="101"/>
                                        </p:tgtEl>
                                        <p:attrNameLst>
                                          <p:attrName>ppt_x</p:attrName>
                                        </p:attrNameLst>
                                      </p:cBhvr>
                                    </p:anim>
                                    <p:anim by="(-#ppt_w*0.10)" calcmode="lin" valueType="num">
                                      <p:cBhvr>
                                        <p:cTn id="79" dur="50" autoRev="1" fill="hold">
                                          <p:stCondLst>
                                            <p:cond delay="0"/>
                                          </p:stCondLst>
                                        </p:cTn>
                                        <p:tgtEl>
                                          <p:spTgt spid="101"/>
                                        </p:tgtEl>
                                        <p:attrNameLst>
                                          <p:attrName>ppt_y</p:attrName>
                                        </p:attrNameLst>
                                      </p:cBhvr>
                                    </p:anim>
                                    <p:animRot by="-480000">
                                      <p:cBhvr>
                                        <p:cTn id="80" dur="50" autoRev="1" fill="hold">
                                          <p:stCondLst>
                                            <p:cond delay="0"/>
                                          </p:stCondLst>
                                        </p:cTn>
                                        <p:tgtEl>
                                          <p:spTgt spid="101"/>
                                        </p:tgtEl>
                                        <p:attrNameLst>
                                          <p:attrName>r</p:attrName>
                                        </p:attrNameLst>
                                      </p:cBhvr>
                                    </p:animRot>
                                  </p:childTnLst>
                                </p:cTn>
                              </p:par>
                            </p:childTnLst>
                          </p:cTn>
                        </p:par>
                        <p:par>
                          <p:cTn id="81" fill="hold">
                            <p:stCondLst>
                              <p:cond delay="13780"/>
                            </p:stCondLst>
                            <p:childTnLst>
                              <p:par>
                                <p:cTn id="82" presetID="22" presetClass="entr" presetSubtype="8" fill="hold" grpId="0" nodeType="afterEffect">
                                  <p:stCondLst>
                                    <p:cond delay="0"/>
                                  </p:stCondLst>
                                  <p:iterate type="lt">
                                    <p:tmPct val="30000"/>
                                  </p:iterate>
                                  <p:childTnLst>
                                    <p:set>
                                      <p:cBhvr>
                                        <p:cTn id="83" dur="1" fill="hold">
                                          <p:stCondLst>
                                            <p:cond delay="0"/>
                                          </p:stCondLst>
                                        </p:cTn>
                                        <p:tgtEl>
                                          <p:spTgt spid="102"/>
                                        </p:tgtEl>
                                        <p:attrNameLst>
                                          <p:attrName>style.visibility</p:attrName>
                                        </p:attrNameLst>
                                      </p:cBhvr>
                                      <p:to>
                                        <p:strVal val="visible"/>
                                      </p:to>
                                    </p:set>
                                    <p:animEffect transition="in" filter="wipe(left)">
                                      <p:cBhvr>
                                        <p:cTn id="84" dur="100"/>
                                        <p:tgtEl>
                                          <p:spTgt spid="102"/>
                                        </p:tgtEl>
                                      </p:cBhvr>
                                    </p:animEffect>
                                  </p:childTnLst>
                                </p:cTn>
                              </p:par>
                              <p:par>
                                <p:cTn id="85" presetID="36" presetClass="emph" presetSubtype="0" fill="hold" grpId="1" nodeType="withEffect">
                                  <p:stCondLst>
                                    <p:cond delay="0"/>
                                  </p:stCondLst>
                                  <p:iterate type="lt">
                                    <p:tmPct val="30000"/>
                                  </p:iterate>
                                  <p:childTnLst>
                                    <p:animScale>
                                      <p:cBhvr>
                                        <p:cTn id="86" dur="50" autoRev="1" fill="hold">
                                          <p:stCondLst>
                                            <p:cond delay="0"/>
                                          </p:stCondLst>
                                        </p:cTn>
                                        <p:tgtEl>
                                          <p:spTgt spid="102"/>
                                        </p:tgtEl>
                                      </p:cBhvr>
                                      <p:to x="80000" y="100000"/>
                                    </p:animScale>
                                    <p:anim by="(#ppt_w*0.10)" calcmode="lin" valueType="num">
                                      <p:cBhvr>
                                        <p:cTn id="87" dur="50" autoRev="1" fill="hold">
                                          <p:stCondLst>
                                            <p:cond delay="0"/>
                                          </p:stCondLst>
                                        </p:cTn>
                                        <p:tgtEl>
                                          <p:spTgt spid="102"/>
                                        </p:tgtEl>
                                        <p:attrNameLst>
                                          <p:attrName>ppt_x</p:attrName>
                                        </p:attrNameLst>
                                      </p:cBhvr>
                                    </p:anim>
                                    <p:anim by="(-#ppt_w*0.10)" calcmode="lin" valueType="num">
                                      <p:cBhvr>
                                        <p:cTn id="88" dur="50" autoRev="1" fill="hold">
                                          <p:stCondLst>
                                            <p:cond delay="0"/>
                                          </p:stCondLst>
                                        </p:cTn>
                                        <p:tgtEl>
                                          <p:spTgt spid="102"/>
                                        </p:tgtEl>
                                        <p:attrNameLst>
                                          <p:attrName>ppt_y</p:attrName>
                                        </p:attrNameLst>
                                      </p:cBhvr>
                                    </p:anim>
                                    <p:animRot by="-480000">
                                      <p:cBhvr>
                                        <p:cTn id="89" dur="50" autoRev="1" fill="hold">
                                          <p:stCondLst>
                                            <p:cond delay="0"/>
                                          </p:stCondLst>
                                        </p:cTn>
                                        <p:tgtEl>
                                          <p:spTgt spid="10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87" grpId="0" animBg="1"/>
      <p:bldP spid="88" grpId="0" animBg="1"/>
      <p:bldP spid="89" grpId="0" animBg="1"/>
      <p:bldP spid="93" grpId="0" animBg="1"/>
      <p:bldP spid="94" grpId="0" animBg="1"/>
      <p:bldP spid="95" grpId="0" animBg="1"/>
      <p:bldP spid="96" grpId="0" animBg="1"/>
      <p:bldP spid="97" grpId="0" animBg="1"/>
      <p:bldP spid="98" grpId="0" animBg="1"/>
      <p:bldP spid="99" grpId="0"/>
      <p:bldP spid="99" grpId="1"/>
      <p:bldP spid="100" grpId="0"/>
      <p:bldP spid="100" grpId="1"/>
      <p:bldP spid="101" grpId="0"/>
      <p:bldP spid="101" grpId="1"/>
      <p:bldP spid="102" grpId="0"/>
      <p:bldP spid="10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sp>
        <p:nvSpPr>
          <p:cNvPr id="37" name="同心圆 37"/>
          <p:cNvSpPr/>
          <p:nvPr/>
        </p:nvSpPr>
        <p:spPr>
          <a:xfrm>
            <a:off x="909043" y="2923705"/>
            <a:ext cx="3481486" cy="3481486"/>
          </a:xfrm>
          <a:prstGeom prst="donut">
            <a:avLst>
              <a:gd name="adj" fmla="val 7852"/>
            </a:avLst>
          </a:prstGeom>
          <a:solidFill>
            <a:srgbClr val="036EB8"/>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同心圆 38"/>
          <p:cNvSpPr/>
          <p:nvPr/>
        </p:nvSpPr>
        <p:spPr>
          <a:xfrm>
            <a:off x="1353642" y="3067721"/>
            <a:ext cx="2592288" cy="2592288"/>
          </a:xfrm>
          <a:prstGeom prst="donut">
            <a:avLst>
              <a:gd name="adj" fmla="val 7852"/>
            </a:avLst>
          </a:prstGeom>
          <a:solidFill>
            <a:srgbClr val="036EB8"/>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同心圆 39"/>
          <p:cNvSpPr/>
          <p:nvPr/>
        </p:nvSpPr>
        <p:spPr>
          <a:xfrm>
            <a:off x="1785690" y="3145150"/>
            <a:ext cx="1728192" cy="1728192"/>
          </a:xfrm>
          <a:prstGeom prst="donut">
            <a:avLst>
              <a:gd name="adj" fmla="val 7852"/>
            </a:avLst>
          </a:prstGeom>
          <a:solidFill>
            <a:srgbClr val="036EB8"/>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同心圆 40"/>
          <p:cNvSpPr/>
          <p:nvPr/>
        </p:nvSpPr>
        <p:spPr>
          <a:xfrm>
            <a:off x="2133179" y="3427761"/>
            <a:ext cx="1033214" cy="1033214"/>
          </a:xfrm>
          <a:prstGeom prst="donut">
            <a:avLst>
              <a:gd name="adj" fmla="val 12925"/>
            </a:avLst>
          </a:prstGeom>
          <a:solidFill>
            <a:srgbClr val="036EB8"/>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椭圆 40"/>
          <p:cNvSpPr/>
          <p:nvPr/>
        </p:nvSpPr>
        <p:spPr>
          <a:xfrm flipV="1">
            <a:off x="2433762" y="3524871"/>
            <a:ext cx="432048" cy="432048"/>
          </a:xfrm>
          <a:prstGeom prst="ellipse">
            <a:avLst/>
          </a:prstGeom>
          <a:solidFill>
            <a:srgbClr val="036EB8"/>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2" name="直接连接符 41"/>
          <p:cNvCxnSpPr/>
          <p:nvPr/>
        </p:nvCxnSpPr>
        <p:spPr>
          <a:xfrm>
            <a:off x="3166393" y="1660146"/>
            <a:ext cx="3792909"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3" name="直接连接符 42"/>
          <p:cNvCxnSpPr/>
          <p:nvPr/>
        </p:nvCxnSpPr>
        <p:spPr>
          <a:xfrm>
            <a:off x="3357315" y="2292415"/>
            <a:ext cx="360198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4" name="直接连接符 43"/>
          <p:cNvCxnSpPr/>
          <p:nvPr/>
        </p:nvCxnSpPr>
        <p:spPr>
          <a:xfrm>
            <a:off x="3670449" y="2948396"/>
            <a:ext cx="3288853"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4174505" y="3908380"/>
            <a:ext cx="278479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4534545" y="4858801"/>
            <a:ext cx="242475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47" name="TextBox 47"/>
          <p:cNvSpPr txBox="1"/>
          <p:nvPr/>
        </p:nvSpPr>
        <p:spPr>
          <a:xfrm>
            <a:off x="7131844" y="4685552"/>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400">
                <a:solidFill>
                  <a:sysClr val="windowText" lastClr="000000"/>
                </a:solidFill>
                <a:latin typeface="微软雅黑" panose="020B0503020204020204" pitchFamily="34" charset="-122"/>
                <a:ea typeface="微软雅黑" panose="020B0503020204020204" pitchFamily="34" charset="-122"/>
              </a:rPr>
              <a:t>选择粘贴，并选择只保留文字。</a:t>
            </a:r>
            <a:endParaRPr lang="zh-CN" altLang="en-US" sz="1400">
              <a:solidFill>
                <a:sysClr val="windowText" lastClr="000000"/>
              </a:solidFill>
              <a:latin typeface="微软雅黑" panose="020B0503020204020204" pitchFamily="34" charset="-122"/>
              <a:ea typeface="微软雅黑" panose="020B0503020204020204" pitchFamily="34" charset="-122"/>
            </a:endParaRPr>
          </a:p>
        </p:txBody>
      </p:sp>
      <p:sp>
        <p:nvSpPr>
          <p:cNvPr id="48" name="TextBox 48"/>
          <p:cNvSpPr txBox="1"/>
          <p:nvPr/>
        </p:nvSpPr>
        <p:spPr>
          <a:xfrm>
            <a:off x="5548557" y="4394345"/>
            <a:ext cx="1210588" cy="400110"/>
          </a:xfrm>
          <a:prstGeom prst="rect">
            <a:avLst/>
          </a:prstGeom>
          <a:noFill/>
        </p:spPr>
        <p:txBody>
          <a:bodyPr wrap="none" rtlCol="0">
            <a:spAutoFit/>
          </a:bodyPr>
          <a:lstStyle/>
          <a:p>
            <a:pPr algn="ctr"/>
            <a:r>
              <a:rPr lang="zh-CN" altLang="en-US" sz="2000" b="1">
                <a:solidFill>
                  <a:srgbClr val="414455"/>
                </a:solidFill>
                <a:latin typeface="微软雅黑" panose="020B0503020204020204" pitchFamily="34" charset="-122"/>
                <a:ea typeface="微软雅黑" panose="020B0503020204020204" pitchFamily="34" charset="-122"/>
              </a:rPr>
              <a:t>添加标题</a:t>
            </a:r>
            <a:endParaRPr lang="zh-CN" altLang="en-US" sz="2000" b="1">
              <a:solidFill>
                <a:srgbClr val="414455"/>
              </a:solidFill>
              <a:latin typeface="微软雅黑" panose="020B0503020204020204" pitchFamily="34" charset="-122"/>
              <a:ea typeface="微软雅黑" panose="020B0503020204020204" pitchFamily="34" charset="-122"/>
            </a:endParaRPr>
          </a:p>
        </p:txBody>
      </p:sp>
      <p:sp>
        <p:nvSpPr>
          <p:cNvPr id="49" name="TextBox 49"/>
          <p:cNvSpPr txBox="1"/>
          <p:nvPr/>
        </p:nvSpPr>
        <p:spPr>
          <a:xfrm>
            <a:off x="7131844" y="3740895"/>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400">
                <a:solidFill>
                  <a:sysClr val="windowText" lastClr="000000"/>
                </a:solidFill>
                <a:latin typeface="微软雅黑" panose="020B0503020204020204" pitchFamily="34" charset="-122"/>
                <a:ea typeface="微软雅黑" panose="020B0503020204020204" pitchFamily="34" charset="-122"/>
              </a:rPr>
              <a:t>选择粘贴，并选择只保留文字。</a:t>
            </a:r>
            <a:endParaRPr lang="zh-CN" altLang="en-US" sz="1400">
              <a:solidFill>
                <a:sysClr val="windowText" lastClr="000000"/>
              </a:solidFill>
              <a:latin typeface="微软雅黑" panose="020B0503020204020204" pitchFamily="34" charset="-122"/>
              <a:ea typeface="微软雅黑" panose="020B0503020204020204" pitchFamily="34" charset="-122"/>
            </a:endParaRPr>
          </a:p>
        </p:txBody>
      </p:sp>
      <p:sp>
        <p:nvSpPr>
          <p:cNvPr id="50" name="TextBox 50"/>
          <p:cNvSpPr txBox="1"/>
          <p:nvPr/>
        </p:nvSpPr>
        <p:spPr>
          <a:xfrm>
            <a:off x="5548557" y="3458241"/>
            <a:ext cx="1210588" cy="400110"/>
          </a:xfrm>
          <a:prstGeom prst="rect">
            <a:avLst/>
          </a:prstGeom>
          <a:noFill/>
        </p:spPr>
        <p:txBody>
          <a:bodyPr wrap="none" rtlCol="0">
            <a:spAutoFit/>
          </a:bodyPr>
          <a:lstStyle/>
          <a:p>
            <a:pPr algn="ctr"/>
            <a:r>
              <a:rPr lang="zh-CN" altLang="en-US" sz="2000" b="1">
                <a:solidFill>
                  <a:srgbClr val="414455"/>
                </a:solidFill>
                <a:latin typeface="微软雅黑" panose="020B0503020204020204" pitchFamily="34" charset="-122"/>
                <a:ea typeface="微软雅黑" panose="020B0503020204020204" pitchFamily="34" charset="-122"/>
              </a:rPr>
              <a:t>添加标题</a:t>
            </a:r>
            <a:endParaRPr lang="zh-CN" altLang="en-US" sz="2000" b="1">
              <a:solidFill>
                <a:srgbClr val="414455"/>
              </a:solidFill>
              <a:latin typeface="微软雅黑" panose="020B0503020204020204" pitchFamily="34" charset="-122"/>
              <a:ea typeface="微软雅黑" panose="020B0503020204020204" pitchFamily="34" charset="-122"/>
            </a:endParaRPr>
          </a:p>
        </p:txBody>
      </p:sp>
      <p:sp>
        <p:nvSpPr>
          <p:cNvPr id="51" name="TextBox 51"/>
          <p:cNvSpPr txBox="1"/>
          <p:nvPr/>
        </p:nvSpPr>
        <p:spPr>
          <a:xfrm>
            <a:off x="7131844" y="2818907"/>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400">
                <a:solidFill>
                  <a:sysClr val="windowText" lastClr="000000"/>
                </a:solidFill>
                <a:latin typeface="微软雅黑" panose="020B0503020204020204" pitchFamily="34" charset="-122"/>
                <a:ea typeface="微软雅黑" panose="020B0503020204020204" pitchFamily="34" charset="-122"/>
              </a:rPr>
              <a:t>选择粘贴，并选择只保留文字。</a:t>
            </a:r>
            <a:endParaRPr lang="zh-CN" altLang="en-US" sz="1400">
              <a:solidFill>
                <a:sysClr val="windowText" lastClr="000000"/>
              </a:solidFill>
              <a:latin typeface="微软雅黑" panose="020B0503020204020204" pitchFamily="34" charset="-122"/>
              <a:ea typeface="微软雅黑" panose="020B0503020204020204" pitchFamily="34" charset="-122"/>
            </a:endParaRPr>
          </a:p>
        </p:txBody>
      </p:sp>
      <p:sp>
        <p:nvSpPr>
          <p:cNvPr id="52" name="TextBox 52"/>
          <p:cNvSpPr txBox="1"/>
          <p:nvPr/>
        </p:nvSpPr>
        <p:spPr>
          <a:xfrm>
            <a:off x="5548557" y="2507674"/>
            <a:ext cx="1210588" cy="400110"/>
          </a:xfrm>
          <a:prstGeom prst="rect">
            <a:avLst/>
          </a:prstGeom>
          <a:noFill/>
        </p:spPr>
        <p:txBody>
          <a:bodyPr wrap="none" rtlCol="0">
            <a:spAutoFit/>
          </a:bodyPr>
          <a:lstStyle/>
          <a:p>
            <a:pPr algn="ctr"/>
            <a:r>
              <a:rPr lang="zh-CN" altLang="en-US" sz="2000" b="1">
                <a:solidFill>
                  <a:srgbClr val="414455"/>
                </a:solidFill>
                <a:latin typeface="微软雅黑" panose="020B0503020204020204" pitchFamily="34" charset="-122"/>
                <a:ea typeface="微软雅黑" panose="020B0503020204020204" pitchFamily="34" charset="-122"/>
              </a:rPr>
              <a:t>添加标题</a:t>
            </a:r>
            <a:endParaRPr lang="zh-CN" altLang="en-US" sz="2000" b="1">
              <a:solidFill>
                <a:srgbClr val="414455"/>
              </a:solidFill>
              <a:latin typeface="微软雅黑" panose="020B0503020204020204" pitchFamily="34" charset="-122"/>
              <a:ea typeface="微软雅黑" panose="020B0503020204020204" pitchFamily="34" charset="-122"/>
            </a:endParaRPr>
          </a:p>
        </p:txBody>
      </p:sp>
      <p:sp>
        <p:nvSpPr>
          <p:cNvPr id="53" name="TextBox 53"/>
          <p:cNvSpPr txBox="1"/>
          <p:nvPr/>
        </p:nvSpPr>
        <p:spPr>
          <a:xfrm>
            <a:off x="7131844" y="2120471"/>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400">
                <a:solidFill>
                  <a:sysClr val="windowText" lastClr="000000"/>
                </a:solidFill>
                <a:latin typeface="微软雅黑" panose="020B0503020204020204" pitchFamily="34" charset="-122"/>
                <a:ea typeface="微软雅黑" panose="020B0503020204020204" pitchFamily="34" charset="-122"/>
              </a:rPr>
              <a:t>选择粘贴，并选择只保留文字。</a:t>
            </a:r>
            <a:endParaRPr lang="zh-CN" altLang="en-US" sz="1400">
              <a:solidFill>
                <a:sysClr val="windowText" lastClr="000000"/>
              </a:solidFill>
              <a:latin typeface="微软雅黑" panose="020B0503020204020204" pitchFamily="34" charset="-122"/>
              <a:ea typeface="微软雅黑" panose="020B0503020204020204" pitchFamily="34" charset="-122"/>
            </a:endParaRPr>
          </a:p>
        </p:txBody>
      </p:sp>
      <p:sp>
        <p:nvSpPr>
          <p:cNvPr id="54" name="TextBox 54"/>
          <p:cNvSpPr txBox="1"/>
          <p:nvPr/>
        </p:nvSpPr>
        <p:spPr>
          <a:xfrm>
            <a:off x="5548557" y="1861825"/>
            <a:ext cx="1210588" cy="400110"/>
          </a:xfrm>
          <a:prstGeom prst="rect">
            <a:avLst/>
          </a:prstGeom>
          <a:noFill/>
        </p:spPr>
        <p:txBody>
          <a:bodyPr wrap="none" rtlCol="0">
            <a:spAutoFit/>
          </a:bodyPr>
          <a:lstStyle/>
          <a:p>
            <a:pPr algn="ctr"/>
            <a:r>
              <a:rPr lang="zh-CN" altLang="en-US" sz="2000" b="1">
                <a:solidFill>
                  <a:srgbClr val="414455"/>
                </a:solidFill>
                <a:latin typeface="微软雅黑" panose="020B0503020204020204" pitchFamily="34" charset="-122"/>
                <a:ea typeface="微软雅黑" panose="020B0503020204020204" pitchFamily="34" charset="-122"/>
              </a:rPr>
              <a:t>添加标题</a:t>
            </a:r>
            <a:endParaRPr lang="zh-CN" altLang="en-US" sz="2000" b="1">
              <a:solidFill>
                <a:srgbClr val="414455"/>
              </a:solidFill>
              <a:latin typeface="微软雅黑" panose="020B0503020204020204" pitchFamily="34" charset="-122"/>
              <a:ea typeface="微软雅黑" panose="020B0503020204020204" pitchFamily="34" charset="-122"/>
            </a:endParaRPr>
          </a:p>
        </p:txBody>
      </p:sp>
      <p:sp>
        <p:nvSpPr>
          <p:cNvPr id="55" name="TextBox 55"/>
          <p:cNvSpPr txBox="1"/>
          <p:nvPr/>
        </p:nvSpPr>
        <p:spPr>
          <a:xfrm>
            <a:off x="7131844" y="1467985"/>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ysClr val="windowText" lastClr="000000"/>
              </a:solidFill>
              <a:latin typeface="微软雅黑" panose="020B0503020204020204" pitchFamily="34" charset="-122"/>
              <a:ea typeface="微软雅黑" panose="020B0503020204020204" pitchFamily="34" charset="-122"/>
            </a:endParaRPr>
          </a:p>
        </p:txBody>
      </p:sp>
      <p:sp>
        <p:nvSpPr>
          <p:cNvPr id="56" name="TextBox 56"/>
          <p:cNvSpPr txBox="1"/>
          <p:nvPr/>
        </p:nvSpPr>
        <p:spPr>
          <a:xfrm>
            <a:off x="5548557" y="1209339"/>
            <a:ext cx="1210588" cy="400110"/>
          </a:xfrm>
          <a:prstGeom prst="rect">
            <a:avLst/>
          </a:prstGeom>
          <a:noFill/>
        </p:spPr>
        <p:txBody>
          <a:bodyPr wrap="none" rtlCol="0">
            <a:spAutoFit/>
          </a:bodyPr>
          <a:lstStyle/>
          <a:p>
            <a:pPr algn="ctr"/>
            <a:r>
              <a:rPr lang="zh-CN" altLang="en-US" sz="2000" b="1" dirty="0">
                <a:solidFill>
                  <a:srgbClr val="414455"/>
                </a:solidFill>
                <a:latin typeface="微软雅黑" panose="020B0503020204020204" pitchFamily="34" charset="-122"/>
                <a:ea typeface="微软雅黑" panose="020B0503020204020204" pitchFamily="34" charset="-122"/>
              </a:rPr>
              <a:t>添加标题</a:t>
            </a:r>
            <a:endParaRPr lang="zh-CN" altLang="en-US" sz="2000" b="1" dirty="0">
              <a:solidFill>
                <a:srgbClr val="41445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 presetClass="entr" presetSubtype="1" fill="hold" grpId="0" nodeType="afterEffect" p14:presetBounceEnd="50000">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14:bounceEnd="50000">
                                          <p:cBhvr additive="base">
                                            <p:cTn id="21"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22" dur="1000" fill="hold"/>
                                            <p:tgtEl>
                                              <p:spTgt spid="37"/>
                                            </p:tgtEl>
                                            <p:attrNameLst>
                                              <p:attrName>ppt_y</p:attrName>
                                            </p:attrNameLst>
                                          </p:cBhvr>
                                          <p:tavLst>
                                            <p:tav tm="0">
                                              <p:val>
                                                <p:strVal val="0-#ppt_h/2"/>
                                              </p:val>
                                            </p:tav>
                                            <p:tav tm="100000">
                                              <p:val>
                                                <p:strVal val="#ppt_y"/>
                                              </p:val>
                                            </p:tav>
                                          </p:tavLst>
                                        </p:anim>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childTnLst>
                              </p:cTn>
                            </p:par>
                            <p:par>
                              <p:cTn id="27" fill="hold">
                                <p:stCondLst>
                                  <p:cond delay="325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48"/>
                                            </p:tgtEl>
                                            <p:attrNameLst>
                                              <p:attrName>style.visibility</p:attrName>
                                            </p:attrNameLst>
                                          </p:cBhvr>
                                          <p:to>
                                            <p:strVal val="visible"/>
                                          </p:to>
                                        </p:set>
                                        <p:anim calcmode="lin" valueType="num">
                                          <p:cBhvr>
                                            <p:cTn id="30" dur="250" fill="hold"/>
                                            <p:tgtEl>
                                              <p:spTgt spid="48"/>
                                            </p:tgtEl>
                                            <p:attrNameLst>
                                              <p:attrName>ppt_x</p:attrName>
                                            </p:attrNameLst>
                                          </p:cBhvr>
                                          <p:tavLst>
                                            <p:tav tm="0">
                                              <p:val>
                                                <p:strVal val="#ppt_x"/>
                                              </p:val>
                                            </p:tav>
                                            <p:tav tm="100000">
                                              <p:val>
                                                <p:strVal val="#ppt_x"/>
                                              </p:val>
                                            </p:tav>
                                          </p:tavLst>
                                        </p:anim>
                                        <p:anim calcmode="lin" valueType="num">
                                          <p:cBhvr>
                                            <p:cTn id="31" dur="250" fill="hold"/>
                                            <p:tgtEl>
                                              <p:spTgt spid="48"/>
                                            </p:tgtEl>
                                            <p:attrNameLst>
                                              <p:attrName>ppt_y</p:attrName>
                                            </p:attrNameLst>
                                          </p:cBhvr>
                                          <p:tavLst>
                                            <p:tav tm="0">
                                              <p:val>
                                                <p:strVal val="#ppt_y-#ppt_h/2"/>
                                              </p:val>
                                            </p:tav>
                                            <p:tav tm="100000">
                                              <p:val>
                                                <p:strVal val="#ppt_y"/>
                                              </p:val>
                                            </p:tav>
                                          </p:tavLst>
                                        </p:anim>
                                        <p:anim calcmode="lin" valueType="num">
                                          <p:cBhvr>
                                            <p:cTn id="32" dur="250" fill="hold"/>
                                            <p:tgtEl>
                                              <p:spTgt spid="48"/>
                                            </p:tgtEl>
                                            <p:attrNameLst>
                                              <p:attrName>ppt_w</p:attrName>
                                            </p:attrNameLst>
                                          </p:cBhvr>
                                          <p:tavLst>
                                            <p:tav tm="0">
                                              <p:val>
                                                <p:strVal val="#ppt_w"/>
                                              </p:val>
                                            </p:tav>
                                            <p:tav tm="100000">
                                              <p:val>
                                                <p:strVal val="#ppt_w"/>
                                              </p:val>
                                            </p:tav>
                                          </p:tavLst>
                                        </p:anim>
                                        <p:anim calcmode="lin" valueType="num">
                                          <p:cBhvr>
                                            <p:cTn id="33" dur="250" fill="hold"/>
                                            <p:tgtEl>
                                              <p:spTgt spid="48"/>
                                            </p:tgtEl>
                                            <p:attrNameLst>
                                              <p:attrName>ppt_h</p:attrName>
                                            </p:attrNameLst>
                                          </p:cBhvr>
                                          <p:tavLst>
                                            <p:tav tm="0">
                                              <p:val>
                                                <p:fltVal val="0"/>
                                              </p:val>
                                            </p:tav>
                                            <p:tav tm="100000">
                                              <p:val>
                                                <p:strVal val="#ppt_h"/>
                                              </p:val>
                                            </p:tav>
                                          </p:tavLst>
                                        </p:anim>
                                      </p:childTnLst>
                                    </p:cTn>
                                  </p:par>
                                </p:childTnLst>
                              </p:cTn>
                            </p:par>
                            <p:par>
                              <p:cTn id="34" fill="hold">
                                <p:stCondLst>
                                  <p:cond delay="330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47"/>
                                            </p:tgtEl>
                                            <p:attrNameLst>
                                              <p:attrName>style.visibility</p:attrName>
                                            </p:attrNameLst>
                                          </p:cBhvr>
                                          <p:to>
                                            <p:strVal val="visible"/>
                                          </p:to>
                                        </p:set>
                                        <p:animEffect transition="in" filter="wipe(left)">
                                          <p:cBhvr>
                                            <p:cTn id="37" dur="100"/>
                                            <p:tgtEl>
                                              <p:spTgt spid="47"/>
                                            </p:tgtEl>
                                          </p:cBhvr>
                                        </p:animEffect>
                                      </p:childTnLst>
                                    </p:cTn>
                                  </p:par>
                                  <p:par>
                                    <p:cTn id="38" presetID="36" presetClass="emph" presetSubtype="0" fill="hold" grpId="1" nodeType="withEffect">
                                      <p:stCondLst>
                                        <p:cond delay="0"/>
                                      </p:stCondLst>
                                      <p:iterate type="lt">
                                        <p:tmPct val="30000"/>
                                      </p:iterate>
                                      <p:childTnLst>
                                        <p:animScale>
                                          <p:cBhvr>
                                            <p:cTn id="39" dur="50" autoRev="1" fill="hold">
                                              <p:stCondLst>
                                                <p:cond delay="0"/>
                                              </p:stCondLst>
                                            </p:cTn>
                                            <p:tgtEl>
                                              <p:spTgt spid="47"/>
                                            </p:tgtEl>
                                          </p:cBhvr>
                                          <p:to x="80000" y="100000"/>
                                        </p:animScale>
                                        <p:anim by="(#ppt_w*0.10)" calcmode="lin" valueType="num">
                                          <p:cBhvr>
                                            <p:cTn id="40" dur="50" autoRev="1" fill="hold">
                                              <p:stCondLst>
                                                <p:cond delay="0"/>
                                              </p:stCondLst>
                                            </p:cTn>
                                            <p:tgtEl>
                                              <p:spTgt spid="47"/>
                                            </p:tgtEl>
                                            <p:attrNameLst>
                                              <p:attrName>ppt_x</p:attrName>
                                            </p:attrNameLst>
                                          </p:cBhvr>
                                        </p:anim>
                                        <p:anim by="(-#ppt_w*0.10)" calcmode="lin" valueType="num">
                                          <p:cBhvr>
                                            <p:cTn id="41" dur="50" autoRev="1" fill="hold">
                                              <p:stCondLst>
                                                <p:cond delay="0"/>
                                              </p:stCondLst>
                                            </p:cTn>
                                            <p:tgtEl>
                                              <p:spTgt spid="47"/>
                                            </p:tgtEl>
                                            <p:attrNameLst>
                                              <p:attrName>ppt_y</p:attrName>
                                            </p:attrNameLst>
                                          </p:cBhvr>
                                        </p:anim>
                                        <p:animRot by="-480000">
                                          <p:cBhvr>
                                            <p:cTn id="42" dur="50" autoRev="1" fill="hold">
                                              <p:stCondLst>
                                                <p:cond delay="0"/>
                                              </p:stCondLst>
                                            </p:cTn>
                                            <p:tgtEl>
                                              <p:spTgt spid="47"/>
                                            </p:tgtEl>
                                            <p:attrNameLst>
                                              <p:attrName>r</p:attrName>
                                            </p:attrNameLst>
                                          </p:cBhvr>
                                        </p:animRot>
                                      </p:childTnLst>
                                    </p:cTn>
                                  </p:par>
                                </p:childTnLst>
                              </p:cTn>
                            </p:par>
                            <p:par>
                              <p:cTn id="43" fill="hold">
                                <p:stCondLst>
                                  <p:cond delay="4540"/>
                                </p:stCondLst>
                                <p:childTnLst>
                                  <p:par>
                                    <p:cTn id="44" presetID="2" presetClass="entr" presetSubtype="1" fill="hold" grpId="0" nodeType="afterEffect" p14:presetBounceEnd="50000">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14:bounceEnd="50000">
                                          <p:cBhvr additive="base">
                                            <p:cTn id="46"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47" dur="1000" fill="hold"/>
                                            <p:tgtEl>
                                              <p:spTgt spid="38"/>
                                            </p:tgtEl>
                                            <p:attrNameLst>
                                              <p:attrName>ppt_y</p:attrName>
                                            </p:attrNameLst>
                                          </p:cBhvr>
                                          <p:tavLst>
                                            <p:tav tm="0">
                                              <p:val>
                                                <p:strVal val="0-#ppt_h/2"/>
                                              </p:val>
                                            </p:tav>
                                            <p:tav tm="100000">
                                              <p:val>
                                                <p:strVal val="#ppt_y"/>
                                              </p:val>
                                            </p:tav>
                                          </p:tavLst>
                                        </p:anim>
                                      </p:childTnLst>
                                    </p:cTn>
                                  </p:par>
                                </p:childTnLst>
                              </p:cTn>
                            </p:par>
                            <p:par>
                              <p:cTn id="48" fill="hold">
                                <p:stCondLst>
                                  <p:cond delay="5540"/>
                                </p:stCondLst>
                                <p:childTnLst>
                                  <p:par>
                                    <p:cTn id="49" presetID="22" presetClass="entr" presetSubtype="8"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childTnLst>
                              </p:cTn>
                            </p:par>
                            <p:par>
                              <p:cTn id="52" fill="hold">
                                <p:stCondLst>
                                  <p:cond delay="6040"/>
                                </p:stCondLst>
                                <p:childTnLst>
                                  <p:par>
                                    <p:cTn id="53" presetID="17" presetClass="entr" presetSubtype="1" fill="hold" grpId="0" nodeType="afterEffect">
                                      <p:stCondLst>
                                        <p:cond delay="0"/>
                                      </p:stCondLst>
                                      <p:iterate type="lt">
                                        <p:tmPct val="40000"/>
                                      </p:iterate>
                                      <p:childTnLst>
                                        <p:set>
                                          <p:cBhvr>
                                            <p:cTn id="54" dur="1" fill="hold">
                                              <p:stCondLst>
                                                <p:cond delay="0"/>
                                              </p:stCondLst>
                                            </p:cTn>
                                            <p:tgtEl>
                                              <p:spTgt spid="50"/>
                                            </p:tgtEl>
                                            <p:attrNameLst>
                                              <p:attrName>style.visibility</p:attrName>
                                            </p:attrNameLst>
                                          </p:cBhvr>
                                          <p:to>
                                            <p:strVal val="visible"/>
                                          </p:to>
                                        </p:set>
                                        <p:anim calcmode="lin" valueType="num">
                                          <p:cBhvr>
                                            <p:cTn id="55" dur="250" fill="hold"/>
                                            <p:tgtEl>
                                              <p:spTgt spid="50"/>
                                            </p:tgtEl>
                                            <p:attrNameLst>
                                              <p:attrName>ppt_x</p:attrName>
                                            </p:attrNameLst>
                                          </p:cBhvr>
                                          <p:tavLst>
                                            <p:tav tm="0">
                                              <p:val>
                                                <p:strVal val="#ppt_x"/>
                                              </p:val>
                                            </p:tav>
                                            <p:tav tm="100000">
                                              <p:val>
                                                <p:strVal val="#ppt_x"/>
                                              </p:val>
                                            </p:tav>
                                          </p:tavLst>
                                        </p:anim>
                                        <p:anim calcmode="lin" valueType="num">
                                          <p:cBhvr>
                                            <p:cTn id="56" dur="250" fill="hold"/>
                                            <p:tgtEl>
                                              <p:spTgt spid="50"/>
                                            </p:tgtEl>
                                            <p:attrNameLst>
                                              <p:attrName>ppt_y</p:attrName>
                                            </p:attrNameLst>
                                          </p:cBhvr>
                                          <p:tavLst>
                                            <p:tav tm="0">
                                              <p:val>
                                                <p:strVal val="#ppt_y-#ppt_h/2"/>
                                              </p:val>
                                            </p:tav>
                                            <p:tav tm="100000">
                                              <p:val>
                                                <p:strVal val="#ppt_y"/>
                                              </p:val>
                                            </p:tav>
                                          </p:tavLst>
                                        </p:anim>
                                        <p:anim calcmode="lin" valueType="num">
                                          <p:cBhvr>
                                            <p:cTn id="57" dur="250" fill="hold"/>
                                            <p:tgtEl>
                                              <p:spTgt spid="50"/>
                                            </p:tgtEl>
                                            <p:attrNameLst>
                                              <p:attrName>ppt_w</p:attrName>
                                            </p:attrNameLst>
                                          </p:cBhvr>
                                          <p:tavLst>
                                            <p:tav tm="0">
                                              <p:val>
                                                <p:strVal val="#ppt_w"/>
                                              </p:val>
                                            </p:tav>
                                            <p:tav tm="100000">
                                              <p:val>
                                                <p:strVal val="#ppt_w"/>
                                              </p:val>
                                            </p:tav>
                                          </p:tavLst>
                                        </p:anim>
                                        <p:anim calcmode="lin" valueType="num">
                                          <p:cBhvr>
                                            <p:cTn id="58" dur="250" fill="hold"/>
                                            <p:tgtEl>
                                              <p:spTgt spid="50"/>
                                            </p:tgtEl>
                                            <p:attrNameLst>
                                              <p:attrName>ppt_h</p:attrName>
                                            </p:attrNameLst>
                                          </p:cBhvr>
                                          <p:tavLst>
                                            <p:tav tm="0">
                                              <p:val>
                                                <p:fltVal val="0"/>
                                              </p:val>
                                            </p:tav>
                                            <p:tav tm="100000">
                                              <p:val>
                                                <p:strVal val="#ppt_h"/>
                                              </p:val>
                                            </p:tav>
                                          </p:tavLst>
                                        </p:anim>
                                      </p:childTnLst>
                                    </p:cTn>
                                  </p:par>
                                </p:childTnLst>
                              </p:cTn>
                            </p:par>
                            <p:par>
                              <p:cTn id="59" fill="hold">
                                <p:stCondLst>
                                  <p:cond delay="659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49"/>
                                            </p:tgtEl>
                                            <p:attrNameLst>
                                              <p:attrName>style.visibility</p:attrName>
                                            </p:attrNameLst>
                                          </p:cBhvr>
                                          <p:to>
                                            <p:strVal val="visible"/>
                                          </p:to>
                                        </p:set>
                                        <p:animEffect transition="in" filter="wipe(left)">
                                          <p:cBhvr>
                                            <p:cTn id="62" dur="100"/>
                                            <p:tgtEl>
                                              <p:spTgt spid="49"/>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49"/>
                                            </p:tgtEl>
                                          </p:cBhvr>
                                          <p:to x="80000" y="100000"/>
                                        </p:animScale>
                                        <p:anim by="(#ppt_w*0.10)" calcmode="lin" valueType="num">
                                          <p:cBhvr>
                                            <p:cTn id="65" dur="50" autoRev="1" fill="hold">
                                              <p:stCondLst>
                                                <p:cond delay="0"/>
                                              </p:stCondLst>
                                            </p:cTn>
                                            <p:tgtEl>
                                              <p:spTgt spid="49"/>
                                            </p:tgtEl>
                                            <p:attrNameLst>
                                              <p:attrName>ppt_x</p:attrName>
                                            </p:attrNameLst>
                                          </p:cBhvr>
                                        </p:anim>
                                        <p:anim by="(-#ppt_w*0.10)" calcmode="lin" valueType="num">
                                          <p:cBhvr>
                                            <p:cTn id="66" dur="50" autoRev="1" fill="hold">
                                              <p:stCondLst>
                                                <p:cond delay="0"/>
                                              </p:stCondLst>
                                            </p:cTn>
                                            <p:tgtEl>
                                              <p:spTgt spid="49"/>
                                            </p:tgtEl>
                                            <p:attrNameLst>
                                              <p:attrName>ppt_y</p:attrName>
                                            </p:attrNameLst>
                                          </p:cBhvr>
                                        </p:anim>
                                        <p:animRot by="-480000">
                                          <p:cBhvr>
                                            <p:cTn id="67" dur="50" autoRev="1" fill="hold">
                                              <p:stCondLst>
                                                <p:cond delay="0"/>
                                              </p:stCondLst>
                                            </p:cTn>
                                            <p:tgtEl>
                                              <p:spTgt spid="49"/>
                                            </p:tgtEl>
                                            <p:attrNameLst>
                                              <p:attrName>r</p:attrName>
                                            </p:attrNameLst>
                                          </p:cBhvr>
                                        </p:animRot>
                                      </p:childTnLst>
                                    </p:cTn>
                                  </p:par>
                                </p:childTnLst>
                              </p:cTn>
                            </p:par>
                            <p:par>
                              <p:cTn id="68" fill="hold">
                                <p:stCondLst>
                                  <p:cond delay="7830"/>
                                </p:stCondLst>
                                <p:childTnLst>
                                  <p:par>
                                    <p:cTn id="69" presetID="2" presetClass="entr" presetSubtype="1" fill="hold" grpId="0" nodeType="afterEffect" p14:presetBounceEnd="50000">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14:bounceEnd="50000">
                                          <p:cBhvr additive="base">
                                            <p:cTn id="71"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72" dur="1000" fill="hold"/>
                                            <p:tgtEl>
                                              <p:spTgt spid="39"/>
                                            </p:tgtEl>
                                            <p:attrNameLst>
                                              <p:attrName>ppt_y</p:attrName>
                                            </p:attrNameLst>
                                          </p:cBhvr>
                                          <p:tavLst>
                                            <p:tav tm="0">
                                              <p:val>
                                                <p:strVal val="0-#ppt_h/2"/>
                                              </p:val>
                                            </p:tav>
                                            <p:tav tm="100000">
                                              <p:val>
                                                <p:strVal val="#ppt_y"/>
                                              </p:val>
                                            </p:tav>
                                          </p:tavLst>
                                        </p:anim>
                                      </p:childTnLst>
                                    </p:cTn>
                                  </p:par>
                                </p:childTnLst>
                              </p:cTn>
                            </p:par>
                            <p:par>
                              <p:cTn id="73" fill="hold">
                                <p:stCondLst>
                                  <p:cond delay="8830"/>
                                </p:stCondLst>
                                <p:childTnLst>
                                  <p:par>
                                    <p:cTn id="74" presetID="22" presetClass="entr" presetSubtype="8"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left)">
                                          <p:cBhvr>
                                            <p:cTn id="76" dur="500"/>
                                            <p:tgtEl>
                                              <p:spTgt spid="44"/>
                                            </p:tgtEl>
                                          </p:cBhvr>
                                        </p:animEffect>
                                      </p:childTnLst>
                                    </p:cTn>
                                  </p:par>
                                </p:childTnLst>
                              </p:cTn>
                            </p:par>
                            <p:par>
                              <p:cTn id="77" fill="hold">
                                <p:stCondLst>
                                  <p:cond delay="9330"/>
                                </p:stCondLst>
                                <p:childTnLst>
                                  <p:par>
                                    <p:cTn id="78" presetID="17" presetClass="entr" presetSubtype="1" fill="hold" grpId="0" nodeType="afterEffect">
                                      <p:stCondLst>
                                        <p:cond delay="0"/>
                                      </p:stCondLst>
                                      <p:iterate type="lt">
                                        <p:tmPct val="40000"/>
                                      </p:iterate>
                                      <p:childTnLst>
                                        <p:set>
                                          <p:cBhvr>
                                            <p:cTn id="79" dur="1" fill="hold">
                                              <p:stCondLst>
                                                <p:cond delay="0"/>
                                              </p:stCondLst>
                                            </p:cTn>
                                            <p:tgtEl>
                                              <p:spTgt spid="52"/>
                                            </p:tgtEl>
                                            <p:attrNameLst>
                                              <p:attrName>style.visibility</p:attrName>
                                            </p:attrNameLst>
                                          </p:cBhvr>
                                          <p:to>
                                            <p:strVal val="visible"/>
                                          </p:to>
                                        </p:set>
                                        <p:anim calcmode="lin" valueType="num">
                                          <p:cBhvr>
                                            <p:cTn id="80" dur="250" fill="hold"/>
                                            <p:tgtEl>
                                              <p:spTgt spid="52"/>
                                            </p:tgtEl>
                                            <p:attrNameLst>
                                              <p:attrName>ppt_x</p:attrName>
                                            </p:attrNameLst>
                                          </p:cBhvr>
                                          <p:tavLst>
                                            <p:tav tm="0">
                                              <p:val>
                                                <p:strVal val="#ppt_x"/>
                                              </p:val>
                                            </p:tav>
                                            <p:tav tm="100000">
                                              <p:val>
                                                <p:strVal val="#ppt_x"/>
                                              </p:val>
                                            </p:tav>
                                          </p:tavLst>
                                        </p:anim>
                                        <p:anim calcmode="lin" valueType="num">
                                          <p:cBhvr>
                                            <p:cTn id="81" dur="250" fill="hold"/>
                                            <p:tgtEl>
                                              <p:spTgt spid="52"/>
                                            </p:tgtEl>
                                            <p:attrNameLst>
                                              <p:attrName>ppt_y</p:attrName>
                                            </p:attrNameLst>
                                          </p:cBhvr>
                                          <p:tavLst>
                                            <p:tav tm="0">
                                              <p:val>
                                                <p:strVal val="#ppt_y-#ppt_h/2"/>
                                              </p:val>
                                            </p:tav>
                                            <p:tav tm="100000">
                                              <p:val>
                                                <p:strVal val="#ppt_y"/>
                                              </p:val>
                                            </p:tav>
                                          </p:tavLst>
                                        </p:anim>
                                        <p:anim calcmode="lin" valueType="num">
                                          <p:cBhvr>
                                            <p:cTn id="82" dur="250" fill="hold"/>
                                            <p:tgtEl>
                                              <p:spTgt spid="52"/>
                                            </p:tgtEl>
                                            <p:attrNameLst>
                                              <p:attrName>ppt_w</p:attrName>
                                            </p:attrNameLst>
                                          </p:cBhvr>
                                          <p:tavLst>
                                            <p:tav tm="0">
                                              <p:val>
                                                <p:strVal val="#ppt_w"/>
                                              </p:val>
                                            </p:tav>
                                            <p:tav tm="100000">
                                              <p:val>
                                                <p:strVal val="#ppt_w"/>
                                              </p:val>
                                            </p:tav>
                                          </p:tavLst>
                                        </p:anim>
                                        <p:anim calcmode="lin" valueType="num">
                                          <p:cBhvr>
                                            <p:cTn id="83" dur="250" fill="hold"/>
                                            <p:tgtEl>
                                              <p:spTgt spid="52"/>
                                            </p:tgtEl>
                                            <p:attrNameLst>
                                              <p:attrName>ppt_h</p:attrName>
                                            </p:attrNameLst>
                                          </p:cBhvr>
                                          <p:tavLst>
                                            <p:tav tm="0">
                                              <p:val>
                                                <p:fltVal val="0"/>
                                              </p:val>
                                            </p:tav>
                                            <p:tav tm="100000">
                                              <p:val>
                                                <p:strVal val="#ppt_h"/>
                                              </p:val>
                                            </p:tav>
                                          </p:tavLst>
                                        </p:anim>
                                      </p:childTnLst>
                                    </p:cTn>
                                  </p:par>
                                </p:childTnLst>
                              </p:cTn>
                            </p:par>
                            <p:par>
                              <p:cTn id="84" fill="hold">
                                <p:stCondLst>
                                  <p:cond delay="988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51"/>
                                            </p:tgtEl>
                                            <p:attrNameLst>
                                              <p:attrName>style.visibility</p:attrName>
                                            </p:attrNameLst>
                                          </p:cBhvr>
                                          <p:to>
                                            <p:strVal val="visible"/>
                                          </p:to>
                                        </p:set>
                                        <p:animEffect transition="in" filter="wipe(left)">
                                          <p:cBhvr>
                                            <p:cTn id="87" dur="100"/>
                                            <p:tgtEl>
                                              <p:spTgt spid="51"/>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51"/>
                                            </p:tgtEl>
                                          </p:cBhvr>
                                          <p:to x="80000" y="100000"/>
                                        </p:animScale>
                                        <p:anim by="(#ppt_w*0.10)" calcmode="lin" valueType="num">
                                          <p:cBhvr>
                                            <p:cTn id="90" dur="50" autoRev="1" fill="hold">
                                              <p:stCondLst>
                                                <p:cond delay="0"/>
                                              </p:stCondLst>
                                            </p:cTn>
                                            <p:tgtEl>
                                              <p:spTgt spid="51"/>
                                            </p:tgtEl>
                                            <p:attrNameLst>
                                              <p:attrName>ppt_x</p:attrName>
                                            </p:attrNameLst>
                                          </p:cBhvr>
                                        </p:anim>
                                        <p:anim by="(-#ppt_w*0.10)" calcmode="lin" valueType="num">
                                          <p:cBhvr>
                                            <p:cTn id="91" dur="50" autoRev="1" fill="hold">
                                              <p:stCondLst>
                                                <p:cond delay="0"/>
                                              </p:stCondLst>
                                            </p:cTn>
                                            <p:tgtEl>
                                              <p:spTgt spid="51"/>
                                            </p:tgtEl>
                                            <p:attrNameLst>
                                              <p:attrName>ppt_y</p:attrName>
                                            </p:attrNameLst>
                                          </p:cBhvr>
                                        </p:anim>
                                        <p:animRot by="-480000">
                                          <p:cBhvr>
                                            <p:cTn id="92" dur="50" autoRev="1" fill="hold">
                                              <p:stCondLst>
                                                <p:cond delay="0"/>
                                              </p:stCondLst>
                                            </p:cTn>
                                            <p:tgtEl>
                                              <p:spTgt spid="51"/>
                                            </p:tgtEl>
                                            <p:attrNameLst>
                                              <p:attrName>r</p:attrName>
                                            </p:attrNameLst>
                                          </p:cBhvr>
                                        </p:animRot>
                                      </p:childTnLst>
                                    </p:cTn>
                                  </p:par>
                                </p:childTnLst>
                              </p:cTn>
                            </p:par>
                            <p:par>
                              <p:cTn id="93" fill="hold">
                                <p:stCondLst>
                                  <p:cond delay="11120"/>
                                </p:stCondLst>
                                <p:childTnLst>
                                  <p:par>
                                    <p:cTn id="94" presetID="2" presetClass="entr" presetSubtype="1" fill="hold" grpId="0" nodeType="afterEffect" p14:presetBounceEnd="50000">
                                      <p:stCondLst>
                                        <p:cond delay="0"/>
                                      </p:stCondLst>
                                      <p:childTnLst>
                                        <p:set>
                                          <p:cBhvr>
                                            <p:cTn id="95" dur="1" fill="hold">
                                              <p:stCondLst>
                                                <p:cond delay="0"/>
                                              </p:stCondLst>
                                            </p:cTn>
                                            <p:tgtEl>
                                              <p:spTgt spid="40"/>
                                            </p:tgtEl>
                                            <p:attrNameLst>
                                              <p:attrName>style.visibility</p:attrName>
                                            </p:attrNameLst>
                                          </p:cBhvr>
                                          <p:to>
                                            <p:strVal val="visible"/>
                                          </p:to>
                                        </p:set>
                                        <p:anim calcmode="lin" valueType="num" p14:bounceEnd="50000">
                                          <p:cBhvr additive="base">
                                            <p:cTn id="96" dur="10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97" dur="1000" fill="hold"/>
                                            <p:tgtEl>
                                              <p:spTgt spid="40"/>
                                            </p:tgtEl>
                                            <p:attrNameLst>
                                              <p:attrName>ppt_y</p:attrName>
                                            </p:attrNameLst>
                                          </p:cBhvr>
                                          <p:tavLst>
                                            <p:tav tm="0">
                                              <p:val>
                                                <p:strVal val="0-#ppt_h/2"/>
                                              </p:val>
                                            </p:tav>
                                            <p:tav tm="100000">
                                              <p:val>
                                                <p:strVal val="#ppt_y"/>
                                              </p:val>
                                            </p:tav>
                                          </p:tavLst>
                                        </p:anim>
                                      </p:childTnLst>
                                    </p:cTn>
                                  </p:par>
                                </p:childTnLst>
                              </p:cTn>
                            </p:par>
                            <p:par>
                              <p:cTn id="98" fill="hold">
                                <p:stCondLst>
                                  <p:cond delay="12120"/>
                                </p:stCondLst>
                                <p:childTnLst>
                                  <p:par>
                                    <p:cTn id="99" presetID="22" presetClass="entr" presetSubtype="8" fill="hold"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wipe(left)">
                                          <p:cBhvr>
                                            <p:cTn id="101" dur="500"/>
                                            <p:tgtEl>
                                              <p:spTgt spid="43"/>
                                            </p:tgtEl>
                                          </p:cBhvr>
                                        </p:animEffect>
                                      </p:childTnLst>
                                    </p:cTn>
                                  </p:par>
                                </p:childTnLst>
                              </p:cTn>
                            </p:par>
                            <p:par>
                              <p:cTn id="102" fill="hold">
                                <p:stCondLst>
                                  <p:cond delay="12620"/>
                                </p:stCondLst>
                                <p:childTnLst>
                                  <p:par>
                                    <p:cTn id="103" presetID="17" presetClass="entr" presetSubtype="1" fill="hold" grpId="0" nodeType="afterEffect">
                                      <p:stCondLst>
                                        <p:cond delay="0"/>
                                      </p:stCondLst>
                                      <p:iterate type="lt">
                                        <p:tmPct val="40000"/>
                                      </p:iterate>
                                      <p:childTnLst>
                                        <p:set>
                                          <p:cBhvr>
                                            <p:cTn id="104" dur="1" fill="hold">
                                              <p:stCondLst>
                                                <p:cond delay="0"/>
                                              </p:stCondLst>
                                            </p:cTn>
                                            <p:tgtEl>
                                              <p:spTgt spid="54"/>
                                            </p:tgtEl>
                                            <p:attrNameLst>
                                              <p:attrName>style.visibility</p:attrName>
                                            </p:attrNameLst>
                                          </p:cBhvr>
                                          <p:to>
                                            <p:strVal val="visible"/>
                                          </p:to>
                                        </p:set>
                                        <p:anim calcmode="lin" valueType="num">
                                          <p:cBhvr>
                                            <p:cTn id="105" dur="250" fill="hold"/>
                                            <p:tgtEl>
                                              <p:spTgt spid="54"/>
                                            </p:tgtEl>
                                            <p:attrNameLst>
                                              <p:attrName>ppt_x</p:attrName>
                                            </p:attrNameLst>
                                          </p:cBhvr>
                                          <p:tavLst>
                                            <p:tav tm="0">
                                              <p:val>
                                                <p:strVal val="#ppt_x"/>
                                              </p:val>
                                            </p:tav>
                                            <p:tav tm="100000">
                                              <p:val>
                                                <p:strVal val="#ppt_x"/>
                                              </p:val>
                                            </p:tav>
                                          </p:tavLst>
                                        </p:anim>
                                        <p:anim calcmode="lin" valueType="num">
                                          <p:cBhvr>
                                            <p:cTn id="106" dur="250" fill="hold"/>
                                            <p:tgtEl>
                                              <p:spTgt spid="54"/>
                                            </p:tgtEl>
                                            <p:attrNameLst>
                                              <p:attrName>ppt_y</p:attrName>
                                            </p:attrNameLst>
                                          </p:cBhvr>
                                          <p:tavLst>
                                            <p:tav tm="0">
                                              <p:val>
                                                <p:strVal val="#ppt_y-#ppt_h/2"/>
                                              </p:val>
                                            </p:tav>
                                            <p:tav tm="100000">
                                              <p:val>
                                                <p:strVal val="#ppt_y"/>
                                              </p:val>
                                            </p:tav>
                                          </p:tavLst>
                                        </p:anim>
                                        <p:anim calcmode="lin" valueType="num">
                                          <p:cBhvr>
                                            <p:cTn id="107" dur="250" fill="hold"/>
                                            <p:tgtEl>
                                              <p:spTgt spid="54"/>
                                            </p:tgtEl>
                                            <p:attrNameLst>
                                              <p:attrName>ppt_w</p:attrName>
                                            </p:attrNameLst>
                                          </p:cBhvr>
                                          <p:tavLst>
                                            <p:tav tm="0">
                                              <p:val>
                                                <p:strVal val="#ppt_w"/>
                                              </p:val>
                                            </p:tav>
                                            <p:tav tm="100000">
                                              <p:val>
                                                <p:strVal val="#ppt_w"/>
                                              </p:val>
                                            </p:tav>
                                          </p:tavLst>
                                        </p:anim>
                                        <p:anim calcmode="lin" valueType="num">
                                          <p:cBhvr>
                                            <p:cTn id="108" dur="250" fill="hold"/>
                                            <p:tgtEl>
                                              <p:spTgt spid="54"/>
                                            </p:tgtEl>
                                            <p:attrNameLst>
                                              <p:attrName>ppt_h</p:attrName>
                                            </p:attrNameLst>
                                          </p:cBhvr>
                                          <p:tavLst>
                                            <p:tav tm="0">
                                              <p:val>
                                                <p:fltVal val="0"/>
                                              </p:val>
                                            </p:tav>
                                            <p:tav tm="100000">
                                              <p:val>
                                                <p:strVal val="#ppt_h"/>
                                              </p:val>
                                            </p:tav>
                                          </p:tavLst>
                                        </p:anim>
                                      </p:childTnLst>
                                    </p:cTn>
                                  </p:par>
                                </p:childTnLst>
                              </p:cTn>
                            </p:par>
                            <p:par>
                              <p:cTn id="109" fill="hold">
                                <p:stCondLst>
                                  <p:cond delay="13170"/>
                                </p:stCondLst>
                                <p:childTnLst>
                                  <p:par>
                                    <p:cTn id="110" presetID="22" presetClass="entr" presetSubtype="8" fill="hold" grpId="0" nodeType="afterEffect">
                                      <p:stCondLst>
                                        <p:cond delay="0"/>
                                      </p:stCondLst>
                                      <p:iterate type="lt">
                                        <p:tmPct val="30000"/>
                                      </p:iterate>
                                      <p:childTnLst>
                                        <p:set>
                                          <p:cBhvr>
                                            <p:cTn id="111" dur="1" fill="hold">
                                              <p:stCondLst>
                                                <p:cond delay="0"/>
                                              </p:stCondLst>
                                            </p:cTn>
                                            <p:tgtEl>
                                              <p:spTgt spid="53"/>
                                            </p:tgtEl>
                                            <p:attrNameLst>
                                              <p:attrName>style.visibility</p:attrName>
                                            </p:attrNameLst>
                                          </p:cBhvr>
                                          <p:to>
                                            <p:strVal val="visible"/>
                                          </p:to>
                                        </p:set>
                                        <p:animEffect transition="in" filter="wipe(left)">
                                          <p:cBhvr>
                                            <p:cTn id="112" dur="100"/>
                                            <p:tgtEl>
                                              <p:spTgt spid="53"/>
                                            </p:tgtEl>
                                          </p:cBhvr>
                                        </p:animEffect>
                                      </p:childTnLst>
                                    </p:cTn>
                                  </p:par>
                                  <p:par>
                                    <p:cTn id="113" presetID="36" presetClass="emph" presetSubtype="0" fill="hold" grpId="1" nodeType="withEffect">
                                      <p:stCondLst>
                                        <p:cond delay="0"/>
                                      </p:stCondLst>
                                      <p:iterate type="lt">
                                        <p:tmPct val="30000"/>
                                      </p:iterate>
                                      <p:childTnLst>
                                        <p:animScale>
                                          <p:cBhvr>
                                            <p:cTn id="114" dur="50" autoRev="1" fill="hold">
                                              <p:stCondLst>
                                                <p:cond delay="0"/>
                                              </p:stCondLst>
                                            </p:cTn>
                                            <p:tgtEl>
                                              <p:spTgt spid="53"/>
                                            </p:tgtEl>
                                          </p:cBhvr>
                                          <p:to x="80000" y="100000"/>
                                        </p:animScale>
                                        <p:anim by="(#ppt_w*0.10)" calcmode="lin" valueType="num">
                                          <p:cBhvr>
                                            <p:cTn id="115" dur="50" autoRev="1" fill="hold">
                                              <p:stCondLst>
                                                <p:cond delay="0"/>
                                              </p:stCondLst>
                                            </p:cTn>
                                            <p:tgtEl>
                                              <p:spTgt spid="53"/>
                                            </p:tgtEl>
                                            <p:attrNameLst>
                                              <p:attrName>ppt_x</p:attrName>
                                            </p:attrNameLst>
                                          </p:cBhvr>
                                        </p:anim>
                                        <p:anim by="(-#ppt_w*0.10)" calcmode="lin" valueType="num">
                                          <p:cBhvr>
                                            <p:cTn id="116" dur="50" autoRev="1" fill="hold">
                                              <p:stCondLst>
                                                <p:cond delay="0"/>
                                              </p:stCondLst>
                                            </p:cTn>
                                            <p:tgtEl>
                                              <p:spTgt spid="53"/>
                                            </p:tgtEl>
                                            <p:attrNameLst>
                                              <p:attrName>ppt_y</p:attrName>
                                            </p:attrNameLst>
                                          </p:cBhvr>
                                        </p:anim>
                                        <p:animRot by="-480000">
                                          <p:cBhvr>
                                            <p:cTn id="117" dur="50" autoRev="1" fill="hold">
                                              <p:stCondLst>
                                                <p:cond delay="0"/>
                                              </p:stCondLst>
                                            </p:cTn>
                                            <p:tgtEl>
                                              <p:spTgt spid="53"/>
                                            </p:tgtEl>
                                            <p:attrNameLst>
                                              <p:attrName>r</p:attrName>
                                            </p:attrNameLst>
                                          </p:cBhvr>
                                        </p:animRot>
                                      </p:childTnLst>
                                    </p:cTn>
                                  </p:par>
                                </p:childTnLst>
                              </p:cTn>
                            </p:par>
                            <p:par>
                              <p:cTn id="118" fill="hold">
                                <p:stCondLst>
                                  <p:cond delay="14410"/>
                                </p:stCondLst>
                                <p:childTnLst>
                                  <p:par>
                                    <p:cTn id="119" presetID="2" presetClass="entr" presetSubtype="1" fill="hold" grpId="0" nodeType="afterEffect" p14:presetBounceEnd="50000">
                                      <p:stCondLst>
                                        <p:cond delay="0"/>
                                      </p:stCondLst>
                                      <p:childTnLst>
                                        <p:set>
                                          <p:cBhvr>
                                            <p:cTn id="120" dur="1" fill="hold">
                                              <p:stCondLst>
                                                <p:cond delay="0"/>
                                              </p:stCondLst>
                                            </p:cTn>
                                            <p:tgtEl>
                                              <p:spTgt spid="41"/>
                                            </p:tgtEl>
                                            <p:attrNameLst>
                                              <p:attrName>style.visibility</p:attrName>
                                            </p:attrNameLst>
                                          </p:cBhvr>
                                          <p:to>
                                            <p:strVal val="visible"/>
                                          </p:to>
                                        </p:set>
                                        <p:anim calcmode="lin" valueType="num" p14:bounceEnd="50000">
                                          <p:cBhvr additive="base">
                                            <p:cTn id="121" dur="10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122" dur="1000" fill="hold"/>
                                            <p:tgtEl>
                                              <p:spTgt spid="41"/>
                                            </p:tgtEl>
                                            <p:attrNameLst>
                                              <p:attrName>ppt_y</p:attrName>
                                            </p:attrNameLst>
                                          </p:cBhvr>
                                          <p:tavLst>
                                            <p:tav tm="0">
                                              <p:val>
                                                <p:strVal val="0-#ppt_h/2"/>
                                              </p:val>
                                            </p:tav>
                                            <p:tav tm="100000">
                                              <p:val>
                                                <p:strVal val="#ppt_y"/>
                                              </p:val>
                                            </p:tav>
                                          </p:tavLst>
                                        </p:anim>
                                      </p:childTnLst>
                                    </p:cTn>
                                  </p:par>
                                </p:childTnLst>
                              </p:cTn>
                            </p:par>
                            <p:par>
                              <p:cTn id="123" fill="hold">
                                <p:stCondLst>
                                  <p:cond delay="15410"/>
                                </p:stCondLst>
                                <p:childTnLst>
                                  <p:par>
                                    <p:cTn id="124" presetID="22" presetClass="entr" presetSubtype="8" fill="hold" nodeType="after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wipe(left)">
                                          <p:cBhvr>
                                            <p:cTn id="126" dur="500"/>
                                            <p:tgtEl>
                                              <p:spTgt spid="42"/>
                                            </p:tgtEl>
                                          </p:cBhvr>
                                        </p:animEffect>
                                      </p:childTnLst>
                                    </p:cTn>
                                  </p:par>
                                </p:childTnLst>
                              </p:cTn>
                            </p:par>
                            <p:par>
                              <p:cTn id="127" fill="hold">
                                <p:stCondLst>
                                  <p:cond delay="15910"/>
                                </p:stCondLst>
                                <p:childTnLst>
                                  <p:par>
                                    <p:cTn id="128" presetID="17" presetClass="entr" presetSubtype="1" fill="hold" grpId="0" nodeType="afterEffect">
                                      <p:stCondLst>
                                        <p:cond delay="0"/>
                                      </p:stCondLst>
                                      <p:iterate type="lt">
                                        <p:tmPct val="40000"/>
                                      </p:iterate>
                                      <p:childTnLst>
                                        <p:set>
                                          <p:cBhvr>
                                            <p:cTn id="129" dur="1" fill="hold">
                                              <p:stCondLst>
                                                <p:cond delay="0"/>
                                              </p:stCondLst>
                                            </p:cTn>
                                            <p:tgtEl>
                                              <p:spTgt spid="56"/>
                                            </p:tgtEl>
                                            <p:attrNameLst>
                                              <p:attrName>style.visibility</p:attrName>
                                            </p:attrNameLst>
                                          </p:cBhvr>
                                          <p:to>
                                            <p:strVal val="visible"/>
                                          </p:to>
                                        </p:set>
                                        <p:anim calcmode="lin" valueType="num">
                                          <p:cBhvr>
                                            <p:cTn id="130" dur="250" fill="hold"/>
                                            <p:tgtEl>
                                              <p:spTgt spid="56"/>
                                            </p:tgtEl>
                                            <p:attrNameLst>
                                              <p:attrName>ppt_x</p:attrName>
                                            </p:attrNameLst>
                                          </p:cBhvr>
                                          <p:tavLst>
                                            <p:tav tm="0">
                                              <p:val>
                                                <p:strVal val="#ppt_x"/>
                                              </p:val>
                                            </p:tav>
                                            <p:tav tm="100000">
                                              <p:val>
                                                <p:strVal val="#ppt_x"/>
                                              </p:val>
                                            </p:tav>
                                          </p:tavLst>
                                        </p:anim>
                                        <p:anim calcmode="lin" valueType="num">
                                          <p:cBhvr>
                                            <p:cTn id="131" dur="250" fill="hold"/>
                                            <p:tgtEl>
                                              <p:spTgt spid="56"/>
                                            </p:tgtEl>
                                            <p:attrNameLst>
                                              <p:attrName>ppt_y</p:attrName>
                                            </p:attrNameLst>
                                          </p:cBhvr>
                                          <p:tavLst>
                                            <p:tav tm="0">
                                              <p:val>
                                                <p:strVal val="#ppt_y-#ppt_h/2"/>
                                              </p:val>
                                            </p:tav>
                                            <p:tav tm="100000">
                                              <p:val>
                                                <p:strVal val="#ppt_y"/>
                                              </p:val>
                                            </p:tav>
                                          </p:tavLst>
                                        </p:anim>
                                        <p:anim calcmode="lin" valueType="num">
                                          <p:cBhvr>
                                            <p:cTn id="132" dur="250" fill="hold"/>
                                            <p:tgtEl>
                                              <p:spTgt spid="56"/>
                                            </p:tgtEl>
                                            <p:attrNameLst>
                                              <p:attrName>ppt_w</p:attrName>
                                            </p:attrNameLst>
                                          </p:cBhvr>
                                          <p:tavLst>
                                            <p:tav tm="0">
                                              <p:val>
                                                <p:strVal val="#ppt_w"/>
                                              </p:val>
                                            </p:tav>
                                            <p:tav tm="100000">
                                              <p:val>
                                                <p:strVal val="#ppt_w"/>
                                              </p:val>
                                            </p:tav>
                                          </p:tavLst>
                                        </p:anim>
                                        <p:anim calcmode="lin" valueType="num">
                                          <p:cBhvr>
                                            <p:cTn id="133" dur="250" fill="hold"/>
                                            <p:tgtEl>
                                              <p:spTgt spid="56"/>
                                            </p:tgtEl>
                                            <p:attrNameLst>
                                              <p:attrName>ppt_h</p:attrName>
                                            </p:attrNameLst>
                                          </p:cBhvr>
                                          <p:tavLst>
                                            <p:tav tm="0">
                                              <p:val>
                                                <p:fltVal val="0"/>
                                              </p:val>
                                            </p:tav>
                                            <p:tav tm="100000">
                                              <p:val>
                                                <p:strVal val="#ppt_h"/>
                                              </p:val>
                                            </p:tav>
                                          </p:tavLst>
                                        </p:anim>
                                      </p:childTnLst>
                                    </p:cTn>
                                  </p:par>
                                </p:childTnLst>
                              </p:cTn>
                            </p:par>
                            <p:par>
                              <p:cTn id="134" fill="hold">
                                <p:stCondLst>
                                  <p:cond delay="16460"/>
                                </p:stCondLst>
                                <p:childTnLst>
                                  <p:par>
                                    <p:cTn id="135" presetID="22" presetClass="entr" presetSubtype="8" fill="hold" grpId="0" nodeType="afterEffect">
                                      <p:stCondLst>
                                        <p:cond delay="0"/>
                                      </p:stCondLst>
                                      <p:iterate type="lt">
                                        <p:tmPct val="30000"/>
                                      </p:iterate>
                                      <p:childTnLst>
                                        <p:set>
                                          <p:cBhvr>
                                            <p:cTn id="136" dur="1" fill="hold">
                                              <p:stCondLst>
                                                <p:cond delay="0"/>
                                              </p:stCondLst>
                                            </p:cTn>
                                            <p:tgtEl>
                                              <p:spTgt spid="55"/>
                                            </p:tgtEl>
                                            <p:attrNameLst>
                                              <p:attrName>style.visibility</p:attrName>
                                            </p:attrNameLst>
                                          </p:cBhvr>
                                          <p:to>
                                            <p:strVal val="visible"/>
                                          </p:to>
                                        </p:set>
                                        <p:animEffect transition="in" filter="wipe(left)">
                                          <p:cBhvr>
                                            <p:cTn id="137" dur="100"/>
                                            <p:tgtEl>
                                              <p:spTgt spid="55"/>
                                            </p:tgtEl>
                                          </p:cBhvr>
                                        </p:animEffect>
                                      </p:childTnLst>
                                    </p:cTn>
                                  </p:par>
                                  <p:par>
                                    <p:cTn id="138" presetID="36" presetClass="emph" presetSubtype="0" fill="hold" grpId="1" nodeType="withEffect">
                                      <p:stCondLst>
                                        <p:cond delay="0"/>
                                      </p:stCondLst>
                                      <p:iterate type="lt">
                                        <p:tmPct val="30000"/>
                                      </p:iterate>
                                      <p:childTnLst>
                                        <p:animScale>
                                          <p:cBhvr>
                                            <p:cTn id="139" dur="50" autoRev="1" fill="hold">
                                              <p:stCondLst>
                                                <p:cond delay="0"/>
                                              </p:stCondLst>
                                            </p:cTn>
                                            <p:tgtEl>
                                              <p:spTgt spid="55"/>
                                            </p:tgtEl>
                                          </p:cBhvr>
                                          <p:to x="80000" y="100000"/>
                                        </p:animScale>
                                        <p:anim by="(#ppt_w*0.10)" calcmode="lin" valueType="num">
                                          <p:cBhvr>
                                            <p:cTn id="140" dur="50" autoRev="1" fill="hold">
                                              <p:stCondLst>
                                                <p:cond delay="0"/>
                                              </p:stCondLst>
                                            </p:cTn>
                                            <p:tgtEl>
                                              <p:spTgt spid="55"/>
                                            </p:tgtEl>
                                            <p:attrNameLst>
                                              <p:attrName>ppt_x</p:attrName>
                                            </p:attrNameLst>
                                          </p:cBhvr>
                                        </p:anim>
                                        <p:anim by="(-#ppt_w*0.10)" calcmode="lin" valueType="num">
                                          <p:cBhvr>
                                            <p:cTn id="141" dur="50" autoRev="1" fill="hold">
                                              <p:stCondLst>
                                                <p:cond delay="0"/>
                                              </p:stCondLst>
                                            </p:cTn>
                                            <p:tgtEl>
                                              <p:spTgt spid="55"/>
                                            </p:tgtEl>
                                            <p:attrNameLst>
                                              <p:attrName>ppt_y</p:attrName>
                                            </p:attrNameLst>
                                          </p:cBhvr>
                                        </p:anim>
                                        <p:animRot by="-480000">
                                          <p:cBhvr>
                                            <p:cTn id="142" dur="50" autoRev="1" fill="hold">
                                              <p:stCondLst>
                                                <p:cond delay="0"/>
                                              </p:stCondLst>
                                            </p:cTn>
                                            <p:tgtEl>
                                              <p:spTgt spid="5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8" grpId="0" animBg="1"/>
          <p:bldP spid="39" grpId="0" animBg="1"/>
          <p:bldP spid="40" grpId="0" animBg="1"/>
          <p:bldP spid="41" grpId="0" animBg="1"/>
          <p:bldP spid="47" grpId="0"/>
          <p:bldP spid="47" grpId="1"/>
          <p:bldP spid="48" grpId="0"/>
          <p:bldP spid="49" grpId="0"/>
          <p:bldP spid="49" grpId="1"/>
          <p:bldP spid="50" grpId="0"/>
          <p:bldP spid="51" grpId="0"/>
          <p:bldP spid="51" grpId="1"/>
          <p:bldP spid="52" grpId="0"/>
          <p:bldP spid="53" grpId="0"/>
          <p:bldP spid="53" grpId="1"/>
          <p:bldP spid="54" grpId="0"/>
          <p:bldP spid="55" grpId="0"/>
          <p:bldP spid="55" grpId="1"/>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 presetClass="entr" presetSubtype="1"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fill="hold"/>
                                            <p:tgtEl>
                                              <p:spTgt spid="37"/>
                                            </p:tgtEl>
                                            <p:attrNameLst>
                                              <p:attrName>ppt_x</p:attrName>
                                            </p:attrNameLst>
                                          </p:cBhvr>
                                          <p:tavLst>
                                            <p:tav tm="0">
                                              <p:val>
                                                <p:strVal val="#ppt_x"/>
                                              </p:val>
                                            </p:tav>
                                            <p:tav tm="100000">
                                              <p:val>
                                                <p:strVal val="#ppt_x"/>
                                              </p:val>
                                            </p:tav>
                                          </p:tavLst>
                                        </p:anim>
                                        <p:anim calcmode="lin" valueType="num">
                                          <p:cBhvr additive="base">
                                            <p:cTn id="22" dur="1000" fill="hold"/>
                                            <p:tgtEl>
                                              <p:spTgt spid="37"/>
                                            </p:tgtEl>
                                            <p:attrNameLst>
                                              <p:attrName>ppt_y</p:attrName>
                                            </p:attrNameLst>
                                          </p:cBhvr>
                                          <p:tavLst>
                                            <p:tav tm="0">
                                              <p:val>
                                                <p:strVal val="0-#ppt_h/2"/>
                                              </p:val>
                                            </p:tav>
                                            <p:tav tm="100000">
                                              <p:val>
                                                <p:strVal val="#ppt_y"/>
                                              </p:val>
                                            </p:tav>
                                          </p:tavLst>
                                        </p:anim>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childTnLst>
                              </p:cTn>
                            </p:par>
                            <p:par>
                              <p:cTn id="27" fill="hold">
                                <p:stCondLst>
                                  <p:cond delay="325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48"/>
                                            </p:tgtEl>
                                            <p:attrNameLst>
                                              <p:attrName>style.visibility</p:attrName>
                                            </p:attrNameLst>
                                          </p:cBhvr>
                                          <p:to>
                                            <p:strVal val="visible"/>
                                          </p:to>
                                        </p:set>
                                        <p:anim calcmode="lin" valueType="num">
                                          <p:cBhvr>
                                            <p:cTn id="30" dur="250" fill="hold"/>
                                            <p:tgtEl>
                                              <p:spTgt spid="48"/>
                                            </p:tgtEl>
                                            <p:attrNameLst>
                                              <p:attrName>ppt_x</p:attrName>
                                            </p:attrNameLst>
                                          </p:cBhvr>
                                          <p:tavLst>
                                            <p:tav tm="0">
                                              <p:val>
                                                <p:strVal val="#ppt_x"/>
                                              </p:val>
                                            </p:tav>
                                            <p:tav tm="100000">
                                              <p:val>
                                                <p:strVal val="#ppt_x"/>
                                              </p:val>
                                            </p:tav>
                                          </p:tavLst>
                                        </p:anim>
                                        <p:anim calcmode="lin" valueType="num">
                                          <p:cBhvr>
                                            <p:cTn id="31" dur="250" fill="hold"/>
                                            <p:tgtEl>
                                              <p:spTgt spid="48"/>
                                            </p:tgtEl>
                                            <p:attrNameLst>
                                              <p:attrName>ppt_y</p:attrName>
                                            </p:attrNameLst>
                                          </p:cBhvr>
                                          <p:tavLst>
                                            <p:tav tm="0">
                                              <p:val>
                                                <p:strVal val="#ppt_y-#ppt_h/2"/>
                                              </p:val>
                                            </p:tav>
                                            <p:tav tm="100000">
                                              <p:val>
                                                <p:strVal val="#ppt_y"/>
                                              </p:val>
                                            </p:tav>
                                          </p:tavLst>
                                        </p:anim>
                                        <p:anim calcmode="lin" valueType="num">
                                          <p:cBhvr>
                                            <p:cTn id="32" dur="250" fill="hold"/>
                                            <p:tgtEl>
                                              <p:spTgt spid="48"/>
                                            </p:tgtEl>
                                            <p:attrNameLst>
                                              <p:attrName>ppt_w</p:attrName>
                                            </p:attrNameLst>
                                          </p:cBhvr>
                                          <p:tavLst>
                                            <p:tav tm="0">
                                              <p:val>
                                                <p:strVal val="#ppt_w"/>
                                              </p:val>
                                            </p:tav>
                                            <p:tav tm="100000">
                                              <p:val>
                                                <p:strVal val="#ppt_w"/>
                                              </p:val>
                                            </p:tav>
                                          </p:tavLst>
                                        </p:anim>
                                        <p:anim calcmode="lin" valueType="num">
                                          <p:cBhvr>
                                            <p:cTn id="33" dur="250" fill="hold"/>
                                            <p:tgtEl>
                                              <p:spTgt spid="48"/>
                                            </p:tgtEl>
                                            <p:attrNameLst>
                                              <p:attrName>ppt_h</p:attrName>
                                            </p:attrNameLst>
                                          </p:cBhvr>
                                          <p:tavLst>
                                            <p:tav tm="0">
                                              <p:val>
                                                <p:fltVal val="0"/>
                                              </p:val>
                                            </p:tav>
                                            <p:tav tm="100000">
                                              <p:val>
                                                <p:strVal val="#ppt_h"/>
                                              </p:val>
                                            </p:tav>
                                          </p:tavLst>
                                        </p:anim>
                                      </p:childTnLst>
                                    </p:cTn>
                                  </p:par>
                                </p:childTnLst>
                              </p:cTn>
                            </p:par>
                            <p:par>
                              <p:cTn id="34" fill="hold">
                                <p:stCondLst>
                                  <p:cond delay="330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47"/>
                                            </p:tgtEl>
                                            <p:attrNameLst>
                                              <p:attrName>style.visibility</p:attrName>
                                            </p:attrNameLst>
                                          </p:cBhvr>
                                          <p:to>
                                            <p:strVal val="visible"/>
                                          </p:to>
                                        </p:set>
                                        <p:animEffect transition="in" filter="wipe(left)">
                                          <p:cBhvr>
                                            <p:cTn id="37" dur="100"/>
                                            <p:tgtEl>
                                              <p:spTgt spid="47"/>
                                            </p:tgtEl>
                                          </p:cBhvr>
                                        </p:animEffect>
                                      </p:childTnLst>
                                    </p:cTn>
                                  </p:par>
                                  <p:par>
                                    <p:cTn id="38" presetID="36" presetClass="emph" presetSubtype="0" fill="hold" grpId="1" nodeType="withEffect">
                                      <p:stCondLst>
                                        <p:cond delay="0"/>
                                      </p:stCondLst>
                                      <p:iterate type="lt">
                                        <p:tmPct val="30000"/>
                                      </p:iterate>
                                      <p:childTnLst>
                                        <p:animScale>
                                          <p:cBhvr>
                                            <p:cTn id="39" dur="50" autoRev="1" fill="hold">
                                              <p:stCondLst>
                                                <p:cond delay="0"/>
                                              </p:stCondLst>
                                            </p:cTn>
                                            <p:tgtEl>
                                              <p:spTgt spid="47"/>
                                            </p:tgtEl>
                                          </p:cBhvr>
                                          <p:to x="80000" y="100000"/>
                                        </p:animScale>
                                        <p:anim by="(#ppt_w*0.10)" calcmode="lin" valueType="num">
                                          <p:cBhvr>
                                            <p:cTn id="40" dur="50" autoRev="1" fill="hold">
                                              <p:stCondLst>
                                                <p:cond delay="0"/>
                                              </p:stCondLst>
                                            </p:cTn>
                                            <p:tgtEl>
                                              <p:spTgt spid="47"/>
                                            </p:tgtEl>
                                            <p:attrNameLst>
                                              <p:attrName>ppt_x</p:attrName>
                                            </p:attrNameLst>
                                          </p:cBhvr>
                                        </p:anim>
                                        <p:anim by="(-#ppt_w*0.10)" calcmode="lin" valueType="num">
                                          <p:cBhvr>
                                            <p:cTn id="41" dur="50" autoRev="1" fill="hold">
                                              <p:stCondLst>
                                                <p:cond delay="0"/>
                                              </p:stCondLst>
                                            </p:cTn>
                                            <p:tgtEl>
                                              <p:spTgt spid="47"/>
                                            </p:tgtEl>
                                            <p:attrNameLst>
                                              <p:attrName>ppt_y</p:attrName>
                                            </p:attrNameLst>
                                          </p:cBhvr>
                                        </p:anim>
                                        <p:animRot by="-480000">
                                          <p:cBhvr>
                                            <p:cTn id="42" dur="50" autoRev="1" fill="hold">
                                              <p:stCondLst>
                                                <p:cond delay="0"/>
                                              </p:stCondLst>
                                            </p:cTn>
                                            <p:tgtEl>
                                              <p:spTgt spid="47"/>
                                            </p:tgtEl>
                                            <p:attrNameLst>
                                              <p:attrName>r</p:attrName>
                                            </p:attrNameLst>
                                          </p:cBhvr>
                                        </p:animRot>
                                      </p:childTnLst>
                                    </p:cTn>
                                  </p:par>
                                </p:childTnLst>
                              </p:cTn>
                            </p:par>
                            <p:par>
                              <p:cTn id="43" fill="hold">
                                <p:stCondLst>
                                  <p:cond delay="4540"/>
                                </p:stCondLst>
                                <p:childTnLst>
                                  <p:par>
                                    <p:cTn id="44" presetID="2" presetClass="entr" presetSubtype="1"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1000" fill="hold"/>
                                            <p:tgtEl>
                                              <p:spTgt spid="38"/>
                                            </p:tgtEl>
                                            <p:attrNameLst>
                                              <p:attrName>ppt_x</p:attrName>
                                            </p:attrNameLst>
                                          </p:cBhvr>
                                          <p:tavLst>
                                            <p:tav tm="0">
                                              <p:val>
                                                <p:strVal val="#ppt_x"/>
                                              </p:val>
                                            </p:tav>
                                            <p:tav tm="100000">
                                              <p:val>
                                                <p:strVal val="#ppt_x"/>
                                              </p:val>
                                            </p:tav>
                                          </p:tavLst>
                                        </p:anim>
                                        <p:anim calcmode="lin" valueType="num">
                                          <p:cBhvr additive="base">
                                            <p:cTn id="47" dur="1000" fill="hold"/>
                                            <p:tgtEl>
                                              <p:spTgt spid="38"/>
                                            </p:tgtEl>
                                            <p:attrNameLst>
                                              <p:attrName>ppt_y</p:attrName>
                                            </p:attrNameLst>
                                          </p:cBhvr>
                                          <p:tavLst>
                                            <p:tav tm="0">
                                              <p:val>
                                                <p:strVal val="0-#ppt_h/2"/>
                                              </p:val>
                                            </p:tav>
                                            <p:tav tm="100000">
                                              <p:val>
                                                <p:strVal val="#ppt_y"/>
                                              </p:val>
                                            </p:tav>
                                          </p:tavLst>
                                        </p:anim>
                                      </p:childTnLst>
                                    </p:cTn>
                                  </p:par>
                                </p:childTnLst>
                              </p:cTn>
                            </p:par>
                            <p:par>
                              <p:cTn id="48" fill="hold">
                                <p:stCondLst>
                                  <p:cond delay="5540"/>
                                </p:stCondLst>
                                <p:childTnLst>
                                  <p:par>
                                    <p:cTn id="49" presetID="22" presetClass="entr" presetSubtype="8"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childTnLst>
                              </p:cTn>
                            </p:par>
                            <p:par>
                              <p:cTn id="52" fill="hold">
                                <p:stCondLst>
                                  <p:cond delay="6040"/>
                                </p:stCondLst>
                                <p:childTnLst>
                                  <p:par>
                                    <p:cTn id="53" presetID="17" presetClass="entr" presetSubtype="1" fill="hold" grpId="0" nodeType="afterEffect">
                                      <p:stCondLst>
                                        <p:cond delay="0"/>
                                      </p:stCondLst>
                                      <p:iterate type="lt">
                                        <p:tmPct val="40000"/>
                                      </p:iterate>
                                      <p:childTnLst>
                                        <p:set>
                                          <p:cBhvr>
                                            <p:cTn id="54" dur="1" fill="hold">
                                              <p:stCondLst>
                                                <p:cond delay="0"/>
                                              </p:stCondLst>
                                            </p:cTn>
                                            <p:tgtEl>
                                              <p:spTgt spid="50"/>
                                            </p:tgtEl>
                                            <p:attrNameLst>
                                              <p:attrName>style.visibility</p:attrName>
                                            </p:attrNameLst>
                                          </p:cBhvr>
                                          <p:to>
                                            <p:strVal val="visible"/>
                                          </p:to>
                                        </p:set>
                                        <p:anim calcmode="lin" valueType="num">
                                          <p:cBhvr>
                                            <p:cTn id="55" dur="250" fill="hold"/>
                                            <p:tgtEl>
                                              <p:spTgt spid="50"/>
                                            </p:tgtEl>
                                            <p:attrNameLst>
                                              <p:attrName>ppt_x</p:attrName>
                                            </p:attrNameLst>
                                          </p:cBhvr>
                                          <p:tavLst>
                                            <p:tav tm="0">
                                              <p:val>
                                                <p:strVal val="#ppt_x"/>
                                              </p:val>
                                            </p:tav>
                                            <p:tav tm="100000">
                                              <p:val>
                                                <p:strVal val="#ppt_x"/>
                                              </p:val>
                                            </p:tav>
                                          </p:tavLst>
                                        </p:anim>
                                        <p:anim calcmode="lin" valueType="num">
                                          <p:cBhvr>
                                            <p:cTn id="56" dur="250" fill="hold"/>
                                            <p:tgtEl>
                                              <p:spTgt spid="50"/>
                                            </p:tgtEl>
                                            <p:attrNameLst>
                                              <p:attrName>ppt_y</p:attrName>
                                            </p:attrNameLst>
                                          </p:cBhvr>
                                          <p:tavLst>
                                            <p:tav tm="0">
                                              <p:val>
                                                <p:strVal val="#ppt_y-#ppt_h/2"/>
                                              </p:val>
                                            </p:tav>
                                            <p:tav tm="100000">
                                              <p:val>
                                                <p:strVal val="#ppt_y"/>
                                              </p:val>
                                            </p:tav>
                                          </p:tavLst>
                                        </p:anim>
                                        <p:anim calcmode="lin" valueType="num">
                                          <p:cBhvr>
                                            <p:cTn id="57" dur="250" fill="hold"/>
                                            <p:tgtEl>
                                              <p:spTgt spid="50"/>
                                            </p:tgtEl>
                                            <p:attrNameLst>
                                              <p:attrName>ppt_w</p:attrName>
                                            </p:attrNameLst>
                                          </p:cBhvr>
                                          <p:tavLst>
                                            <p:tav tm="0">
                                              <p:val>
                                                <p:strVal val="#ppt_w"/>
                                              </p:val>
                                            </p:tav>
                                            <p:tav tm="100000">
                                              <p:val>
                                                <p:strVal val="#ppt_w"/>
                                              </p:val>
                                            </p:tav>
                                          </p:tavLst>
                                        </p:anim>
                                        <p:anim calcmode="lin" valueType="num">
                                          <p:cBhvr>
                                            <p:cTn id="58" dur="250" fill="hold"/>
                                            <p:tgtEl>
                                              <p:spTgt spid="50"/>
                                            </p:tgtEl>
                                            <p:attrNameLst>
                                              <p:attrName>ppt_h</p:attrName>
                                            </p:attrNameLst>
                                          </p:cBhvr>
                                          <p:tavLst>
                                            <p:tav tm="0">
                                              <p:val>
                                                <p:fltVal val="0"/>
                                              </p:val>
                                            </p:tav>
                                            <p:tav tm="100000">
                                              <p:val>
                                                <p:strVal val="#ppt_h"/>
                                              </p:val>
                                            </p:tav>
                                          </p:tavLst>
                                        </p:anim>
                                      </p:childTnLst>
                                    </p:cTn>
                                  </p:par>
                                </p:childTnLst>
                              </p:cTn>
                            </p:par>
                            <p:par>
                              <p:cTn id="59" fill="hold">
                                <p:stCondLst>
                                  <p:cond delay="659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49"/>
                                            </p:tgtEl>
                                            <p:attrNameLst>
                                              <p:attrName>style.visibility</p:attrName>
                                            </p:attrNameLst>
                                          </p:cBhvr>
                                          <p:to>
                                            <p:strVal val="visible"/>
                                          </p:to>
                                        </p:set>
                                        <p:animEffect transition="in" filter="wipe(left)">
                                          <p:cBhvr>
                                            <p:cTn id="62" dur="100"/>
                                            <p:tgtEl>
                                              <p:spTgt spid="49"/>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49"/>
                                            </p:tgtEl>
                                          </p:cBhvr>
                                          <p:to x="80000" y="100000"/>
                                        </p:animScale>
                                        <p:anim by="(#ppt_w*0.10)" calcmode="lin" valueType="num">
                                          <p:cBhvr>
                                            <p:cTn id="65" dur="50" autoRev="1" fill="hold">
                                              <p:stCondLst>
                                                <p:cond delay="0"/>
                                              </p:stCondLst>
                                            </p:cTn>
                                            <p:tgtEl>
                                              <p:spTgt spid="49"/>
                                            </p:tgtEl>
                                            <p:attrNameLst>
                                              <p:attrName>ppt_x</p:attrName>
                                            </p:attrNameLst>
                                          </p:cBhvr>
                                        </p:anim>
                                        <p:anim by="(-#ppt_w*0.10)" calcmode="lin" valueType="num">
                                          <p:cBhvr>
                                            <p:cTn id="66" dur="50" autoRev="1" fill="hold">
                                              <p:stCondLst>
                                                <p:cond delay="0"/>
                                              </p:stCondLst>
                                            </p:cTn>
                                            <p:tgtEl>
                                              <p:spTgt spid="49"/>
                                            </p:tgtEl>
                                            <p:attrNameLst>
                                              <p:attrName>ppt_y</p:attrName>
                                            </p:attrNameLst>
                                          </p:cBhvr>
                                        </p:anim>
                                        <p:animRot by="-480000">
                                          <p:cBhvr>
                                            <p:cTn id="67" dur="50" autoRev="1" fill="hold">
                                              <p:stCondLst>
                                                <p:cond delay="0"/>
                                              </p:stCondLst>
                                            </p:cTn>
                                            <p:tgtEl>
                                              <p:spTgt spid="49"/>
                                            </p:tgtEl>
                                            <p:attrNameLst>
                                              <p:attrName>r</p:attrName>
                                            </p:attrNameLst>
                                          </p:cBhvr>
                                        </p:animRot>
                                      </p:childTnLst>
                                    </p:cTn>
                                  </p:par>
                                </p:childTnLst>
                              </p:cTn>
                            </p:par>
                            <p:par>
                              <p:cTn id="68" fill="hold">
                                <p:stCondLst>
                                  <p:cond delay="7830"/>
                                </p:stCondLst>
                                <p:childTnLst>
                                  <p:par>
                                    <p:cTn id="69" presetID="2" presetClass="entr" presetSubtype="1"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1000" fill="hold"/>
                                            <p:tgtEl>
                                              <p:spTgt spid="39"/>
                                            </p:tgtEl>
                                            <p:attrNameLst>
                                              <p:attrName>ppt_x</p:attrName>
                                            </p:attrNameLst>
                                          </p:cBhvr>
                                          <p:tavLst>
                                            <p:tav tm="0">
                                              <p:val>
                                                <p:strVal val="#ppt_x"/>
                                              </p:val>
                                            </p:tav>
                                            <p:tav tm="100000">
                                              <p:val>
                                                <p:strVal val="#ppt_x"/>
                                              </p:val>
                                            </p:tav>
                                          </p:tavLst>
                                        </p:anim>
                                        <p:anim calcmode="lin" valueType="num">
                                          <p:cBhvr additive="base">
                                            <p:cTn id="72" dur="1000" fill="hold"/>
                                            <p:tgtEl>
                                              <p:spTgt spid="39"/>
                                            </p:tgtEl>
                                            <p:attrNameLst>
                                              <p:attrName>ppt_y</p:attrName>
                                            </p:attrNameLst>
                                          </p:cBhvr>
                                          <p:tavLst>
                                            <p:tav tm="0">
                                              <p:val>
                                                <p:strVal val="0-#ppt_h/2"/>
                                              </p:val>
                                            </p:tav>
                                            <p:tav tm="100000">
                                              <p:val>
                                                <p:strVal val="#ppt_y"/>
                                              </p:val>
                                            </p:tav>
                                          </p:tavLst>
                                        </p:anim>
                                      </p:childTnLst>
                                    </p:cTn>
                                  </p:par>
                                </p:childTnLst>
                              </p:cTn>
                            </p:par>
                            <p:par>
                              <p:cTn id="73" fill="hold">
                                <p:stCondLst>
                                  <p:cond delay="8830"/>
                                </p:stCondLst>
                                <p:childTnLst>
                                  <p:par>
                                    <p:cTn id="74" presetID="22" presetClass="entr" presetSubtype="8"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left)">
                                          <p:cBhvr>
                                            <p:cTn id="76" dur="500"/>
                                            <p:tgtEl>
                                              <p:spTgt spid="44"/>
                                            </p:tgtEl>
                                          </p:cBhvr>
                                        </p:animEffect>
                                      </p:childTnLst>
                                    </p:cTn>
                                  </p:par>
                                </p:childTnLst>
                              </p:cTn>
                            </p:par>
                            <p:par>
                              <p:cTn id="77" fill="hold">
                                <p:stCondLst>
                                  <p:cond delay="9330"/>
                                </p:stCondLst>
                                <p:childTnLst>
                                  <p:par>
                                    <p:cTn id="78" presetID="17" presetClass="entr" presetSubtype="1" fill="hold" grpId="0" nodeType="afterEffect">
                                      <p:stCondLst>
                                        <p:cond delay="0"/>
                                      </p:stCondLst>
                                      <p:iterate type="lt">
                                        <p:tmPct val="40000"/>
                                      </p:iterate>
                                      <p:childTnLst>
                                        <p:set>
                                          <p:cBhvr>
                                            <p:cTn id="79" dur="1" fill="hold">
                                              <p:stCondLst>
                                                <p:cond delay="0"/>
                                              </p:stCondLst>
                                            </p:cTn>
                                            <p:tgtEl>
                                              <p:spTgt spid="52"/>
                                            </p:tgtEl>
                                            <p:attrNameLst>
                                              <p:attrName>style.visibility</p:attrName>
                                            </p:attrNameLst>
                                          </p:cBhvr>
                                          <p:to>
                                            <p:strVal val="visible"/>
                                          </p:to>
                                        </p:set>
                                        <p:anim calcmode="lin" valueType="num">
                                          <p:cBhvr>
                                            <p:cTn id="80" dur="250" fill="hold"/>
                                            <p:tgtEl>
                                              <p:spTgt spid="52"/>
                                            </p:tgtEl>
                                            <p:attrNameLst>
                                              <p:attrName>ppt_x</p:attrName>
                                            </p:attrNameLst>
                                          </p:cBhvr>
                                          <p:tavLst>
                                            <p:tav tm="0">
                                              <p:val>
                                                <p:strVal val="#ppt_x"/>
                                              </p:val>
                                            </p:tav>
                                            <p:tav tm="100000">
                                              <p:val>
                                                <p:strVal val="#ppt_x"/>
                                              </p:val>
                                            </p:tav>
                                          </p:tavLst>
                                        </p:anim>
                                        <p:anim calcmode="lin" valueType="num">
                                          <p:cBhvr>
                                            <p:cTn id="81" dur="250" fill="hold"/>
                                            <p:tgtEl>
                                              <p:spTgt spid="52"/>
                                            </p:tgtEl>
                                            <p:attrNameLst>
                                              <p:attrName>ppt_y</p:attrName>
                                            </p:attrNameLst>
                                          </p:cBhvr>
                                          <p:tavLst>
                                            <p:tav tm="0">
                                              <p:val>
                                                <p:strVal val="#ppt_y-#ppt_h/2"/>
                                              </p:val>
                                            </p:tav>
                                            <p:tav tm="100000">
                                              <p:val>
                                                <p:strVal val="#ppt_y"/>
                                              </p:val>
                                            </p:tav>
                                          </p:tavLst>
                                        </p:anim>
                                        <p:anim calcmode="lin" valueType="num">
                                          <p:cBhvr>
                                            <p:cTn id="82" dur="250" fill="hold"/>
                                            <p:tgtEl>
                                              <p:spTgt spid="52"/>
                                            </p:tgtEl>
                                            <p:attrNameLst>
                                              <p:attrName>ppt_w</p:attrName>
                                            </p:attrNameLst>
                                          </p:cBhvr>
                                          <p:tavLst>
                                            <p:tav tm="0">
                                              <p:val>
                                                <p:strVal val="#ppt_w"/>
                                              </p:val>
                                            </p:tav>
                                            <p:tav tm="100000">
                                              <p:val>
                                                <p:strVal val="#ppt_w"/>
                                              </p:val>
                                            </p:tav>
                                          </p:tavLst>
                                        </p:anim>
                                        <p:anim calcmode="lin" valueType="num">
                                          <p:cBhvr>
                                            <p:cTn id="83" dur="250" fill="hold"/>
                                            <p:tgtEl>
                                              <p:spTgt spid="52"/>
                                            </p:tgtEl>
                                            <p:attrNameLst>
                                              <p:attrName>ppt_h</p:attrName>
                                            </p:attrNameLst>
                                          </p:cBhvr>
                                          <p:tavLst>
                                            <p:tav tm="0">
                                              <p:val>
                                                <p:fltVal val="0"/>
                                              </p:val>
                                            </p:tav>
                                            <p:tav tm="100000">
                                              <p:val>
                                                <p:strVal val="#ppt_h"/>
                                              </p:val>
                                            </p:tav>
                                          </p:tavLst>
                                        </p:anim>
                                      </p:childTnLst>
                                    </p:cTn>
                                  </p:par>
                                </p:childTnLst>
                              </p:cTn>
                            </p:par>
                            <p:par>
                              <p:cTn id="84" fill="hold">
                                <p:stCondLst>
                                  <p:cond delay="988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51"/>
                                            </p:tgtEl>
                                            <p:attrNameLst>
                                              <p:attrName>style.visibility</p:attrName>
                                            </p:attrNameLst>
                                          </p:cBhvr>
                                          <p:to>
                                            <p:strVal val="visible"/>
                                          </p:to>
                                        </p:set>
                                        <p:animEffect transition="in" filter="wipe(left)">
                                          <p:cBhvr>
                                            <p:cTn id="87" dur="100"/>
                                            <p:tgtEl>
                                              <p:spTgt spid="51"/>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51"/>
                                            </p:tgtEl>
                                          </p:cBhvr>
                                          <p:to x="80000" y="100000"/>
                                        </p:animScale>
                                        <p:anim by="(#ppt_w*0.10)" calcmode="lin" valueType="num">
                                          <p:cBhvr>
                                            <p:cTn id="90" dur="50" autoRev="1" fill="hold">
                                              <p:stCondLst>
                                                <p:cond delay="0"/>
                                              </p:stCondLst>
                                            </p:cTn>
                                            <p:tgtEl>
                                              <p:spTgt spid="51"/>
                                            </p:tgtEl>
                                            <p:attrNameLst>
                                              <p:attrName>ppt_x</p:attrName>
                                            </p:attrNameLst>
                                          </p:cBhvr>
                                        </p:anim>
                                        <p:anim by="(-#ppt_w*0.10)" calcmode="lin" valueType="num">
                                          <p:cBhvr>
                                            <p:cTn id="91" dur="50" autoRev="1" fill="hold">
                                              <p:stCondLst>
                                                <p:cond delay="0"/>
                                              </p:stCondLst>
                                            </p:cTn>
                                            <p:tgtEl>
                                              <p:spTgt spid="51"/>
                                            </p:tgtEl>
                                            <p:attrNameLst>
                                              <p:attrName>ppt_y</p:attrName>
                                            </p:attrNameLst>
                                          </p:cBhvr>
                                        </p:anim>
                                        <p:animRot by="-480000">
                                          <p:cBhvr>
                                            <p:cTn id="92" dur="50" autoRev="1" fill="hold">
                                              <p:stCondLst>
                                                <p:cond delay="0"/>
                                              </p:stCondLst>
                                            </p:cTn>
                                            <p:tgtEl>
                                              <p:spTgt spid="51"/>
                                            </p:tgtEl>
                                            <p:attrNameLst>
                                              <p:attrName>r</p:attrName>
                                            </p:attrNameLst>
                                          </p:cBhvr>
                                        </p:animRot>
                                      </p:childTnLst>
                                    </p:cTn>
                                  </p:par>
                                </p:childTnLst>
                              </p:cTn>
                            </p:par>
                            <p:par>
                              <p:cTn id="93" fill="hold">
                                <p:stCondLst>
                                  <p:cond delay="11120"/>
                                </p:stCondLst>
                                <p:childTnLst>
                                  <p:par>
                                    <p:cTn id="94" presetID="2" presetClass="entr" presetSubtype="1" fill="hold" grpId="0" nodeType="afterEffect">
                                      <p:stCondLst>
                                        <p:cond delay="0"/>
                                      </p:stCondLst>
                                      <p:childTnLst>
                                        <p:set>
                                          <p:cBhvr>
                                            <p:cTn id="95" dur="1" fill="hold">
                                              <p:stCondLst>
                                                <p:cond delay="0"/>
                                              </p:stCondLst>
                                            </p:cTn>
                                            <p:tgtEl>
                                              <p:spTgt spid="40"/>
                                            </p:tgtEl>
                                            <p:attrNameLst>
                                              <p:attrName>style.visibility</p:attrName>
                                            </p:attrNameLst>
                                          </p:cBhvr>
                                          <p:to>
                                            <p:strVal val="visible"/>
                                          </p:to>
                                        </p:set>
                                        <p:anim calcmode="lin" valueType="num">
                                          <p:cBhvr additive="base">
                                            <p:cTn id="96" dur="1000" fill="hold"/>
                                            <p:tgtEl>
                                              <p:spTgt spid="40"/>
                                            </p:tgtEl>
                                            <p:attrNameLst>
                                              <p:attrName>ppt_x</p:attrName>
                                            </p:attrNameLst>
                                          </p:cBhvr>
                                          <p:tavLst>
                                            <p:tav tm="0">
                                              <p:val>
                                                <p:strVal val="#ppt_x"/>
                                              </p:val>
                                            </p:tav>
                                            <p:tav tm="100000">
                                              <p:val>
                                                <p:strVal val="#ppt_x"/>
                                              </p:val>
                                            </p:tav>
                                          </p:tavLst>
                                        </p:anim>
                                        <p:anim calcmode="lin" valueType="num">
                                          <p:cBhvr additive="base">
                                            <p:cTn id="97" dur="1000" fill="hold"/>
                                            <p:tgtEl>
                                              <p:spTgt spid="40"/>
                                            </p:tgtEl>
                                            <p:attrNameLst>
                                              <p:attrName>ppt_y</p:attrName>
                                            </p:attrNameLst>
                                          </p:cBhvr>
                                          <p:tavLst>
                                            <p:tav tm="0">
                                              <p:val>
                                                <p:strVal val="0-#ppt_h/2"/>
                                              </p:val>
                                            </p:tav>
                                            <p:tav tm="100000">
                                              <p:val>
                                                <p:strVal val="#ppt_y"/>
                                              </p:val>
                                            </p:tav>
                                          </p:tavLst>
                                        </p:anim>
                                      </p:childTnLst>
                                    </p:cTn>
                                  </p:par>
                                </p:childTnLst>
                              </p:cTn>
                            </p:par>
                            <p:par>
                              <p:cTn id="98" fill="hold">
                                <p:stCondLst>
                                  <p:cond delay="12120"/>
                                </p:stCondLst>
                                <p:childTnLst>
                                  <p:par>
                                    <p:cTn id="99" presetID="22" presetClass="entr" presetSubtype="8" fill="hold"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wipe(left)">
                                          <p:cBhvr>
                                            <p:cTn id="101" dur="500"/>
                                            <p:tgtEl>
                                              <p:spTgt spid="43"/>
                                            </p:tgtEl>
                                          </p:cBhvr>
                                        </p:animEffect>
                                      </p:childTnLst>
                                    </p:cTn>
                                  </p:par>
                                </p:childTnLst>
                              </p:cTn>
                            </p:par>
                            <p:par>
                              <p:cTn id="102" fill="hold">
                                <p:stCondLst>
                                  <p:cond delay="12620"/>
                                </p:stCondLst>
                                <p:childTnLst>
                                  <p:par>
                                    <p:cTn id="103" presetID="17" presetClass="entr" presetSubtype="1" fill="hold" grpId="0" nodeType="afterEffect">
                                      <p:stCondLst>
                                        <p:cond delay="0"/>
                                      </p:stCondLst>
                                      <p:iterate type="lt">
                                        <p:tmPct val="40000"/>
                                      </p:iterate>
                                      <p:childTnLst>
                                        <p:set>
                                          <p:cBhvr>
                                            <p:cTn id="104" dur="1" fill="hold">
                                              <p:stCondLst>
                                                <p:cond delay="0"/>
                                              </p:stCondLst>
                                            </p:cTn>
                                            <p:tgtEl>
                                              <p:spTgt spid="54"/>
                                            </p:tgtEl>
                                            <p:attrNameLst>
                                              <p:attrName>style.visibility</p:attrName>
                                            </p:attrNameLst>
                                          </p:cBhvr>
                                          <p:to>
                                            <p:strVal val="visible"/>
                                          </p:to>
                                        </p:set>
                                        <p:anim calcmode="lin" valueType="num">
                                          <p:cBhvr>
                                            <p:cTn id="105" dur="250" fill="hold"/>
                                            <p:tgtEl>
                                              <p:spTgt spid="54"/>
                                            </p:tgtEl>
                                            <p:attrNameLst>
                                              <p:attrName>ppt_x</p:attrName>
                                            </p:attrNameLst>
                                          </p:cBhvr>
                                          <p:tavLst>
                                            <p:tav tm="0">
                                              <p:val>
                                                <p:strVal val="#ppt_x"/>
                                              </p:val>
                                            </p:tav>
                                            <p:tav tm="100000">
                                              <p:val>
                                                <p:strVal val="#ppt_x"/>
                                              </p:val>
                                            </p:tav>
                                          </p:tavLst>
                                        </p:anim>
                                        <p:anim calcmode="lin" valueType="num">
                                          <p:cBhvr>
                                            <p:cTn id="106" dur="250" fill="hold"/>
                                            <p:tgtEl>
                                              <p:spTgt spid="54"/>
                                            </p:tgtEl>
                                            <p:attrNameLst>
                                              <p:attrName>ppt_y</p:attrName>
                                            </p:attrNameLst>
                                          </p:cBhvr>
                                          <p:tavLst>
                                            <p:tav tm="0">
                                              <p:val>
                                                <p:strVal val="#ppt_y-#ppt_h/2"/>
                                              </p:val>
                                            </p:tav>
                                            <p:tav tm="100000">
                                              <p:val>
                                                <p:strVal val="#ppt_y"/>
                                              </p:val>
                                            </p:tav>
                                          </p:tavLst>
                                        </p:anim>
                                        <p:anim calcmode="lin" valueType="num">
                                          <p:cBhvr>
                                            <p:cTn id="107" dur="250" fill="hold"/>
                                            <p:tgtEl>
                                              <p:spTgt spid="54"/>
                                            </p:tgtEl>
                                            <p:attrNameLst>
                                              <p:attrName>ppt_w</p:attrName>
                                            </p:attrNameLst>
                                          </p:cBhvr>
                                          <p:tavLst>
                                            <p:tav tm="0">
                                              <p:val>
                                                <p:strVal val="#ppt_w"/>
                                              </p:val>
                                            </p:tav>
                                            <p:tav tm="100000">
                                              <p:val>
                                                <p:strVal val="#ppt_w"/>
                                              </p:val>
                                            </p:tav>
                                          </p:tavLst>
                                        </p:anim>
                                        <p:anim calcmode="lin" valueType="num">
                                          <p:cBhvr>
                                            <p:cTn id="108" dur="250" fill="hold"/>
                                            <p:tgtEl>
                                              <p:spTgt spid="54"/>
                                            </p:tgtEl>
                                            <p:attrNameLst>
                                              <p:attrName>ppt_h</p:attrName>
                                            </p:attrNameLst>
                                          </p:cBhvr>
                                          <p:tavLst>
                                            <p:tav tm="0">
                                              <p:val>
                                                <p:fltVal val="0"/>
                                              </p:val>
                                            </p:tav>
                                            <p:tav tm="100000">
                                              <p:val>
                                                <p:strVal val="#ppt_h"/>
                                              </p:val>
                                            </p:tav>
                                          </p:tavLst>
                                        </p:anim>
                                      </p:childTnLst>
                                    </p:cTn>
                                  </p:par>
                                </p:childTnLst>
                              </p:cTn>
                            </p:par>
                            <p:par>
                              <p:cTn id="109" fill="hold">
                                <p:stCondLst>
                                  <p:cond delay="13170"/>
                                </p:stCondLst>
                                <p:childTnLst>
                                  <p:par>
                                    <p:cTn id="110" presetID="22" presetClass="entr" presetSubtype="8" fill="hold" grpId="0" nodeType="afterEffect">
                                      <p:stCondLst>
                                        <p:cond delay="0"/>
                                      </p:stCondLst>
                                      <p:iterate type="lt">
                                        <p:tmPct val="30000"/>
                                      </p:iterate>
                                      <p:childTnLst>
                                        <p:set>
                                          <p:cBhvr>
                                            <p:cTn id="111" dur="1" fill="hold">
                                              <p:stCondLst>
                                                <p:cond delay="0"/>
                                              </p:stCondLst>
                                            </p:cTn>
                                            <p:tgtEl>
                                              <p:spTgt spid="53"/>
                                            </p:tgtEl>
                                            <p:attrNameLst>
                                              <p:attrName>style.visibility</p:attrName>
                                            </p:attrNameLst>
                                          </p:cBhvr>
                                          <p:to>
                                            <p:strVal val="visible"/>
                                          </p:to>
                                        </p:set>
                                        <p:animEffect transition="in" filter="wipe(left)">
                                          <p:cBhvr>
                                            <p:cTn id="112" dur="100"/>
                                            <p:tgtEl>
                                              <p:spTgt spid="53"/>
                                            </p:tgtEl>
                                          </p:cBhvr>
                                        </p:animEffect>
                                      </p:childTnLst>
                                    </p:cTn>
                                  </p:par>
                                  <p:par>
                                    <p:cTn id="113" presetID="36" presetClass="emph" presetSubtype="0" fill="hold" grpId="1" nodeType="withEffect">
                                      <p:stCondLst>
                                        <p:cond delay="0"/>
                                      </p:stCondLst>
                                      <p:iterate type="lt">
                                        <p:tmPct val="30000"/>
                                      </p:iterate>
                                      <p:childTnLst>
                                        <p:animScale>
                                          <p:cBhvr>
                                            <p:cTn id="114" dur="50" autoRev="1" fill="hold">
                                              <p:stCondLst>
                                                <p:cond delay="0"/>
                                              </p:stCondLst>
                                            </p:cTn>
                                            <p:tgtEl>
                                              <p:spTgt spid="53"/>
                                            </p:tgtEl>
                                          </p:cBhvr>
                                          <p:to x="80000" y="100000"/>
                                        </p:animScale>
                                        <p:anim by="(#ppt_w*0.10)" calcmode="lin" valueType="num">
                                          <p:cBhvr>
                                            <p:cTn id="115" dur="50" autoRev="1" fill="hold">
                                              <p:stCondLst>
                                                <p:cond delay="0"/>
                                              </p:stCondLst>
                                            </p:cTn>
                                            <p:tgtEl>
                                              <p:spTgt spid="53"/>
                                            </p:tgtEl>
                                            <p:attrNameLst>
                                              <p:attrName>ppt_x</p:attrName>
                                            </p:attrNameLst>
                                          </p:cBhvr>
                                        </p:anim>
                                        <p:anim by="(-#ppt_w*0.10)" calcmode="lin" valueType="num">
                                          <p:cBhvr>
                                            <p:cTn id="116" dur="50" autoRev="1" fill="hold">
                                              <p:stCondLst>
                                                <p:cond delay="0"/>
                                              </p:stCondLst>
                                            </p:cTn>
                                            <p:tgtEl>
                                              <p:spTgt spid="53"/>
                                            </p:tgtEl>
                                            <p:attrNameLst>
                                              <p:attrName>ppt_y</p:attrName>
                                            </p:attrNameLst>
                                          </p:cBhvr>
                                        </p:anim>
                                        <p:animRot by="-480000">
                                          <p:cBhvr>
                                            <p:cTn id="117" dur="50" autoRev="1" fill="hold">
                                              <p:stCondLst>
                                                <p:cond delay="0"/>
                                              </p:stCondLst>
                                            </p:cTn>
                                            <p:tgtEl>
                                              <p:spTgt spid="53"/>
                                            </p:tgtEl>
                                            <p:attrNameLst>
                                              <p:attrName>r</p:attrName>
                                            </p:attrNameLst>
                                          </p:cBhvr>
                                        </p:animRot>
                                      </p:childTnLst>
                                    </p:cTn>
                                  </p:par>
                                </p:childTnLst>
                              </p:cTn>
                            </p:par>
                            <p:par>
                              <p:cTn id="118" fill="hold">
                                <p:stCondLst>
                                  <p:cond delay="14410"/>
                                </p:stCondLst>
                                <p:childTnLst>
                                  <p:par>
                                    <p:cTn id="119" presetID="2" presetClass="entr" presetSubtype="1" fill="hold" grpId="0" nodeType="afterEffect">
                                      <p:stCondLst>
                                        <p:cond delay="0"/>
                                      </p:stCondLst>
                                      <p:childTnLst>
                                        <p:set>
                                          <p:cBhvr>
                                            <p:cTn id="120" dur="1" fill="hold">
                                              <p:stCondLst>
                                                <p:cond delay="0"/>
                                              </p:stCondLst>
                                            </p:cTn>
                                            <p:tgtEl>
                                              <p:spTgt spid="41"/>
                                            </p:tgtEl>
                                            <p:attrNameLst>
                                              <p:attrName>style.visibility</p:attrName>
                                            </p:attrNameLst>
                                          </p:cBhvr>
                                          <p:to>
                                            <p:strVal val="visible"/>
                                          </p:to>
                                        </p:set>
                                        <p:anim calcmode="lin" valueType="num">
                                          <p:cBhvr additive="base">
                                            <p:cTn id="121" dur="1000" fill="hold"/>
                                            <p:tgtEl>
                                              <p:spTgt spid="41"/>
                                            </p:tgtEl>
                                            <p:attrNameLst>
                                              <p:attrName>ppt_x</p:attrName>
                                            </p:attrNameLst>
                                          </p:cBhvr>
                                          <p:tavLst>
                                            <p:tav tm="0">
                                              <p:val>
                                                <p:strVal val="#ppt_x"/>
                                              </p:val>
                                            </p:tav>
                                            <p:tav tm="100000">
                                              <p:val>
                                                <p:strVal val="#ppt_x"/>
                                              </p:val>
                                            </p:tav>
                                          </p:tavLst>
                                        </p:anim>
                                        <p:anim calcmode="lin" valueType="num">
                                          <p:cBhvr additive="base">
                                            <p:cTn id="122" dur="1000" fill="hold"/>
                                            <p:tgtEl>
                                              <p:spTgt spid="41"/>
                                            </p:tgtEl>
                                            <p:attrNameLst>
                                              <p:attrName>ppt_y</p:attrName>
                                            </p:attrNameLst>
                                          </p:cBhvr>
                                          <p:tavLst>
                                            <p:tav tm="0">
                                              <p:val>
                                                <p:strVal val="0-#ppt_h/2"/>
                                              </p:val>
                                            </p:tav>
                                            <p:tav tm="100000">
                                              <p:val>
                                                <p:strVal val="#ppt_y"/>
                                              </p:val>
                                            </p:tav>
                                          </p:tavLst>
                                        </p:anim>
                                      </p:childTnLst>
                                    </p:cTn>
                                  </p:par>
                                </p:childTnLst>
                              </p:cTn>
                            </p:par>
                            <p:par>
                              <p:cTn id="123" fill="hold">
                                <p:stCondLst>
                                  <p:cond delay="15410"/>
                                </p:stCondLst>
                                <p:childTnLst>
                                  <p:par>
                                    <p:cTn id="124" presetID="22" presetClass="entr" presetSubtype="8" fill="hold" nodeType="after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wipe(left)">
                                          <p:cBhvr>
                                            <p:cTn id="126" dur="500"/>
                                            <p:tgtEl>
                                              <p:spTgt spid="42"/>
                                            </p:tgtEl>
                                          </p:cBhvr>
                                        </p:animEffect>
                                      </p:childTnLst>
                                    </p:cTn>
                                  </p:par>
                                </p:childTnLst>
                              </p:cTn>
                            </p:par>
                            <p:par>
                              <p:cTn id="127" fill="hold">
                                <p:stCondLst>
                                  <p:cond delay="15910"/>
                                </p:stCondLst>
                                <p:childTnLst>
                                  <p:par>
                                    <p:cTn id="128" presetID="17" presetClass="entr" presetSubtype="1" fill="hold" grpId="0" nodeType="afterEffect">
                                      <p:stCondLst>
                                        <p:cond delay="0"/>
                                      </p:stCondLst>
                                      <p:iterate type="lt">
                                        <p:tmPct val="40000"/>
                                      </p:iterate>
                                      <p:childTnLst>
                                        <p:set>
                                          <p:cBhvr>
                                            <p:cTn id="129" dur="1" fill="hold">
                                              <p:stCondLst>
                                                <p:cond delay="0"/>
                                              </p:stCondLst>
                                            </p:cTn>
                                            <p:tgtEl>
                                              <p:spTgt spid="56"/>
                                            </p:tgtEl>
                                            <p:attrNameLst>
                                              <p:attrName>style.visibility</p:attrName>
                                            </p:attrNameLst>
                                          </p:cBhvr>
                                          <p:to>
                                            <p:strVal val="visible"/>
                                          </p:to>
                                        </p:set>
                                        <p:anim calcmode="lin" valueType="num">
                                          <p:cBhvr>
                                            <p:cTn id="130" dur="250" fill="hold"/>
                                            <p:tgtEl>
                                              <p:spTgt spid="56"/>
                                            </p:tgtEl>
                                            <p:attrNameLst>
                                              <p:attrName>ppt_x</p:attrName>
                                            </p:attrNameLst>
                                          </p:cBhvr>
                                          <p:tavLst>
                                            <p:tav tm="0">
                                              <p:val>
                                                <p:strVal val="#ppt_x"/>
                                              </p:val>
                                            </p:tav>
                                            <p:tav tm="100000">
                                              <p:val>
                                                <p:strVal val="#ppt_x"/>
                                              </p:val>
                                            </p:tav>
                                          </p:tavLst>
                                        </p:anim>
                                        <p:anim calcmode="lin" valueType="num">
                                          <p:cBhvr>
                                            <p:cTn id="131" dur="250" fill="hold"/>
                                            <p:tgtEl>
                                              <p:spTgt spid="56"/>
                                            </p:tgtEl>
                                            <p:attrNameLst>
                                              <p:attrName>ppt_y</p:attrName>
                                            </p:attrNameLst>
                                          </p:cBhvr>
                                          <p:tavLst>
                                            <p:tav tm="0">
                                              <p:val>
                                                <p:strVal val="#ppt_y-#ppt_h/2"/>
                                              </p:val>
                                            </p:tav>
                                            <p:tav tm="100000">
                                              <p:val>
                                                <p:strVal val="#ppt_y"/>
                                              </p:val>
                                            </p:tav>
                                          </p:tavLst>
                                        </p:anim>
                                        <p:anim calcmode="lin" valueType="num">
                                          <p:cBhvr>
                                            <p:cTn id="132" dur="250" fill="hold"/>
                                            <p:tgtEl>
                                              <p:spTgt spid="56"/>
                                            </p:tgtEl>
                                            <p:attrNameLst>
                                              <p:attrName>ppt_w</p:attrName>
                                            </p:attrNameLst>
                                          </p:cBhvr>
                                          <p:tavLst>
                                            <p:tav tm="0">
                                              <p:val>
                                                <p:strVal val="#ppt_w"/>
                                              </p:val>
                                            </p:tav>
                                            <p:tav tm="100000">
                                              <p:val>
                                                <p:strVal val="#ppt_w"/>
                                              </p:val>
                                            </p:tav>
                                          </p:tavLst>
                                        </p:anim>
                                        <p:anim calcmode="lin" valueType="num">
                                          <p:cBhvr>
                                            <p:cTn id="133" dur="250" fill="hold"/>
                                            <p:tgtEl>
                                              <p:spTgt spid="56"/>
                                            </p:tgtEl>
                                            <p:attrNameLst>
                                              <p:attrName>ppt_h</p:attrName>
                                            </p:attrNameLst>
                                          </p:cBhvr>
                                          <p:tavLst>
                                            <p:tav tm="0">
                                              <p:val>
                                                <p:fltVal val="0"/>
                                              </p:val>
                                            </p:tav>
                                            <p:tav tm="100000">
                                              <p:val>
                                                <p:strVal val="#ppt_h"/>
                                              </p:val>
                                            </p:tav>
                                          </p:tavLst>
                                        </p:anim>
                                      </p:childTnLst>
                                    </p:cTn>
                                  </p:par>
                                </p:childTnLst>
                              </p:cTn>
                            </p:par>
                            <p:par>
                              <p:cTn id="134" fill="hold">
                                <p:stCondLst>
                                  <p:cond delay="16460"/>
                                </p:stCondLst>
                                <p:childTnLst>
                                  <p:par>
                                    <p:cTn id="135" presetID="22" presetClass="entr" presetSubtype="8" fill="hold" grpId="0" nodeType="afterEffect">
                                      <p:stCondLst>
                                        <p:cond delay="0"/>
                                      </p:stCondLst>
                                      <p:iterate type="lt">
                                        <p:tmPct val="30000"/>
                                      </p:iterate>
                                      <p:childTnLst>
                                        <p:set>
                                          <p:cBhvr>
                                            <p:cTn id="136" dur="1" fill="hold">
                                              <p:stCondLst>
                                                <p:cond delay="0"/>
                                              </p:stCondLst>
                                            </p:cTn>
                                            <p:tgtEl>
                                              <p:spTgt spid="55"/>
                                            </p:tgtEl>
                                            <p:attrNameLst>
                                              <p:attrName>style.visibility</p:attrName>
                                            </p:attrNameLst>
                                          </p:cBhvr>
                                          <p:to>
                                            <p:strVal val="visible"/>
                                          </p:to>
                                        </p:set>
                                        <p:animEffect transition="in" filter="wipe(left)">
                                          <p:cBhvr>
                                            <p:cTn id="137" dur="100"/>
                                            <p:tgtEl>
                                              <p:spTgt spid="55"/>
                                            </p:tgtEl>
                                          </p:cBhvr>
                                        </p:animEffect>
                                      </p:childTnLst>
                                    </p:cTn>
                                  </p:par>
                                  <p:par>
                                    <p:cTn id="138" presetID="36" presetClass="emph" presetSubtype="0" fill="hold" grpId="1" nodeType="withEffect">
                                      <p:stCondLst>
                                        <p:cond delay="0"/>
                                      </p:stCondLst>
                                      <p:iterate type="lt">
                                        <p:tmPct val="30000"/>
                                      </p:iterate>
                                      <p:childTnLst>
                                        <p:animScale>
                                          <p:cBhvr>
                                            <p:cTn id="139" dur="50" autoRev="1" fill="hold">
                                              <p:stCondLst>
                                                <p:cond delay="0"/>
                                              </p:stCondLst>
                                            </p:cTn>
                                            <p:tgtEl>
                                              <p:spTgt spid="55"/>
                                            </p:tgtEl>
                                          </p:cBhvr>
                                          <p:to x="80000" y="100000"/>
                                        </p:animScale>
                                        <p:anim by="(#ppt_w*0.10)" calcmode="lin" valueType="num">
                                          <p:cBhvr>
                                            <p:cTn id="140" dur="50" autoRev="1" fill="hold">
                                              <p:stCondLst>
                                                <p:cond delay="0"/>
                                              </p:stCondLst>
                                            </p:cTn>
                                            <p:tgtEl>
                                              <p:spTgt spid="55"/>
                                            </p:tgtEl>
                                            <p:attrNameLst>
                                              <p:attrName>ppt_x</p:attrName>
                                            </p:attrNameLst>
                                          </p:cBhvr>
                                        </p:anim>
                                        <p:anim by="(-#ppt_w*0.10)" calcmode="lin" valueType="num">
                                          <p:cBhvr>
                                            <p:cTn id="141" dur="50" autoRev="1" fill="hold">
                                              <p:stCondLst>
                                                <p:cond delay="0"/>
                                              </p:stCondLst>
                                            </p:cTn>
                                            <p:tgtEl>
                                              <p:spTgt spid="55"/>
                                            </p:tgtEl>
                                            <p:attrNameLst>
                                              <p:attrName>ppt_y</p:attrName>
                                            </p:attrNameLst>
                                          </p:cBhvr>
                                        </p:anim>
                                        <p:animRot by="-480000">
                                          <p:cBhvr>
                                            <p:cTn id="142" dur="50" autoRev="1" fill="hold">
                                              <p:stCondLst>
                                                <p:cond delay="0"/>
                                              </p:stCondLst>
                                            </p:cTn>
                                            <p:tgtEl>
                                              <p:spTgt spid="5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8" grpId="0" animBg="1"/>
          <p:bldP spid="39" grpId="0" animBg="1"/>
          <p:bldP spid="40" grpId="0" animBg="1"/>
          <p:bldP spid="41" grpId="0" animBg="1"/>
          <p:bldP spid="47" grpId="0"/>
          <p:bldP spid="47" grpId="1"/>
          <p:bldP spid="48" grpId="0"/>
          <p:bldP spid="49" grpId="0"/>
          <p:bldP spid="49" grpId="1"/>
          <p:bldP spid="50" grpId="0"/>
          <p:bldP spid="51" grpId="0"/>
          <p:bldP spid="51" grpId="1"/>
          <p:bldP spid="52" grpId="0"/>
          <p:bldP spid="53" grpId="0"/>
          <p:bldP spid="53" grpId="1"/>
          <p:bldP spid="54" grpId="0"/>
          <p:bldP spid="55" grpId="0"/>
          <p:bldP spid="55" grpId="1"/>
          <p:bldP spid="5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grpSp>
        <p:nvGrpSpPr>
          <p:cNvPr id="8" name="组合 7"/>
          <p:cNvGrpSpPr/>
          <p:nvPr/>
        </p:nvGrpSpPr>
        <p:grpSpPr>
          <a:xfrm>
            <a:off x="824963" y="4236487"/>
            <a:ext cx="2053700" cy="2053700"/>
            <a:chOff x="824963" y="4236487"/>
            <a:chExt cx="2053700" cy="205370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r="43922" b="30944"/>
            <a:stretch>
              <a:fillRect/>
            </a:stretch>
          </p:blipFill>
          <p:spPr>
            <a:xfrm>
              <a:off x="1045606" y="4580821"/>
              <a:ext cx="1578975" cy="1578974"/>
            </a:xfrm>
            <a:prstGeom prst="ellipse">
              <a:avLst/>
            </a:prstGeom>
          </p:spPr>
        </p:pic>
        <p:sp>
          <p:nvSpPr>
            <p:cNvPr id="27" name="五角星 7"/>
            <p:cNvSpPr/>
            <p:nvPr/>
          </p:nvSpPr>
          <p:spPr>
            <a:xfrm>
              <a:off x="824963" y="4236487"/>
              <a:ext cx="2053700" cy="2053700"/>
            </a:xfrm>
            <a:prstGeom prst="star5">
              <a:avLst>
                <a:gd name="adj" fmla="val 36401"/>
                <a:gd name="hf" fmla="val 105146"/>
                <a:gd name="vf" fmla="val 110557"/>
              </a:avLst>
            </a:prstGeom>
            <a:noFill/>
            <a:ln w="0">
              <a:solidFill>
                <a:srgbClr val="7B93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95000"/>
                  </a:prstClr>
                </a:solidFill>
              </a:endParaRPr>
            </a:p>
          </p:txBody>
        </p:sp>
      </p:grpSp>
      <p:grpSp>
        <p:nvGrpSpPr>
          <p:cNvPr id="9" name="组合 8"/>
          <p:cNvGrpSpPr/>
          <p:nvPr/>
        </p:nvGrpSpPr>
        <p:grpSpPr>
          <a:xfrm>
            <a:off x="6221160" y="4236487"/>
            <a:ext cx="2053700" cy="2053700"/>
            <a:chOff x="6221160" y="4236487"/>
            <a:chExt cx="2053700" cy="205370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8171" r="29348" b="20000"/>
            <a:stretch>
              <a:fillRect/>
            </a:stretch>
          </p:blipFill>
          <p:spPr>
            <a:xfrm>
              <a:off x="6455686" y="4580819"/>
              <a:ext cx="1577652" cy="1595213"/>
            </a:xfrm>
            <a:prstGeom prst="ellipse">
              <a:avLst/>
            </a:prstGeom>
          </p:spPr>
        </p:pic>
        <p:sp>
          <p:nvSpPr>
            <p:cNvPr id="29" name="五角星 13"/>
            <p:cNvSpPr/>
            <p:nvPr/>
          </p:nvSpPr>
          <p:spPr>
            <a:xfrm>
              <a:off x="6221160" y="4236487"/>
              <a:ext cx="2053700" cy="2053700"/>
            </a:xfrm>
            <a:prstGeom prst="star5">
              <a:avLst>
                <a:gd name="adj" fmla="val 36401"/>
                <a:gd name="hf" fmla="val 105146"/>
                <a:gd name="vf" fmla="val 110557"/>
              </a:avLst>
            </a:prstGeom>
            <a:noFill/>
            <a:ln w="0">
              <a:solidFill>
                <a:srgbClr val="5D76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95000"/>
                  </a:prstClr>
                </a:solidFill>
              </a:endParaRPr>
            </a:p>
          </p:txBody>
        </p:sp>
      </p:grpSp>
      <p:grpSp>
        <p:nvGrpSpPr>
          <p:cNvPr id="6" name="组合 5"/>
          <p:cNvGrpSpPr/>
          <p:nvPr/>
        </p:nvGrpSpPr>
        <p:grpSpPr>
          <a:xfrm>
            <a:off x="814116" y="1522784"/>
            <a:ext cx="2053700" cy="2053700"/>
            <a:chOff x="814116" y="1522784"/>
            <a:chExt cx="2053700" cy="205370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50051" t="3411" r="914" b="20310"/>
            <a:stretch>
              <a:fillRect/>
            </a:stretch>
          </p:blipFill>
          <p:spPr>
            <a:xfrm>
              <a:off x="1045607" y="1867117"/>
              <a:ext cx="1578975" cy="1567330"/>
            </a:xfrm>
            <a:prstGeom prst="ellipse">
              <a:avLst/>
            </a:prstGeom>
          </p:spPr>
        </p:pic>
        <p:sp>
          <p:nvSpPr>
            <p:cNvPr id="30" name="五角星 4"/>
            <p:cNvSpPr/>
            <p:nvPr/>
          </p:nvSpPr>
          <p:spPr>
            <a:xfrm>
              <a:off x="814116" y="1522784"/>
              <a:ext cx="2053700" cy="2053700"/>
            </a:xfrm>
            <a:prstGeom prst="star5">
              <a:avLst>
                <a:gd name="adj" fmla="val 36401"/>
                <a:gd name="hf" fmla="val 105146"/>
                <a:gd name="vf" fmla="val 110557"/>
              </a:avLst>
            </a:prstGeom>
            <a:noFill/>
            <a:ln w="0">
              <a:solidFill>
                <a:srgbClr val="046F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95000"/>
                  </a:prstClr>
                </a:solidFill>
              </a:endParaRPr>
            </a:p>
          </p:txBody>
        </p:sp>
      </p:grpSp>
      <p:grpSp>
        <p:nvGrpSpPr>
          <p:cNvPr id="7" name="组合 6"/>
          <p:cNvGrpSpPr/>
          <p:nvPr/>
        </p:nvGrpSpPr>
        <p:grpSpPr>
          <a:xfrm>
            <a:off x="6210313" y="1522784"/>
            <a:ext cx="2053700" cy="2053700"/>
            <a:chOff x="6210313" y="1522784"/>
            <a:chExt cx="2053700" cy="2053700"/>
          </a:xfrm>
        </p:grpSpPr>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r="43076" b="11199"/>
            <a:stretch>
              <a:fillRect/>
            </a:stretch>
          </p:blipFill>
          <p:spPr>
            <a:xfrm>
              <a:off x="6455686" y="1867118"/>
              <a:ext cx="1561593" cy="1567330"/>
            </a:xfrm>
            <a:prstGeom prst="ellipse">
              <a:avLst/>
            </a:prstGeom>
          </p:spPr>
        </p:pic>
        <p:sp>
          <p:nvSpPr>
            <p:cNvPr id="57" name="五角星 10"/>
            <p:cNvSpPr/>
            <p:nvPr/>
          </p:nvSpPr>
          <p:spPr>
            <a:xfrm>
              <a:off x="6210313" y="1522784"/>
              <a:ext cx="2053700" cy="2053700"/>
            </a:xfrm>
            <a:prstGeom prst="star5">
              <a:avLst>
                <a:gd name="adj" fmla="val 36401"/>
                <a:gd name="hf" fmla="val 105146"/>
                <a:gd name="vf" fmla="val 110557"/>
              </a:avLst>
            </a:prstGeom>
            <a:noFill/>
            <a:ln w="0">
              <a:solidFill>
                <a:srgbClr val="22B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95000"/>
                  </a:prstClr>
                </a:solidFill>
              </a:endParaRPr>
            </a:p>
          </p:txBody>
        </p:sp>
      </p:grpSp>
      <p:grpSp>
        <p:nvGrpSpPr>
          <p:cNvPr id="60" name="组合 59"/>
          <p:cNvGrpSpPr/>
          <p:nvPr/>
        </p:nvGrpSpPr>
        <p:grpSpPr>
          <a:xfrm>
            <a:off x="8400019" y="1905629"/>
            <a:ext cx="3075226" cy="1220707"/>
            <a:chOff x="8163091" y="2744596"/>
            <a:chExt cx="3075226" cy="1220707"/>
          </a:xfrm>
        </p:grpSpPr>
        <p:sp>
          <p:nvSpPr>
            <p:cNvPr id="61" name="矩形 60"/>
            <p:cNvSpPr/>
            <p:nvPr/>
          </p:nvSpPr>
          <p:spPr>
            <a:xfrm>
              <a:off x="8163091" y="3226639"/>
              <a:ext cx="3075226" cy="738664"/>
            </a:xfrm>
            <a:prstGeom prst="rect">
              <a:avLst/>
            </a:prstGeom>
          </p:spPr>
          <p:txBody>
            <a:bodyPr wrap="square">
              <a:spAutoFit/>
            </a:bodyPr>
            <a:lstStyle/>
            <a:p>
              <a:pPr algn="just">
                <a:spcAft>
                  <a:spcPts val="600"/>
                </a:spcAft>
              </a:pPr>
              <a:r>
                <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rPr>
                <a:t>您的内容打在这里，或者通过复制您的文本后，在此框中选择粘贴，并选择只保留文字。</a:t>
              </a:r>
              <a:endPar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矩形 61"/>
            <p:cNvSpPr/>
            <p:nvPr/>
          </p:nvSpPr>
          <p:spPr>
            <a:xfrm>
              <a:off x="8167789" y="2744596"/>
              <a:ext cx="1415772" cy="461665"/>
            </a:xfrm>
            <a:prstGeom prst="rect">
              <a:avLst/>
            </a:prstGeom>
          </p:spPr>
          <p:txBody>
            <a:bodyPr wrap="none">
              <a:spAutoFit/>
            </a:bodyPr>
            <a:lstStyle/>
            <a:p>
              <a:r>
                <a:rPr lang="zh-CN" altLang="en-US" b="1" dirty="0">
                  <a:solidFill>
                    <a:srgbClr val="22B1DE"/>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b="1" dirty="0">
                <a:solidFill>
                  <a:srgbClr val="22B1D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8400019" y="4508470"/>
            <a:ext cx="3075226" cy="1200329"/>
            <a:chOff x="8163091" y="2744596"/>
            <a:chExt cx="3075226" cy="1200329"/>
          </a:xfrm>
        </p:grpSpPr>
        <p:sp>
          <p:nvSpPr>
            <p:cNvPr id="64" name="矩形 63"/>
            <p:cNvSpPr/>
            <p:nvPr/>
          </p:nvSpPr>
          <p:spPr>
            <a:xfrm>
              <a:off x="8163091" y="3206261"/>
              <a:ext cx="3075226" cy="738664"/>
            </a:xfrm>
            <a:prstGeom prst="rect">
              <a:avLst/>
            </a:prstGeom>
          </p:spPr>
          <p:txBody>
            <a:bodyPr wrap="square">
              <a:spAutoFit/>
            </a:bodyPr>
            <a:lstStyle/>
            <a:p>
              <a:pPr algn="just">
                <a:spcAft>
                  <a:spcPts val="600"/>
                </a:spcAft>
              </a:pPr>
              <a:r>
                <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rPr>
                <a:t>您的内容打在这里，或者通过复制您的文本后，在此框中选择粘贴，并选择只保留文字。</a:t>
              </a:r>
              <a:endPar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矩形 64"/>
            <p:cNvSpPr/>
            <p:nvPr/>
          </p:nvSpPr>
          <p:spPr>
            <a:xfrm>
              <a:off x="8167789" y="2744596"/>
              <a:ext cx="1415772" cy="461665"/>
            </a:xfrm>
            <a:prstGeom prst="rect">
              <a:avLst/>
            </a:prstGeom>
          </p:spPr>
          <p:txBody>
            <a:bodyPr wrap="none">
              <a:spAutoFit/>
            </a:bodyPr>
            <a:lstStyle/>
            <a:p>
              <a:r>
                <a:rPr lang="zh-CN" altLang="en-US" b="1" dirty="0">
                  <a:solidFill>
                    <a:srgbClr val="5D76BA"/>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b="1" dirty="0">
                <a:solidFill>
                  <a:srgbClr val="5D76BA"/>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025998" y="1905629"/>
            <a:ext cx="3075226" cy="1220707"/>
            <a:chOff x="8163091" y="2744596"/>
            <a:chExt cx="3075226" cy="1220707"/>
          </a:xfrm>
        </p:grpSpPr>
        <p:sp>
          <p:nvSpPr>
            <p:cNvPr id="67" name="矩形 66"/>
            <p:cNvSpPr/>
            <p:nvPr/>
          </p:nvSpPr>
          <p:spPr>
            <a:xfrm>
              <a:off x="8163091" y="3226639"/>
              <a:ext cx="3075226" cy="738664"/>
            </a:xfrm>
            <a:prstGeom prst="rect">
              <a:avLst/>
            </a:prstGeom>
          </p:spPr>
          <p:txBody>
            <a:bodyPr wrap="square">
              <a:spAutoFit/>
            </a:bodyPr>
            <a:lstStyle/>
            <a:p>
              <a:pPr algn="just">
                <a:spcAft>
                  <a:spcPts val="600"/>
                </a:spcAft>
              </a:pPr>
              <a:r>
                <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rPr>
                <a:t>您的内容打在这里，或者通过复制您的文本后，在此框中选择粘贴，并选择只保留文字。</a:t>
              </a:r>
              <a:endPar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矩形 67"/>
            <p:cNvSpPr/>
            <p:nvPr/>
          </p:nvSpPr>
          <p:spPr>
            <a:xfrm>
              <a:off x="8167789" y="2744596"/>
              <a:ext cx="1415772" cy="461665"/>
            </a:xfrm>
            <a:prstGeom prst="rect">
              <a:avLst/>
            </a:prstGeom>
          </p:spPr>
          <p:txBody>
            <a:bodyPr wrap="none">
              <a:spAutoFit/>
            </a:bodyPr>
            <a:lstStyle/>
            <a:p>
              <a:r>
                <a:rPr lang="zh-CN" altLang="en-US" b="1" dirty="0">
                  <a:solidFill>
                    <a:srgbClr val="046FB6"/>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b="1" dirty="0">
                <a:solidFill>
                  <a:srgbClr val="046FB6"/>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3025998" y="4508470"/>
            <a:ext cx="3075226" cy="1200329"/>
            <a:chOff x="8163091" y="2744596"/>
            <a:chExt cx="3075226" cy="1200329"/>
          </a:xfrm>
        </p:grpSpPr>
        <p:sp>
          <p:nvSpPr>
            <p:cNvPr id="70" name="矩形 69"/>
            <p:cNvSpPr/>
            <p:nvPr/>
          </p:nvSpPr>
          <p:spPr>
            <a:xfrm>
              <a:off x="8163091" y="3206261"/>
              <a:ext cx="3075226" cy="738664"/>
            </a:xfrm>
            <a:prstGeom prst="rect">
              <a:avLst/>
            </a:prstGeom>
          </p:spPr>
          <p:txBody>
            <a:bodyPr wrap="square">
              <a:spAutoFit/>
            </a:bodyPr>
            <a:lstStyle/>
            <a:p>
              <a:pPr algn="just">
                <a:spcAft>
                  <a:spcPts val="600"/>
                </a:spcAft>
              </a:pPr>
              <a:r>
                <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rPr>
                <a:t>您的内容打在这里，或者通过复制您的文本后，在此框中选择粘贴，并选择只保留文字。</a:t>
              </a:r>
              <a:endPar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矩形 70"/>
            <p:cNvSpPr/>
            <p:nvPr/>
          </p:nvSpPr>
          <p:spPr>
            <a:xfrm>
              <a:off x="8167789" y="2744596"/>
              <a:ext cx="1415772" cy="461665"/>
            </a:xfrm>
            <a:prstGeom prst="rect">
              <a:avLst/>
            </a:prstGeom>
          </p:spPr>
          <p:txBody>
            <a:bodyPr wrap="none">
              <a:spAutoFit/>
            </a:bodyPr>
            <a:lstStyle/>
            <a:p>
              <a:r>
                <a:rPr lang="zh-CN" altLang="en-US" b="1" dirty="0">
                  <a:solidFill>
                    <a:srgbClr val="7B93D7"/>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b="1" dirty="0">
                <a:solidFill>
                  <a:srgbClr val="7B93D7"/>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childTnLst>
                          </p:cTn>
                        </p:par>
                        <p:par>
                          <p:cTn id="23" fill="hold">
                            <p:stCondLst>
                              <p:cond delay="2250"/>
                            </p:stCondLst>
                            <p:childTnLst>
                              <p:par>
                                <p:cTn id="24" presetID="12" presetClass="entr" presetSubtype="8" fill="hold"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additive="base">
                                        <p:cTn id="26" dur="500"/>
                                        <p:tgtEl>
                                          <p:spTgt spid="66"/>
                                        </p:tgtEl>
                                        <p:attrNameLst>
                                          <p:attrName>ppt_x</p:attrName>
                                        </p:attrNameLst>
                                      </p:cBhvr>
                                      <p:tavLst>
                                        <p:tav tm="0">
                                          <p:val>
                                            <p:strVal val="#ppt_x-#ppt_w*1.125000"/>
                                          </p:val>
                                        </p:tav>
                                        <p:tav tm="100000">
                                          <p:val>
                                            <p:strVal val="#ppt_x"/>
                                          </p:val>
                                        </p:tav>
                                      </p:tavLst>
                                    </p:anim>
                                    <p:animEffect transition="in" filter="wipe(right)">
                                      <p:cBhvr>
                                        <p:cTn id="27" dur="500"/>
                                        <p:tgtEl>
                                          <p:spTgt spid="66"/>
                                        </p:tgtEl>
                                      </p:cBhvr>
                                    </p:animEffect>
                                  </p:childTnLst>
                                </p:cTn>
                              </p:par>
                            </p:childTnLst>
                          </p:cTn>
                        </p:par>
                        <p:par>
                          <p:cTn id="28" fill="hold">
                            <p:stCondLst>
                              <p:cond delay="2750"/>
                            </p:stCondLst>
                            <p:childTnLst>
                              <p:par>
                                <p:cTn id="29" presetID="1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par>
                          <p:cTn id="33" fill="hold">
                            <p:stCondLst>
                              <p:cond delay="3250"/>
                            </p:stCondLst>
                            <p:childTnLst>
                              <p:par>
                                <p:cTn id="34" presetID="12" presetClass="entr" presetSubtype="8"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500"/>
                                        <p:tgtEl>
                                          <p:spTgt spid="60"/>
                                        </p:tgtEl>
                                        <p:attrNameLst>
                                          <p:attrName>ppt_x</p:attrName>
                                        </p:attrNameLst>
                                      </p:cBhvr>
                                      <p:tavLst>
                                        <p:tav tm="0">
                                          <p:val>
                                            <p:strVal val="#ppt_x-#ppt_w*1.125000"/>
                                          </p:val>
                                        </p:tav>
                                        <p:tav tm="100000">
                                          <p:val>
                                            <p:strVal val="#ppt_x"/>
                                          </p:val>
                                        </p:tav>
                                      </p:tavLst>
                                    </p:anim>
                                    <p:animEffect transition="in" filter="wipe(right)">
                                      <p:cBhvr>
                                        <p:cTn id="37" dur="500"/>
                                        <p:tgtEl>
                                          <p:spTgt spid="60"/>
                                        </p:tgtEl>
                                      </p:cBhvr>
                                    </p:animEffect>
                                  </p:childTnLst>
                                </p:cTn>
                              </p:par>
                            </p:childTnLst>
                          </p:cTn>
                        </p:par>
                        <p:par>
                          <p:cTn id="38" fill="hold">
                            <p:stCondLst>
                              <p:cond delay="3750"/>
                            </p:stCondLst>
                            <p:childTnLst>
                              <p:par>
                                <p:cTn id="39" presetID="12" presetClass="entr" presetSubtype="4"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ppt_y</p:attrName>
                                        </p:attrNameLst>
                                      </p:cBhvr>
                                      <p:tavLst>
                                        <p:tav tm="0">
                                          <p:val>
                                            <p:strVal val="#ppt_y+#ppt_h*1.125000"/>
                                          </p:val>
                                        </p:tav>
                                        <p:tav tm="100000">
                                          <p:val>
                                            <p:strVal val="#ppt_y"/>
                                          </p:val>
                                        </p:tav>
                                      </p:tavLst>
                                    </p:anim>
                                    <p:animEffect transition="in" filter="wipe(up)">
                                      <p:cBhvr>
                                        <p:cTn id="42" dur="500"/>
                                        <p:tgtEl>
                                          <p:spTgt spid="8"/>
                                        </p:tgtEl>
                                      </p:cBhvr>
                                    </p:animEffect>
                                  </p:childTnLst>
                                </p:cTn>
                              </p:par>
                            </p:childTnLst>
                          </p:cTn>
                        </p:par>
                        <p:par>
                          <p:cTn id="43" fill="hold">
                            <p:stCondLst>
                              <p:cond delay="4250"/>
                            </p:stCondLst>
                            <p:childTnLst>
                              <p:par>
                                <p:cTn id="44" presetID="12" presetClass="entr" presetSubtype="8" fill="hold" nodeType="after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p:tgtEl>
                                          <p:spTgt spid="69"/>
                                        </p:tgtEl>
                                        <p:attrNameLst>
                                          <p:attrName>ppt_x</p:attrName>
                                        </p:attrNameLst>
                                      </p:cBhvr>
                                      <p:tavLst>
                                        <p:tav tm="0">
                                          <p:val>
                                            <p:strVal val="#ppt_x-#ppt_w*1.125000"/>
                                          </p:val>
                                        </p:tav>
                                        <p:tav tm="100000">
                                          <p:val>
                                            <p:strVal val="#ppt_x"/>
                                          </p:val>
                                        </p:tav>
                                      </p:tavLst>
                                    </p:anim>
                                    <p:animEffect transition="in" filter="wipe(right)">
                                      <p:cBhvr>
                                        <p:cTn id="47" dur="500"/>
                                        <p:tgtEl>
                                          <p:spTgt spid="69"/>
                                        </p:tgtEl>
                                      </p:cBhvr>
                                    </p:animEffect>
                                  </p:childTnLst>
                                </p:cTn>
                              </p:par>
                            </p:childTnLst>
                          </p:cTn>
                        </p:par>
                        <p:par>
                          <p:cTn id="48" fill="hold">
                            <p:stCondLst>
                              <p:cond delay="4750"/>
                            </p:stCondLst>
                            <p:childTnLst>
                              <p:par>
                                <p:cTn id="49" presetID="12" presetClass="entr" presetSubtype="4"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p:tgtEl>
                                          <p:spTgt spid="9"/>
                                        </p:tgtEl>
                                        <p:attrNameLst>
                                          <p:attrName>ppt_y</p:attrName>
                                        </p:attrNameLst>
                                      </p:cBhvr>
                                      <p:tavLst>
                                        <p:tav tm="0">
                                          <p:val>
                                            <p:strVal val="#ppt_y+#ppt_h*1.125000"/>
                                          </p:val>
                                        </p:tav>
                                        <p:tav tm="100000">
                                          <p:val>
                                            <p:strVal val="#ppt_y"/>
                                          </p:val>
                                        </p:tav>
                                      </p:tavLst>
                                    </p:anim>
                                    <p:animEffect transition="in" filter="wipe(up)">
                                      <p:cBhvr>
                                        <p:cTn id="52" dur="500"/>
                                        <p:tgtEl>
                                          <p:spTgt spid="9"/>
                                        </p:tgtEl>
                                      </p:cBhvr>
                                    </p:animEffect>
                                  </p:childTnLst>
                                </p:cTn>
                              </p:par>
                            </p:childTnLst>
                          </p:cTn>
                        </p:par>
                        <p:par>
                          <p:cTn id="53" fill="hold">
                            <p:stCondLst>
                              <p:cond delay="5250"/>
                            </p:stCondLst>
                            <p:childTnLst>
                              <p:par>
                                <p:cTn id="54" presetID="12" presetClass="entr" presetSubtype="8" fill="hold" nodeType="afterEffect">
                                  <p:stCondLst>
                                    <p:cond delay="0"/>
                                  </p:stCondLst>
                                  <p:childTnLst>
                                    <p:set>
                                      <p:cBhvr>
                                        <p:cTn id="55" dur="1" fill="hold">
                                          <p:stCondLst>
                                            <p:cond delay="0"/>
                                          </p:stCondLst>
                                        </p:cTn>
                                        <p:tgtEl>
                                          <p:spTgt spid="63"/>
                                        </p:tgtEl>
                                        <p:attrNameLst>
                                          <p:attrName>style.visibility</p:attrName>
                                        </p:attrNameLst>
                                      </p:cBhvr>
                                      <p:to>
                                        <p:strVal val="visible"/>
                                      </p:to>
                                    </p:set>
                                    <p:anim calcmode="lin" valueType="num">
                                      <p:cBhvr additive="base">
                                        <p:cTn id="56" dur="500"/>
                                        <p:tgtEl>
                                          <p:spTgt spid="63"/>
                                        </p:tgtEl>
                                        <p:attrNameLst>
                                          <p:attrName>ppt_x</p:attrName>
                                        </p:attrNameLst>
                                      </p:cBhvr>
                                      <p:tavLst>
                                        <p:tav tm="0">
                                          <p:val>
                                            <p:strVal val="#ppt_x-#ppt_w*1.125000"/>
                                          </p:val>
                                        </p:tav>
                                        <p:tav tm="100000">
                                          <p:val>
                                            <p:strVal val="#ppt_x"/>
                                          </p:val>
                                        </p:tav>
                                      </p:tavLst>
                                    </p:anim>
                                    <p:animEffect transition="in" filter="wipe(right)">
                                      <p:cBhvr>
                                        <p:cTn id="5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sp>
        <p:nvSpPr>
          <p:cNvPr id="44" name="MH_SubTitle_4"/>
          <p:cNvSpPr/>
          <p:nvPr>
            <p:custDataLst>
              <p:tags r:id="rId1"/>
            </p:custDataLst>
          </p:nvPr>
        </p:nvSpPr>
        <p:spPr>
          <a:xfrm>
            <a:off x="7430010" y="4276785"/>
            <a:ext cx="2638926" cy="1560500"/>
          </a:xfrm>
          <a:prstGeom prst="homePlate">
            <a:avLst/>
          </a:prstGeom>
          <a:solidFill>
            <a:srgbClr val="5D76B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a:defRPr/>
            </a:pPr>
            <a:r>
              <a:rPr lang="zh-CN" altLang="en-US" dirty="0">
                <a:solidFill>
                  <a:srgbClr val="FFFFFF"/>
                </a:solidFill>
                <a:latin typeface="黑体" panose="02010609060101010101" pitchFamily="49" charset="-122"/>
                <a:ea typeface="黑体" panose="02010609060101010101" pitchFamily="49" charset="-122"/>
              </a:rPr>
              <a:t>添加标题</a:t>
            </a:r>
            <a:endParaRPr lang="zh-CN" altLang="en-US" dirty="0">
              <a:solidFill>
                <a:srgbClr val="FFFFFF"/>
              </a:solidFill>
              <a:latin typeface="黑体" panose="02010609060101010101" pitchFamily="49" charset="-122"/>
              <a:ea typeface="黑体" panose="02010609060101010101" pitchFamily="49" charset="-122"/>
            </a:endParaRPr>
          </a:p>
        </p:txBody>
      </p:sp>
      <p:sp>
        <p:nvSpPr>
          <p:cNvPr id="45" name="MH_SubTitle_3"/>
          <p:cNvSpPr/>
          <p:nvPr>
            <p:custDataLst>
              <p:tags r:id="rId2"/>
            </p:custDataLst>
          </p:nvPr>
        </p:nvSpPr>
        <p:spPr>
          <a:xfrm>
            <a:off x="5659643" y="3848739"/>
            <a:ext cx="2638926" cy="1560500"/>
          </a:xfrm>
          <a:prstGeom prst="homePlate">
            <a:avLst/>
          </a:prstGeom>
          <a:solidFill>
            <a:srgbClr val="7B93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a:defRPr/>
            </a:pPr>
            <a:r>
              <a:rPr lang="zh-CN" altLang="en-US" dirty="0">
                <a:solidFill>
                  <a:srgbClr val="FFFFFF"/>
                </a:solidFill>
                <a:latin typeface="黑体" panose="02010609060101010101" pitchFamily="49" charset="-122"/>
                <a:ea typeface="黑体" panose="02010609060101010101" pitchFamily="49" charset="-122"/>
              </a:rPr>
              <a:t>添加标题</a:t>
            </a:r>
            <a:endParaRPr lang="zh-CN" altLang="en-US" dirty="0">
              <a:solidFill>
                <a:srgbClr val="FFFFFF"/>
              </a:solidFill>
              <a:latin typeface="黑体" panose="02010609060101010101" pitchFamily="49" charset="-122"/>
              <a:ea typeface="黑体" panose="02010609060101010101" pitchFamily="49" charset="-122"/>
            </a:endParaRPr>
          </a:p>
        </p:txBody>
      </p:sp>
      <p:sp>
        <p:nvSpPr>
          <p:cNvPr id="46" name="MH_SubTitle_2"/>
          <p:cNvSpPr/>
          <p:nvPr>
            <p:custDataLst>
              <p:tags r:id="rId3"/>
            </p:custDataLst>
          </p:nvPr>
        </p:nvSpPr>
        <p:spPr>
          <a:xfrm>
            <a:off x="3891355" y="4276785"/>
            <a:ext cx="2638926" cy="1560500"/>
          </a:xfrm>
          <a:prstGeom prst="homePlate">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a:defRPr/>
            </a:pPr>
            <a:r>
              <a:rPr lang="zh-CN" altLang="en-US" dirty="0">
                <a:solidFill>
                  <a:srgbClr val="FFFFFF"/>
                </a:solidFill>
                <a:latin typeface="黑体" panose="02010609060101010101" pitchFamily="49" charset="-122"/>
                <a:ea typeface="黑体" panose="02010609060101010101" pitchFamily="49" charset="-122"/>
              </a:rPr>
              <a:t>添加标题</a:t>
            </a:r>
            <a:endParaRPr lang="zh-CN" altLang="en-US" dirty="0">
              <a:solidFill>
                <a:srgbClr val="FFFFFF"/>
              </a:solidFill>
              <a:latin typeface="黑体" panose="02010609060101010101" pitchFamily="49" charset="-122"/>
              <a:ea typeface="黑体" panose="02010609060101010101" pitchFamily="49" charset="-122"/>
            </a:endParaRPr>
          </a:p>
        </p:txBody>
      </p:sp>
      <p:sp>
        <p:nvSpPr>
          <p:cNvPr id="47" name="MH_SubTitle_1"/>
          <p:cNvSpPr/>
          <p:nvPr>
            <p:custDataLst>
              <p:tags r:id="rId4"/>
            </p:custDataLst>
          </p:nvPr>
        </p:nvSpPr>
        <p:spPr>
          <a:xfrm>
            <a:off x="2123066" y="3848739"/>
            <a:ext cx="2638926" cy="1560500"/>
          </a:xfrm>
          <a:prstGeom prst="homePlate">
            <a:avLst/>
          </a:prstGeom>
          <a:solidFill>
            <a:srgbClr val="046F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a:defRPr/>
            </a:pPr>
            <a:r>
              <a:rPr lang="zh-CN" altLang="en-US" dirty="0">
                <a:solidFill>
                  <a:srgbClr val="FFFFFF"/>
                </a:solidFill>
                <a:latin typeface="黑体" panose="02010609060101010101" pitchFamily="49" charset="-122"/>
                <a:ea typeface="黑体" panose="02010609060101010101" pitchFamily="49" charset="-122"/>
              </a:rPr>
              <a:t>添加标题</a:t>
            </a:r>
            <a:endParaRPr lang="zh-CN" altLang="en-US" dirty="0">
              <a:solidFill>
                <a:srgbClr val="FFFFFF"/>
              </a:solidFill>
              <a:latin typeface="黑体" panose="02010609060101010101" pitchFamily="49" charset="-122"/>
              <a:ea typeface="黑体" panose="02010609060101010101" pitchFamily="49" charset="-122"/>
            </a:endParaRPr>
          </a:p>
        </p:txBody>
      </p:sp>
      <p:sp>
        <p:nvSpPr>
          <p:cNvPr id="48" name="MH_Desc_1"/>
          <p:cNvSpPr/>
          <p:nvPr>
            <p:custDataLst>
              <p:tags r:id="rId5"/>
            </p:custDataLst>
          </p:nvPr>
        </p:nvSpPr>
        <p:spPr>
          <a:xfrm>
            <a:off x="2123065" y="1409289"/>
            <a:ext cx="7945870" cy="1737120"/>
          </a:xfrm>
          <a:custGeom>
            <a:avLst/>
            <a:gdLst>
              <a:gd name="connsiteX0" fmla="*/ 1971696 w 2115712"/>
              <a:gd name="connsiteY0" fmla="*/ 1800200 h 1800200"/>
              <a:gd name="connsiteX1" fmla="*/ 2115712 w 2115712"/>
              <a:gd name="connsiteY1" fmla="*/ 0 h 1800200"/>
              <a:gd name="connsiteX2" fmla="*/ 2115712 w 2115712"/>
              <a:gd name="connsiteY2" fmla="*/ 1800200 h 1800200"/>
              <a:gd name="connsiteX3" fmla="*/ 1971696 w 2115712"/>
              <a:gd name="connsiteY3" fmla="*/ 1800200 h 1800200"/>
              <a:gd name="connsiteX4" fmla="*/ 0 w 2115712"/>
              <a:gd name="connsiteY4" fmla="*/ 0 h 1800200"/>
              <a:gd name="connsiteX5" fmla="*/ 144016 w 2115712"/>
              <a:gd name="connsiteY5" fmla="*/ 0 h 1800200"/>
              <a:gd name="connsiteX6" fmla="*/ 144016 w 2115712"/>
              <a:gd name="connsiteY6" fmla="*/ 1800200 h 1800200"/>
              <a:gd name="connsiteX7" fmla="*/ 0 w 2115712"/>
              <a:gd name="connsiteY7" fmla="*/ 1800200 h 1800200"/>
              <a:gd name="connsiteX8" fmla="*/ 0 w 2115712"/>
              <a:gd name="connsiteY8" fmla="*/ 0 h 1800200"/>
              <a:gd name="connsiteX0-1" fmla="*/ 2115712 w 2115712"/>
              <a:gd name="connsiteY0-2" fmla="*/ 1800200 h 1800200"/>
              <a:gd name="connsiteX1-3" fmla="*/ 2115712 w 2115712"/>
              <a:gd name="connsiteY1-4" fmla="*/ 0 h 1800200"/>
              <a:gd name="connsiteX2-5" fmla="*/ 2115712 w 2115712"/>
              <a:gd name="connsiteY2-6" fmla="*/ 1800200 h 1800200"/>
              <a:gd name="connsiteX3-7" fmla="*/ 0 w 2115712"/>
              <a:gd name="connsiteY3-8" fmla="*/ 0 h 1800200"/>
              <a:gd name="connsiteX4-9" fmla="*/ 144016 w 2115712"/>
              <a:gd name="connsiteY4-10" fmla="*/ 0 h 1800200"/>
              <a:gd name="connsiteX5-11" fmla="*/ 144016 w 2115712"/>
              <a:gd name="connsiteY5-12" fmla="*/ 1800200 h 1800200"/>
              <a:gd name="connsiteX6-13" fmla="*/ 0 w 2115712"/>
              <a:gd name="connsiteY6-14" fmla="*/ 1800200 h 1800200"/>
              <a:gd name="connsiteX7-15" fmla="*/ 0 w 2115712"/>
              <a:gd name="connsiteY7-16" fmla="*/ 0 h 1800200"/>
              <a:gd name="connsiteX0-17" fmla="*/ 2115712 w 2115712"/>
              <a:gd name="connsiteY0-18" fmla="*/ 1800200 h 1800200"/>
              <a:gd name="connsiteX1-19" fmla="*/ 2115712 w 2115712"/>
              <a:gd name="connsiteY1-20" fmla="*/ 0 h 1800200"/>
              <a:gd name="connsiteX2-21" fmla="*/ 2115712 w 2115712"/>
              <a:gd name="connsiteY2-22" fmla="*/ 1800200 h 1800200"/>
              <a:gd name="connsiteX3-23" fmla="*/ 0 w 2115712"/>
              <a:gd name="connsiteY3-24" fmla="*/ 0 h 1800200"/>
              <a:gd name="connsiteX4-25" fmla="*/ 144016 w 2115712"/>
              <a:gd name="connsiteY4-26" fmla="*/ 1800200 h 1800200"/>
              <a:gd name="connsiteX5-27" fmla="*/ 0 w 2115712"/>
              <a:gd name="connsiteY5-28" fmla="*/ 1800200 h 1800200"/>
              <a:gd name="connsiteX6-29" fmla="*/ 0 w 2115712"/>
              <a:gd name="connsiteY6-30" fmla="*/ 0 h 1800200"/>
              <a:gd name="connsiteX0-31" fmla="*/ 2115712 w 2115712"/>
              <a:gd name="connsiteY0-32" fmla="*/ 1800200 h 1800200"/>
              <a:gd name="connsiteX1-33" fmla="*/ 2115712 w 2115712"/>
              <a:gd name="connsiteY1-34" fmla="*/ 0 h 1800200"/>
              <a:gd name="connsiteX2-35" fmla="*/ 2115712 w 2115712"/>
              <a:gd name="connsiteY2-36" fmla="*/ 1800200 h 1800200"/>
              <a:gd name="connsiteX3-37" fmla="*/ 0 w 2115712"/>
              <a:gd name="connsiteY3-38" fmla="*/ 0 h 1800200"/>
              <a:gd name="connsiteX4-39" fmla="*/ 0 w 2115712"/>
              <a:gd name="connsiteY4-40" fmla="*/ 1800200 h 1800200"/>
              <a:gd name="connsiteX5-41" fmla="*/ 0 w 2115712"/>
              <a:gd name="connsiteY5-42" fmla="*/ 0 h 1800200"/>
              <a:gd name="connsiteX0-43" fmla="*/ 0 w 0"/>
              <a:gd name="connsiteY0-44" fmla="*/ 0 h 1800200"/>
              <a:gd name="connsiteX1-45" fmla="*/ 0 w 0"/>
              <a:gd name="connsiteY1-46" fmla="*/ 1800200 h 1800200"/>
              <a:gd name="connsiteX2-47" fmla="*/ 0 w 0"/>
              <a:gd name="connsiteY2-48" fmla="*/ 0 h 1800200"/>
            </a:gdLst>
            <a:ahLst/>
            <a:cxnLst>
              <a:cxn ang="0">
                <a:pos x="connsiteX0-1" y="connsiteY0-2"/>
              </a:cxn>
              <a:cxn ang="0">
                <a:pos x="connsiteX1-3" y="connsiteY1-4"/>
              </a:cxn>
              <a:cxn ang="0">
                <a:pos x="connsiteX2-5" y="connsiteY2-6"/>
              </a:cxn>
            </a:cxnLst>
            <a:rect l="l" t="t" r="r" b="b"/>
            <a:pathLst>
              <a:path h="1800200">
                <a:moveTo>
                  <a:pt x="0" y="0"/>
                </a:moveTo>
                <a:lnTo>
                  <a:pt x="0" y="1800200"/>
                </a:lnTo>
                <a:lnTo>
                  <a:pt x="0" y="0"/>
                </a:lnTo>
                <a:close/>
              </a:path>
            </a:pathLst>
          </a:custGeom>
          <a:noFill/>
          <a:ln w="63500" cap="sq" cmpd="thickThin">
            <a:solidFill>
              <a:schemeClr val="tx1">
                <a:lumMod val="50000"/>
                <a:lumOff val="50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lIns="144000" tIns="0" rIns="72000" bIns="0" anchor="ctr">
            <a:noAutofit/>
          </a:bodyPr>
          <a:lstStyle/>
          <a:p>
            <a:pPr algn="just">
              <a:lnSpc>
                <a:spcPct val="140000"/>
              </a:lnSpc>
              <a:spcBef>
                <a:spcPts val="600"/>
              </a:spcBef>
              <a:spcAft>
                <a:spcPts val="600"/>
              </a:spcAft>
              <a:defRPr/>
            </a:pPr>
            <a:endParaRPr lang="en-US" altLang="zh-CN"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a:p>
            <a:pPr algn="just">
              <a:lnSpc>
                <a:spcPct val="140000"/>
              </a:lnSpc>
              <a:spcBef>
                <a:spcPts val="600"/>
              </a:spcBef>
              <a:spcAft>
                <a:spcPts val="600"/>
              </a:spcAft>
              <a:defRPr/>
            </a:pPr>
            <a:endParaRPr lang="en-US" altLang="zh-CN"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a:p>
            <a:pPr algn="just">
              <a:lnSpc>
                <a:spcPct val="140000"/>
              </a:lnSpc>
              <a:spcBef>
                <a:spcPts val="600"/>
              </a:spcBef>
              <a:spcAft>
                <a:spcPts val="600"/>
              </a:spcAft>
              <a:defRPr/>
            </a:pPr>
            <a:r>
              <a:rPr lang="zh-CN" altLang="en-US"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endParaRPr lang="en-US" altLang="zh-CN"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a:p>
            <a:pPr algn="just">
              <a:lnSpc>
                <a:spcPct val="140000"/>
              </a:lnSpc>
              <a:spcBef>
                <a:spcPts val="600"/>
              </a:spcBef>
              <a:spcAft>
                <a:spcPts val="600"/>
              </a:spcAft>
              <a:defRPr/>
            </a:pPr>
            <a:r>
              <a:rPr lang="zh-CN" altLang="en-US"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endParaRPr lang="zh-CN" altLang="en-US"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a:p>
            <a:pPr algn="just">
              <a:lnSpc>
                <a:spcPct val="140000"/>
              </a:lnSpc>
              <a:spcBef>
                <a:spcPts val="600"/>
              </a:spcBef>
              <a:spcAft>
                <a:spcPts val="600"/>
              </a:spcAft>
              <a:defRPr/>
            </a:pPr>
            <a:endParaRPr lang="zh-CN" altLang="en-US"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a:p>
            <a:pPr algn="just">
              <a:lnSpc>
                <a:spcPct val="140000"/>
              </a:lnSpc>
              <a:spcBef>
                <a:spcPts val="600"/>
              </a:spcBef>
              <a:spcAft>
                <a:spcPts val="600"/>
              </a:spcAft>
              <a:defRPr/>
            </a:pPr>
            <a:endParaRPr lang="zh-CN" altLang="en-US" sz="1800" dirty="0">
              <a:solidFill>
                <a:schemeClr val="tx2">
                  <a:lumMod val="50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 presetClass="entr" presetSubtype="8" fill="hold" grpId="0" nodeType="afterEffect" p14:presetBounceEnd="34000">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14:bounceEnd="34000">
                                          <p:cBhvr additive="base">
                                            <p:cTn id="21" dur="500" fill="hold"/>
                                            <p:tgtEl>
                                              <p:spTgt spid="47"/>
                                            </p:tgtEl>
                                            <p:attrNameLst>
                                              <p:attrName>ppt_x</p:attrName>
                                            </p:attrNameLst>
                                          </p:cBhvr>
                                          <p:tavLst>
                                            <p:tav tm="0">
                                              <p:val>
                                                <p:strVal val="0-#ppt_w/2"/>
                                              </p:val>
                                            </p:tav>
                                            <p:tav tm="100000">
                                              <p:val>
                                                <p:strVal val="#ppt_x"/>
                                              </p:val>
                                            </p:tav>
                                          </p:tavLst>
                                        </p:anim>
                                        <p:anim calcmode="lin" valueType="num" p14:bounceEnd="34000">
                                          <p:cBhvr additive="base">
                                            <p:cTn id="22" dur="500" fill="hold"/>
                                            <p:tgtEl>
                                              <p:spTgt spid="47"/>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 presetClass="entr" presetSubtype="8" fill="hold" grpId="0" nodeType="afterEffect" p14:presetBounceEnd="34000">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14:bounceEnd="34000">
                                          <p:cBhvr additive="base">
                                            <p:cTn id="26" dur="500" fill="hold"/>
                                            <p:tgtEl>
                                              <p:spTgt spid="46"/>
                                            </p:tgtEl>
                                            <p:attrNameLst>
                                              <p:attrName>ppt_x</p:attrName>
                                            </p:attrNameLst>
                                          </p:cBhvr>
                                          <p:tavLst>
                                            <p:tav tm="0">
                                              <p:val>
                                                <p:strVal val="0-#ppt_w/2"/>
                                              </p:val>
                                            </p:tav>
                                            <p:tav tm="100000">
                                              <p:val>
                                                <p:strVal val="#ppt_x"/>
                                              </p:val>
                                            </p:tav>
                                          </p:tavLst>
                                        </p:anim>
                                        <p:anim calcmode="lin" valueType="num" p14:bounceEnd="34000">
                                          <p:cBhvr additive="base">
                                            <p:cTn id="27" dur="500" fill="hold"/>
                                            <p:tgtEl>
                                              <p:spTgt spid="46"/>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 presetClass="entr" presetSubtype="8" fill="hold" grpId="0" nodeType="afterEffect" p14:presetBounceEnd="34000">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14:bounceEnd="34000">
                                          <p:cBhvr additive="base">
                                            <p:cTn id="31" dur="500" fill="hold"/>
                                            <p:tgtEl>
                                              <p:spTgt spid="45"/>
                                            </p:tgtEl>
                                            <p:attrNameLst>
                                              <p:attrName>ppt_x</p:attrName>
                                            </p:attrNameLst>
                                          </p:cBhvr>
                                          <p:tavLst>
                                            <p:tav tm="0">
                                              <p:val>
                                                <p:strVal val="0-#ppt_w/2"/>
                                              </p:val>
                                            </p:tav>
                                            <p:tav tm="100000">
                                              <p:val>
                                                <p:strVal val="#ppt_x"/>
                                              </p:val>
                                            </p:tav>
                                          </p:tavLst>
                                        </p:anim>
                                        <p:anim calcmode="lin" valueType="num" p14:bounceEnd="34000">
                                          <p:cBhvr additive="base">
                                            <p:cTn id="32" dur="500" fill="hold"/>
                                            <p:tgtEl>
                                              <p:spTgt spid="45"/>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8" fill="hold" grpId="0" nodeType="afterEffect" p14:presetBounceEnd="34000">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14:bounceEnd="34000">
                                          <p:cBhvr additive="base">
                                            <p:cTn id="36" dur="500" fill="hold"/>
                                            <p:tgtEl>
                                              <p:spTgt spid="44"/>
                                            </p:tgtEl>
                                            <p:attrNameLst>
                                              <p:attrName>ppt_x</p:attrName>
                                            </p:attrNameLst>
                                          </p:cBhvr>
                                          <p:tavLst>
                                            <p:tav tm="0">
                                              <p:val>
                                                <p:strVal val="0-#ppt_w/2"/>
                                              </p:val>
                                            </p:tav>
                                            <p:tav tm="100000">
                                              <p:val>
                                                <p:strVal val="#ppt_x"/>
                                              </p:val>
                                            </p:tav>
                                          </p:tavLst>
                                        </p:anim>
                                        <p:anim calcmode="lin" valueType="num" p14:bounceEnd="34000">
                                          <p:cBhvr additive="base">
                                            <p:cTn id="37" dur="500" fill="hold"/>
                                            <p:tgtEl>
                                              <p:spTgt spid="44"/>
                                            </p:tgtEl>
                                            <p:attrNameLst>
                                              <p:attrName>ppt_y</p:attrName>
                                            </p:attrNameLst>
                                          </p:cBhvr>
                                          <p:tavLst>
                                            <p:tav tm="0">
                                              <p:val>
                                                <p:strVal val="#ppt_y"/>
                                              </p:val>
                                            </p:tav>
                                            <p:tav tm="100000">
                                              <p:val>
                                                <p:strVal val="#ppt_y"/>
                                              </p:val>
                                            </p:tav>
                                          </p:tavLst>
                                        </p:anim>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Effect transition="in" filter="fade">
                                          <p:cBhvr>
                                            <p:cTn id="4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4" grpId="0" animBg="1"/>
          <p:bldP spid="45" grpId="0" animBg="1"/>
          <p:bldP spid="46" grpId="0" animBg="1"/>
          <p:bldP spid="47" grpId="0" animBg="1"/>
          <p:bldP spid="4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 presetClass="entr" presetSubtype="8"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0-#ppt_w/2"/>
                                              </p:val>
                                            </p:tav>
                                            <p:tav tm="100000">
                                              <p:val>
                                                <p:strVal val="#ppt_x"/>
                                              </p:val>
                                            </p:tav>
                                          </p:tavLst>
                                        </p:anim>
                                        <p:anim calcmode="lin" valueType="num">
                                          <p:cBhvr additive="base">
                                            <p:cTn id="22" dur="500" fill="hold"/>
                                            <p:tgtEl>
                                              <p:spTgt spid="47"/>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 presetClass="entr" presetSubtype="8"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0-#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0-#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8"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fill="hold"/>
                                            <p:tgtEl>
                                              <p:spTgt spid="44"/>
                                            </p:tgtEl>
                                            <p:attrNameLst>
                                              <p:attrName>ppt_x</p:attrName>
                                            </p:attrNameLst>
                                          </p:cBhvr>
                                          <p:tavLst>
                                            <p:tav tm="0">
                                              <p:val>
                                                <p:strVal val="0-#ppt_w/2"/>
                                              </p:val>
                                            </p:tav>
                                            <p:tav tm="100000">
                                              <p:val>
                                                <p:strVal val="#ppt_x"/>
                                              </p:val>
                                            </p:tav>
                                          </p:tavLst>
                                        </p:anim>
                                        <p:anim calcmode="lin" valueType="num">
                                          <p:cBhvr additive="base">
                                            <p:cTn id="37" dur="500" fill="hold"/>
                                            <p:tgtEl>
                                              <p:spTgt spid="44"/>
                                            </p:tgtEl>
                                            <p:attrNameLst>
                                              <p:attrName>ppt_y</p:attrName>
                                            </p:attrNameLst>
                                          </p:cBhvr>
                                          <p:tavLst>
                                            <p:tav tm="0">
                                              <p:val>
                                                <p:strVal val="#ppt_y"/>
                                              </p:val>
                                            </p:tav>
                                            <p:tav tm="100000">
                                              <p:val>
                                                <p:strVal val="#ppt_y"/>
                                              </p:val>
                                            </p:tav>
                                          </p:tavLst>
                                        </p:anim>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Effect transition="in" filter="fade">
                                          <p:cBhvr>
                                            <p:cTn id="4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4" grpId="0" animBg="1"/>
          <p:bldP spid="45" grpId="0" animBg="1"/>
          <p:bldP spid="46" grpId="0" animBg="1"/>
          <p:bldP spid="47" grpId="0" animBg="1"/>
          <p:bldP spid="48"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角三角形 4"/>
          <p:cNvSpPr>
            <a:spLocks noChangeAspect="1"/>
          </p:cNvSpPr>
          <p:nvPr>
            <p:custDataLst>
              <p:tags r:id="rId1"/>
            </p:custDataLst>
          </p:nvPr>
        </p:nvSpPr>
        <p:spPr>
          <a:xfrm rot="10829231">
            <a:off x="1938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4" name="直角三角形 13"/>
          <p:cNvSpPr>
            <a:spLocks noChangeAspect="1"/>
          </p:cNvSpPr>
          <p:nvPr>
            <p:custDataLst>
              <p:tags r:id="rId2"/>
            </p:custDataLst>
          </p:nvPr>
        </p:nvSpPr>
        <p:spPr>
          <a:xfrm rot="20752">
            <a:off x="3651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23" name="直角三角形 22"/>
          <p:cNvSpPr/>
          <p:nvPr>
            <p:custDataLst>
              <p:tags r:id="rId3"/>
            </p:custDataLst>
          </p:nvPr>
        </p:nvSpPr>
        <p:spPr>
          <a:xfrm rot="16200000">
            <a:off x="2387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32" name="直角三角形 31"/>
          <p:cNvSpPr>
            <a:spLocks noChangeAspect="1"/>
          </p:cNvSpPr>
          <p:nvPr>
            <p:custDataLst>
              <p:tags r:id="rId4"/>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1" fmla="*/ 0 w 673278"/>
              <a:gd name="connsiteY0-2" fmla="*/ 1346550 h 1356075"/>
              <a:gd name="connsiteX1-3" fmla="*/ 0 w 673278"/>
              <a:gd name="connsiteY1-4" fmla="*/ 0 h 1356075"/>
              <a:gd name="connsiteX2-5" fmla="*/ 673278 w 673278"/>
              <a:gd name="connsiteY2-6" fmla="*/ 1356075 h 1356075"/>
              <a:gd name="connsiteX3-7" fmla="*/ 0 w 673278"/>
              <a:gd name="connsiteY3-8" fmla="*/ 1346550 h 1356075"/>
            </a:gdLst>
            <a:ahLst/>
            <a:cxnLst>
              <a:cxn ang="0">
                <a:pos x="connsiteX0-1" y="connsiteY0-2"/>
              </a:cxn>
              <a:cxn ang="0">
                <a:pos x="connsiteX1-3" y="connsiteY1-4"/>
              </a:cxn>
              <a:cxn ang="0">
                <a:pos x="connsiteX2-5" y="connsiteY2-6"/>
              </a:cxn>
              <a:cxn ang="0">
                <a:pos x="connsiteX3-7" y="connsiteY3-8"/>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50" name="TextBox 49"/>
          <p:cNvSpPr txBox="1"/>
          <p:nvPr>
            <p:custDataLst>
              <p:tags r:id="rId5"/>
            </p:custDataLst>
          </p:nvPr>
        </p:nvSpPr>
        <p:spPr>
          <a:xfrm>
            <a:off x="2650068" y="2521403"/>
            <a:ext cx="1172633" cy="1446550"/>
          </a:xfrm>
          <a:prstGeom prst="rect">
            <a:avLst/>
          </a:prstGeom>
          <a:noFill/>
        </p:spPr>
        <p:txBody>
          <a:bodyPr>
            <a:spAutoFit/>
          </a:bodyPr>
          <a:lstStyle/>
          <a:p>
            <a:pPr algn="ctr">
              <a:defRPr/>
            </a:pPr>
            <a:r>
              <a:rPr lang="en-US" altLang="zh-CN" sz="8800" dirty="0">
                <a:latin typeface="黑体" panose="02010609060101010101" pitchFamily="49" charset="-122"/>
                <a:ea typeface="黑体" panose="02010609060101010101" pitchFamily="49" charset="-122"/>
                <a:cs typeface="Aharoni" pitchFamily="2" charset="-79"/>
              </a:rPr>
              <a:t>4</a:t>
            </a:r>
            <a:endParaRPr lang="zh-CN" altLang="en-US" sz="8800" dirty="0">
              <a:latin typeface="黑体" panose="02010609060101010101" pitchFamily="49" charset="-122"/>
              <a:ea typeface="黑体" panose="02010609060101010101" pitchFamily="49" charset="-122"/>
              <a:cs typeface="Aharoni" pitchFamily="2" charset="-79"/>
            </a:endParaRPr>
          </a:p>
        </p:txBody>
      </p:sp>
      <p:sp>
        <p:nvSpPr>
          <p:cNvPr id="13319" name="TextBox 1"/>
          <p:cNvSpPr txBox="1">
            <a:spLocks noChangeArrowheads="1"/>
          </p:cNvSpPr>
          <p:nvPr>
            <p:custDataLst>
              <p:tags r:id="rId6"/>
            </p:custDataLst>
          </p:nvPr>
        </p:nvSpPr>
        <p:spPr bwMode="auto">
          <a:xfrm>
            <a:off x="4438651" y="1866901"/>
            <a:ext cx="4569883" cy="105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en-US" altLang="zh-CN" sz="4800" dirty="0">
                <a:solidFill>
                  <a:schemeClr val="accent1"/>
                </a:solidFill>
                <a:latin typeface="黑体" panose="02010609060101010101" pitchFamily="49" charset="-122"/>
                <a:ea typeface="黑体" panose="02010609060101010101" pitchFamily="49" charset="-122"/>
                <a:cs typeface="Arial" panose="020B0604020202020204" pitchFamily="34" charset="0"/>
              </a:rPr>
              <a:t>PART  FOUR </a:t>
            </a:r>
            <a:endParaRPr lang="zh-CN" altLang="en-US" sz="4800" dirty="0">
              <a:solidFill>
                <a:schemeClr val="accent1"/>
              </a:solidFill>
              <a:latin typeface="黑体" panose="02010609060101010101" pitchFamily="49" charset="-122"/>
              <a:ea typeface="黑体" panose="02010609060101010101" pitchFamily="49" charset="-122"/>
              <a:cs typeface="Arial" panose="020B0604020202020204" pitchFamily="34" charset="0"/>
            </a:endParaRPr>
          </a:p>
        </p:txBody>
      </p:sp>
      <p:sp>
        <p:nvSpPr>
          <p:cNvPr id="3" name="TextBox 2"/>
          <p:cNvSpPr txBox="1"/>
          <p:nvPr>
            <p:custDataLst>
              <p:tags r:id="rId7"/>
            </p:custDataLst>
          </p:nvPr>
        </p:nvSpPr>
        <p:spPr>
          <a:xfrm>
            <a:off x="4438651" y="3054351"/>
            <a:ext cx="4569883" cy="1170516"/>
          </a:xfrm>
          <a:prstGeom prst="rect">
            <a:avLst/>
          </a:prstGeom>
          <a:noFill/>
        </p:spPr>
        <p:txBody>
          <a:bodyPr>
            <a:normAutofit/>
          </a:bodyPr>
          <a:lstStyle/>
          <a:p>
            <a:pPr algn="ctr">
              <a:defRPr/>
            </a:pPr>
            <a:r>
              <a:rPr lang="zh-CN" altLang="en-US" sz="5400" dirty="0">
                <a:solidFill>
                  <a:schemeClr val="accent1"/>
                </a:solidFill>
                <a:latin typeface="黑体" panose="02010609060101010101" pitchFamily="49" charset="-122"/>
                <a:ea typeface="黑体" panose="02010609060101010101" pitchFamily="49" charset="-122"/>
              </a:rPr>
              <a:t>章节过渡页</a:t>
            </a:r>
            <a:endParaRPr lang="zh-CN" altLang="en-US" sz="5400" dirty="0">
              <a:solidFill>
                <a:schemeClr val="accent1"/>
              </a:solidFill>
              <a:latin typeface="黑体" panose="02010609060101010101" pitchFamily="49" charset="-122"/>
              <a:ea typeface="黑体" panose="02010609060101010101" pitchFamily="49" charset="-122"/>
            </a:endParaRPr>
          </a:p>
        </p:txBody>
      </p:sp>
      <p:sp>
        <p:nvSpPr>
          <p:cNvPr id="9" name="直角三角形 8"/>
          <p:cNvSpPr>
            <a:spLocks noChangeAspect="1"/>
          </p:cNvSpPr>
          <p:nvPr>
            <p:custDataLst>
              <p:tags r:id="rId8"/>
            </p:custDataLst>
          </p:nvPr>
        </p:nvSpPr>
        <p:spPr>
          <a:xfrm rot="14161583">
            <a:off x="8789459" y="3819525"/>
            <a:ext cx="440267" cy="88265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0" name="直角三角形 9"/>
          <p:cNvSpPr>
            <a:spLocks noChangeAspect="1"/>
          </p:cNvSpPr>
          <p:nvPr>
            <p:custDataLst>
              <p:tags r:id="rId9"/>
            </p:custDataLst>
          </p:nvPr>
        </p:nvSpPr>
        <p:spPr>
          <a:xfrm rot="10829231" flipH="1">
            <a:off x="9685867" y="4491567"/>
            <a:ext cx="201084" cy="4000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1" name="直角三角形 10"/>
          <p:cNvSpPr>
            <a:spLocks noChangeAspect="1"/>
          </p:cNvSpPr>
          <p:nvPr>
            <p:custDataLst>
              <p:tags r:id="rId10"/>
            </p:custDataLst>
          </p:nvPr>
        </p:nvSpPr>
        <p:spPr>
          <a:xfrm rot="7455990" flipH="1">
            <a:off x="9932459" y="3891493"/>
            <a:ext cx="249767" cy="50164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2" name="直角三角形 11"/>
          <p:cNvSpPr/>
          <p:nvPr>
            <p:custDataLst>
              <p:tags r:id="rId11"/>
            </p:custDataLst>
          </p:nvPr>
        </p:nvSpPr>
        <p:spPr>
          <a:xfrm rot="5456103" flipH="1">
            <a:off x="10258426" y="4729693"/>
            <a:ext cx="154516" cy="30903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4" name="TextBox 3"/>
          <p:cNvSpPr txBox="1"/>
          <p:nvPr>
            <p:custDataLst>
              <p:tags r:id="rId12"/>
            </p:custDataLst>
          </p:nvPr>
        </p:nvSpPr>
        <p:spPr>
          <a:xfrm>
            <a:off x="5029200" y="4241801"/>
            <a:ext cx="3490384" cy="819151"/>
          </a:xfrm>
          <a:prstGeom prst="rect">
            <a:avLst/>
          </a:prstGeom>
          <a:noFill/>
        </p:spPr>
        <p:txBody>
          <a:bodyPr>
            <a:normAutofit/>
          </a:bodyPr>
          <a:lstStyle/>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在此编辑小内容在此编辑小内容</a:t>
            </a:r>
            <a:endParaRPr lang="zh-CN" altLang="en-US" sz="1800" dirty="0">
              <a:solidFill>
                <a:schemeClr val="accent1"/>
              </a:solidFill>
              <a:latin typeface="黑体" panose="02010609060101010101" pitchFamily="49" charset="-122"/>
              <a:ea typeface="黑体" panose="02010609060101010101" pitchFamily="49" charset="-122"/>
            </a:endParaRPr>
          </a:p>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a:t>
            </a:r>
            <a:endParaRPr lang="zh-CN" altLang="en-US" sz="1800" dirty="0">
              <a:solidFill>
                <a:schemeClr val="accent1"/>
              </a:solidFill>
              <a:latin typeface="黑体" panose="02010609060101010101" pitchFamily="49" charset="-122"/>
              <a:ea typeface="黑体" panose="02010609060101010101" pitchFamily="49" charset="-122"/>
            </a:endParaRPr>
          </a:p>
          <a:p>
            <a:pPr algn="ctr">
              <a:defRPr/>
            </a:pPr>
            <a:endParaRPr lang="zh-CN" altLang="en-US" sz="1800" dirty="0">
              <a:solidFill>
                <a:schemeClr val="accent1"/>
              </a:solidFill>
              <a:latin typeface="黑体" panose="02010609060101010101" pitchFamily="49" charset="-122"/>
              <a:ea typeface="黑体" panose="02010609060101010101" pitchFamily="49"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par>
                          <p:cTn id="29" fill="hold">
                            <p:stCondLst>
                              <p:cond delay="1000"/>
                            </p:stCondLst>
                            <p:childTnLst>
                              <p:par>
                                <p:cTn id="30" presetID="10" presetClass="entr" presetSubtype="0" fill="hold" grpId="0" nodeType="afterEffect">
                                  <p:stCondLst>
                                    <p:cond delay="2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1750"/>
                            </p:stCondLst>
                            <p:childTnLst>
                              <p:par>
                                <p:cTn id="34" presetID="16" presetClass="entr" presetSubtype="21"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barn(inVertical)">
                                      <p:cBhvr>
                                        <p:cTn id="36" dur="500"/>
                                        <p:tgtEl>
                                          <p:spTgt spid="13319"/>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childTnLst>
                                </p:cTn>
                              </p:par>
                            </p:childTnLst>
                          </p:cTn>
                        </p:par>
                        <p:par>
                          <p:cTn id="47" fill="hold">
                            <p:stCondLst>
                              <p:cond delay="6250"/>
                            </p:stCondLst>
                            <p:childTnLst>
                              <p:par>
                                <p:cTn id="48" presetID="5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par>
                                <p:cTn id="53" presetID="52" presetClass="entr" presetSubtype="0" fill="hold" grpId="0" nodeType="withEffect">
                                  <p:stCondLst>
                                    <p:cond delay="300"/>
                                  </p:stCondLst>
                                  <p:childTnLst>
                                    <p:set>
                                      <p:cBhvr>
                                        <p:cTn id="54" dur="1" fill="hold">
                                          <p:stCondLst>
                                            <p:cond delay="0"/>
                                          </p:stCondLst>
                                        </p:cTn>
                                        <p:tgtEl>
                                          <p:spTgt spid="10"/>
                                        </p:tgtEl>
                                        <p:attrNameLst>
                                          <p:attrName>style.visibility</p:attrName>
                                        </p:attrNameLst>
                                      </p:cBhvr>
                                      <p:to>
                                        <p:strVal val="visible"/>
                                      </p:to>
                                    </p:set>
                                    <p:animScale>
                                      <p:cBhvr>
                                        <p:cTn id="5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0"/>
                                        </p:tgtEl>
                                        <p:attrNameLst>
                                          <p:attrName>ppt_x</p:attrName>
                                          <p:attrName>ppt_y</p:attrName>
                                        </p:attrNameLst>
                                      </p:cBhvr>
                                    </p:animMotion>
                                    <p:animEffect transition="in" filter="fade">
                                      <p:cBhvr>
                                        <p:cTn id="57" dur="1000"/>
                                        <p:tgtEl>
                                          <p:spTgt spid="10"/>
                                        </p:tgtEl>
                                      </p:cBhvr>
                                    </p:animEffect>
                                  </p:childTnLst>
                                </p:cTn>
                              </p:par>
                              <p:par>
                                <p:cTn id="58" presetID="52" presetClass="entr" presetSubtype="0" fill="hold" grpId="0" nodeType="withEffect">
                                  <p:stCondLst>
                                    <p:cond delay="600"/>
                                  </p:stCondLst>
                                  <p:childTnLst>
                                    <p:set>
                                      <p:cBhvr>
                                        <p:cTn id="59" dur="1" fill="hold">
                                          <p:stCondLst>
                                            <p:cond delay="0"/>
                                          </p:stCondLst>
                                        </p:cTn>
                                        <p:tgtEl>
                                          <p:spTgt spid="11"/>
                                        </p:tgtEl>
                                        <p:attrNameLst>
                                          <p:attrName>style.visibility</p:attrName>
                                        </p:attrNameLst>
                                      </p:cBhvr>
                                      <p:to>
                                        <p:strVal val="visible"/>
                                      </p:to>
                                    </p:set>
                                    <p:animScale>
                                      <p:cBhvr>
                                        <p:cTn id="6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1"/>
                                        </p:tgtEl>
                                        <p:attrNameLst>
                                          <p:attrName>ppt_x</p:attrName>
                                          <p:attrName>ppt_y</p:attrName>
                                        </p:attrNameLst>
                                      </p:cBhvr>
                                    </p:animMotion>
                                    <p:animEffect transition="in" filter="fade">
                                      <p:cBhvr>
                                        <p:cTn id="62" dur="1000"/>
                                        <p:tgtEl>
                                          <p:spTgt spid="11"/>
                                        </p:tgtEl>
                                      </p:cBhvr>
                                    </p:animEffect>
                                  </p:childTnLst>
                                </p:cTn>
                              </p:par>
                              <p:par>
                                <p:cTn id="63" presetID="52" presetClass="entr" presetSubtype="0" fill="hold" grpId="0" nodeType="withEffect">
                                  <p:stCondLst>
                                    <p:cond delay="900"/>
                                  </p:stCondLst>
                                  <p:childTnLst>
                                    <p:set>
                                      <p:cBhvr>
                                        <p:cTn id="64" dur="1" fill="hold">
                                          <p:stCondLst>
                                            <p:cond delay="0"/>
                                          </p:stCondLst>
                                        </p:cTn>
                                        <p:tgtEl>
                                          <p:spTgt spid="12"/>
                                        </p:tgtEl>
                                        <p:attrNameLst>
                                          <p:attrName>style.visibility</p:attrName>
                                        </p:attrNameLst>
                                      </p:cBhvr>
                                      <p:to>
                                        <p:strVal val="visible"/>
                                      </p:to>
                                    </p:set>
                                    <p:animScale>
                                      <p:cBhvr>
                                        <p:cTn id="6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2"/>
                                        </p:tgtEl>
                                        <p:attrNameLst>
                                          <p:attrName>ppt_x</p:attrName>
                                          <p:attrName>ppt_y</p:attrName>
                                        </p:attrNameLst>
                                      </p:cBhvr>
                                    </p:animMotion>
                                    <p:animEffect transition="in" filter="fade">
                                      <p:cBhvr>
                                        <p:cTn id="6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23" grpId="0" animBg="1"/>
      <p:bldP spid="32" grpId="0" animBg="1"/>
      <p:bldP spid="50" grpId="0"/>
      <p:bldP spid="13319" grpId="0"/>
      <p:bldP spid="3" grpId="0"/>
      <p:bldP spid="9" grpId="0" animBg="1"/>
      <p:bldP spid="10" grpId="0" animBg="1"/>
      <p:bldP spid="11" grpId="0" animBg="1"/>
      <p:bldP spid="12" grpId="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grpSp>
        <p:nvGrpSpPr>
          <p:cNvPr id="2" name="组合 1"/>
          <p:cNvGrpSpPr/>
          <p:nvPr/>
        </p:nvGrpSpPr>
        <p:grpSpPr>
          <a:xfrm>
            <a:off x="1246479" y="3077585"/>
            <a:ext cx="2528192" cy="3368573"/>
            <a:chOff x="1246479" y="3077585"/>
            <a:chExt cx="2528192" cy="3368573"/>
          </a:xfrm>
        </p:grpSpPr>
        <p:sp>
          <p:nvSpPr>
            <p:cNvPr id="13" name="MH_SubTitle_1"/>
            <p:cNvSpPr/>
            <p:nvPr>
              <p:custDataLst>
                <p:tags r:id="rId1"/>
              </p:custDataLst>
            </p:nvPr>
          </p:nvSpPr>
          <p:spPr>
            <a:xfrm>
              <a:off x="1760416" y="3077585"/>
              <a:ext cx="1500325" cy="1170399"/>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44000" bIns="0" rtlCol="0" anchor="ctr">
              <a:normAutofit/>
            </a:bodyPr>
            <a:lstStyle/>
            <a:p>
              <a:pPr algn="ctr"/>
              <a:r>
                <a:rPr lang="zh-CN" altLang="en-US" dirty="0">
                  <a:solidFill>
                    <a:srgbClr val="FFFFFF"/>
                  </a:solidFill>
                  <a:latin typeface="黑体" panose="02010609060101010101" pitchFamily="49" charset="-122"/>
                  <a:ea typeface="黑体" panose="02010609060101010101" pitchFamily="49" charset="-122"/>
                </a:rPr>
                <a:t>标题</a:t>
              </a:r>
              <a:endParaRPr lang="zh-CN" altLang="en-US" dirty="0">
                <a:solidFill>
                  <a:srgbClr val="FFFFFF"/>
                </a:solidFill>
                <a:latin typeface="黑体" panose="02010609060101010101" pitchFamily="49" charset="-122"/>
                <a:ea typeface="黑体" panose="02010609060101010101" pitchFamily="49" charset="-122"/>
              </a:endParaRPr>
            </a:p>
          </p:txBody>
        </p:sp>
        <p:sp>
          <p:nvSpPr>
            <p:cNvPr id="14" name="MH_Text_1"/>
            <p:cNvSpPr/>
            <p:nvPr>
              <p:custDataLst>
                <p:tags r:id="rId2"/>
              </p:custDataLst>
            </p:nvPr>
          </p:nvSpPr>
          <p:spPr>
            <a:xfrm rot="5400000">
              <a:off x="1634260" y="4305747"/>
              <a:ext cx="1752630" cy="2528192"/>
            </a:xfrm>
            <a:prstGeom prst="accentCallout1">
              <a:avLst>
                <a:gd name="adj1" fmla="val 49859"/>
                <a:gd name="adj2" fmla="val -8136"/>
                <a:gd name="adj3" fmla="val 50129"/>
                <a:gd name="adj4" fmla="val -18182"/>
              </a:avLst>
            </a:prstGeom>
            <a:noFill/>
            <a:ln>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just">
                <a:lnSpc>
                  <a:spcPct val="140000"/>
                </a:lnSpc>
                <a:spcBef>
                  <a:spcPts val="600"/>
                </a:spcBef>
                <a:spcAft>
                  <a:spcPts val="600"/>
                </a:spcAft>
                <a:defRPr/>
              </a:pPr>
              <a:r>
                <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endPar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p:txBody>
        </p:sp>
      </p:grpSp>
      <p:grpSp>
        <p:nvGrpSpPr>
          <p:cNvPr id="4" name="组合 3"/>
          <p:cNvGrpSpPr/>
          <p:nvPr/>
        </p:nvGrpSpPr>
        <p:grpSpPr>
          <a:xfrm>
            <a:off x="6023393" y="3077585"/>
            <a:ext cx="2528192" cy="3368574"/>
            <a:chOff x="6023393" y="3077585"/>
            <a:chExt cx="2528192" cy="3368574"/>
          </a:xfrm>
        </p:grpSpPr>
        <p:sp>
          <p:nvSpPr>
            <p:cNvPr id="15" name="MH_SubTitle_3"/>
            <p:cNvSpPr/>
            <p:nvPr>
              <p:custDataLst>
                <p:tags r:id="rId3"/>
              </p:custDataLst>
            </p:nvPr>
          </p:nvSpPr>
          <p:spPr>
            <a:xfrm>
              <a:off x="6537330" y="3077585"/>
              <a:ext cx="1500325" cy="1170399"/>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44000" bIns="0" rtlCol="0" anchor="ctr">
              <a:normAutofit/>
            </a:bodyPr>
            <a:lstStyle/>
            <a:p>
              <a:pPr algn="ctr"/>
              <a:r>
                <a:rPr lang="zh-CN" altLang="en-US" dirty="0">
                  <a:solidFill>
                    <a:srgbClr val="FFFFFF"/>
                  </a:solidFill>
                  <a:latin typeface="黑体" panose="02010609060101010101" pitchFamily="49" charset="-122"/>
                  <a:ea typeface="黑体" panose="02010609060101010101" pitchFamily="49" charset="-122"/>
                </a:rPr>
                <a:t>标题</a:t>
              </a:r>
              <a:endParaRPr lang="zh-CN" altLang="en-US" dirty="0">
                <a:solidFill>
                  <a:srgbClr val="FFFFFF"/>
                </a:solidFill>
                <a:latin typeface="黑体" panose="02010609060101010101" pitchFamily="49" charset="-122"/>
                <a:ea typeface="黑体" panose="02010609060101010101" pitchFamily="49" charset="-122"/>
              </a:endParaRPr>
            </a:p>
          </p:txBody>
        </p:sp>
        <p:sp>
          <p:nvSpPr>
            <p:cNvPr id="16" name="MH_Text_3"/>
            <p:cNvSpPr/>
            <p:nvPr>
              <p:custDataLst>
                <p:tags r:id="rId4"/>
              </p:custDataLst>
            </p:nvPr>
          </p:nvSpPr>
          <p:spPr>
            <a:xfrm rot="5400000">
              <a:off x="6411174" y="4305748"/>
              <a:ext cx="1752630" cy="2528192"/>
            </a:xfrm>
            <a:prstGeom prst="accentCallout1">
              <a:avLst>
                <a:gd name="adj1" fmla="val 49859"/>
                <a:gd name="adj2" fmla="val -8136"/>
                <a:gd name="adj3" fmla="val 50129"/>
                <a:gd name="adj4" fmla="val -18182"/>
              </a:avLst>
            </a:prstGeom>
            <a:noFill/>
            <a:ln>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just">
                <a:lnSpc>
                  <a:spcPct val="140000"/>
                </a:lnSpc>
                <a:spcBef>
                  <a:spcPts val="600"/>
                </a:spcBef>
                <a:spcAft>
                  <a:spcPts val="600"/>
                </a:spcAft>
                <a:defRPr/>
              </a:pPr>
              <a:r>
                <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endPar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p:txBody>
        </p:sp>
      </p:grpSp>
      <p:grpSp>
        <p:nvGrpSpPr>
          <p:cNvPr id="3" name="组合 2"/>
          <p:cNvGrpSpPr/>
          <p:nvPr/>
        </p:nvGrpSpPr>
        <p:grpSpPr>
          <a:xfrm>
            <a:off x="3629451" y="1059179"/>
            <a:ext cx="2539157" cy="3487854"/>
            <a:chOff x="3629451" y="1059179"/>
            <a:chExt cx="2539157" cy="3487854"/>
          </a:xfrm>
        </p:grpSpPr>
        <p:sp>
          <p:nvSpPr>
            <p:cNvPr id="17" name="MH_SubTitle_2"/>
            <p:cNvSpPr/>
            <p:nvPr>
              <p:custDataLst>
                <p:tags r:id="rId5"/>
              </p:custDataLst>
            </p:nvPr>
          </p:nvSpPr>
          <p:spPr>
            <a:xfrm>
              <a:off x="4148873" y="3376634"/>
              <a:ext cx="1500325" cy="1170399"/>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44000" bIns="0" rtlCol="0" anchor="ctr">
              <a:normAutofit/>
            </a:bodyPr>
            <a:lstStyle/>
            <a:p>
              <a:pPr algn="ctr"/>
              <a:r>
                <a:rPr lang="zh-CN" altLang="en-US" dirty="0">
                  <a:solidFill>
                    <a:srgbClr val="FFFFFF"/>
                  </a:solidFill>
                  <a:latin typeface="黑体" panose="02010609060101010101" pitchFamily="49" charset="-122"/>
                  <a:ea typeface="黑体" panose="02010609060101010101" pitchFamily="49" charset="-122"/>
                </a:rPr>
                <a:t>标题</a:t>
              </a:r>
              <a:endParaRPr lang="zh-CN" altLang="en-US" dirty="0">
                <a:solidFill>
                  <a:srgbClr val="FFFFFF"/>
                </a:solidFill>
                <a:latin typeface="黑体" panose="02010609060101010101" pitchFamily="49" charset="-122"/>
                <a:ea typeface="黑体" panose="02010609060101010101" pitchFamily="49" charset="-122"/>
              </a:endParaRPr>
            </a:p>
          </p:txBody>
        </p:sp>
        <p:sp>
          <p:nvSpPr>
            <p:cNvPr id="18" name="MH_Text_2"/>
            <p:cNvSpPr/>
            <p:nvPr>
              <p:custDataLst>
                <p:tags r:id="rId6"/>
              </p:custDataLst>
            </p:nvPr>
          </p:nvSpPr>
          <p:spPr>
            <a:xfrm rot="16200000" flipV="1">
              <a:off x="3968340" y="720290"/>
              <a:ext cx="1861379" cy="2539157"/>
            </a:xfrm>
            <a:prstGeom prst="accentCallout1">
              <a:avLst>
                <a:gd name="adj1" fmla="val 49859"/>
                <a:gd name="adj2" fmla="val -8136"/>
                <a:gd name="adj3" fmla="val 50129"/>
                <a:gd name="adj4" fmla="val -18182"/>
              </a:avLst>
            </a:prstGeom>
            <a:noFill/>
            <a:ln>
              <a:solidFill>
                <a:schemeClr val="accent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b" anchorCtr="0">
              <a:normAutofit/>
            </a:bodyPr>
            <a:lstStyle/>
            <a:p>
              <a:pPr algn="just">
                <a:lnSpc>
                  <a:spcPct val="140000"/>
                </a:lnSpc>
                <a:spcBef>
                  <a:spcPts val="600"/>
                </a:spcBef>
                <a:spcAft>
                  <a:spcPts val="600"/>
                </a:spcAft>
                <a:defRPr/>
              </a:pPr>
              <a:r>
                <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endPar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p:txBody>
        </p:sp>
      </p:grpSp>
      <p:grpSp>
        <p:nvGrpSpPr>
          <p:cNvPr id="5" name="组合 4"/>
          <p:cNvGrpSpPr/>
          <p:nvPr/>
        </p:nvGrpSpPr>
        <p:grpSpPr>
          <a:xfrm>
            <a:off x="8406366" y="1013680"/>
            <a:ext cx="2539157" cy="3533353"/>
            <a:chOff x="8406366" y="1013680"/>
            <a:chExt cx="2539157" cy="3533353"/>
          </a:xfrm>
        </p:grpSpPr>
        <p:sp>
          <p:nvSpPr>
            <p:cNvPr id="19" name="MH_SubTitle_4"/>
            <p:cNvSpPr/>
            <p:nvPr>
              <p:custDataLst>
                <p:tags r:id="rId7"/>
              </p:custDataLst>
            </p:nvPr>
          </p:nvSpPr>
          <p:spPr>
            <a:xfrm>
              <a:off x="8925788" y="3376634"/>
              <a:ext cx="1500325" cy="1170399"/>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44000" bIns="0" rtlCol="0" anchor="ctr">
              <a:normAutofit/>
            </a:bodyPr>
            <a:lstStyle/>
            <a:p>
              <a:pPr algn="ctr"/>
              <a:r>
                <a:rPr lang="zh-CN" altLang="en-US" dirty="0">
                  <a:solidFill>
                    <a:srgbClr val="FFFFFF"/>
                  </a:solidFill>
                  <a:latin typeface="黑体" panose="02010609060101010101" pitchFamily="49" charset="-122"/>
                  <a:ea typeface="黑体" panose="02010609060101010101" pitchFamily="49" charset="-122"/>
                </a:rPr>
                <a:t>标题</a:t>
              </a:r>
              <a:endParaRPr lang="zh-CN" altLang="en-US" dirty="0">
                <a:solidFill>
                  <a:srgbClr val="FFFFFF"/>
                </a:solidFill>
                <a:latin typeface="黑体" panose="02010609060101010101" pitchFamily="49" charset="-122"/>
                <a:ea typeface="黑体" panose="02010609060101010101" pitchFamily="49" charset="-122"/>
              </a:endParaRPr>
            </a:p>
          </p:txBody>
        </p:sp>
        <p:sp>
          <p:nvSpPr>
            <p:cNvPr id="20" name="MH_Text_4"/>
            <p:cNvSpPr/>
            <p:nvPr>
              <p:custDataLst>
                <p:tags r:id="rId8"/>
              </p:custDataLst>
            </p:nvPr>
          </p:nvSpPr>
          <p:spPr>
            <a:xfrm rot="16200000" flipV="1">
              <a:off x="8728284" y="691762"/>
              <a:ext cx="1895321" cy="2539157"/>
            </a:xfrm>
            <a:prstGeom prst="accentCallout1">
              <a:avLst>
                <a:gd name="adj1" fmla="val 49859"/>
                <a:gd name="adj2" fmla="val -8136"/>
                <a:gd name="adj3" fmla="val 50129"/>
                <a:gd name="adj4" fmla="val -18182"/>
              </a:avLst>
            </a:prstGeom>
            <a:noFill/>
            <a:ln>
              <a:solidFill>
                <a:schemeClr val="accent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b" anchorCtr="0">
              <a:normAutofit/>
            </a:bodyPr>
            <a:lstStyle/>
            <a:p>
              <a:pPr algn="just">
                <a:lnSpc>
                  <a:spcPct val="140000"/>
                </a:lnSpc>
                <a:spcBef>
                  <a:spcPts val="600"/>
                </a:spcBef>
                <a:spcAft>
                  <a:spcPts val="600"/>
                </a:spcAft>
                <a:defRPr/>
              </a:pPr>
              <a:r>
                <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endPar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5"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24" dur="1000" fill="hold"/>
                                        <p:tgtEl>
                                          <p:spTgt spid="2"/>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2"/>
                                        </p:tgtEl>
                                      </p:cBhvr>
                                    </p:animEffect>
                                  </p:childTnLst>
                                </p:cTn>
                              </p:par>
                            </p:childTnLst>
                          </p:cTn>
                        </p:par>
                        <p:par>
                          <p:cTn id="29" fill="hold">
                            <p:stCondLst>
                              <p:cond delay="2750"/>
                            </p:stCondLst>
                            <p:childTnLst>
                              <p:par>
                                <p:cTn id="30" presetID="25"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5" dur="1000" fill="hold"/>
                                        <p:tgtEl>
                                          <p:spTgt spid="3"/>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3"/>
                                        </p:tgtEl>
                                      </p:cBhvr>
                                    </p:animEffect>
                                  </p:childTnLst>
                                </p:cTn>
                              </p:par>
                            </p:childTnLst>
                          </p:cTn>
                        </p:par>
                        <p:par>
                          <p:cTn id="40" fill="hold">
                            <p:stCondLst>
                              <p:cond delay="3750"/>
                            </p:stCondLst>
                            <p:childTnLst>
                              <p:par>
                                <p:cTn id="41" presetID="25"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46" dur="1000" fill="hold"/>
                                        <p:tgtEl>
                                          <p:spTgt spid="4"/>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4"/>
                                        </p:tgtEl>
                                      </p:cBhvr>
                                    </p:animEffect>
                                  </p:childTnLst>
                                </p:cTn>
                              </p:par>
                            </p:childTnLst>
                          </p:cTn>
                        </p:par>
                        <p:par>
                          <p:cTn id="51" fill="hold">
                            <p:stCondLst>
                              <p:cond delay="4750"/>
                            </p:stCondLst>
                            <p:childTnLst>
                              <p:par>
                                <p:cTn id="52" presetID="25" presetClass="entr" presetSubtype="0"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7" dur="1000" fill="hold"/>
                                        <p:tgtEl>
                                          <p:spTgt spid="5"/>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39001" b="18123"/>
          <a:stretch>
            <a:fillRect/>
          </a:stretch>
        </p:blipFill>
        <p:spPr>
          <a:xfrm>
            <a:off x="9044614" y="395594"/>
            <a:ext cx="2728285" cy="2446043"/>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4614" y="4228185"/>
            <a:ext cx="2728285" cy="2463561"/>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34063"/>
          <a:stretch>
            <a:fillRect/>
          </a:stretch>
        </p:blipFill>
        <p:spPr>
          <a:xfrm>
            <a:off x="3345169" y="1669791"/>
            <a:ext cx="2728285" cy="2451050"/>
          </a:xfrm>
          <a:prstGeom prst="rect">
            <a:avLst/>
          </a:prstGeom>
        </p:spPr>
      </p:pic>
      <p:sp>
        <p:nvSpPr>
          <p:cNvPr id="2465" name="矩形 2464"/>
          <p:cNvSpPr/>
          <p:nvPr>
            <p:custDataLst>
              <p:tags r:id="rId4"/>
            </p:custDataLst>
          </p:nvPr>
        </p:nvSpPr>
        <p:spPr bwMode="auto">
          <a:xfrm>
            <a:off x="3345170" y="395594"/>
            <a:ext cx="2728284" cy="117810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normAutofit/>
          </a:bodyPr>
          <a:lstStyle/>
          <a:p>
            <a:pPr algn="ctr" eaLnBrk="0" fontAlgn="base" hangingPunct="0">
              <a:lnSpc>
                <a:spcPct val="130000"/>
              </a:lnSpc>
              <a:spcBef>
                <a:spcPct val="0"/>
              </a:spcBef>
              <a:spcAft>
                <a:spcPct val="0"/>
              </a:spcAft>
            </a:pPr>
            <a:r>
              <a:rPr lang="zh-CN" altLang="en-US" dirty="0">
                <a:solidFill>
                  <a:srgbClr val="FFFFFF"/>
                </a:solidFill>
                <a:latin typeface="黑体" panose="02010609060101010101" pitchFamily="49" charset="-122"/>
                <a:ea typeface="黑体" panose="02010609060101010101" pitchFamily="49" charset="-122"/>
              </a:rPr>
              <a:t>第一章</a:t>
            </a:r>
            <a:endParaRPr lang="en-US" altLang="zh-CN" dirty="0">
              <a:solidFill>
                <a:srgbClr val="FFFFFF"/>
              </a:solidFill>
              <a:latin typeface="黑体" panose="02010609060101010101" pitchFamily="49" charset="-122"/>
              <a:ea typeface="黑体" panose="02010609060101010101" pitchFamily="49" charset="-122"/>
            </a:endParaRPr>
          </a:p>
          <a:p>
            <a:pPr algn="ctr" eaLnBrk="0" fontAlgn="base" hangingPunct="0">
              <a:lnSpc>
                <a:spcPct val="130000"/>
              </a:lnSpc>
              <a:spcBef>
                <a:spcPct val="0"/>
              </a:spcBef>
              <a:spcAft>
                <a:spcPct val="0"/>
              </a:spcAft>
            </a:pPr>
            <a:r>
              <a:rPr lang="zh-CN" altLang="en-US" sz="2000" dirty="0">
                <a:solidFill>
                  <a:srgbClr val="FFFFFF"/>
                </a:solidFill>
                <a:latin typeface="黑体" panose="02010609060101010101" pitchFamily="49" charset="-122"/>
                <a:ea typeface="黑体" panose="02010609060101010101" pitchFamily="49" charset="-122"/>
              </a:rPr>
              <a:t>在此添加标题</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2467" name="矩形 2466"/>
          <p:cNvSpPr/>
          <p:nvPr>
            <p:custDataLst>
              <p:tags r:id="rId5"/>
            </p:custDataLst>
          </p:nvPr>
        </p:nvSpPr>
        <p:spPr bwMode="auto">
          <a:xfrm>
            <a:off x="6178577" y="395594"/>
            <a:ext cx="2728284" cy="1178106"/>
          </a:xfrm>
          <a:prstGeom prst="rect">
            <a:avLst/>
          </a:prstGeom>
          <a:solidFill>
            <a:srgbClr val="D9D9D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eaLnBrk="0" fontAlgn="base" hangingPunct="0">
              <a:spcBef>
                <a:spcPct val="0"/>
              </a:spcBef>
              <a:spcAft>
                <a:spcPct val="0"/>
              </a:spcAft>
            </a:pPr>
            <a:endParaRPr lang="zh-CN" altLang="en-US">
              <a:solidFill>
                <a:prstClr val="black"/>
              </a:solidFill>
              <a:latin typeface="黑体" panose="02010609060101010101" pitchFamily="49" charset="-122"/>
              <a:ea typeface="黑体" panose="02010609060101010101" pitchFamily="49" charset="-122"/>
            </a:endParaRPr>
          </a:p>
        </p:txBody>
      </p:sp>
      <p:sp>
        <p:nvSpPr>
          <p:cNvPr id="2468" name="矩形 2467"/>
          <p:cNvSpPr/>
          <p:nvPr>
            <p:custDataLst>
              <p:tags r:id="rId6"/>
            </p:custDataLst>
          </p:nvPr>
        </p:nvSpPr>
        <p:spPr bwMode="auto">
          <a:xfrm>
            <a:off x="6178577" y="1669791"/>
            <a:ext cx="2728284" cy="1178109"/>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normAutofit/>
          </a:bodyPr>
          <a:lstStyle/>
          <a:p>
            <a:pPr algn="ctr" eaLnBrk="0" fontAlgn="base" hangingPunct="0">
              <a:lnSpc>
                <a:spcPct val="130000"/>
              </a:lnSpc>
              <a:spcBef>
                <a:spcPct val="0"/>
              </a:spcBef>
              <a:spcAft>
                <a:spcPct val="0"/>
              </a:spcAft>
            </a:pPr>
            <a:r>
              <a:rPr lang="zh-CN" altLang="en-US" dirty="0">
                <a:solidFill>
                  <a:srgbClr val="FFFFFF"/>
                </a:solidFill>
                <a:latin typeface="黑体" panose="02010609060101010101" pitchFamily="49" charset="-122"/>
                <a:ea typeface="黑体" panose="02010609060101010101" pitchFamily="49" charset="-122"/>
              </a:rPr>
              <a:t>第二章</a:t>
            </a:r>
            <a:endParaRPr lang="en-US" altLang="zh-CN" dirty="0">
              <a:solidFill>
                <a:srgbClr val="FFFFFF"/>
              </a:solidFill>
              <a:latin typeface="黑体" panose="02010609060101010101" pitchFamily="49" charset="-122"/>
              <a:ea typeface="黑体" panose="02010609060101010101" pitchFamily="49" charset="-122"/>
            </a:endParaRPr>
          </a:p>
          <a:p>
            <a:pPr algn="ctr" eaLnBrk="0" fontAlgn="base" hangingPunct="0">
              <a:lnSpc>
                <a:spcPct val="130000"/>
              </a:lnSpc>
              <a:spcBef>
                <a:spcPct val="0"/>
              </a:spcBef>
              <a:spcAft>
                <a:spcPct val="0"/>
              </a:spcAft>
            </a:pPr>
            <a:r>
              <a:rPr lang="zh-CN" altLang="en-US" sz="2000" dirty="0">
                <a:solidFill>
                  <a:srgbClr val="FFFFFF"/>
                </a:solidFill>
                <a:latin typeface="黑体" panose="02010609060101010101" pitchFamily="49" charset="-122"/>
                <a:ea typeface="黑体" panose="02010609060101010101" pitchFamily="49" charset="-122"/>
              </a:rPr>
              <a:t>在此添加标题</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2472" name="矩形 2471"/>
          <p:cNvSpPr/>
          <p:nvPr>
            <p:custDataLst>
              <p:tags r:id="rId7"/>
            </p:custDataLst>
          </p:nvPr>
        </p:nvSpPr>
        <p:spPr bwMode="auto">
          <a:xfrm>
            <a:off x="6178577" y="5513637"/>
            <a:ext cx="2728284" cy="1178109"/>
          </a:xfrm>
          <a:prstGeom prst="rect">
            <a:avLst/>
          </a:prstGeom>
          <a:solidFill>
            <a:srgbClr val="D9D9D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eaLnBrk="0" fontAlgn="base" hangingPunct="0">
              <a:spcBef>
                <a:spcPct val="0"/>
              </a:spcBef>
              <a:spcAft>
                <a:spcPct val="0"/>
              </a:spcAft>
            </a:pPr>
            <a:endParaRPr lang="zh-CN" altLang="en-US" dirty="0">
              <a:solidFill>
                <a:prstClr val="black"/>
              </a:solidFill>
              <a:latin typeface="黑体" panose="02010609060101010101" pitchFamily="49" charset="-122"/>
              <a:ea typeface="黑体" panose="02010609060101010101" pitchFamily="49" charset="-122"/>
            </a:endParaRPr>
          </a:p>
        </p:txBody>
      </p:sp>
      <p:sp>
        <p:nvSpPr>
          <p:cNvPr id="2473" name="矩形 2472"/>
          <p:cNvSpPr/>
          <p:nvPr>
            <p:custDataLst>
              <p:tags r:id="rId8"/>
            </p:custDataLst>
          </p:nvPr>
        </p:nvSpPr>
        <p:spPr bwMode="auto">
          <a:xfrm>
            <a:off x="3345170" y="4228185"/>
            <a:ext cx="2728284" cy="1178109"/>
          </a:xfrm>
          <a:prstGeom prst="rect">
            <a:avLst/>
          </a:prstGeom>
          <a:solidFill>
            <a:srgbClr val="D9D9D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eaLnBrk="0" fontAlgn="base" hangingPunct="0">
              <a:spcBef>
                <a:spcPct val="0"/>
              </a:spcBef>
              <a:spcAft>
                <a:spcPct val="0"/>
              </a:spcAft>
            </a:pPr>
            <a:endParaRPr lang="zh-CN" altLang="en-US" dirty="0">
              <a:solidFill>
                <a:prstClr val="black"/>
              </a:solidFill>
              <a:latin typeface="黑体" panose="02010609060101010101" pitchFamily="49" charset="-122"/>
              <a:ea typeface="黑体" panose="02010609060101010101" pitchFamily="49" charset="-122"/>
            </a:endParaRPr>
          </a:p>
        </p:txBody>
      </p:sp>
      <p:sp>
        <p:nvSpPr>
          <p:cNvPr id="2474" name="矩形 2473"/>
          <p:cNvSpPr/>
          <p:nvPr>
            <p:custDataLst>
              <p:tags r:id="rId9"/>
            </p:custDataLst>
          </p:nvPr>
        </p:nvSpPr>
        <p:spPr bwMode="auto">
          <a:xfrm>
            <a:off x="6178577" y="2948981"/>
            <a:ext cx="2728284" cy="1178109"/>
          </a:xfrm>
          <a:prstGeom prst="rect">
            <a:avLst/>
          </a:prstGeom>
          <a:solidFill>
            <a:srgbClr val="D9D9D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eaLnBrk="0" fontAlgn="base" hangingPunct="0">
              <a:spcBef>
                <a:spcPct val="0"/>
              </a:spcBef>
              <a:spcAft>
                <a:spcPct val="0"/>
              </a:spcAft>
            </a:pPr>
            <a:endParaRPr lang="zh-CN" altLang="en-US">
              <a:solidFill>
                <a:prstClr val="black"/>
              </a:solidFill>
              <a:latin typeface="黑体" panose="02010609060101010101" pitchFamily="49" charset="-122"/>
              <a:ea typeface="黑体" panose="02010609060101010101" pitchFamily="49" charset="-122"/>
            </a:endParaRPr>
          </a:p>
        </p:txBody>
      </p:sp>
      <p:sp>
        <p:nvSpPr>
          <p:cNvPr id="2475" name="矩形 2474"/>
          <p:cNvSpPr/>
          <p:nvPr>
            <p:custDataLst>
              <p:tags r:id="rId10"/>
            </p:custDataLst>
          </p:nvPr>
        </p:nvSpPr>
        <p:spPr bwMode="auto">
          <a:xfrm>
            <a:off x="9044615" y="2948981"/>
            <a:ext cx="2728284" cy="1178109"/>
          </a:xfrm>
          <a:prstGeom prst="rect">
            <a:avLst/>
          </a:prstGeom>
          <a:solidFill>
            <a:schemeClr val="accent3"/>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normAutofit/>
          </a:bodyPr>
          <a:lstStyle/>
          <a:p>
            <a:pPr algn="ctr" eaLnBrk="0" fontAlgn="base" hangingPunct="0">
              <a:lnSpc>
                <a:spcPct val="130000"/>
              </a:lnSpc>
              <a:spcBef>
                <a:spcPct val="0"/>
              </a:spcBef>
              <a:spcAft>
                <a:spcPct val="0"/>
              </a:spcAft>
            </a:pPr>
            <a:r>
              <a:rPr lang="zh-CN" altLang="en-US" dirty="0">
                <a:solidFill>
                  <a:srgbClr val="FFFFFF"/>
                </a:solidFill>
                <a:latin typeface="黑体" panose="02010609060101010101" pitchFamily="49" charset="-122"/>
                <a:ea typeface="黑体" panose="02010609060101010101" pitchFamily="49" charset="-122"/>
              </a:rPr>
              <a:t>第三章</a:t>
            </a:r>
            <a:endParaRPr lang="en-US" altLang="zh-CN" dirty="0">
              <a:solidFill>
                <a:srgbClr val="FFFFFF"/>
              </a:solidFill>
              <a:latin typeface="黑体" panose="02010609060101010101" pitchFamily="49" charset="-122"/>
              <a:ea typeface="黑体" panose="02010609060101010101" pitchFamily="49" charset="-122"/>
            </a:endParaRPr>
          </a:p>
          <a:p>
            <a:pPr algn="ctr" eaLnBrk="0" fontAlgn="base" hangingPunct="0">
              <a:lnSpc>
                <a:spcPct val="130000"/>
              </a:lnSpc>
              <a:spcBef>
                <a:spcPct val="0"/>
              </a:spcBef>
              <a:spcAft>
                <a:spcPct val="0"/>
              </a:spcAft>
            </a:pPr>
            <a:r>
              <a:rPr lang="zh-CN" altLang="en-US" sz="2000" dirty="0">
                <a:solidFill>
                  <a:srgbClr val="FFFFFF"/>
                </a:solidFill>
                <a:latin typeface="黑体" panose="02010609060101010101" pitchFamily="49" charset="-122"/>
                <a:ea typeface="黑体" panose="02010609060101010101" pitchFamily="49" charset="-122"/>
              </a:rPr>
              <a:t>在此添加标题</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2476" name="矩形 2475"/>
          <p:cNvSpPr/>
          <p:nvPr>
            <p:custDataLst>
              <p:tags r:id="rId11"/>
            </p:custDataLst>
          </p:nvPr>
        </p:nvSpPr>
        <p:spPr bwMode="auto">
          <a:xfrm>
            <a:off x="6178577" y="4228185"/>
            <a:ext cx="2728284" cy="1178109"/>
          </a:xfrm>
          <a:prstGeom prst="rect">
            <a:avLst/>
          </a:prstGeom>
          <a:solidFill>
            <a:schemeClr val="accent4"/>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normAutofit/>
          </a:bodyPr>
          <a:lstStyle/>
          <a:p>
            <a:pPr algn="ctr" eaLnBrk="0" fontAlgn="base" hangingPunct="0">
              <a:lnSpc>
                <a:spcPct val="130000"/>
              </a:lnSpc>
              <a:spcBef>
                <a:spcPct val="0"/>
              </a:spcBef>
              <a:spcAft>
                <a:spcPct val="0"/>
              </a:spcAft>
            </a:pPr>
            <a:r>
              <a:rPr lang="zh-CN" altLang="en-US" dirty="0">
                <a:solidFill>
                  <a:srgbClr val="FFFFFF"/>
                </a:solidFill>
                <a:latin typeface="黑体" panose="02010609060101010101" pitchFamily="49" charset="-122"/>
                <a:ea typeface="黑体" panose="02010609060101010101" pitchFamily="49" charset="-122"/>
              </a:rPr>
              <a:t>第四章</a:t>
            </a:r>
            <a:endParaRPr lang="en-US" altLang="zh-CN" dirty="0">
              <a:solidFill>
                <a:srgbClr val="FFFFFF"/>
              </a:solidFill>
              <a:latin typeface="黑体" panose="02010609060101010101" pitchFamily="49" charset="-122"/>
              <a:ea typeface="黑体" panose="02010609060101010101" pitchFamily="49" charset="-122"/>
            </a:endParaRPr>
          </a:p>
          <a:p>
            <a:pPr algn="ctr" eaLnBrk="0" fontAlgn="base" hangingPunct="0">
              <a:lnSpc>
                <a:spcPct val="130000"/>
              </a:lnSpc>
              <a:spcBef>
                <a:spcPct val="0"/>
              </a:spcBef>
              <a:spcAft>
                <a:spcPct val="0"/>
              </a:spcAft>
            </a:pPr>
            <a:r>
              <a:rPr lang="zh-CN" altLang="en-US" sz="2000" dirty="0">
                <a:solidFill>
                  <a:srgbClr val="FFFFFF"/>
                </a:solidFill>
                <a:latin typeface="黑体" panose="02010609060101010101" pitchFamily="49" charset="-122"/>
                <a:ea typeface="黑体" panose="02010609060101010101" pitchFamily="49" charset="-122"/>
              </a:rPr>
              <a:t>在此添加标题</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2478" name="矩形 2477"/>
          <p:cNvSpPr/>
          <p:nvPr>
            <p:custDataLst>
              <p:tags r:id="rId12"/>
            </p:custDataLst>
          </p:nvPr>
        </p:nvSpPr>
        <p:spPr bwMode="auto">
          <a:xfrm>
            <a:off x="3364274" y="5513637"/>
            <a:ext cx="2709181" cy="1178109"/>
          </a:xfrm>
          <a:prstGeom prst="rect">
            <a:avLst/>
          </a:prstGeom>
          <a:solidFill>
            <a:schemeClr val="accent5"/>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normAutofit/>
          </a:bodyPr>
          <a:lstStyle/>
          <a:p>
            <a:pPr algn="ctr" eaLnBrk="0" fontAlgn="base" hangingPunct="0">
              <a:lnSpc>
                <a:spcPct val="130000"/>
              </a:lnSpc>
              <a:spcBef>
                <a:spcPct val="0"/>
              </a:spcBef>
              <a:spcAft>
                <a:spcPct val="0"/>
              </a:spcAft>
            </a:pPr>
            <a:r>
              <a:rPr lang="zh-CN" altLang="en-US" dirty="0">
                <a:solidFill>
                  <a:srgbClr val="FFFFFF"/>
                </a:solidFill>
                <a:latin typeface="黑体" panose="02010609060101010101" pitchFamily="49" charset="-122"/>
                <a:ea typeface="黑体" panose="02010609060101010101" pitchFamily="49" charset="-122"/>
              </a:rPr>
              <a:t>第五章</a:t>
            </a:r>
            <a:endParaRPr lang="en-US" altLang="zh-CN" dirty="0">
              <a:solidFill>
                <a:srgbClr val="FFFFFF"/>
              </a:solidFill>
              <a:latin typeface="黑体" panose="02010609060101010101" pitchFamily="49" charset="-122"/>
              <a:ea typeface="黑体" panose="02010609060101010101" pitchFamily="49" charset="-122"/>
            </a:endParaRPr>
          </a:p>
          <a:p>
            <a:pPr algn="ctr" eaLnBrk="0" fontAlgn="base" hangingPunct="0">
              <a:lnSpc>
                <a:spcPct val="130000"/>
              </a:lnSpc>
              <a:spcBef>
                <a:spcPct val="0"/>
              </a:spcBef>
              <a:spcAft>
                <a:spcPct val="0"/>
              </a:spcAft>
            </a:pPr>
            <a:r>
              <a:rPr lang="zh-CN" altLang="en-US" sz="2000" dirty="0">
                <a:solidFill>
                  <a:srgbClr val="FFFFFF"/>
                </a:solidFill>
                <a:latin typeface="黑体" panose="02010609060101010101" pitchFamily="49" charset="-122"/>
                <a:ea typeface="黑体" panose="02010609060101010101" pitchFamily="49" charset="-122"/>
              </a:rPr>
              <a:t>在此添加标题</a:t>
            </a:r>
            <a:endParaRPr lang="zh-CN" altLang="en-US" sz="2000" dirty="0">
              <a:solidFill>
                <a:srgbClr val="FFFFFF"/>
              </a:solidFill>
              <a:latin typeface="黑体" panose="02010609060101010101" pitchFamily="49" charset="-122"/>
              <a:ea typeface="黑体" panose="02010609060101010101" pitchFamily="49" charset="-122"/>
            </a:endParaRPr>
          </a:p>
        </p:txBody>
      </p:sp>
      <p:sp>
        <p:nvSpPr>
          <p:cNvPr id="19" name="MH_Others_2"/>
          <p:cNvSpPr txBox="1">
            <a:spLocks noChangeArrowheads="1"/>
          </p:cNvSpPr>
          <p:nvPr>
            <p:custDataLst>
              <p:tags r:id="rId13"/>
            </p:custDataLst>
          </p:nvPr>
        </p:nvSpPr>
        <p:spPr bwMode="auto">
          <a:xfrm>
            <a:off x="577295" y="1802217"/>
            <a:ext cx="57444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0" b="1" dirty="0">
                <a:solidFill>
                  <a:schemeClr val="accent1"/>
                </a:solidFill>
                <a:latin typeface="黑体" panose="02010609060101010101" pitchFamily="49" charset="-122"/>
                <a:ea typeface="黑体" panose="02010609060101010101" pitchFamily="49" charset="-122"/>
              </a:rPr>
              <a:t>目录</a:t>
            </a:r>
            <a:endParaRPr lang="zh-CN" altLang="en-US" sz="8000" b="1" dirty="0">
              <a:solidFill>
                <a:schemeClr val="accent1"/>
              </a:solidFill>
              <a:latin typeface="黑体" panose="02010609060101010101" pitchFamily="49" charset="-122"/>
              <a:ea typeface="黑体" panose="02010609060101010101" pitchFamily="49" charset="-122"/>
            </a:endParaRPr>
          </a:p>
        </p:txBody>
      </p:sp>
      <p:sp>
        <p:nvSpPr>
          <p:cNvPr id="3" name="矩形 2"/>
          <p:cNvSpPr/>
          <p:nvPr/>
        </p:nvSpPr>
        <p:spPr>
          <a:xfrm>
            <a:off x="1742695" y="2544715"/>
            <a:ext cx="800219" cy="2657138"/>
          </a:xfrm>
          <a:prstGeom prst="rect">
            <a:avLst/>
          </a:prstGeom>
        </p:spPr>
        <p:txBody>
          <a:bodyPr vert="eaVert" wrap="none">
            <a:spAutoFit/>
          </a:bodyPr>
          <a:lstStyle/>
          <a:p>
            <a:pPr algn="ctr">
              <a:defRPr/>
            </a:pPr>
            <a:r>
              <a:rPr lang="en-US" altLang="zh-CN" sz="4000" spc="500" dirty="0">
                <a:solidFill>
                  <a:schemeClr val="accent1">
                    <a:lumMod val="40000"/>
                    <a:lumOff val="60000"/>
                  </a:schemeClr>
                </a:solidFill>
                <a:latin typeface="黑体" panose="02010609060101010101" pitchFamily="49" charset="-122"/>
                <a:ea typeface="黑体" panose="02010609060101010101" pitchFamily="49" charset="-122"/>
              </a:rPr>
              <a:t>CONTENTS</a:t>
            </a:r>
            <a:endParaRPr lang="zh-CN" altLang="en-US" sz="4000" spc="500" dirty="0">
              <a:solidFill>
                <a:schemeClr val="accent1">
                  <a:lumMod val="40000"/>
                  <a:lumOff val="60000"/>
                </a:schemeClr>
              </a:solidFill>
              <a:latin typeface="黑体" panose="02010609060101010101" pitchFamily="49" charset="-122"/>
              <a:ea typeface="黑体" panose="02010609060101010101" pitchFamily="49"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750" fill="hold"/>
                                        <p:tgtEl>
                                          <p:spTgt spid="19"/>
                                        </p:tgtEl>
                                        <p:attrNameLst>
                                          <p:attrName>ppt_w</p:attrName>
                                        </p:attrNameLst>
                                      </p:cBhvr>
                                      <p:tavLst>
                                        <p:tav tm="0">
                                          <p:val>
                                            <p:fltVal val="0"/>
                                          </p:val>
                                        </p:tav>
                                        <p:tav tm="100000">
                                          <p:val>
                                            <p:strVal val="#ppt_w"/>
                                          </p:val>
                                        </p:tav>
                                      </p:tavLst>
                                    </p:anim>
                                    <p:anim calcmode="lin" valueType="num">
                                      <p:cBhvr>
                                        <p:cTn id="8" dur="750" fill="hold"/>
                                        <p:tgtEl>
                                          <p:spTgt spid="19"/>
                                        </p:tgtEl>
                                        <p:attrNameLst>
                                          <p:attrName>ppt_h</p:attrName>
                                        </p:attrNameLst>
                                      </p:cBhvr>
                                      <p:tavLst>
                                        <p:tav tm="0">
                                          <p:val>
                                            <p:fltVal val="0"/>
                                          </p:val>
                                        </p:tav>
                                        <p:tav tm="100000">
                                          <p:val>
                                            <p:strVal val="#ppt_h"/>
                                          </p:val>
                                        </p:tav>
                                      </p:tavLst>
                                    </p:anim>
                                    <p:animEffect transition="in" filter="fade">
                                      <p:cBhvr>
                                        <p:cTn id="9" dur="750"/>
                                        <p:tgtEl>
                                          <p:spTgt spid="19"/>
                                        </p:tgtEl>
                                      </p:cBhvr>
                                    </p:animEffect>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2467"/>
                                        </p:tgtEl>
                                        <p:attrNameLst>
                                          <p:attrName>style.visibility</p:attrName>
                                        </p:attrNameLst>
                                      </p:cBhvr>
                                      <p:to>
                                        <p:strVal val="visible"/>
                                      </p:to>
                                    </p:set>
                                    <p:anim calcmode="lin" valueType="num">
                                      <p:cBhvr>
                                        <p:cTn id="17" dur="500" fill="hold"/>
                                        <p:tgtEl>
                                          <p:spTgt spid="2467"/>
                                        </p:tgtEl>
                                        <p:attrNameLst>
                                          <p:attrName>ppt_w</p:attrName>
                                        </p:attrNameLst>
                                      </p:cBhvr>
                                      <p:tavLst>
                                        <p:tav tm="0">
                                          <p:val>
                                            <p:fltVal val="0"/>
                                          </p:val>
                                        </p:tav>
                                        <p:tav tm="100000">
                                          <p:val>
                                            <p:strVal val="#ppt_w"/>
                                          </p:val>
                                        </p:tav>
                                      </p:tavLst>
                                    </p:anim>
                                    <p:anim calcmode="lin" valueType="num">
                                      <p:cBhvr>
                                        <p:cTn id="18" dur="500" fill="hold"/>
                                        <p:tgtEl>
                                          <p:spTgt spid="2467"/>
                                        </p:tgtEl>
                                        <p:attrNameLst>
                                          <p:attrName>ppt_h</p:attrName>
                                        </p:attrNameLst>
                                      </p:cBhvr>
                                      <p:tavLst>
                                        <p:tav tm="0">
                                          <p:val>
                                            <p:fltVal val="0"/>
                                          </p:val>
                                        </p:tav>
                                        <p:tav tm="100000">
                                          <p:val>
                                            <p:strVal val="#ppt_h"/>
                                          </p:val>
                                        </p:tav>
                                      </p:tavLst>
                                    </p:anim>
                                    <p:animEffect transition="in" filter="fade">
                                      <p:cBhvr>
                                        <p:cTn id="19" dur="500"/>
                                        <p:tgtEl>
                                          <p:spTgt spid="2467"/>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74"/>
                                        </p:tgtEl>
                                        <p:attrNameLst>
                                          <p:attrName>style.visibility</p:attrName>
                                        </p:attrNameLst>
                                      </p:cBhvr>
                                      <p:to>
                                        <p:strVal val="visible"/>
                                      </p:to>
                                    </p:set>
                                    <p:anim calcmode="lin" valueType="num">
                                      <p:cBhvr>
                                        <p:cTn id="32" dur="500" fill="hold"/>
                                        <p:tgtEl>
                                          <p:spTgt spid="2474"/>
                                        </p:tgtEl>
                                        <p:attrNameLst>
                                          <p:attrName>ppt_w</p:attrName>
                                        </p:attrNameLst>
                                      </p:cBhvr>
                                      <p:tavLst>
                                        <p:tav tm="0">
                                          <p:val>
                                            <p:fltVal val="0"/>
                                          </p:val>
                                        </p:tav>
                                        <p:tav tm="100000">
                                          <p:val>
                                            <p:strVal val="#ppt_w"/>
                                          </p:val>
                                        </p:tav>
                                      </p:tavLst>
                                    </p:anim>
                                    <p:anim calcmode="lin" valueType="num">
                                      <p:cBhvr>
                                        <p:cTn id="33" dur="500" fill="hold"/>
                                        <p:tgtEl>
                                          <p:spTgt spid="2474"/>
                                        </p:tgtEl>
                                        <p:attrNameLst>
                                          <p:attrName>ppt_h</p:attrName>
                                        </p:attrNameLst>
                                      </p:cBhvr>
                                      <p:tavLst>
                                        <p:tav tm="0">
                                          <p:val>
                                            <p:fltVal val="0"/>
                                          </p:val>
                                        </p:tav>
                                        <p:tav tm="100000">
                                          <p:val>
                                            <p:strVal val="#ppt_h"/>
                                          </p:val>
                                        </p:tav>
                                      </p:tavLst>
                                    </p:anim>
                                    <p:animEffect transition="in" filter="fade">
                                      <p:cBhvr>
                                        <p:cTn id="34" dur="500"/>
                                        <p:tgtEl>
                                          <p:spTgt spid="247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73"/>
                                        </p:tgtEl>
                                        <p:attrNameLst>
                                          <p:attrName>style.visibility</p:attrName>
                                        </p:attrNameLst>
                                      </p:cBhvr>
                                      <p:to>
                                        <p:strVal val="visible"/>
                                      </p:to>
                                    </p:set>
                                    <p:anim calcmode="lin" valueType="num">
                                      <p:cBhvr>
                                        <p:cTn id="37" dur="500" fill="hold"/>
                                        <p:tgtEl>
                                          <p:spTgt spid="2473"/>
                                        </p:tgtEl>
                                        <p:attrNameLst>
                                          <p:attrName>ppt_w</p:attrName>
                                        </p:attrNameLst>
                                      </p:cBhvr>
                                      <p:tavLst>
                                        <p:tav tm="0">
                                          <p:val>
                                            <p:fltVal val="0"/>
                                          </p:val>
                                        </p:tav>
                                        <p:tav tm="100000">
                                          <p:val>
                                            <p:strVal val="#ppt_w"/>
                                          </p:val>
                                        </p:tav>
                                      </p:tavLst>
                                    </p:anim>
                                    <p:anim calcmode="lin" valueType="num">
                                      <p:cBhvr>
                                        <p:cTn id="38" dur="500" fill="hold"/>
                                        <p:tgtEl>
                                          <p:spTgt spid="2473"/>
                                        </p:tgtEl>
                                        <p:attrNameLst>
                                          <p:attrName>ppt_h</p:attrName>
                                        </p:attrNameLst>
                                      </p:cBhvr>
                                      <p:tavLst>
                                        <p:tav tm="0">
                                          <p:val>
                                            <p:fltVal val="0"/>
                                          </p:val>
                                        </p:tav>
                                        <p:tav tm="100000">
                                          <p:val>
                                            <p:strVal val="#ppt_h"/>
                                          </p:val>
                                        </p:tav>
                                      </p:tavLst>
                                    </p:anim>
                                    <p:animEffect transition="in" filter="fade">
                                      <p:cBhvr>
                                        <p:cTn id="39" dur="500"/>
                                        <p:tgtEl>
                                          <p:spTgt spid="247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472"/>
                                        </p:tgtEl>
                                        <p:attrNameLst>
                                          <p:attrName>style.visibility</p:attrName>
                                        </p:attrNameLst>
                                      </p:cBhvr>
                                      <p:to>
                                        <p:strVal val="visible"/>
                                      </p:to>
                                    </p:set>
                                    <p:anim calcmode="lin" valueType="num">
                                      <p:cBhvr>
                                        <p:cTn id="42" dur="500" fill="hold"/>
                                        <p:tgtEl>
                                          <p:spTgt spid="2472"/>
                                        </p:tgtEl>
                                        <p:attrNameLst>
                                          <p:attrName>ppt_w</p:attrName>
                                        </p:attrNameLst>
                                      </p:cBhvr>
                                      <p:tavLst>
                                        <p:tav tm="0">
                                          <p:val>
                                            <p:fltVal val="0"/>
                                          </p:val>
                                        </p:tav>
                                        <p:tav tm="100000">
                                          <p:val>
                                            <p:strVal val="#ppt_w"/>
                                          </p:val>
                                        </p:tav>
                                      </p:tavLst>
                                    </p:anim>
                                    <p:anim calcmode="lin" valueType="num">
                                      <p:cBhvr>
                                        <p:cTn id="43" dur="500" fill="hold"/>
                                        <p:tgtEl>
                                          <p:spTgt spid="2472"/>
                                        </p:tgtEl>
                                        <p:attrNameLst>
                                          <p:attrName>ppt_h</p:attrName>
                                        </p:attrNameLst>
                                      </p:cBhvr>
                                      <p:tavLst>
                                        <p:tav tm="0">
                                          <p:val>
                                            <p:fltVal val="0"/>
                                          </p:val>
                                        </p:tav>
                                        <p:tav tm="100000">
                                          <p:val>
                                            <p:strVal val="#ppt_h"/>
                                          </p:val>
                                        </p:tav>
                                      </p:tavLst>
                                    </p:anim>
                                    <p:animEffect transition="in" filter="fade">
                                      <p:cBhvr>
                                        <p:cTn id="44" dur="500"/>
                                        <p:tgtEl>
                                          <p:spTgt spid="2472"/>
                                        </p:tgtEl>
                                      </p:cBhvr>
                                    </p:animEffect>
                                  </p:childTnLst>
                                </p:cTn>
                              </p:par>
                              <p:par>
                                <p:cTn id="45" presetID="53" presetClass="entr" presetSubtype="16"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childTnLst>
                          </p:cTn>
                        </p:par>
                        <p:par>
                          <p:cTn id="50" fill="hold">
                            <p:stCondLst>
                              <p:cond delay="2000"/>
                            </p:stCondLst>
                            <p:childTnLst>
                              <p:par>
                                <p:cTn id="51" presetID="50" presetClass="entr" presetSubtype="0" decel="100000" fill="hold" grpId="0" nodeType="afterEffect">
                                  <p:stCondLst>
                                    <p:cond delay="0"/>
                                  </p:stCondLst>
                                  <p:childTnLst>
                                    <p:set>
                                      <p:cBhvr>
                                        <p:cTn id="52" dur="1" fill="hold">
                                          <p:stCondLst>
                                            <p:cond delay="0"/>
                                          </p:stCondLst>
                                        </p:cTn>
                                        <p:tgtEl>
                                          <p:spTgt spid="2465"/>
                                        </p:tgtEl>
                                        <p:attrNameLst>
                                          <p:attrName>style.visibility</p:attrName>
                                        </p:attrNameLst>
                                      </p:cBhvr>
                                      <p:to>
                                        <p:strVal val="visible"/>
                                      </p:to>
                                    </p:set>
                                    <p:anim calcmode="lin" valueType="num">
                                      <p:cBhvr>
                                        <p:cTn id="53" dur="1000" fill="hold"/>
                                        <p:tgtEl>
                                          <p:spTgt spid="2465"/>
                                        </p:tgtEl>
                                        <p:attrNameLst>
                                          <p:attrName>ppt_w</p:attrName>
                                        </p:attrNameLst>
                                      </p:cBhvr>
                                      <p:tavLst>
                                        <p:tav tm="0">
                                          <p:val>
                                            <p:strVal val="#ppt_w+.3"/>
                                          </p:val>
                                        </p:tav>
                                        <p:tav tm="100000">
                                          <p:val>
                                            <p:strVal val="#ppt_w"/>
                                          </p:val>
                                        </p:tav>
                                      </p:tavLst>
                                    </p:anim>
                                    <p:anim calcmode="lin" valueType="num">
                                      <p:cBhvr>
                                        <p:cTn id="54" dur="1000" fill="hold"/>
                                        <p:tgtEl>
                                          <p:spTgt spid="2465"/>
                                        </p:tgtEl>
                                        <p:attrNameLst>
                                          <p:attrName>ppt_h</p:attrName>
                                        </p:attrNameLst>
                                      </p:cBhvr>
                                      <p:tavLst>
                                        <p:tav tm="0">
                                          <p:val>
                                            <p:strVal val="#ppt_h"/>
                                          </p:val>
                                        </p:tav>
                                        <p:tav tm="100000">
                                          <p:val>
                                            <p:strVal val="#ppt_h"/>
                                          </p:val>
                                        </p:tav>
                                      </p:tavLst>
                                    </p:anim>
                                    <p:animEffect transition="in" filter="fade">
                                      <p:cBhvr>
                                        <p:cTn id="55" dur="1000"/>
                                        <p:tgtEl>
                                          <p:spTgt spid="2465"/>
                                        </p:tgtEl>
                                      </p:cBhvr>
                                    </p:animEffect>
                                  </p:childTnLst>
                                </p:cTn>
                              </p:par>
                            </p:childTnLst>
                          </p:cTn>
                        </p:par>
                        <p:par>
                          <p:cTn id="56" fill="hold">
                            <p:stCondLst>
                              <p:cond delay="3000"/>
                            </p:stCondLst>
                            <p:childTnLst>
                              <p:par>
                                <p:cTn id="57" presetID="50" presetClass="entr" presetSubtype="0" decel="100000" fill="hold" grpId="0" nodeType="afterEffect">
                                  <p:stCondLst>
                                    <p:cond delay="0"/>
                                  </p:stCondLst>
                                  <p:childTnLst>
                                    <p:set>
                                      <p:cBhvr>
                                        <p:cTn id="58" dur="1" fill="hold">
                                          <p:stCondLst>
                                            <p:cond delay="0"/>
                                          </p:stCondLst>
                                        </p:cTn>
                                        <p:tgtEl>
                                          <p:spTgt spid="2468"/>
                                        </p:tgtEl>
                                        <p:attrNameLst>
                                          <p:attrName>style.visibility</p:attrName>
                                        </p:attrNameLst>
                                      </p:cBhvr>
                                      <p:to>
                                        <p:strVal val="visible"/>
                                      </p:to>
                                    </p:set>
                                    <p:anim calcmode="lin" valueType="num">
                                      <p:cBhvr>
                                        <p:cTn id="59" dur="1000" fill="hold"/>
                                        <p:tgtEl>
                                          <p:spTgt spid="2468"/>
                                        </p:tgtEl>
                                        <p:attrNameLst>
                                          <p:attrName>ppt_w</p:attrName>
                                        </p:attrNameLst>
                                      </p:cBhvr>
                                      <p:tavLst>
                                        <p:tav tm="0">
                                          <p:val>
                                            <p:strVal val="#ppt_w+.3"/>
                                          </p:val>
                                        </p:tav>
                                        <p:tav tm="100000">
                                          <p:val>
                                            <p:strVal val="#ppt_w"/>
                                          </p:val>
                                        </p:tav>
                                      </p:tavLst>
                                    </p:anim>
                                    <p:anim calcmode="lin" valueType="num">
                                      <p:cBhvr>
                                        <p:cTn id="60" dur="1000" fill="hold"/>
                                        <p:tgtEl>
                                          <p:spTgt spid="2468"/>
                                        </p:tgtEl>
                                        <p:attrNameLst>
                                          <p:attrName>ppt_h</p:attrName>
                                        </p:attrNameLst>
                                      </p:cBhvr>
                                      <p:tavLst>
                                        <p:tav tm="0">
                                          <p:val>
                                            <p:strVal val="#ppt_h"/>
                                          </p:val>
                                        </p:tav>
                                        <p:tav tm="100000">
                                          <p:val>
                                            <p:strVal val="#ppt_h"/>
                                          </p:val>
                                        </p:tav>
                                      </p:tavLst>
                                    </p:anim>
                                    <p:animEffect transition="in" filter="fade">
                                      <p:cBhvr>
                                        <p:cTn id="61" dur="1000"/>
                                        <p:tgtEl>
                                          <p:spTgt spid="2468"/>
                                        </p:tgtEl>
                                      </p:cBhvr>
                                    </p:animEffect>
                                  </p:childTnLst>
                                </p:cTn>
                              </p:par>
                            </p:childTnLst>
                          </p:cTn>
                        </p:par>
                        <p:par>
                          <p:cTn id="62" fill="hold">
                            <p:stCondLst>
                              <p:cond delay="4000"/>
                            </p:stCondLst>
                            <p:childTnLst>
                              <p:par>
                                <p:cTn id="63" presetID="50" presetClass="entr" presetSubtype="0" decel="100000" fill="hold" grpId="0" nodeType="afterEffect">
                                  <p:stCondLst>
                                    <p:cond delay="0"/>
                                  </p:stCondLst>
                                  <p:childTnLst>
                                    <p:set>
                                      <p:cBhvr>
                                        <p:cTn id="64" dur="1" fill="hold">
                                          <p:stCondLst>
                                            <p:cond delay="0"/>
                                          </p:stCondLst>
                                        </p:cTn>
                                        <p:tgtEl>
                                          <p:spTgt spid="2475"/>
                                        </p:tgtEl>
                                        <p:attrNameLst>
                                          <p:attrName>style.visibility</p:attrName>
                                        </p:attrNameLst>
                                      </p:cBhvr>
                                      <p:to>
                                        <p:strVal val="visible"/>
                                      </p:to>
                                    </p:set>
                                    <p:anim calcmode="lin" valueType="num">
                                      <p:cBhvr>
                                        <p:cTn id="65" dur="1000" fill="hold"/>
                                        <p:tgtEl>
                                          <p:spTgt spid="2475"/>
                                        </p:tgtEl>
                                        <p:attrNameLst>
                                          <p:attrName>ppt_w</p:attrName>
                                        </p:attrNameLst>
                                      </p:cBhvr>
                                      <p:tavLst>
                                        <p:tav tm="0">
                                          <p:val>
                                            <p:strVal val="#ppt_w+.3"/>
                                          </p:val>
                                        </p:tav>
                                        <p:tav tm="100000">
                                          <p:val>
                                            <p:strVal val="#ppt_w"/>
                                          </p:val>
                                        </p:tav>
                                      </p:tavLst>
                                    </p:anim>
                                    <p:anim calcmode="lin" valueType="num">
                                      <p:cBhvr>
                                        <p:cTn id="66" dur="1000" fill="hold"/>
                                        <p:tgtEl>
                                          <p:spTgt spid="2475"/>
                                        </p:tgtEl>
                                        <p:attrNameLst>
                                          <p:attrName>ppt_h</p:attrName>
                                        </p:attrNameLst>
                                      </p:cBhvr>
                                      <p:tavLst>
                                        <p:tav tm="0">
                                          <p:val>
                                            <p:strVal val="#ppt_h"/>
                                          </p:val>
                                        </p:tav>
                                        <p:tav tm="100000">
                                          <p:val>
                                            <p:strVal val="#ppt_h"/>
                                          </p:val>
                                        </p:tav>
                                      </p:tavLst>
                                    </p:anim>
                                    <p:animEffect transition="in" filter="fade">
                                      <p:cBhvr>
                                        <p:cTn id="67" dur="1000"/>
                                        <p:tgtEl>
                                          <p:spTgt spid="2475"/>
                                        </p:tgtEl>
                                      </p:cBhvr>
                                    </p:animEffect>
                                  </p:childTnLst>
                                </p:cTn>
                              </p:par>
                            </p:childTnLst>
                          </p:cTn>
                        </p:par>
                        <p:par>
                          <p:cTn id="68" fill="hold">
                            <p:stCondLst>
                              <p:cond delay="5000"/>
                            </p:stCondLst>
                            <p:childTnLst>
                              <p:par>
                                <p:cTn id="69" presetID="50" presetClass="entr" presetSubtype="0" decel="100000" fill="hold" grpId="0" nodeType="afterEffect">
                                  <p:stCondLst>
                                    <p:cond delay="0"/>
                                  </p:stCondLst>
                                  <p:childTnLst>
                                    <p:set>
                                      <p:cBhvr>
                                        <p:cTn id="70" dur="1" fill="hold">
                                          <p:stCondLst>
                                            <p:cond delay="0"/>
                                          </p:stCondLst>
                                        </p:cTn>
                                        <p:tgtEl>
                                          <p:spTgt spid="2476"/>
                                        </p:tgtEl>
                                        <p:attrNameLst>
                                          <p:attrName>style.visibility</p:attrName>
                                        </p:attrNameLst>
                                      </p:cBhvr>
                                      <p:to>
                                        <p:strVal val="visible"/>
                                      </p:to>
                                    </p:set>
                                    <p:anim calcmode="lin" valueType="num">
                                      <p:cBhvr>
                                        <p:cTn id="71" dur="1000" fill="hold"/>
                                        <p:tgtEl>
                                          <p:spTgt spid="2476"/>
                                        </p:tgtEl>
                                        <p:attrNameLst>
                                          <p:attrName>ppt_w</p:attrName>
                                        </p:attrNameLst>
                                      </p:cBhvr>
                                      <p:tavLst>
                                        <p:tav tm="0">
                                          <p:val>
                                            <p:strVal val="#ppt_w+.3"/>
                                          </p:val>
                                        </p:tav>
                                        <p:tav tm="100000">
                                          <p:val>
                                            <p:strVal val="#ppt_w"/>
                                          </p:val>
                                        </p:tav>
                                      </p:tavLst>
                                    </p:anim>
                                    <p:anim calcmode="lin" valueType="num">
                                      <p:cBhvr>
                                        <p:cTn id="72" dur="1000" fill="hold"/>
                                        <p:tgtEl>
                                          <p:spTgt spid="2476"/>
                                        </p:tgtEl>
                                        <p:attrNameLst>
                                          <p:attrName>ppt_h</p:attrName>
                                        </p:attrNameLst>
                                      </p:cBhvr>
                                      <p:tavLst>
                                        <p:tav tm="0">
                                          <p:val>
                                            <p:strVal val="#ppt_h"/>
                                          </p:val>
                                        </p:tav>
                                        <p:tav tm="100000">
                                          <p:val>
                                            <p:strVal val="#ppt_h"/>
                                          </p:val>
                                        </p:tav>
                                      </p:tavLst>
                                    </p:anim>
                                    <p:animEffect transition="in" filter="fade">
                                      <p:cBhvr>
                                        <p:cTn id="73" dur="1000"/>
                                        <p:tgtEl>
                                          <p:spTgt spid="2476"/>
                                        </p:tgtEl>
                                      </p:cBhvr>
                                    </p:animEffect>
                                  </p:childTnLst>
                                </p:cTn>
                              </p:par>
                            </p:childTnLst>
                          </p:cTn>
                        </p:par>
                        <p:par>
                          <p:cTn id="74" fill="hold">
                            <p:stCondLst>
                              <p:cond delay="6000"/>
                            </p:stCondLst>
                            <p:childTnLst>
                              <p:par>
                                <p:cTn id="75" presetID="50" presetClass="entr" presetSubtype="0" decel="100000" fill="hold" grpId="0" nodeType="afterEffect">
                                  <p:stCondLst>
                                    <p:cond delay="0"/>
                                  </p:stCondLst>
                                  <p:childTnLst>
                                    <p:set>
                                      <p:cBhvr>
                                        <p:cTn id="76" dur="1" fill="hold">
                                          <p:stCondLst>
                                            <p:cond delay="0"/>
                                          </p:stCondLst>
                                        </p:cTn>
                                        <p:tgtEl>
                                          <p:spTgt spid="2478"/>
                                        </p:tgtEl>
                                        <p:attrNameLst>
                                          <p:attrName>style.visibility</p:attrName>
                                        </p:attrNameLst>
                                      </p:cBhvr>
                                      <p:to>
                                        <p:strVal val="visible"/>
                                      </p:to>
                                    </p:set>
                                    <p:anim calcmode="lin" valueType="num">
                                      <p:cBhvr>
                                        <p:cTn id="77" dur="1000" fill="hold"/>
                                        <p:tgtEl>
                                          <p:spTgt spid="2478"/>
                                        </p:tgtEl>
                                        <p:attrNameLst>
                                          <p:attrName>ppt_w</p:attrName>
                                        </p:attrNameLst>
                                      </p:cBhvr>
                                      <p:tavLst>
                                        <p:tav tm="0">
                                          <p:val>
                                            <p:strVal val="#ppt_w+.3"/>
                                          </p:val>
                                        </p:tav>
                                        <p:tav tm="100000">
                                          <p:val>
                                            <p:strVal val="#ppt_w"/>
                                          </p:val>
                                        </p:tav>
                                      </p:tavLst>
                                    </p:anim>
                                    <p:anim calcmode="lin" valueType="num">
                                      <p:cBhvr>
                                        <p:cTn id="78" dur="1000" fill="hold"/>
                                        <p:tgtEl>
                                          <p:spTgt spid="2478"/>
                                        </p:tgtEl>
                                        <p:attrNameLst>
                                          <p:attrName>ppt_h</p:attrName>
                                        </p:attrNameLst>
                                      </p:cBhvr>
                                      <p:tavLst>
                                        <p:tav tm="0">
                                          <p:val>
                                            <p:strVal val="#ppt_h"/>
                                          </p:val>
                                        </p:tav>
                                        <p:tav tm="100000">
                                          <p:val>
                                            <p:strVal val="#ppt_h"/>
                                          </p:val>
                                        </p:tav>
                                      </p:tavLst>
                                    </p:anim>
                                    <p:animEffect transition="in" filter="fade">
                                      <p:cBhvr>
                                        <p:cTn id="79" dur="1000"/>
                                        <p:tgtEl>
                                          <p:spTgt spid="2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5" grpId="0" animBg="1"/>
      <p:bldP spid="2467" grpId="0" animBg="1"/>
      <p:bldP spid="2468" grpId="0" animBg="1"/>
      <p:bldP spid="2472" grpId="0" animBg="1"/>
      <p:bldP spid="2473" grpId="0" animBg="1"/>
      <p:bldP spid="2474" grpId="0" animBg="1"/>
      <p:bldP spid="2475" grpId="0" animBg="1"/>
      <p:bldP spid="2476" grpId="0" animBg="1"/>
      <p:bldP spid="2478" grpId="0" animBg="1"/>
      <p:bldP spid="19"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sp>
        <p:nvSpPr>
          <p:cNvPr id="78" name="Shape 1624"/>
          <p:cNvSpPr/>
          <p:nvPr/>
        </p:nvSpPr>
        <p:spPr>
          <a:xfrm>
            <a:off x="2748499" y="2234043"/>
            <a:ext cx="7210989" cy="40381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grpSp>
        <p:nvGrpSpPr>
          <p:cNvPr id="8" name="组合 7"/>
          <p:cNvGrpSpPr/>
          <p:nvPr/>
        </p:nvGrpSpPr>
        <p:grpSpPr>
          <a:xfrm>
            <a:off x="677587" y="4043607"/>
            <a:ext cx="2828017" cy="1734458"/>
            <a:chOff x="677587" y="4043607"/>
            <a:chExt cx="2828017" cy="1734458"/>
          </a:xfrm>
        </p:grpSpPr>
        <p:sp>
          <p:nvSpPr>
            <p:cNvPr id="79" name="Text Placeholder 3"/>
            <p:cNvSpPr txBox="1"/>
            <p:nvPr/>
          </p:nvSpPr>
          <p:spPr>
            <a:xfrm>
              <a:off x="677587" y="4043607"/>
              <a:ext cx="2170963" cy="42542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800" b="1" dirty="0">
                  <a:solidFill>
                    <a:schemeClr val="tx1">
                      <a:lumMod val="75000"/>
                      <a:lumOff val="25000"/>
                    </a:schemeClr>
                  </a:solidFill>
                  <a:latin typeface="黑体" panose="02010609060101010101" pitchFamily="49" charset="-122"/>
                  <a:ea typeface="黑体" panose="02010609060101010101" pitchFamily="49" charset="-122"/>
                </a:rPr>
                <a:t>点击输入标题文本</a:t>
              </a:r>
              <a:endParaRPr lang="zh-CN" altLang="en-US" sz="18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80" name="Text Placeholder 4"/>
            <p:cNvSpPr txBox="1"/>
            <p:nvPr/>
          </p:nvSpPr>
          <p:spPr>
            <a:xfrm>
              <a:off x="777515" y="4468198"/>
              <a:ext cx="2082399" cy="64643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tx1">
                      <a:lumMod val="75000"/>
                      <a:lumOff val="25000"/>
                    </a:schemeClr>
                  </a:solidFill>
                  <a:latin typeface="黑体" panose="02010609060101010101" pitchFamily="49" charset="-122"/>
                  <a:ea typeface="黑体" panose="02010609060101010101" pitchFamily="49" charset="-122"/>
                </a:rPr>
                <a:t>点击输入本栏的具体文字，简明扼要的说明分项内容，请根据您的具体内容酌情修改。</a:t>
              </a:r>
              <a:endParaRPr lang="en-US" altLang="zh-CN" sz="1200"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81" name="Shape 1626"/>
            <p:cNvSpPr/>
            <p:nvPr/>
          </p:nvSpPr>
          <p:spPr>
            <a:xfrm flipV="1">
              <a:off x="3285607" y="4265826"/>
              <a:ext cx="1" cy="1443551"/>
            </a:xfrm>
            <a:prstGeom prst="line">
              <a:avLst/>
            </a:prstGeom>
            <a:ln w="12700">
              <a:solidFill>
                <a:srgbClr val="A6AAA9"/>
              </a:solidFill>
              <a:miter lim="400000"/>
            </a:ln>
          </p:spPr>
          <p:txBody>
            <a:bodyPr lIns="19050" tIns="19050" rIns="19050" bIns="19050" anchor="ctr"/>
            <a:lstStyle/>
            <a:p>
              <a:pPr lvl="0"/>
              <a:endParaRPr sz="1800">
                <a:latin typeface="黑体" panose="02010609060101010101" pitchFamily="49" charset="-122"/>
                <a:ea typeface="黑体" panose="02010609060101010101" pitchFamily="49" charset="-122"/>
              </a:endParaRPr>
            </a:p>
          </p:txBody>
        </p:sp>
        <p:sp>
          <p:nvSpPr>
            <p:cNvPr id="85" name="Shape 1630"/>
            <p:cNvSpPr/>
            <p:nvPr/>
          </p:nvSpPr>
          <p:spPr>
            <a:xfrm>
              <a:off x="3065611" y="4047665"/>
              <a:ext cx="439993" cy="439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800">
                <a:latin typeface="黑体" panose="02010609060101010101" pitchFamily="49" charset="-122"/>
                <a:ea typeface="黑体" panose="02010609060101010101" pitchFamily="49" charset="-122"/>
              </a:endParaRPr>
            </a:p>
          </p:txBody>
        </p:sp>
        <p:sp>
          <p:nvSpPr>
            <p:cNvPr id="89" name="Shape 1653"/>
            <p:cNvSpPr/>
            <p:nvPr/>
          </p:nvSpPr>
          <p:spPr>
            <a:xfrm>
              <a:off x="3225476" y="5657803"/>
              <a:ext cx="120262" cy="1202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sp>
          <p:nvSpPr>
            <p:cNvPr id="99" name="Text Placeholder 4"/>
            <p:cNvSpPr txBox="1"/>
            <p:nvPr/>
          </p:nvSpPr>
          <p:spPr>
            <a:xfrm>
              <a:off x="3151789" y="4121477"/>
              <a:ext cx="267633" cy="321663"/>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dirty="0">
                  <a:solidFill>
                    <a:srgbClr val="FCFCFC"/>
                  </a:solidFill>
                  <a:latin typeface="黑体" panose="02010609060101010101" pitchFamily="49" charset="-122"/>
                  <a:ea typeface="黑体" panose="02010609060101010101" pitchFamily="49" charset="-122"/>
                </a:rPr>
                <a:t>01</a:t>
              </a:r>
              <a:endParaRPr lang="id-ID" sz="1600" dirty="0">
                <a:solidFill>
                  <a:srgbClr val="FCFCFC"/>
                </a:solidFill>
                <a:latin typeface="黑体" panose="02010609060101010101" pitchFamily="49" charset="-122"/>
                <a:ea typeface="黑体" panose="02010609060101010101" pitchFamily="49" charset="-122"/>
              </a:endParaRPr>
            </a:p>
          </p:txBody>
        </p:sp>
      </p:grpSp>
      <p:grpSp>
        <p:nvGrpSpPr>
          <p:cNvPr id="9" name="组合 8"/>
          <p:cNvGrpSpPr/>
          <p:nvPr/>
        </p:nvGrpSpPr>
        <p:grpSpPr>
          <a:xfrm>
            <a:off x="1830164" y="2449158"/>
            <a:ext cx="3054417" cy="2386394"/>
            <a:chOff x="1830164" y="2449158"/>
            <a:chExt cx="3054417" cy="2386394"/>
          </a:xfrm>
        </p:grpSpPr>
        <p:sp>
          <p:nvSpPr>
            <p:cNvPr id="82" name="Shape 1627"/>
            <p:cNvSpPr/>
            <p:nvPr/>
          </p:nvSpPr>
          <p:spPr>
            <a:xfrm flipV="1">
              <a:off x="4668063" y="2689372"/>
              <a:ext cx="1" cy="2050075"/>
            </a:xfrm>
            <a:prstGeom prst="line">
              <a:avLst/>
            </a:prstGeom>
            <a:ln w="12700">
              <a:solidFill>
                <a:srgbClr val="A6AAA9"/>
              </a:solidFill>
              <a:miter lim="400000"/>
            </a:ln>
          </p:spPr>
          <p:txBody>
            <a:bodyPr lIns="19050" tIns="19050" rIns="19050" bIns="19050" anchor="ctr"/>
            <a:lstStyle/>
            <a:p>
              <a:pPr lvl="0"/>
              <a:endParaRPr sz="1800">
                <a:latin typeface="黑体" panose="02010609060101010101" pitchFamily="49" charset="-122"/>
                <a:ea typeface="黑体" panose="02010609060101010101" pitchFamily="49" charset="-122"/>
              </a:endParaRPr>
            </a:p>
          </p:txBody>
        </p:sp>
        <p:sp>
          <p:nvSpPr>
            <p:cNvPr id="86" name="Shape 1636"/>
            <p:cNvSpPr/>
            <p:nvPr/>
          </p:nvSpPr>
          <p:spPr>
            <a:xfrm>
              <a:off x="4444587" y="2449158"/>
              <a:ext cx="439994" cy="43999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800">
                <a:latin typeface="黑体" panose="02010609060101010101" pitchFamily="49" charset="-122"/>
                <a:ea typeface="黑体" panose="02010609060101010101" pitchFamily="49" charset="-122"/>
              </a:endParaRPr>
            </a:p>
          </p:txBody>
        </p:sp>
        <p:sp>
          <p:nvSpPr>
            <p:cNvPr id="90" name="Shape 1654"/>
            <p:cNvSpPr/>
            <p:nvPr/>
          </p:nvSpPr>
          <p:spPr>
            <a:xfrm>
              <a:off x="4574513" y="4648453"/>
              <a:ext cx="187099" cy="1870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sp>
          <p:nvSpPr>
            <p:cNvPr id="93" name="Text Placeholder 3"/>
            <p:cNvSpPr txBox="1"/>
            <p:nvPr/>
          </p:nvSpPr>
          <p:spPr>
            <a:xfrm>
              <a:off x="1876730" y="2461907"/>
              <a:ext cx="2342328" cy="42542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800" b="1" dirty="0">
                  <a:solidFill>
                    <a:schemeClr val="tx1">
                      <a:lumMod val="75000"/>
                      <a:lumOff val="25000"/>
                    </a:schemeClr>
                  </a:solidFill>
                  <a:latin typeface="黑体" panose="02010609060101010101" pitchFamily="49" charset="-122"/>
                  <a:ea typeface="黑体" panose="02010609060101010101" pitchFamily="49" charset="-122"/>
                </a:rPr>
                <a:t>点击输入标题文本</a:t>
              </a:r>
              <a:endParaRPr lang="zh-CN" altLang="en-US" sz="18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4" name="Text Placeholder 4"/>
            <p:cNvSpPr txBox="1"/>
            <p:nvPr/>
          </p:nvSpPr>
          <p:spPr>
            <a:xfrm>
              <a:off x="1830164" y="2881540"/>
              <a:ext cx="2344919" cy="646439"/>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黑体" panose="02010609060101010101" pitchFamily="49" charset="-122"/>
                  <a:ea typeface="黑体" panose="02010609060101010101" pitchFamily="49" charset="-122"/>
                </a:rPr>
                <a:t>点击输入本栏的具体文字，简明扼要的说明分项内容，请根据您的具体内容酌情修改。</a:t>
              </a:r>
              <a:endParaRPr lang="en-US" altLang="zh-CN" sz="1200"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Text Placeholder 4"/>
            <p:cNvSpPr txBox="1"/>
            <p:nvPr/>
          </p:nvSpPr>
          <p:spPr>
            <a:xfrm>
              <a:off x="4530769" y="2508321"/>
              <a:ext cx="267633" cy="321663"/>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dirty="0">
                  <a:solidFill>
                    <a:srgbClr val="FCFCFC"/>
                  </a:solidFill>
                  <a:latin typeface="黑体" panose="02010609060101010101" pitchFamily="49" charset="-122"/>
                  <a:ea typeface="黑体" panose="02010609060101010101" pitchFamily="49" charset="-122"/>
                </a:rPr>
                <a:t>02</a:t>
              </a:r>
              <a:endParaRPr lang="id-ID" sz="1600" dirty="0">
                <a:solidFill>
                  <a:srgbClr val="FCFCFC"/>
                </a:solidFill>
                <a:latin typeface="黑体" panose="02010609060101010101" pitchFamily="49" charset="-122"/>
                <a:ea typeface="黑体" panose="02010609060101010101" pitchFamily="49" charset="-122"/>
              </a:endParaRPr>
            </a:p>
          </p:txBody>
        </p:sp>
      </p:grpSp>
      <p:grpSp>
        <p:nvGrpSpPr>
          <p:cNvPr id="10" name="组合 9"/>
          <p:cNvGrpSpPr/>
          <p:nvPr/>
        </p:nvGrpSpPr>
        <p:grpSpPr>
          <a:xfrm>
            <a:off x="5783866" y="1577290"/>
            <a:ext cx="2588212" cy="2670756"/>
            <a:chOff x="5783866" y="1577290"/>
            <a:chExt cx="2588212" cy="2670756"/>
          </a:xfrm>
        </p:grpSpPr>
        <p:sp>
          <p:nvSpPr>
            <p:cNvPr id="83" name="Shape 1628"/>
            <p:cNvSpPr/>
            <p:nvPr/>
          </p:nvSpPr>
          <p:spPr>
            <a:xfrm flipV="1">
              <a:off x="6000921" y="1990844"/>
              <a:ext cx="1" cy="2133183"/>
            </a:xfrm>
            <a:prstGeom prst="line">
              <a:avLst/>
            </a:prstGeom>
            <a:ln w="12700">
              <a:solidFill>
                <a:srgbClr val="A6AAA9"/>
              </a:solidFill>
              <a:miter lim="400000"/>
            </a:ln>
          </p:spPr>
          <p:txBody>
            <a:bodyPr lIns="19050" tIns="19050" rIns="19050" bIns="19050" anchor="ctr"/>
            <a:lstStyle/>
            <a:p>
              <a:pPr lvl="0"/>
              <a:endParaRPr sz="1800">
                <a:latin typeface="黑体" panose="02010609060101010101" pitchFamily="49" charset="-122"/>
                <a:ea typeface="黑体" panose="02010609060101010101" pitchFamily="49" charset="-122"/>
              </a:endParaRPr>
            </a:p>
          </p:txBody>
        </p:sp>
        <p:sp>
          <p:nvSpPr>
            <p:cNvPr id="87" name="Shape 1642"/>
            <p:cNvSpPr/>
            <p:nvPr/>
          </p:nvSpPr>
          <p:spPr>
            <a:xfrm>
              <a:off x="5783866" y="1577290"/>
              <a:ext cx="439994" cy="439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800">
                <a:latin typeface="黑体" panose="02010609060101010101" pitchFamily="49" charset="-122"/>
                <a:ea typeface="黑体" panose="02010609060101010101" pitchFamily="49" charset="-122"/>
              </a:endParaRPr>
            </a:p>
          </p:txBody>
        </p:sp>
        <p:sp>
          <p:nvSpPr>
            <p:cNvPr id="91" name="Shape 1655"/>
            <p:cNvSpPr/>
            <p:nvPr/>
          </p:nvSpPr>
          <p:spPr>
            <a:xfrm>
              <a:off x="5880670" y="4007545"/>
              <a:ext cx="240502" cy="2405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sp>
          <p:nvSpPr>
            <p:cNvPr id="95" name="Text Placeholder 3"/>
            <p:cNvSpPr txBox="1"/>
            <p:nvPr/>
          </p:nvSpPr>
          <p:spPr>
            <a:xfrm>
              <a:off x="6440912" y="1607880"/>
              <a:ext cx="1931165" cy="42542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b="1" dirty="0">
                  <a:solidFill>
                    <a:schemeClr val="tx1">
                      <a:lumMod val="75000"/>
                      <a:lumOff val="25000"/>
                    </a:schemeClr>
                  </a:solidFill>
                  <a:latin typeface="黑体" panose="02010609060101010101" pitchFamily="49" charset="-122"/>
                  <a:ea typeface="黑体" panose="02010609060101010101" pitchFamily="49" charset="-122"/>
                </a:rPr>
                <a:t>点击输入标题文本</a:t>
              </a:r>
              <a:endParaRPr lang="zh-CN" altLang="en-US" sz="18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6" name="Text Placeholder 4"/>
            <p:cNvSpPr txBox="1"/>
            <p:nvPr/>
          </p:nvSpPr>
          <p:spPr>
            <a:xfrm>
              <a:off x="6426874" y="2026209"/>
              <a:ext cx="1945204" cy="646439"/>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黑体" panose="02010609060101010101" pitchFamily="49" charset="-122"/>
                  <a:ea typeface="黑体" panose="02010609060101010101" pitchFamily="49" charset="-122"/>
                </a:rPr>
                <a:t>点击输入本栏的具体文字，简明扼要的说明分项内容，请根据您的具体内容酌情修改。</a:t>
              </a:r>
              <a:endParaRPr lang="en-US" altLang="zh-CN" sz="1200"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1" name="Text Placeholder 4"/>
            <p:cNvSpPr txBox="1"/>
            <p:nvPr/>
          </p:nvSpPr>
          <p:spPr>
            <a:xfrm>
              <a:off x="5873984" y="1636456"/>
              <a:ext cx="267633" cy="321663"/>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dirty="0">
                  <a:solidFill>
                    <a:srgbClr val="FCFCFC"/>
                  </a:solidFill>
                  <a:latin typeface="黑体" panose="02010609060101010101" pitchFamily="49" charset="-122"/>
                  <a:ea typeface="黑体" panose="02010609060101010101" pitchFamily="49" charset="-122"/>
                </a:rPr>
                <a:t>03</a:t>
              </a:r>
              <a:endParaRPr lang="id-ID" sz="1600" dirty="0">
                <a:solidFill>
                  <a:srgbClr val="FCFCFC"/>
                </a:solidFill>
                <a:latin typeface="黑体" panose="02010609060101010101" pitchFamily="49" charset="-122"/>
                <a:ea typeface="黑体" panose="02010609060101010101" pitchFamily="49" charset="-122"/>
              </a:endParaRPr>
            </a:p>
          </p:txBody>
        </p:sp>
      </p:grpSp>
      <p:grpSp>
        <p:nvGrpSpPr>
          <p:cNvPr id="11" name="组合 10"/>
          <p:cNvGrpSpPr/>
          <p:nvPr/>
        </p:nvGrpSpPr>
        <p:grpSpPr>
          <a:xfrm>
            <a:off x="7646546" y="3399126"/>
            <a:ext cx="2970524" cy="2470327"/>
            <a:chOff x="7646546" y="3399126"/>
            <a:chExt cx="2970524" cy="2470327"/>
          </a:xfrm>
        </p:grpSpPr>
        <p:sp>
          <p:nvSpPr>
            <p:cNvPr id="84" name="Shape 1629"/>
            <p:cNvSpPr/>
            <p:nvPr/>
          </p:nvSpPr>
          <p:spPr>
            <a:xfrm flipV="1">
              <a:off x="7868393" y="3544886"/>
              <a:ext cx="1" cy="1416485"/>
            </a:xfrm>
            <a:prstGeom prst="line">
              <a:avLst/>
            </a:prstGeom>
            <a:ln w="12700">
              <a:solidFill>
                <a:srgbClr val="A6AAA9"/>
              </a:solidFill>
              <a:miter lim="400000"/>
            </a:ln>
          </p:spPr>
          <p:txBody>
            <a:bodyPr lIns="19050" tIns="19050" rIns="19050" bIns="19050" anchor="ctr"/>
            <a:lstStyle/>
            <a:p>
              <a:pPr lvl="0"/>
              <a:endParaRPr sz="1800">
                <a:latin typeface="黑体" panose="02010609060101010101" pitchFamily="49" charset="-122"/>
                <a:ea typeface="黑体" panose="02010609060101010101" pitchFamily="49" charset="-122"/>
              </a:endParaRPr>
            </a:p>
          </p:txBody>
        </p:sp>
        <p:sp>
          <p:nvSpPr>
            <p:cNvPr id="88" name="Shape 1648"/>
            <p:cNvSpPr/>
            <p:nvPr/>
          </p:nvSpPr>
          <p:spPr>
            <a:xfrm>
              <a:off x="7646546" y="4783351"/>
              <a:ext cx="439994" cy="439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800">
                <a:latin typeface="黑体" panose="02010609060101010101" pitchFamily="49" charset="-122"/>
                <a:ea typeface="黑体" panose="02010609060101010101" pitchFamily="49" charset="-122"/>
              </a:endParaRPr>
            </a:p>
          </p:txBody>
        </p:sp>
        <p:sp>
          <p:nvSpPr>
            <p:cNvPr id="92" name="Shape 1656"/>
            <p:cNvSpPr/>
            <p:nvPr/>
          </p:nvSpPr>
          <p:spPr>
            <a:xfrm>
              <a:off x="7716445" y="3399126"/>
              <a:ext cx="297411" cy="2974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sp>
          <p:nvSpPr>
            <p:cNvPr id="97" name="Text Placeholder 3"/>
            <p:cNvSpPr txBox="1"/>
            <p:nvPr/>
          </p:nvSpPr>
          <p:spPr>
            <a:xfrm>
              <a:off x="8305901" y="4812119"/>
              <a:ext cx="1929955" cy="42542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b="1" dirty="0">
                  <a:solidFill>
                    <a:schemeClr val="tx1">
                      <a:lumMod val="75000"/>
                      <a:lumOff val="25000"/>
                    </a:schemeClr>
                  </a:solidFill>
                  <a:latin typeface="黑体" panose="02010609060101010101" pitchFamily="49" charset="-122"/>
                  <a:ea typeface="黑体" panose="02010609060101010101" pitchFamily="49" charset="-122"/>
                </a:rPr>
                <a:t>点击输入标题文本</a:t>
              </a:r>
              <a:endParaRPr lang="zh-CN" altLang="en-US" sz="18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8" name="Text Placeholder 4"/>
            <p:cNvSpPr txBox="1"/>
            <p:nvPr/>
          </p:nvSpPr>
          <p:spPr>
            <a:xfrm>
              <a:off x="8272151" y="5223014"/>
              <a:ext cx="2344919" cy="646439"/>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黑体" panose="02010609060101010101" pitchFamily="49" charset="-122"/>
                  <a:ea typeface="黑体" panose="02010609060101010101" pitchFamily="49" charset="-122"/>
                </a:rPr>
                <a:t>点击输入本栏的具体文字，简明扼要的说明分项内容，请根据您的具体内容酌情修改。</a:t>
              </a:r>
              <a:endParaRPr lang="en-US" altLang="zh-CN" sz="1200"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2" name="Text Placeholder 4"/>
            <p:cNvSpPr txBox="1"/>
            <p:nvPr/>
          </p:nvSpPr>
          <p:spPr>
            <a:xfrm>
              <a:off x="7732728" y="4863999"/>
              <a:ext cx="267633" cy="321663"/>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dirty="0">
                  <a:solidFill>
                    <a:srgbClr val="FCFCFC"/>
                  </a:solidFill>
                  <a:latin typeface="黑体" panose="02010609060101010101" pitchFamily="49" charset="-122"/>
                  <a:ea typeface="黑体" panose="02010609060101010101" pitchFamily="49" charset="-122"/>
                </a:rPr>
                <a:t>04</a:t>
              </a:r>
              <a:endParaRPr lang="id-ID" sz="1600" dirty="0">
                <a:solidFill>
                  <a:srgbClr val="FCFCFC"/>
                </a:solidFill>
                <a:latin typeface="黑体" panose="02010609060101010101" pitchFamily="49" charset="-122"/>
                <a:ea typeface="黑体" panose="02010609060101010101" pitchFamily="49" charset="-122"/>
              </a:endParaRPr>
            </a:p>
          </p:txBody>
        </p:sp>
      </p:grpSp>
      <p:grpSp>
        <p:nvGrpSpPr>
          <p:cNvPr id="12" name="组合 11"/>
          <p:cNvGrpSpPr/>
          <p:nvPr/>
        </p:nvGrpSpPr>
        <p:grpSpPr>
          <a:xfrm>
            <a:off x="10070863" y="2172589"/>
            <a:ext cx="1443551" cy="1443551"/>
            <a:chOff x="10070863" y="2172589"/>
            <a:chExt cx="1443551" cy="1443551"/>
          </a:xfrm>
        </p:grpSpPr>
        <p:sp>
          <p:nvSpPr>
            <p:cNvPr id="103" name="Shape 1625"/>
            <p:cNvSpPr/>
            <p:nvPr/>
          </p:nvSpPr>
          <p:spPr>
            <a:xfrm>
              <a:off x="10070863" y="2172589"/>
              <a:ext cx="1443551" cy="14435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sp>
          <p:nvSpPr>
            <p:cNvPr id="105" name="Text Placeholder 3"/>
            <p:cNvSpPr txBox="1"/>
            <p:nvPr/>
          </p:nvSpPr>
          <p:spPr>
            <a:xfrm>
              <a:off x="10252918" y="2866549"/>
              <a:ext cx="1061639" cy="42542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000" b="1" dirty="0">
                  <a:solidFill>
                    <a:schemeClr val="bg1"/>
                  </a:solidFill>
                  <a:latin typeface="黑体" panose="02010609060101010101" pitchFamily="49" charset="-122"/>
                  <a:ea typeface="黑体" panose="02010609060101010101" pitchFamily="49" charset="-122"/>
                </a:rPr>
                <a:t>输入文本</a:t>
              </a:r>
              <a:endParaRPr lang="id-ID" sz="2000" b="1" dirty="0">
                <a:solidFill>
                  <a:schemeClr val="bg1"/>
                </a:solidFill>
                <a:latin typeface="黑体" panose="02010609060101010101" pitchFamily="49" charset="-122"/>
                <a:ea typeface="黑体" panose="02010609060101010101" pitchFamily="49" charset="-122"/>
              </a:endParaRPr>
            </a:p>
          </p:txBody>
        </p:sp>
        <p:sp>
          <p:nvSpPr>
            <p:cNvPr id="106" name="KSO_Shape"/>
            <p:cNvSpPr/>
            <p:nvPr/>
          </p:nvSpPr>
          <p:spPr bwMode="auto">
            <a:xfrm>
              <a:off x="10582789" y="2349428"/>
              <a:ext cx="419697" cy="418998"/>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8" fill="hold" grpId="0"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ipe(left)">
                                      <p:cBhvr>
                                        <p:cTn id="21" dur="500"/>
                                        <p:tgtEl>
                                          <p:spTgt spid="78"/>
                                        </p:tgtEl>
                                      </p:cBhvr>
                                    </p:animEffect>
                                  </p:childTnLst>
                                </p:cTn>
                              </p:par>
                            </p:childTnLst>
                          </p:cTn>
                        </p:par>
                        <p:par>
                          <p:cTn id="22" fill="hold">
                            <p:stCondLst>
                              <p:cond delay="2250"/>
                            </p:stCondLst>
                            <p:childTnLst>
                              <p:par>
                                <p:cTn id="23" presetID="1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par>
                          <p:cTn id="27" fill="hold">
                            <p:stCondLst>
                              <p:cond delay="2750"/>
                            </p:stCondLst>
                            <p:childTnLst>
                              <p:par>
                                <p:cTn id="28" presetID="12" presetClass="entr" presetSubtype="4"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p:tgtEl>
                                          <p:spTgt spid="9"/>
                                        </p:tgtEl>
                                        <p:attrNameLst>
                                          <p:attrName>ppt_y</p:attrName>
                                        </p:attrNameLst>
                                      </p:cBhvr>
                                      <p:tavLst>
                                        <p:tav tm="0">
                                          <p:val>
                                            <p:strVal val="#ppt_y+#ppt_h*1.125000"/>
                                          </p:val>
                                        </p:tav>
                                        <p:tav tm="100000">
                                          <p:val>
                                            <p:strVal val="#ppt_y"/>
                                          </p:val>
                                        </p:tav>
                                      </p:tavLst>
                                    </p:anim>
                                    <p:animEffect transition="in" filter="wipe(up)">
                                      <p:cBhvr>
                                        <p:cTn id="31" dur="500"/>
                                        <p:tgtEl>
                                          <p:spTgt spid="9"/>
                                        </p:tgtEl>
                                      </p:cBhvr>
                                    </p:animEffect>
                                  </p:childTnLst>
                                </p:cTn>
                              </p:par>
                            </p:childTnLst>
                          </p:cTn>
                        </p:par>
                        <p:par>
                          <p:cTn id="32" fill="hold">
                            <p:stCondLst>
                              <p:cond delay="3250"/>
                            </p:stCondLst>
                            <p:childTnLst>
                              <p:par>
                                <p:cTn id="33" presetID="12" presetClass="entr" presetSubtype="4"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p:tgtEl>
                                          <p:spTgt spid="10"/>
                                        </p:tgtEl>
                                        <p:attrNameLst>
                                          <p:attrName>ppt_y</p:attrName>
                                        </p:attrNameLst>
                                      </p:cBhvr>
                                      <p:tavLst>
                                        <p:tav tm="0">
                                          <p:val>
                                            <p:strVal val="#ppt_y+#ppt_h*1.125000"/>
                                          </p:val>
                                        </p:tav>
                                        <p:tav tm="100000">
                                          <p:val>
                                            <p:strVal val="#ppt_y"/>
                                          </p:val>
                                        </p:tav>
                                      </p:tavLst>
                                    </p:anim>
                                    <p:animEffect transition="in" filter="wipe(up)">
                                      <p:cBhvr>
                                        <p:cTn id="36" dur="500"/>
                                        <p:tgtEl>
                                          <p:spTgt spid="10"/>
                                        </p:tgtEl>
                                      </p:cBhvr>
                                    </p:animEffect>
                                  </p:childTnLst>
                                </p:cTn>
                              </p:par>
                            </p:childTnLst>
                          </p:cTn>
                        </p:par>
                        <p:par>
                          <p:cTn id="37" fill="hold">
                            <p:stCondLst>
                              <p:cond delay="3750"/>
                            </p:stCondLst>
                            <p:childTnLst>
                              <p:par>
                                <p:cTn id="38" presetID="12" presetClass="entr" presetSubtype="1"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ppt_y</p:attrName>
                                        </p:attrNameLst>
                                      </p:cBhvr>
                                      <p:tavLst>
                                        <p:tav tm="0">
                                          <p:val>
                                            <p:strVal val="#ppt_y-#ppt_h*1.125000"/>
                                          </p:val>
                                        </p:tav>
                                        <p:tav tm="100000">
                                          <p:val>
                                            <p:strVal val="#ppt_y"/>
                                          </p:val>
                                        </p:tav>
                                      </p:tavLst>
                                    </p:anim>
                                    <p:animEffect transition="in" filter="wipe(down)">
                                      <p:cBhvr>
                                        <p:cTn id="41" dur="500"/>
                                        <p:tgtEl>
                                          <p:spTgt spid="11"/>
                                        </p:tgtEl>
                                      </p:cBhvr>
                                    </p:animEffect>
                                  </p:childTnLst>
                                </p:cTn>
                              </p:par>
                            </p:childTnLst>
                          </p:cTn>
                        </p:par>
                        <p:par>
                          <p:cTn id="42" fill="hold">
                            <p:stCondLst>
                              <p:cond delay="4250"/>
                            </p:stCondLst>
                            <p:childTnLst>
                              <p:par>
                                <p:cTn id="43" presetID="31"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 calcmode="lin" valueType="num">
                                      <p:cBhvr>
                                        <p:cTn id="47" dur="500" fill="hold"/>
                                        <p:tgtEl>
                                          <p:spTgt spid="12"/>
                                        </p:tgtEl>
                                        <p:attrNameLst>
                                          <p:attrName>style.rotation</p:attrName>
                                        </p:attrNameLst>
                                      </p:cBhvr>
                                      <p:tavLst>
                                        <p:tav tm="0">
                                          <p:val>
                                            <p:fltVal val="90"/>
                                          </p:val>
                                        </p:tav>
                                        <p:tav tm="100000">
                                          <p:val>
                                            <p:fltVal val="0"/>
                                          </p:val>
                                        </p:tav>
                                      </p:tavLst>
                                    </p:anim>
                                    <p:animEffect transition="in" filter="fade">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7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92726" y="1504538"/>
            <a:ext cx="6688200" cy="4429865"/>
          </a:xfrm>
          <a:prstGeom prst="rect">
            <a:avLst/>
          </a:prstGeom>
        </p:spPr>
      </p:pic>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grpSp>
        <p:nvGrpSpPr>
          <p:cNvPr id="4" name="组合 3"/>
          <p:cNvGrpSpPr/>
          <p:nvPr/>
        </p:nvGrpSpPr>
        <p:grpSpPr>
          <a:xfrm>
            <a:off x="7319881" y="1504539"/>
            <a:ext cx="2162770" cy="2163640"/>
            <a:chOff x="7319881" y="1504539"/>
            <a:chExt cx="2162770" cy="2163640"/>
          </a:xfrm>
        </p:grpSpPr>
        <p:sp>
          <p:nvSpPr>
            <p:cNvPr id="42" name="Rectangle 14"/>
            <p:cNvSpPr/>
            <p:nvPr/>
          </p:nvSpPr>
          <p:spPr bwMode="auto">
            <a:xfrm>
              <a:off x="7319881" y="1504539"/>
              <a:ext cx="2162770" cy="2163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1" tIns="46601" rIns="46601" bIns="46601" numCol="1" spcCol="0" rtlCol="0" fromWordArt="0" anchor="b" anchorCtr="0" forceAA="0" compatLnSpc="1">
              <a:noAutofit/>
            </a:bodyPr>
            <a:lstStyle/>
            <a:p>
              <a:pPr marL="113030" defTabSz="931545" fontAlgn="base">
                <a:lnSpc>
                  <a:spcPct val="80000"/>
                </a:lnSpc>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44" name="文本框 43"/>
            <p:cNvSpPr txBox="1"/>
            <p:nvPr/>
          </p:nvSpPr>
          <p:spPr>
            <a:xfrm>
              <a:off x="7393741" y="2590999"/>
              <a:ext cx="2015051" cy="978729"/>
            </a:xfrm>
            <a:prstGeom prst="rect">
              <a:avLst/>
            </a:prstGeom>
            <a:noFill/>
          </p:spPr>
          <p:txBody>
            <a:bodyPr wrap="square" rtlCol="0">
              <a:spAutoFit/>
            </a:bodyPr>
            <a:lstStyle/>
            <a:p>
              <a:pPr>
                <a:lnSpc>
                  <a:spcPct val="120000"/>
                </a:lnSpc>
              </a:pPr>
              <a:r>
                <a:rPr lang="zh-CN" altLang="en-US" sz="16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60" name="KSO_Shape"/>
            <p:cNvSpPr/>
            <p:nvPr/>
          </p:nvSpPr>
          <p:spPr bwMode="auto">
            <a:xfrm>
              <a:off x="8027618" y="1672867"/>
              <a:ext cx="747295" cy="747295"/>
            </a:xfrm>
            <a:custGeom>
              <a:avLst/>
              <a:gdLst>
                <a:gd name="T0" fmla="*/ 1661847 w 1979613"/>
                <a:gd name="T1" fmla="*/ 1128410 h 1981200"/>
                <a:gd name="T2" fmla="*/ 1710706 w 1979613"/>
                <a:gd name="T3" fmla="*/ 1170692 h 1981200"/>
                <a:gd name="T4" fmla="*/ 1731963 w 1979613"/>
                <a:gd name="T5" fmla="*/ 1233638 h 1981200"/>
                <a:gd name="T6" fmla="*/ 1717052 w 1979613"/>
                <a:gd name="T7" fmla="*/ 1299127 h 1981200"/>
                <a:gd name="T8" fmla="*/ 1672317 w 1979613"/>
                <a:gd name="T9" fmla="*/ 1345859 h 1981200"/>
                <a:gd name="T10" fmla="*/ 1608229 w 1979613"/>
                <a:gd name="T11" fmla="*/ 1363662 h 1981200"/>
                <a:gd name="T12" fmla="*/ 931180 w 1979613"/>
                <a:gd name="T13" fmla="*/ 1349038 h 1981200"/>
                <a:gd name="T14" fmla="*/ 884225 w 1979613"/>
                <a:gd name="T15" fmla="*/ 1304213 h 1981200"/>
                <a:gd name="T16" fmla="*/ 866775 w 1979613"/>
                <a:gd name="T17" fmla="*/ 1239996 h 1981200"/>
                <a:gd name="T18" fmla="*/ 884225 w 1979613"/>
                <a:gd name="T19" fmla="*/ 1175461 h 1981200"/>
                <a:gd name="T20" fmla="*/ 931180 w 1979613"/>
                <a:gd name="T21" fmla="*/ 1131271 h 1981200"/>
                <a:gd name="T22" fmla="*/ 1317511 w 1979613"/>
                <a:gd name="T23" fmla="*/ 557212 h 1981200"/>
                <a:gd name="T24" fmla="*/ 1394780 w 1979613"/>
                <a:gd name="T25" fmla="*/ 705690 h 1981200"/>
                <a:gd name="T26" fmla="*/ 1380846 w 1979613"/>
                <a:gd name="T27" fmla="*/ 785322 h 1981200"/>
                <a:gd name="T28" fmla="*/ 1327328 w 1979613"/>
                <a:gd name="T29" fmla="*/ 848775 h 1981200"/>
                <a:gd name="T30" fmla="*/ 1102172 w 1979613"/>
                <a:gd name="T31" fmla="*/ 977265 h 1981200"/>
                <a:gd name="T32" fmla="*/ 1022687 w 1979613"/>
                <a:gd name="T33" fmla="*/ 963623 h 1981200"/>
                <a:gd name="T34" fmla="*/ 959351 w 1979613"/>
                <a:gd name="T35" fmla="*/ 910006 h 1981200"/>
                <a:gd name="T36" fmla="*/ 419976 w 1979613"/>
                <a:gd name="T37" fmla="*/ 627062 h 1981200"/>
                <a:gd name="T38" fmla="*/ 305379 w 1979613"/>
                <a:gd name="T39" fmla="*/ 769620 h 1981200"/>
                <a:gd name="T40" fmla="*/ 250462 w 1979613"/>
                <a:gd name="T41" fmla="*/ 944562 h 1981200"/>
                <a:gd name="T42" fmla="*/ 259032 w 1979613"/>
                <a:gd name="T43" fmla="*/ 1098867 h 1981200"/>
                <a:gd name="T44" fmla="*/ 308871 w 1979613"/>
                <a:gd name="T45" fmla="*/ 1228090 h 1981200"/>
                <a:gd name="T46" fmla="*/ 392041 w 1979613"/>
                <a:gd name="T47" fmla="*/ 1338897 h 1981200"/>
                <a:gd name="T48" fmla="*/ 504733 w 1979613"/>
                <a:gd name="T49" fmla="*/ 1425892 h 1981200"/>
                <a:gd name="T50" fmla="*/ 639011 w 1979613"/>
                <a:gd name="T51" fmla="*/ 1483677 h 1981200"/>
                <a:gd name="T52" fmla="*/ 789796 w 1979613"/>
                <a:gd name="T53" fmla="*/ 1506220 h 1981200"/>
                <a:gd name="T54" fmla="*/ 1656412 w 1979613"/>
                <a:gd name="T55" fmla="*/ 1515745 h 1981200"/>
                <a:gd name="T56" fmla="*/ 1707838 w 1979613"/>
                <a:gd name="T57" fmla="*/ 1552257 h 1981200"/>
                <a:gd name="T58" fmla="*/ 1731646 w 1979613"/>
                <a:gd name="T59" fmla="*/ 1608455 h 1981200"/>
                <a:gd name="T60" fmla="*/ 1719900 w 1979613"/>
                <a:gd name="T61" fmla="*/ 1669415 h 1981200"/>
                <a:gd name="T62" fmla="*/ 1677681 w 1979613"/>
                <a:gd name="T63" fmla="*/ 1714500 h 1981200"/>
                <a:gd name="T64" fmla="*/ 1614827 w 1979613"/>
                <a:gd name="T65" fmla="*/ 1733550 h 1981200"/>
                <a:gd name="T66" fmla="*/ 1914539 w 1979613"/>
                <a:gd name="T67" fmla="*/ 1748473 h 1981200"/>
                <a:gd name="T68" fmla="*/ 1961519 w 1979613"/>
                <a:gd name="T69" fmla="*/ 1793240 h 1981200"/>
                <a:gd name="T70" fmla="*/ 1979613 w 1979613"/>
                <a:gd name="T71" fmla="*/ 1857375 h 1981200"/>
                <a:gd name="T72" fmla="*/ 1961519 w 1979613"/>
                <a:gd name="T73" fmla="*/ 1921510 h 1981200"/>
                <a:gd name="T74" fmla="*/ 1914539 w 1979613"/>
                <a:gd name="T75" fmla="*/ 1966278 h 1981200"/>
                <a:gd name="T76" fmla="*/ 494958 w 1979613"/>
                <a:gd name="T77" fmla="*/ 1981200 h 1981200"/>
                <a:gd name="T78" fmla="*/ 431153 w 1979613"/>
                <a:gd name="T79" fmla="*/ 1963103 h 1981200"/>
                <a:gd name="T80" fmla="*/ 386395 w 1979613"/>
                <a:gd name="T81" fmla="*/ 1916430 h 1981200"/>
                <a:gd name="T82" fmla="*/ 371475 w 1979613"/>
                <a:gd name="T83" fmla="*/ 1851025 h 1981200"/>
                <a:gd name="T84" fmla="*/ 392743 w 1979613"/>
                <a:gd name="T85" fmla="*/ 1788160 h 1981200"/>
                <a:gd name="T86" fmla="*/ 441311 w 1979613"/>
                <a:gd name="T87" fmla="*/ 1745615 h 1981200"/>
                <a:gd name="T88" fmla="*/ 762813 w 1979613"/>
                <a:gd name="T89" fmla="*/ 1732915 h 1981200"/>
                <a:gd name="T90" fmla="*/ 546635 w 1979613"/>
                <a:gd name="T91" fmla="*/ 1694815 h 1981200"/>
                <a:gd name="T92" fmla="*/ 354900 w 1979613"/>
                <a:gd name="T93" fmla="*/ 1607502 h 1981200"/>
                <a:gd name="T94" fmla="*/ 196179 w 1979613"/>
                <a:gd name="T95" fmla="*/ 1478597 h 1981200"/>
                <a:gd name="T96" fmla="*/ 79678 w 1979613"/>
                <a:gd name="T97" fmla="*/ 1315402 h 1981200"/>
                <a:gd name="T98" fmla="*/ 12698 w 1979613"/>
                <a:gd name="T99" fmla="*/ 1126172 h 1981200"/>
                <a:gd name="T100" fmla="*/ 7618 w 1979613"/>
                <a:gd name="T101" fmla="*/ 896937 h 1981200"/>
                <a:gd name="T102" fmla="*/ 95232 w 1979613"/>
                <a:gd name="T103" fmla="*/ 648334 h 1981200"/>
                <a:gd name="T104" fmla="*/ 267603 w 1979613"/>
                <a:gd name="T105" fmla="*/ 447039 h 1981200"/>
                <a:gd name="T106" fmla="*/ 892339 w 1979613"/>
                <a:gd name="T107" fmla="*/ 3178 h 1981200"/>
                <a:gd name="T108" fmla="*/ 965013 w 1979613"/>
                <a:gd name="T109" fmla="*/ 39404 h 1981200"/>
                <a:gd name="T110" fmla="*/ 568319 w 1979613"/>
                <a:gd name="T111" fmla="*/ 324132 h 1981200"/>
                <a:gd name="T112" fmla="*/ 554673 w 1979613"/>
                <a:gd name="T113" fmla="*/ 243417 h 1981200"/>
                <a:gd name="T114" fmla="*/ 583235 w 1979613"/>
                <a:gd name="T115" fmla="*/ 167150 h 1981200"/>
                <a:gd name="T116" fmla="*/ 796815 w 1979613"/>
                <a:gd name="T117" fmla="*/ 14618 h 198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79613" h="1981200">
                  <a:moveTo>
                    <a:pt x="990509" y="1116012"/>
                  </a:moveTo>
                  <a:lnTo>
                    <a:pt x="1608229" y="1116012"/>
                  </a:lnTo>
                  <a:lnTo>
                    <a:pt x="1614892" y="1116330"/>
                  </a:lnTo>
                  <a:lnTo>
                    <a:pt x="1621237" y="1116648"/>
                  </a:lnTo>
                  <a:lnTo>
                    <a:pt x="1626948" y="1117284"/>
                  </a:lnTo>
                  <a:lnTo>
                    <a:pt x="1633293" y="1118555"/>
                  </a:lnTo>
                  <a:lnTo>
                    <a:pt x="1639321" y="1119827"/>
                  </a:lnTo>
                  <a:lnTo>
                    <a:pt x="1645032" y="1121734"/>
                  </a:lnTo>
                  <a:lnTo>
                    <a:pt x="1651060" y="1123642"/>
                  </a:lnTo>
                  <a:lnTo>
                    <a:pt x="1656454" y="1125549"/>
                  </a:lnTo>
                  <a:lnTo>
                    <a:pt x="1661847" y="1128410"/>
                  </a:lnTo>
                  <a:lnTo>
                    <a:pt x="1667241" y="1131271"/>
                  </a:lnTo>
                  <a:lnTo>
                    <a:pt x="1672317" y="1133815"/>
                  </a:lnTo>
                  <a:lnTo>
                    <a:pt x="1677710" y="1136994"/>
                  </a:lnTo>
                  <a:lnTo>
                    <a:pt x="1682152" y="1140491"/>
                  </a:lnTo>
                  <a:lnTo>
                    <a:pt x="1686911" y="1144624"/>
                  </a:lnTo>
                  <a:lnTo>
                    <a:pt x="1691670" y="1148438"/>
                  </a:lnTo>
                  <a:lnTo>
                    <a:pt x="1696112" y="1152253"/>
                  </a:lnTo>
                  <a:lnTo>
                    <a:pt x="1699919" y="1156704"/>
                  </a:lnTo>
                  <a:lnTo>
                    <a:pt x="1703726" y="1160837"/>
                  </a:lnTo>
                  <a:lnTo>
                    <a:pt x="1707851" y="1165605"/>
                  </a:lnTo>
                  <a:lnTo>
                    <a:pt x="1710706" y="1170692"/>
                  </a:lnTo>
                  <a:lnTo>
                    <a:pt x="1714513" y="1175461"/>
                  </a:lnTo>
                  <a:lnTo>
                    <a:pt x="1717052" y="1180865"/>
                  </a:lnTo>
                  <a:lnTo>
                    <a:pt x="1719907" y="1185952"/>
                  </a:lnTo>
                  <a:lnTo>
                    <a:pt x="1722128" y="1191674"/>
                  </a:lnTo>
                  <a:lnTo>
                    <a:pt x="1724666" y="1197396"/>
                  </a:lnTo>
                  <a:lnTo>
                    <a:pt x="1726570" y="1203119"/>
                  </a:lnTo>
                  <a:lnTo>
                    <a:pt x="1728156" y="1208841"/>
                  </a:lnTo>
                  <a:lnTo>
                    <a:pt x="1729742" y="1214881"/>
                  </a:lnTo>
                  <a:lnTo>
                    <a:pt x="1730694" y="1220921"/>
                  </a:lnTo>
                  <a:lnTo>
                    <a:pt x="1731646" y="1227280"/>
                  </a:lnTo>
                  <a:lnTo>
                    <a:pt x="1731963" y="1233638"/>
                  </a:lnTo>
                  <a:lnTo>
                    <a:pt x="1731963" y="1239996"/>
                  </a:lnTo>
                  <a:lnTo>
                    <a:pt x="1731963" y="1246036"/>
                  </a:lnTo>
                  <a:lnTo>
                    <a:pt x="1731646" y="1252394"/>
                  </a:lnTo>
                  <a:lnTo>
                    <a:pt x="1730694" y="1258752"/>
                  </a:lnTo>
                  <a:lnTo>
                    <a:pt x="1729742" y="1264793"/>
                  </a:lnTo>
                  <a:lnTo>
                    <a:pt x="1728156" y="1270833"/>
                  </a:lnTo>
                  <a:lnTo>
                    <a:pt x="1726570" y="1276873"/>
                  </a:lnTo>
                  <a:lnTo>
                    <a:pt x="1724666" y="1282595"/>
                  </a:lnTo>
                  <a:lnTo>
                    <a:pt x="1722128" y="1288000"/>
                  </a:lnTo>
                  <a:lnTo>
                    <a:pt x="1719907" y="1293722"/>
                  </a:lnTo>
                  <a:lnTo>
                    <a:pt x="1717052" y="1299127"/>
                  </a:lnTo>
                  <a:lnTo>
                    <a:pt x="1714513" y="1304213"/>
                  </a:lnTo>
                  <a:lnTo>
                    <a:pt x="1710706" y="1309300"/>
                  </a:lnTo>
                  <a:lnTo>
                    <a:pt x="1707851" y="1314068"/>
                  </a:lnTo>
                  <a:lnTo>
                    <a:pt x="1703726" y="1318837"/>
                  </a:lnTo>
                  <a:lnTo>
                    <a:pt x="1699919" y="1322970"/>
                  </a:lnTo>
                  <a:lnTo>
                    <a:pt x="1696112" y="1327420"/>
                  </a:lnTo>
                  <a:lnTo>
                    <a:pt x="1691670" y="1331553"/>
                  </a:lnTo>
                  <a:lnTo>
                    <a:pt x="1686911" y="1335686"/>
                  </a:lnTo>
                  <a:lnTo>
                    <a:pt x="1682152" y="1339183"/>
                  </a:lnTo>
                  <a:lnTo>
                    <a:pt x="1677710" y="1342680"/>
                  </a:lnTo>
                  <a:lnTo>
                    <a:pt x="1672317" y="1345859"/>
                  </a:lnTo>
                  <a:lnTo>
                    <a:pt x="1667241" y="1349038"/>
                  </a:lnTo>
                  <a:lnTo>
                    <a:pt x="1661847" y="1351581"/>
                  </a:lnTo>
                  <a:lnTo>
                    <a:pt x="1656454" y="1354125"/>
                  </a:lnTo>
                  <a:lnTo>
                    <a:pt x="1651060" y="1356350"/>
                  </a:lnTo>
                  <a:lnTo>
                    <a:pt x="1645032" y="1358257"/>
                  </a:lnTo>
                  <a:lnTo>
                    <a:pt x="1639321" y="1359847"/>
                  </a:lnTo>
                  <a:lnTo>
                    <a:pt x="1633293" y="1361119"/>
                  </a:lnTo>
                  <a:lnTo>
                    <a:pt x="1626948" y="1362390"/>
                  </a:lnTo>
                  <a:lnTo>
                    <a:pt x="1621237" y="1363026"/>
                  </a:lnTo>
                  <a:lnTo>
                    <a:pt x="1614892" y="1363344"/>
                  </a:lnTo>
                  <a:lnTo>
                    <a:pt x="1608229" y="1363662"/>
                  </a:lnTo>
                  <a:lnTo>
                    <a:pt x="990509" y="1363662"/>
                  </a:lnTo>
                  <a:lnTo>
                    <a:pt x="983847" y="1363344"/>
                  </a:lnTo>
                  <a:lnTo>
                    <a:pt x="977501" y="1363026"/>
                  </a:lnTo>
                  <a:lnTo>
                    <a:pt x="971156" y="1362390"/>
                  </a:lnTo>
                  <a:lnTo>
                    <a:pt x="965445" y="1361119"/>
                  </a:lnTo>
                  <a:lnTo>
                    <a:pt x="959417" y="1359847"/>
                  </a:lnTo>
                  <a:lnTo>
                    <a:pt x="953706" y="1358257"/>
                  </a:lnTo>
                  <a:lnTo>
                    <a:pt x="947678" y="1356350"/>
                  </a:lnTo>
                  <a:lnTo>
                    <a:pt x="942285" y="1354125"/>
                  </a:lnTo>
                  <a:lnTo>
                    <a:pt x="936891" y="1351581"/>
                  </a:lnTo>
                  <a:lnTo>
                    <a:pt x="931180" y="1349038"/>
                  </a:lnTo>
                  <a:lnTo>
                    <a:pt x="926104" y="1345859"/>
                  </a:lnTo>
                  <a:lnTo>
                    <a:pt x="921028" y="1342680"/>
                  </a:lnTo>
                  <a:lnTo>
                    <a:pt x="915952" y="1339183"/>
                  </a:lnTo>
                  <a:lnTo>
                    <a:pt x="911827" y="1335686"/>
                  </a:lnTo>
                  <a:lnTo>
                    <a:pt x="907068" y="1331553"/>
                  </a:lnTo>
                  <a:lnTo>
                    <a:pt x="902626" y="1327420"/>
                  </a:lnTo>
                  <a:lnTo>
                    <a:pt x="898819" y="1322970"/>
                  </a:lnTo>
                  <a:lnTo>
                    <a:pt x="895012" y="1318837"/>
                  </a:lnTo>
                  <a:lnTo>
                    <a:pt x="890887" y="1314068"/>
                  </a:lnTo>
                  <a:lnTo>
                    <a:pt x="887715" y="1309300"/>
                  </a:lnTo>
                  <a:lnTo>
                    <a:pt x="884225" y="1304213"/>
                  </a:lnTo>
                  <a:lnTo>
                    <a:pt x="881687" y="1299127"/>
                  </a:lnTo>
                  <a:lnTo>
                    <a:pt x="878831" y="1293722"/>
                  </a:lnTo>
                  <a:lnTo>
                    <a:pt x="876610" y="1288000"/>
                  </a:lnTo>
                  <a:lnTo>
                    <a:pt x="874072" y="1282595"/>
                  </a:lnTo>
                  <a:lnTo>
                    <a:pt x="872169" y="1276873"/>
                  </a:lnTo>
                  <a:lnTo>
                    <a:pt x="870582" y="1270833"/>
                  </a:lnTo>
                  <a:lnTo>
                    <a:pt x="868996" y="1264793"/>
                  </a:lnTo>
                  <a:lnTo>
                    <a:pt x="867727" y="1258752"/>
                  </a:lnTo>
                  <a:lnTo>
                    <a:pt x="867092" y="1252394"/>
                  </a:lnTo>
                  <a:lnTo>
                    <a:pt x="866775" y="1246036"/>
                  </a:lnTo>
                  <a:lnTo>
                    <a:pt x="866775" y="1239996"/>
                  </a:lnTo>
                  <a:lnTo>
                    <a:pt x="866775" y="1233638"/>
                  </a:lnTo>
                  <a:lnTo>
                    <a:pt x="867092" y="1227280"/>
                  </a:lnTo>
                  <a:lnTo>
                    <a:pt x="867727" y="1220921"/>
                  </a:lnTo>
                  <a:lnTo>
                    <a:pt x="868996" y="1214881"/>
                  </a:lnTo>
                  <a:lnTo>
                    <a:pt x="870582" y="1208841"/>
                  </a:lnTo>
                  <a:lnTo>
                    <a:pt x="872169" y="1203119"/>
                  </a:lnTo>
                  <a:lnTo>
                    <a:pt x="874072" y="1197396"/>
                  </a:lnTo>
                  <a:lnTo>
                    <a:pt x="876610" y="1191674"/>
                  </a:lnTo>
                  <a:lnTo>
                    <a:pt x="878831" y="1185952"/>
                  </a:lnTo>
                  <a:lnTo>
                    <a:pt x="881687" y="1180865"/>
                  </a:lnTo>
                  <a:lnTo>
                    <a:pt x="884225" y="1175461"/>
                  </a:lnTo>
                  <a:lnTo>
                    <a:pt x="887715" y="1170692"/>
                  </a:lnTo>
                  <a:lnTo>
                    <a:pt x="890887" y="1165605"/>
                  </a:lnTo>
                  <a:lnTo>
                    <a:pt x="895012" y="1160837"/>
                  </a:lnTo>
                  <a:lnTo>
                    <a:pt x="898819" y="1156704"/>
                  </a:lnTo>
                  <a:lnTo>
                    <a:pt x="902626" y="1152253"/>
                  </a:lnTo>
                  <a:lnTo>
                    <a:pt x="907068" y="1148438"/>
                  </a:lnTo>
                  <a:lnTo>
                    <a:pt x="911827" y="1144624"/>
                  </a:lnTo>
                  <a:lnTo>
                    <a:pt x="915952" y="1140491"/>
                  </a:lnTo>
                  <a:lnTo>
                    <a:pt x="921028" y="1136994"/>
                  </a:lnTo>
                  <a:lnTo>
                    <a:pt x="926104" y="1133815"/>
                  </a:lnTo>
                  <a:lnTo>
                    <a:pt x="931180" y="1131271"/>
                  </a:lnTo>
                  <a:lnTo>
                    <a:pt x="936891" y="1128410"/>
                  </a:lnTo>
                  <a:lnTo>
                    <a:pt x="942285" y="1125549"/>
                  </a:lnTo>
                  <a:lnTo>
                    <a:pt x="947678" y="1123642"/>
                  </a:lnTo>
                  <a:lnTo>
                    <a:pt x="953706" y="1121734"/>
                  </a:lnTo>
                  <a:lnTo>
                    <a:pt x="959417" y="1119827"/>
                  </a:lnTo>
                  <a:lnTo>
                    <a:pt x="965445" y="1118555"/>
                  </a:lnTo>
                  <a:lnTo>
                    <a:pt x="971156" y="1117284"/>
                  </a:lnTo>
                  <a:lnTo>
                    <a:pt x="977501" y="1116648"/>
                  </a:lnTo>
                  <a:lnTo>
                    <a:pt x="983847" y="1116330"/>
                  </a:lnTo>
                  <a:lnTo>
                    <a:pt x="990509" y="1116012"/>
                  </a:lnTo>
                  <a:close/>
                  <a:moveTo>
                    <a:pt x="1317511" y="557212"/>
                  </a:moveTo>
                  <a:lnTo>
                    <a:pt x="1369129" y="634306"/>
                  </a:lnTo>
                  <a:lnTo>
                    <a:pt x="1373563" y="640969"/>
                  </a:lnTo>
                  <a:lnTo>
                    <a:pt x="1377363" y="647631"/>
                  </a:lnTo>
                  <a:lnTo>
                    <a:pt x="1380846" y="654611"/>
                  </a:lnTo>
                  <a:lnTo>
                    <a:pt x="1384013" y="661591"/>
                  </a:lnTo>
                  <a:lnTo>
                    <a:pt x="1386863" y="668888"/>
                  </a:lnTo>
                  <a:lnTo>
                    <a:pt x="1389080" y="676185"/>
                  </a:lnTo>
                  <a:lnTo>
                    <a:pt x="1390980" y="683482"/>
                  </a:lnTo>
                  <a:lnTo>
                    <a:pt x="1392563" y="690779"/>
                  </a:lnTo>
                  <a:lnTo>
                    <a:pt x="1393830" y="698076"/>
                  </a:lnTo>
                  <a:lnTo>
                    <a:pt x="1394780" y="705690"/>
                  </a:lnTo>
                  <a:lnTo>
                    <a:pt x="1395413" y="712987"/>
                  </a:lnTo>
                  <a:lnTo>
                    <a:pt x="1395413" y="720284"/>
                  </a:lnTo>
                  <a:lnTo>
                    <a:pt x="1395096" y="727898"/>
                  </a:lnTo>
                  <a:lnTo>
                    <a:pt x="1394780" y="735195"/>
                  </a:lnTo>
                  <a:lnTo>
                    <a:pt x="1393830" y="742810"/>
                  </a:lnTo>
                  <a:lnTo>
                    <a:pt x="1392246" y="750107"/>
                  </a:lnTo>
                  <a:lnTo>
                    <a:pt x="1390663" y="757086"/>
                  </a:lnTo>
                  <a:lnTo>
                    <a:pt x="1388763" y="764701"/>
                  </a:lnTo>
                  <a:lnTo>
                    <a:pt x="1386863" y="771680"/>
                  </a:lnTo>
                  <a:lnTo>
                    <a:pt x="1384013" y="778660"/>
                  </a:lnTo>
                  <a:lnTo>
                    <a:pt x="1380846" y="785322"/>
                  </a:lnTo>
                  <a:lnTo>
                    <a:pt x="1377679" y="791985"/>
                  </a:lnTo>
                  <a:lnTo>
                    <a:pt x="1374196" y="798647"/>
                  </a:lnTo>
                  <a:lnTo>
                    <a:pt x="1370396" y="804993"/>
                  </a:lnTo>
                  <a:lnTo>
                    <a:pt x="1365962" y="811338"/>
                  </a:lnTo>
                  <a:lnTo>
                    <a:pt x="1361529" y="817049"/>
                  </a:lnTo>
                  <a:lnTo>
                    <a:pt x="1356462" y="823077"/>
                  </a:lnTo>
                  <a:lnTo>
                    <a:pt x="1351395" y="828787"/>
                  </a:lnTo>
                  <a:lnTo>
                    <a:pt x="1345695" y="833863"/>
                  </a:lnTo>
                  <a:lnTo>
                    <a:pt x="1339995" y="838940"/>
                  </a:lnTo>
                  <a:lnTo>
                    <a:pt x="1333661" y="844016"/>
                  </a:lnTo>
                  <a:lnTo>
                    <a:pt x="1327328" y="848775"/>
                  </a:lnTo>
                  <a:lnTo>
                    <a:pt x="1173424" y="952202"/>
                  </a:lnTo>
                  <a:lnTo>
                    <a:pt x="1166774" y="956009"/>
                  </a:lnTo>
                  <a:lnTo>
                    <a:pt x="1160124" y="960133"/>
                  </a:lnTo>
                  <a:lnTo>
                    <a:pt x="1153157" y="963623"/>
                  </a:lnTo>
                  <a:lnTo>
                    <a:pt x="1146190" y="966796"/>
                  </a:lnTo>
                  <a:lnTo>
                    <a:pt x="1138906" y="969334"/>
                  </a:lnTo>
                  <a:lnTo>
                    <a:pt x="1131623" y="971872"/>
                  </a:lnTo>
                  <a:lnTo>
                    <a:pt x="1124339" y="973775"/>
                  </a:lnTo>
                  <a:lnTo>
                    <a:pt x="1117056" y="975362"/>
                  </a:lnTo>
                  <a:lnTo>
                    <a:pt x="1109772" y="976314"/>
                  </a:lnTo>
                  <a:lnTo>
                    <a:pt x="1102172" y="977265"/>
                  </a:lnTo>
                  <a:lnTo>
                    <a:pt x="1094888" y="977900"/>
                  </a:lnTo>
                  <a:lnTo>
                    <a:pt x="1087605" y="977900"/>
                  </a:lnTo>
                  <a:lnTo>
                    <a:pt x="1080005" y="977583"/>
                  </a:lnTo>
                  <a:lnTo>
                    <a:pt x="1072721" y="977265"/>
                  </a:lnTo>
                  <a:lnTo>
                    <a:pt x="1065121" y="976314"/>
                  </a:lnTo>
                  <a:lnTo>
                    <a:pt x="1057837" y="975045"/>
                  </a:lnTo>
                  <a:lnTo>
                    <a:pt x="1050871" y="973458"/>
                  </a:lnTo>
                  <a:lnTo>
                    <a:pt x="1043270" y="971237"/>
                  </a:lnTo>
                  <a:lnTo>
                    <a:pt x="1036304" y="969017"/>
                  </a:lnTo>
                  <a:lnTo>
                    <a:pt x="1029653" y="966796"/>
                  </a:lnTo>
                  <a:lnTo>
                    <a:pt x="1022687" y="963623"/>
                  </a:lnTo>
                  <a:lnTo>
                    <a:pt x="1016036" y="960451"/>
                  </a:lnTo>
                  <a:lnTo>
                    <a:pt x="1009386" y="956961"/>
                  </a:lnTo>
                  <a:lnTo>
                    <a:pt x="1003053" y="952519"/>
                  </a:lnTo>
                  <a:lnTo>
                    <a:pt x="996719" y="948712"/>
                  </a:lnTo>
                  <a:lnTo>
                    <a:pt x="991019" y="943953"/>
                  </a:lnTo>
                  <a:lnTo>
                    <a:pt x="985002" y="938877"/>
                  </a:lnTo>
                  <a:lnTo>
                    <a:pt x="979302" y="933801"/>
                  </a:lnTo>
                  <a:lnTo>
                    <a:pt x="974235" y="928407"/>
                  </a:lnTo>
                  <a:lnTo>
                    <a:pt x="969168" y="922379"/>
                  </a:lnTo>
                  <a:lnTo>
                    <a:pt x="964102" y="916034"/>
                  </a:lnTo>
                  <a:lnTo>
                    <a:pt x="959351" y="910006"/>
                  </a:lnTo>
                  <a:lnTo>
                    <a:pt x="908050" y="832912"/>
                  </a:lnTo>
                  <a:lnTo>
                    <a:pt x="1317511" y="557212"/>
                  </a:lnTo>
                  <a:close/>
                  <a:moveTo>
                    <a:pt x="390771" y="363537"/>
                  </a:moveTo>
                  <a:lnTo>
                    <a:pt x="518065" y="558482"/>
                  </a:lnTo>
                  <a:lnTo>
                    <a:pt x="503146" y="567054"/>
                  </a:lnTo>
                  <a:lnTo>
                    <a:pt x="488226" y="576262"/>
                  </a:lnTo>
                  <a:lnTo>
                    <a:pt x="473623" y="585469"/>
                  </a:lnTo>
                  <a:lnTo>
                    <a:pt x="459973" y="595312"/>
                  </a:lnTo>
                  <a:lnTo>
                    <a:pt x="446323" y="605472"/>
                  </a:lnTo>
                  <a:lnTo>
                    <a:pt x="432991" y="616267"/>
                  </a:lnTo>
                  <a:lnTo>
                    <a:pt x="419976" y="627062"/>
                  </a:lnTo>
                  <a:lnTo>
                    <a:pt x="407596" y="638492"/>
                  </a:lnTo>
                  <a:lnTo>
                    <a:pt x="395215" y="650239"/>
                  </a:lnTo>
                  <a:lnTo>
                    <a:pt x="383470" y="661987"/>
                  </a:lnTo>
                  <a:lnTo>
                    <a:pt x="372359" y="674369"/>
                  </a:lnTo>
                  <a:lnTo>
                    <a:pt x="361249" y="687069"/>
                  </a:lnTo>
                  <a:lnTo>
                    <a:pt x="350773" y="700404"/>
                  </a:lnTo>
                  <a:lnTo>
                    <a:pt x="340932" y="713739"/>
                  </a:lnTo>
                  <a:lnTo>
                    <a:pt x="331092" y="727074"/>
                  </a:lnTo>
                  <a:lnTo>
                    <a:pt x="322203" y="741044"/>
                  </a:lnTo>
                  <a:lnTo>
                    <a:pt x="313315" y="755332"/>
                  </a:lnTo>
                  <a:lnTo>
                    <a:pt x="305379" y="769620"/>
                  </a:lnTo>
                  <a:lnTo>
                    <a:pt x="297443" y="784542"/>
                  </a:lnTo>
                  <a:lnTo>
                    <a:pt x="290459" y="799465"/>
                  </a:lnTo>
                  <a:lnTo>
                    <a:pt x="283793" y="814705"/>
                  </a:lnTo>
                  <a:lnTo>
                    <a:pt x="277762" y="830580"/>
                  </a:lnTo>
                  <a:lnTo>
                    <a:pt x="272048" y="846137"/>
                  </a:lnTo>
                  <a:lnTo>
                    <a:pt x="267286" y="861695"/>
                  </a:lnTo>
                  <a:lnTo>
                    <a:pt x="262524" y="878205"/>
                  </a:lnTo>
                  <a:lnTo>
                    <a:pt x="258715" y="894397"/>
                  </a:lnTo>
                  <a:lnTo>
                    <a:pt x="255541" y="910907"/>
                  </a:lnTo>
                  <a:lnTo>
                    <a:pt x="252366" y="927735"/>
                  </a:lnTo>
                  <a:lnTo>
                    <a:pt x="250462" y="944562"/>
                  </a:lnTo>
                  <a:lnTo>
                    <a:pt x="248874" y="961390"/>
                  </a:lnTo>
                  <a:lnTo>
                    <a:pt x="247922" y="978535"/>
                  </a:lnTo>
                  <a:lnTo>
                    <a:pt x="247605" y="995680"/>
                  </a:lnTo>
                  <a:lnTo>
                    <a:pt x="247605" y="1009015"/>
                  </a:lnTo>
                  <a:lnTo>
                    <a:pt x="248557" y="1022032"/>
                  </a:lnTo>
                  <a:lnTo>
                    <a:pt x="249192" y="1035367"/>
                  </a:lnTo>
                  <a:lnTo>
                    <a:pt x="250462" y="1048385"/>
                  </a:lnTo>
                  <a:lnTo>
                    <a:pt x="252049" y="1060767"/>
                  </a:lnTo>
                  <a:lnTo>
                    <a:pt x="253953" y="1073785"/>
                  </a:lnTo>
                  <a:lnTo>
                    <a:pt x="256175" y="1086167"/>
                  </a:lnTo>
                  <a:lnTo>
                    <a:pt x="259032" y="1098867"/>
                  </a:lnTo>
                  <a:lnTo>
                    <a:pt x="261889" y="1110932"/>
                  </a:lnTo>
                  <a:lnTo>
                    <a:pt x="265381" y="1123632"/>
                  </a:lnTo>
                  <a:lnTo>
                    <a:pt x="268873" y="1135697"/>
                  </a:lnTo>
                  <a:lnTo>
                    <a:pt x="272682" y="1147762"/>
                  </a:lnTo>
                  <a:lnTo>
                    <a:pt x="277127" y="1159510"/>
                  </a:lnTo>
                  <a:lnTo>
                    <a:pt x="281253" y="1171257"/>
                  </a:lnTo>
                  <a:lnTo>
                    <a:pt x="286332" y="1183005"/>
                  </a:lnTo>
                  <a:lnTo>
                    <a:pt x="291412" y="1194435"/>
                  </a:lnTo>
                  <a:lnTo>
                    <a:pt x="297125" y="1205865"/>
                  </a:lnTo>
                  <a:lnTo>
                    <a:pt x="302522" y="1217295"/>
                  </a:lnTo>
                  <a:lnTo>
                    <a:pt x="308871" y="1228090"/>
                  </a:lnTo>
                  <a:lnTo>
                    <a:pt x="314902" y="1239202"/>
                  </a:lnTo>
                  <a:lnTo>
                    <a:pt x="321251" y="1249997"/>
                  </a:lnTo>
                  <a:lnTo>
                    <a:pt x="328235" y="1260792"/>
                  </a:lnTo>
                  <a:lnTo>
                    <a:pt x="335536" y="1270952"/>
                  </a:lnTo>
                  <a:lnTo>
                    <a:pt x="342837" y="1281430"/>
                  </a:lnTo>
                  <a:lnTo>
                    <a:pt x="350138" y="1291272"/>
                  </a:lnTo>
                  <a:lnTo>
                    <a:pt x="358392" y="1301432"/>
                  </a:lnTo>
                  <a:lnTo>
                    <a:pt x="366328" y="1311275"/>
                  </a:lnTo>
                  <a:lnTo>
                    <a:pt x="374899" y="1320482"/>
                  </a:lnTo>
                  <a:lnTo>
                    <a:pt x="383470" y="1330007"/>
                  </a:lnTo>
                  <a:lnTo>
                    <a:pt x="392041" y="1338897"/>
                  </a:lnTo>
                  <a:lnTo>
                    <a:pt x="401564" y="1348105"/>
                  </a:lnTo>
                  <a:lnTo>
                    <a:pt x="411087" y="1356995"/>
                  </a:lnTo>
                  <a:lnTo>
                    <a:pt x="420293" y="1365250"/>
                  </a:lnTo>
                  <a:lnTo>
                    <a:pt x="430134" y="1373822"/>
                  </a:lnTo>
                  <a:lnTo>
                    <a:pt x="439975" y="1382077"/>
                  </a:lnTo>
                  <a:lnTo>
                    <a:pt x="450450" y="1390015"/>
                  </a:lnTo>
                  <a:lnTo>
                    <a:pt x="460608" y="1397317"/>
                  </a:lnTo>
                  <a:lnTo>
                    <a:pt x="471401" y="1405255"/>
                  </a:lnTo>
                  <a:lnTo>
                    <a:pt x="482194" y="1412240"/>
                  </a:lnTo>
                  <a:lnTo>
                    <a:pt x="493305" y="1419225"/>
                  </a:lnTo>
                  <a:lnTo>
                    <a:pt x="504733" y="1425892"/>
                  </a:lnTo>
                  <a:lnTo>
                    <a:pt x="515843" y="1432560"/>
                  </a:lnTo>
                  <a:lnTo>
                    <a:pt x="527271" y="1438910"/>
                  </a:lnTo>
                  <a:lnTo>
                    <a:pt x="539017" y="1444942"/>
                  </a:lnTo>
                  <a:lnTo>
                    <a:pt x="551397" y="1450657"/>
                  </a:lnTo>
                  <a:lnTo>
                    <a:pt x="563142" y="1456055"/>
                  </a:lnTo>
                  <a:lnTo>
                    <a:pt x="575522" y="1461770"/>
                  </a:lnTo>
                  <a:lnTo>
                    <a:pt x="587585" y="1466215"/>
                  </a:lnTo>
                  <a:lnTo>
                    <a:pt x="600283" y="1470977"/>
                  </a:lnTo>
                  <a:lnTo>
                    <a:pt x="613298" y="1475740"/>
                  </a:lnTo>
                  <a:lnTo>
                    <a:pt x="625996" y="1479550"/>
                  </a:lnTo>
                  <a:lnTo>
                    <a:pt x="639011" y="1483677"/>
                  </a:lnTo>
                  <a:lnTo>
                    <a:pt x="652026" y="1487170"/>
                  </a:lnTo>
                  <a:lnTo>
                    <a:pt x="665358" y="1490662"/>
                  </a:lnTo>
                  <a:lnTo>
                    <a:pt x="678691" y="1493520"/>
                  </a:lnTo>
                  <a:lnTo>
                    <a:pt x="692341" y="1496060"/>
                  </a:lnTo>
                  <a:lnTo>
                    <a:pt x="705991" y="1498600"/>
                  </a:lnTo>
                  <a:lnTo>
                    <a:pt x="719641" y="1500822"/>
                  </a:lnTo>
                  <a:lnTo>
                    <a:pt x="733291" y="1502410"/>
                  </a:lnTo>
                  <a:lnTo>
                    <a:pt x="747576" y="1503997"/>
                  </a:lnTo>
                  <a:lnTo>
                    <a:pt x="761543" y="1505267"/>
                  </a:lnTo>
                  <a:lnTo>
                    <a:pt x="775828" y="1505902"/>
                  </a:lnTo>
                  <a:lnTo>
                    <a:pt x="789796" y="1506220"/>
                  </a:lnTo>
                  <a:lnTo>
                    <a:pt x="804398" y="1506855"/>
                  </a:lnTo>
                  <a:lnTo>
                    <a:pt x="1360874" y="1506855"/>
                  </a:lnTo>
                  <a:lnTo>
                    <a:pt x="1608161" y="1506855"/>
                  </a:lnTo>
                  <a:lnTo>
                    <a:pt x="1614827" y="1506855"/>
                  </a:lnTo>
                  <a:lnTo>
                    <a:pt x="1621176" y="1507172"/>
                  </a:lnTo>
                  <a:lnTo>
                    <a:pt x="1626890" y="1507807"/>
                  </a:lnTo>
                  <a:lnTo>
                    <a:pt x="1633239" y="1509077"/>
                  </a:lnTo>
                  <a:lnTo>
                    <a:pt x="1639270" y="1510347"/>
                  </a:lnTo>
                  <a:lnTo>
                    <a:pt x="1644984" y="1511935"/>
                  </a:lnTo>
                  <a:lnTo>
                    <a:pt x="1651016" y="1513522"/>
                  </a:lnTo>
                  <a:lnTo>
                    <a:pt x="1656412" y="1515745"/>
                  </a:lnTo>
                  <a:lnTo>
                    <a:pt x="1661809" y="1517650"/>
                  </a:lnTo>
                  <a:lnTo>
                    <a:pt x="1667205" y="1520507"/>
                  </a:lnTo>
                  <a:lnTo>
                    <a:pt x="1672284" y="1523047"/>
                  </a:lnTo>
                  <a:lnTo>
                    <a:pt x="1677681" y="1525905"/>
                  </a:lnTo>
                  <a:lnTo>
                    <a:pt x="1682125" y="1529397"/>
                  </a:lnTo>
                  <a:lnTo>
                    <a:pt x="1686886" y="1532572"/>
                  </a:lnTo>
                  <a:lnTo>
                    <a:pt x="1691648" y="1536065"/>
                  </a:lnTo>
                  <a:lnTo>
                    <a:pt x="1696092" y="1539875"/>
                  </a:lnTo>
                  <a:lnTo>
                    <a:pt x="1699902" y="1544002"/>
                  </a:lnTo>
                  <a:lnTo>
                    <a:pt x="1703711" y="1547812"/>
                  </a:lnTo>
                  <a:lnTo>
                    <a:pt x="1707838" y="1552257"/>
                  </a:lnTo>
                  <a:lnTo>
                    <a:pt x="1710695" y="1557020"/>
                  </a:lnTo>
                  <a:lnTo>
                    <a:pt x="1714504" y="1561465"/>
                  </a:lnTo>
                  <a:lnTo>
                    <a:pt x="1717043" y="1566227"/>
                  </a:lnTo>
                  <a:lnTo>
                    <a:pt x="1719900" y="1570990"/>
                  </a:lnTo>
                  <a:lnTo>
                    <a:pt x="1722122" y="1576070"/>
                  </a:lnTo>
                  <a:lnTo>
                    <a:pt x="1724662" y="1581150"/>
                  </a:lnTo>
                  <a:lnTo>
                    <a:pt x="1726567" y="1586547"/>
                  </a:lnTo>
                  <a:lnTo>
                    <a:pt x="1728154" y="1591627"/>
                  </a:lnTo>
                  <a:lnTo>
                    <a:pt x="1729741" y="1597342"/>
                  </a:lnTo>
                  <a:lnTo>
                    <a:pt x="1730693" y="1603057"/>
                  </a:lnTo>
                  <a:lnTo>
                    <a:pt x="1731646" y="1608455"/>
                  </a:lnTo>
                  <a:lnTo>
                    <a:pt x="1731963" y="1614487"/>
                  </a:lnTo>
                  <a:lnTo>
                    <a:pt x="1731963" y="1620202"/>
                  </a:lnTo>
                  <a:lnTo>
                    <a:pt x="1731963" y="1626235"/>
                  </a:lnTo>
                  <a:lnTo>
                    <a:pt x="1731646" y="1631632"/>
                  </a:lnTo>
                  <a:lnTo>
                    <a:pt x="1730693" y="1637665"/>
                  </a:lnTo>
                  <a:lnTo>
                    <a:pt x="1729741" y="1643062"/>
                  </a:lnTo>
                  <a:lnTo>
                    <a:pt x="1728154" y="1648460"/>
                  </a:lnTo>
                  <a:lnTo>
                    <a:pt x="1726567" y="1654175"/>
                  </a:lnTo>
                  <a:lnTo>
                    <a:pt x="1724662" y="1659255"/>
                  </a:lnTo>
                  <a:lnTo>
                    <a:pt x="1722122" y="1664652"/>
                  </a:lnTo>
                  <a:lnTo>
                    <a:pt x="1719900" y="1669415"/>
                  </a:lnTo>
                  <a:lnTo>
                    <a:pt x="1717043" y="1674495"/>
                  </a:lnTo>
                  <a:lnTo>
                    <a:pt x="1714504" y="1679257"/>
                  </a:lnTo>
                  <a:lnTo>
                    <a:pt x="1710695" y="1683702"/>
                  </a:lnTo>
                  <a:lnTo>
                    <a:pt x="1707838" y="1688147"/>
                  </a:lnTo>
                  <a:lnTo>
                    <a:pt x="1703711" y="1692592"/>
                  </a:lnTo>
                  <a:lnTo>
                    <a:pt x="1699902" y="1696402"/>
                  </a:lnTo>
                  <a:lnTo>
                    <a:pt x="1696092" y="1700530"/>
                  </a:lnTo>
                  <a:lnTo>
                    <a:pt x="1691648" y="1704340"/>
                  </a:lnTo>
                  <a:lnTo>
                    <a:pt x="1686886" y="1707832"/>
                  </a:lnTo>
                  <a:lnTo>
                    <a:pt x="1682125" y="1711325"/>
                  </a:lnTo>
                  <a:lnTo>
                    <a:pt x="1677681" y="1714500"/>
                  </a:lnTo>
                  <a:lnTo>
                    <a:pt x="1672284" y="1717040"/>
                  </a:lnTo>
                  <a:lnTo>
                    <a:pt x="1667205" y="1719897"/>
                  </a:lnTo>
                  <a:lnTo>
                    <a:pt x="1661809" y="1722755"/>
                  </a:lnTo>
                  <a:lnTo>
                    <a:pt x="1656412" y="1724977"/>
                  </a:lnTo>
                  <a:lnTo>
                    <a:pt x="1651016" y="1726882"/>
                  </a:lnTo>
                  <a:lnTo>
                    <a:pt x="1644984" y="1728470"/>
                  </a:lnTo>
                  <a:lnTo>
                    <a:pt x="1639270" y="1730057"/>
                  </a:lnTo>
                  <a:lnTo>
                    <a:pt x="1633239" y="1731327"/>
                  </a:lnTo>
                  <a:lnTo>
                    <a:pt x="1626890" y="1732280"/>
                  </a:lnTo>
                  <a:lnTo>
                    <a:pt x="1621176" y="1733232"/>
                  </a:lnTo>
                  <a:lnTo>
                    <a:pt x="1614827" y="1733550"/>
                  </a:lnTo>
                  <a:lnTo>
                    <a:pt x="1855813" y="1733550"/>
                  </a:lnTo>
                  <a:lnTo>
                    <a:pt x="1862161" y="1733868"/>
                  </a:lnTo>
                  <a:lnTo>
                    <a:pt x="1868510" y="1734503"/>
                  </a:lnTo>
                  <a:lnTo>
                    <a:pt x="1874541" y="1735138"/>
                  </a:lnTo>
                  <a:lnTo>
                    <a:pt x="1880573" y="1736408"/>
                  </a:lnTo>
                  <a:lnTo>
                    <a:pt x="1886921" y="1737360"/>
                  </a:lnTo>
                  <a:lnTo>
                    <a:pt x="1892635" y="1738948"/>
                  </a:lnTo>
                  <a:lnTo>
                    <a:pt x="1898032" y="1741170"/>
                  </a:lnTo>
                  <a:lnTo>
                    <a:pt x="1904063" y="1743393"/>
                  </a:lnTo>
                  <a:lnTo>
                    <a:pt x="1909460" y="1745615"/>
                  </a:lnTo>
                  <a:lnTo>
                    <a:pt x="1914539" y="1748473"/>
                  </a:lnTo>
                  <a:lnTo>
                    <a:pt x="1919935" y="1751648"/>
                  </a:lnTo>
                  <a:lnTo>
                    <a:pt x="1924697" y="1754823"/>
                  </a:lnTo>
                  <a:lnTo>
                    <a:pt x="1929776" y="1758315"/>
                  </a:lnTo>
                  <a:lnTo>
                    <a:pt x="1934537" y="1761808"/>
                  </a:lnTo>
                  <a:lnTo>
                    <a:pt x="1938981" y="1765618"/>
                  </a:lnTo>
                  <a:lnTo>
                    <a:pt x="1943108" y="1770063"/>
                  </a:lnTo>
                  <a:lnTo>
                    <a:pt x="1947552" y="1774190"/>
                  </a:lnTo>
                  <a:lnTo>
                    <a:pt x="1951361" y="1778635"/>
                  </a:lnTo>
                  <a:lnTo>
                    <a:pt x="1954853" y="1783398"/>
                  </a:lnTo>
                  <a:lnTo>
                    <a:pt x="1958345" y="1788160"/>
                  </a:lnTo>
                  <a:lnTo>
                    <a:pt x="1961519" y="1793240"/>
                  </a:lnTo>
                  <a:lnTo>
                    <a:pt x="1964694" y="1798320"/>
                  </a:lnTo>
                  <a:lnTo>
                    <a:pt x="1967551" y="1803718"/>
                  </a:lnTo>
                  <a:lnTo>
                    <a:pt x="1969773" y="1809115"/>
                  </a:lnTo>
                  <a:lnTo>
                    <a:pt x="1972312" y="1814830"/>
                  </a:lnTo>
                  <a:lnTo>
                    <a:pt x="1974217" y="1820545"/>
                  </a:lnTo>
                  <a:lnTo>
                    <a:pt x="1975804" y="1826578"/>
                  </a:lnTo>
                  <a:lnTo>
                    <a:pt x="1976756" y="1832293"/>
                  </a:lnTo>
                  <a:lnTo>
                    <a:pt x="1978026" y="1838643"/>
                  </a:lnTo>
                  <a:lnTo>
                    <a:pt x="1978978" y="1844993"/>
                  </a:lnTo>
                  <a:lnTo>
                    <a:pt x="1979296" y="1851025"/>
                  </a:lnTo>
                  <a:lnTo>
                    <a:pt x="1979613" y="1857375"/>
                  </a:lnTo>
                  <a:lnTo>
                    <a:pt x="1979296" y="1863725"/>
                  </a:lnTo>
                  <a:lnTo>
                    <a:pt x="1978978" y="1870075"/>
                  </a:lnTo>
                  <a:lnTo>
                    <a:pt x="1978026" y="1876108"/>
                  </a:lnTo>
                  <a:lnTo>
                    <a:pt x="1976756" y="1882458"/>
                  </a:lnTo>
                  <a:lnTo>
                    <a:pt x="1975804" y="1888490"/>
                  </a:lnTo>
                  <a:lnTo>
                    <a:pt x="1974217" y="1894205"/>
                  </a:lnTo>
                  <a:lnTo>
                    <a:pt x="1972312" y="1900238"/>
                  </a:lnTo>
                  <a:lnTo>
                    <a:pt x="1969773" y="1905635"/>
                  </a:lnTo>
                  <a:lnTo>
                    <a:pt x="1967551" y="1911033"/>
                  </a:lnTo>
                  <a:lnTo>
                    <a:pt x="1964694" y="1916430"/>
                  </a:lnTo>
                  <a:lnTo>
                    <a:pt x="1961519" y="1921510"/>
                  </a:lnTo>
                  <a:lnTo>
                    <a:pt x="1958345" y="1926590"/>
                  </a:lnTo>
                  <a:lnTo>
                    <a:pt x="1954853" y="1931353"/>
                  </a:lnTo>
                  <a:lnTo>
                    <a:pt x="1951361" y="1936115"/>
                  </a:lnTo>
                  <a:lnTo>
                    <a:pt x="1947552" y="1940560"/>
                  </a:lnTo>
                  <a:lnTo>
                    <a:pt x="1943108" y="1944688"/>
                  </a:lnTo>
                  <a:lnTo>
                    <a:pt x="1938981" y="1949133"/>
                  </a:lnTo>
                  <a:lnTo>
                    <a:pt x="1934537" y="1952943"/>
                  </a:lnTo>
                  <a:lnTo>
                    <a:pt x="1929776" y="1956435"/>
                  </a:lnTo>
                  <a:lnTo>
                    <a:pt x="1924697" y="1959928"/>
                  </a:lnTo>
                  <a:lnTo>
                    <a:pt x="1919935" y="1963103"/>
                  </a:lnTo>
                  <a:lnTo>
                    <a:pt x="1914539" y="1966278"/>
                  </a:lnTo>
                  <a:lnTo>
                    <a:pt x="1909460" y="1969135"/>
                  </a:lnTo>
                  <a:lnTo>
                    <a:pt x="1904063" y="1971358"/>
                  </a:lnTo>
                  <a:lnTo>
                    <a:pt x="1898032" y="1973898"/>
                  </a:lnTo>
                  <a:lnTo>
                    <a:pt x="1892635" y="1975803"/>
                  </a:lnTo>
                  <a:lnTo>
                    <a:pt x="1886921" y="1977390"/>
                  </a:lnTo>
                  <a:lnTo>
                    <a:pt x="1880573" y="1978978"/>
                  </a:lnTo>
                  <a:lnTo>
                    <a:pt x="1874541" y="1979613"/>
                  </a:lnTo>
                  <a:lnTo>
                    <a:pt x="1868510" y="1980565"/>
                  </a:lnTo>
                  <a:lnTo>
                    <a:pt x="1862161" y="1981200"/>
                  </a:lnTo>
                  <a:lnTo>
                    <a:pt x="1855813" y="1981200"/>
                  </a:lnTo>
                  <a:lnTo>
                    <a:pt x="494958" y="1981200"/>
                  </a:lnTo>
                  <a:lnTo>
                    <a:pt x="488610" y="1981200"/>
                  </a:lnTo>
                  <a:lnTo>
                    <a:pt x="482261" y="1980565"/>
                  </a:lnTo>
                  <a:lnTo>
                    <a:pt x="476229" y="1979613"/>
                  </a:lnTo>
                  <a:lnTo>
                    <a:pt x="470198" y="1978978"/>
                  </a:lnTo>
                  <a:lnTo>
                    <a:pt x="463849" y="1977390"/>
                  </a:lnTo>
                  <a:lnTo>
                    <a:pt x="458136" y="1975803"/>
                  </a:lnTo>
                  <a:lnTo>
                    <a:pt x="452739" y="1973898"/>
                  </a:lnTo>
                  <a:lnTo>
                    <a:pt x="446708" y="1971358"/>
                  </a:lnTo>
                  <a:lnTo>
                    <a:pt x="441311" y="1969135"/>
                  </a:lnTo>
                  <a:lnTo>
                    <a:pt x="436232" y="1966278"/>
                  </a:lnTo>
                  <a:lnTo>
                    <a:pt x="431153" y="1963103"/>
                  </a:lnTo>
                  <a:lnTo>
                    <a:pt x="426074" y="1959928"/>
                  </a:lnTo>
                  <a:lnTo>
                    <a:pt x="420995" y="1956435"/>
                  </a:lnTo>
                  <a:lnTo>
                    <a:pt x="416234" y="1952943"/>
                  </a:lnTo>
                  <a:lnTo>
                    <a:pt x="411790" y="1949133"/>
                  </a:lnTo>
                  <a:lnTo>
                    <a:pt x="407663" y="1944688"/>
                  </a:lnTo>
                  <a:lnTo>
                    <a:pt x="403536" y="1940560"/>
                  </a:lnTo>
                  <a:lnTo>
                    <a:pt x="399727" y="1936115"/>
                  </a:lnTo>
                  <a:lnTo>
                    <a:pt x="395918" y="1931353"/>
                  </a:lnTo>
                  <a:lnTo>
                    <a:pt x="392743" y="1926590"/>
                  </a:lnTo>
                  <a:lnTo>
                    <a:pt x="389252" y="1921510"/>
                  </a:lnTo>
                  <a:lnTo>
                    <a:pt x="386395" y="1916430"/>
                  </a:lnTo>
                  <a:lnTo>
                    <a:pt x="383538" y="1911033"/>
                  </a:lnTo>
                  <a:lnTo>
                    <a:pt x="380998" y="1905635"/>
                  </a:lnTo>
                  <a:lnTo>
                    <a:pt x="379094" y="1900238"/>
                  </a:lnTo>
                  <a:lnTo>
                    <a:pt x="376872" y="1894205"/>
                  </a:lnTo>
                  <a:lnTo>
                    <a:pt x="375284" y="1888490"/>
                  </a:lnTo>
                  <a:lnTo>
                    <a:pt x="373697" y="1882458"/>
                  </a:lnTo>
                  <a:lnTo>
                    <a:pt x="372745" y="1876108"/>
                  </a:lnTo>
                  <a:lnTo>
                    <a:pt x="371793" y="1870075"/>
                  </a:lnTo>
                  <a:lnTo>
                    <a:pt x="371475" y="1863725"/>
                  </a:lnTo>
                  <a:lnTo>
                    <a:pt x="371475" y="1857375"/>
                  </a:lnTo>
                  <a:lnTo>
                    <a:pt x="371475" y="1851025"/>
                  </a:lnTo>
                  <a:lnTo>
                    <a:pt x="371793" y="1844993"/>
                  </a:lnTo>
                  <a:lnTo>
                    <a:pt x="372745" y="1838643"/>
                  </a:lnTo>
                  <a:lnTo>
                    <a:pt x="373697" y="1832293"/>
                  </a:lnTo>
                  <a:lnTo>
                    <a:pt x="375284" y="1826578"/>
                  </a:lnTo>
                  <a:lnTo>
                    <a:pt x="376872" y="1820545"/>
                  </a:lnTo>
                  <a:lnTo>
                    <a:pt x="379094" y="1814830"/>
                  </a:lnTo>
                  <a:lnTo>
                    <a:pt x="380998" y="1809115"/>
                  </a:lnTo>
                  <a:lnTo>
                    <a:pt x="383538" y="1803718"/>
                  </a:lnTo>
                  <a:lnTo>
                    <a:pt x="386395" y="1798320"/>
                  </a:lnTo>
                  <a:lnTo>
                    <a:pt x="389252" y="1793240"/>
                  </a:lnTo>
                  <a:lnTo>
                    <a:pt x="392743" y="1788160"/>
                  </a:lnTo>
                  <a:lnTo>
                    <a:pt x="395918" y="1783398"/>
                  </a:lnTo>
                  <a:lnTo>
                    <a:pt x="399727" y="1778635"/>
                  </a:lnTo>
                  <a:lnTo>
                    <a:pt x="403536" y="1774190"/>
                  </a:lnTo>
                  <a:lnTo>
                    <a:pt x="407663" y="1770063"/>
                  </a:lnTo>
                  <a:lnTo>
                    <a:pt x="411790" y="1765618"/>
                  </a:lnTo>
                  <a:lnTo>
                    <a:pt x="416234" y="1761808"/>
                  </a:lnTo>
                  <a:lnTo>
                    <a:pt x="420995" y="1758315"/>
                  </a:lnTo>
                  <a:lnTo>
                    <a:pt x="426074" y="1754823"/>
                  </a:lnTo>
                  <a:lnTo>
                    <a:pt x="431153" y="1751648"/>
                  </a:lnTo>
                  <a:lnTo>
                    <a:pt x="436232" y="1748473"/>
                  </a:lnTo>
                  <a:lnTo>
                    <a:pt x="441311" y="1745615"/>
                  </a:lnTo>
                  <a:lnTo>
                    <a:pt x="446708" y="1743393"/>
                  </a:lnTo>
                  <a:lnTo>
                    <a:pt x="452739" y="1741170"/>
                  </a:lnTo>
                  <a:lnTo>
                    <a:pt x="458136" y="1738948"/>
                  </a:lnTo>
                  <a:lnTo>
                    <a:pt x="463849" y="1737360"/>
                  </a:lnTo>
                  <a:lnTo>
                    <a:pt x="470198" y="1736408"/>
                  </a:lnTo>
                  <a:lnTo>
                    <a:pt x="476229" y="1735138"/>
                  </a:lnTo>
                  <a:lnTo>
                    <a:pt x="482261" y="1734503"/>
                  </a:lnTo>
                  <a:lnTo>
                    <a:pt x="488610" y="1733868"/>
                  </a:lnTo>
                  <a:lnTo>
                    <a:pt x="494958" y="1733550"/>
                  </a:lnTo>
                  <a:lnTo>
                    <a:pt x="783447" y="1733550"/>
                  </a:lnTo>
                  <a:lnTo>
                    <a:pt x="762813" y="1732915"/>
                  </a:lnTo>
                  <a:lnTo>
                    <a:pt x="742497" y="1731645"/>
                  </a:lnTo>
                  <a:lnTo>
                    <a:pt x="722180" y="1730057"/>
                  </a:lnTo>
                  <a:lnTo>
                    <a:pt x="702182" y="1727835"/>
                  </a:lnTo>
                  <a:lnTo>
                    <a:pt x="682183" y="1725295"/>
                  </a:lnTo>
                  <a:lnTo>
                    <a:pt x="662184" y="1722120"/>
                  </a:lnTo>
                  <a:lnTo>
                    <a:pt x="642503" y="1718627"/>
                  </a:lnTo>
                  <a:lnTo>
                    <a:pt x="622821" y="1714817"/>
                  </a:lnTo>
                  <a:lnTo>
                    <a:pt x="603457" y="1710372"/>
                  </a:lnTo>
                  <a:lnTo>
                    <a:pt x="584093" y="1705610"/>
                  </a:lnTo>
                  <a:lnTo>
                    <a:pt x="565364" y="1700530"/>
                  </a:lnTo>
                  <a:lnTo>
                    <a:pt x="546635" y="1694815"/>
                  </a:lnTo>
                  <a:lnTo>
                    <a:pt x="528223" y="1688782"/>
                  </a:lnTo>
                  <a:lnTo>
                    <a:pt x="509812" y="1682115"/>
                  </a:lnTo>
                  <a:lnTo>
                    <a:pt x="491718" y="1675447"/>
                  </a:lnTo>
                  <a:lnTo>
                    <a:pt x="473623" y="1668462"/>
                  </a:lnTo>
                  <a:lnTo>
                    <a:pt x="456164" y="1660842"/>
                  </a:lnTo>
                  <a:lnTo>
                    <a:pt x="438387" y="1652905"/>
                  </a:lnTo>
                  <a:lnTo>
                    <a:pt x="421246" y="1644650"/>
                  </a:lnTo>
                  <a:lnTo>
                    <a:pt x="404421" y="1636077"/>
                  </a:lnTo>
                  <a:lnTo>
                    <a:pt x="387597" y="1626552"/>
                  </a:lnTo>
                  <a:lnTo>
                    <a:pt x="371089" y="1617345"/>
                  </a:lnTo>
                  <a:lnTo>
                    <a:pt x="354900" y="1607502"/>
                  </a:lnTo>
                  <a:lnTo>
                    <a:pt x="339028" y="1597342"/>
                  </a:lnTo>
                  <a:lnTo>
                    <a:pt x="323156" y="1587182"/>
                  </a:lnTo>
                  <a:lnTo>
                    <a:pt x="307919" y="1576070"/>
                  </a:lnTo>
                  <a:lnTo>
                    <a:pt x="292999" y="1564957"/>
                  </a:lnTo>
                  <a:lnTo>
                    <a:pt x="278079" y="1553845"/>
                  </a:lnTo>
                  <a:lnTo>
                    <a:pt x="263794" y="1542097"/>
                  </a:lnTo>
                  <a:lnTo>
                    <a:pt x="249509" y="1529715"/>
                  </a:lnTo>
                  <a:lnTo>
                    <a:pt x="235859" y="1517332"/>
                  </a:lnTo>
                  <a:lnTo>
                    <a:pt x="222527" y="1504632"/>
                  </a:lnTo>
                  <a:lnTo>
                    <a:pt x="209194" y="1491932"/>
                  </a:lnTo>
                  <a:lnTo>
                    <a:pt x="196179" y="1478597"/>
                  </a:lnTo>
                  <a:lnTo>
                    <a:pt x="183799" y="1464945"/>
                  </a:lnTo>
                  <a:lnTo>
                    <a:pt x="171736" y="1450975"/>
                  </a:lnTo>
                  <a:lnTo>
                    <a:pt x="159991" y="1437005"/>
                  </a:lnTo>
                  <a:lnTo>
                    <a:pt x="148563" y="1423035"/>
                  </a:lnTo>
                  <a:lnTo>
                    <a:pt x="137452" y="1408112"/>
                  </a:lnTo>
                  <a:lnTo>
                    <a:pt x="126977" y="1393507"/>
                  </a:lnTo>
                  <a:lnTo>
                    <a:pt x="116818" y="1378267"/>
                  </a:lnTo>
                  <a:lnTo>
                    <a:pt x="106978" y="1363027"/>
                  </a:lnTo>
                  <a:lnTo>
                    <a:pt x="97137" y="1347152"/>
                  </a:lnTo>
                  <a:lnTo>
                    <a:pt x="88249" y="1331595"/>
                  </a:lnTo>
                  <a:lnTo>
                    <a:pt x="79678" y="1315402"/>
                  </a:lnTo>
                  <a:lnTo>
                    <a:pt x="71424" y="1299527"/>
                  </a:lnTo>
                  <a:lnTo>
                    <a:pt x="63488" y="1283017"/>
                  </a:lnTo>
                  <a:lnTo>
                    <a:pt x="56187" y="1266190"/>
                  </a:lnTo>
                  <a:lnTo>
                    <a:pt x="48886" y="1249362"/>
                  </a:lnTo>
                  <a:lnTo>
                    <a:pt x="42220" y="1232535"/>
                  </a:lnTo>
                  <a:lnTo>
                    <a:pt x="36506" y="1215072"/>
                  </a:lnTo>
                  <a:lnTo>
                    <a:pt x="30474" y="1197610"/>
                  </a:lnTo>
                  <a:lnTo>
                    <a:pt x="25395" y="1179830"/>
                  </a:lnTo>
                  <a:lnTo>
                    <a:pt x="20951" y="1162367"/>
                  </a:lnTo>
                  <a:lnTo>
                    <a:pt x="16507" y="1144270"/>
                  </a:lnTo>
                  <a:lnTo>
                    <a:pt x="12698" y="1126172"/>
                  </a:lnTo>
                  <a:lnTo>
                    <a:pt x="9523" y="1108392"/>
                  </a:lnTo>
                  <a:lnTo>
                    <a:pt x="6666" y="1089977"/>
                  </a:lnTo>
                  <a:lnTo>
                    <a:pt x="4444" y="1071562"/>
                  </a:lnTo>
                  <a:lnTo>
                    <a:pt x="2539" y="1052512"/>
                  </a:lnTo>
                  <a:lnTo>
                    <a:pt x="1270" y="1033780"/>
                  </a:lnTo>
                  <a:lnTo>
                    <a:pt x="317" y="1015047"/>
                  </a:lnTo>
                  <a:lnTo>
                    <a:pt x="0" y="995680"/>
                  </a:lnTo>
                  <a:lnTo>
                    <a:pt x="317" y="971232"/>
                  </a:lnTo>
                  <a:lnTo>
                    <a:pt x="1905" y="946150"/>
                  </a:lnTo>
                  <a:lnTo>
                    <a:pt x="4444" y="921385"/>
                  </a:lnTo>
                  <a:lnTo>
                    <a:pt x="7618" y="896937"/>
                  </a:lnTo>
                  <a:lnTo>
                    <a:pt x="11428" y="873125"/>
                  </a:lnTo>
                  <a:lnTo>
                    <a:pt x="16189" y="849312"/>
                  </a:lnTo>
                  <a:lnTo>
                    <a:pt x="21586" y="825817"/>
                  </a:lnTo>
                  <a:lnTo>
                    <a:pt x="28252" y="802322"/>
                  </a:lnTo>
                  <a:lnTo>
                    <a:pt x="35553" y="779145"/>
                  </a:lnTo>
                  <a:lnTo>
                    <a:pt x="43489" y="756920"/>
                  </a:lnTo>
                  <a:lnTo>
                    <a:pt x="52695" y="734059"/>
                  </a:lnTo>
                  <a:lnTo>
                    <a:pt x="61901" y="712152"/>
                  </a:lnTo>
                  <a:lnTo>
                    <a:pt x="72377" y="690562"/>
                  </a:lnTo>
                  <a:lnTo>
                    <a:pt x="83487" y="669289"/>
                  </a:lnTo>
                  <a:lnTo>
                    <a:pt x="95232" y="648334"/>
                  </a:lnTo>
                  <a:lnTo>
                    <a:pt x="107930" y="628014"/>
                  </a:lnTo>
                  <a:lnTo>
                    <a:pt x="120628" y="607377"/>
                  </a:lnTo>
                  <a:lnTo>
                    <a:pt x="134913" y="588009"/>
                  </a:lnTo>
                  <a:lnTo>
                    <a:pt x="149198" y="568642"/>
                  </a:lnTo>
                  <a:lnTo>
                    <a:pt x="164117" y="549909"/>
                  </a:lnTo>
                  <a:lnTo>
                    <a:pt x="180307" y="531494"/>
                  </a:lnTo>
                  <a:lnTo>
                    <a:pt x="196179" y="513397"/>
                  </a:lnTo>
                  <a:lnTo>
                    <a:pt x="213638" y="496252"/>
                  </a:lnTo>
                  <a:lnTo>
                    <a:pt x="230780" y="479424"/>
                  </a:lnTo>
                  <a:lnTo>
                    <a:pt x="249192" y="462914"/>
                  </a:lnTo>
                  <a:lnTo>
                    <a:pt x="267603" y="447039"/>
                  </a:lnTo>
                  <a:lnTo>
                    <a:pt x="286967" y="431482"/>
                  </a:lnTo>
                  <a:lnTo>
                    <a:pt x="306649" y="417194"/>
                  </a:lnTo>
                  <a:lnTo>
                    <a:pt x="326648" y="402589"/>
                  </a:lnTo>
                  <a:lnTo>
                    <a:pt x="347599" y="388937"/>
                  </a:lnTo>
                  <a:lnTo>
                    <a:pt x="369185" y="375919"/>
                  </a:lnTo>
                  <a:lnTo>
                    <a:pt x="390771" y="363537"/>
                  </a:lnTo>
                  <a:close/>
                  <a:moveTo>
                    <a:pt x="862507" y="0"/>
                  </a:moveTo>
                  <a:lnTo>
                    <a:pt x="870124" y="635"/>
                  </a:lnTo>
                  <a:lnTo>
                    <a:pt x="877423" y="953"/>
                  </a:lnTo>
                  <a:lnTo>
                    <a:pt x="885039" y="2224"/>
                  </a:lnTo>
                  <a:lnTo>
                    <a:pt x="892339" y="3178"/>
                  </a:lnTo>
                  <a:lnTo>
                    <a:pt x="899320" y="4767"/>
                  </a:lnTo>
                  <a:lnTo>
                    <a:pt x="906937" y="6673"/>
                  </a:lnTo>
                  <a:lnTo>
                    <a:pt x="913919" y="9215"/>
                  </a:lnTo>
                  <a:lnTo>
                    <a:pt x="920583" y="11440"/>
                  </a:lnTo>
                  <a:lnTo>
                    <a:pt x="927565" y="14618"/>
                  </a:lnTo>
                  <a:lnTo>
                    <a:pt x="934230" y="17795"/>
                  </a:lnTo>
                  <a:lnTo>
                    <a:pt x="940894" y="21609"/>
                  </a:lnTo>
                  <a:lnTo>
                    <a:pt x="947241" y="25740"/>
                  </a:lnTo>
                  <a:lnTo>
                    <a:pt x="953271" y="29553"/>
                  </a:lnTo>
                  <a:lnTo>
                    <a:pt x="959301" y="34320"/>
                  </a:lnTo>
                  <a:lnTo>
                    <a:pt x="965013" y="39404"/>
                  </a:lnTo>
                  <a:lnTo>
                    <a:pt x="971043" y="44489"/>
                  </a:lnTo>
                  <a:lnTo>
                    <a:pt x="976120" y="49891"/>
                  </a:lnTo>
                  <a:lnTo>
                    <a:pt x="981198" y="55929"/>
                  </a:lnTo>
                  <a:lnTo>
                    <a:pt x="986276" y="61966"/>
                  </a:lnTo>
                  <a:lnTo>
                    <a:pt x="991036" y="68322"/>
                  </a:lnTo>
                  <a:lnTo>
                    <a:pt x="1249363" y="454102"/>
                  </a:lnTo>
                  <a:lnTo>
                    <a:pt x="838388" y="730250"/>
                  </a:lnTo>
                  <a:lnTo>
                    <a:pt x="579744" y="344469"/>
                  </a:lnTo>
                  <a:lnTo>
                    <a:pt x="575936" y="337796"/>
                  </a:lnTo>
                  <a:lnTo>
                    <a:pt x="571810" y="331123"/>
                  </a:lnTo>
                  <a:lnTo>
                    <a:pt x="568319" y="324132"/>
                  </a:lnTo>
                  <a:lnTo>
                    <a:pt x="565146" y="317141"/>
                  </a:lnTo>
                  <a:lnTo>
                    <a:pt x="562607" y="309832"/>
                  </a:lnTo>
                  <a:lnTo>
                    <a:pt x="560068" y="302523"/>
                  </a:lnTo>
                  <a:lnTo>
                    <a:pt x="558164" y="294896"/>
                  </a:lnTo>
                  <a:lnTo>
                    <a:pt x="556577" y="287905"/>
                  </a:lnTo>
                  <a:lnTo>
                    <a:pt x="555625" y="280596"/>
                  </a:lnTo>
                  <a:lnTo>
                    <a:pt x="554673" y="272970"/>
                  </a:lnTo>
                  <a:lnTo>
                    <a:pt x="554038" y="265661"/>
                  </a:lnTo>
                  <a:lnTo>
                    <a:pt x="554038" y="258034"/>
                  </a:lnTo>
                  <a:lnTo>
                    <a:pt x="554355" y="250725"/>
                  </a:lnTo>
                  <a:lnTo>
                    <a:pt x="554673" y="243417"/>
                  </a:lnTo>
                  <a:lnTo>
                    <a:pt x="555625" y="235790"/>
                  </a:lnTo>
                  <a:lnTo>
                    <a:pt x="557212" y="228481"/>
                  </a:lnTo>
                  <a:lnTo>
                    <a:pt x="558798" y="221172"/>
                  </a:lnTo>
                  <a:lnTo>
                    <a:pt x="560703" y="213863"/>
                  </a:lnTo>
                  <a:lnTo>
                    <a:pt x="562607" y="206872"/>
                  </a:lnTo>
                  <a:lnTo>
                    <a:pt x="565146" y="200199"/>
                  </a:lnTo>
                  <a:lnTo>
                    <a:pt x="568319" y="193208"/>
                  </a:lnTo>
                  <a:lnTo>
                    <a:pt x="571493" y="186535"/>
                  </a:lnTo>
                  <a:lnTo>
                    <a:pt x="574984" y="179861"/>
                  </a:lnTo>
                  <a:lnTo>
                    <a:pt x="579109" y="173506"/>
                  </a:lnTo>
                  <a:lnTo>
                    <a:pt x="583235" y="167150"/>
                  </a:lnTo>
                  <a:lnTo>
                    <a:pt x="587995" y="161430"/>
                  </a:lnTo>
                  <a:lnTo>
                    <a:pt x="593073" y="155392"/>
                  </a:lnTo>
                  <a:lnTo>
                    <a:pt x="598150" y="149673"/>
                  </a:lnTo>
                  <a:lnTo>
                    <a:pt x="603546" y="144588"/>
                  </a:lnTo>
                  <a:lnTo>
                    <a:pt x="609575" y="139504"/>
                  </a:lnTo>
                  <a:lnTo>
                    <a:pt x="615922" y="134419"/>
                  </a:lnTo>
                  <a:lnTo>
                    <a:pt x="621952" y="129653"/>
                  </a:lnTo>
                  <a:lnTo>
                    <a:pt x="775869" y="26058"/>
                  </a:lnTo>
                  <a:lnTo>
                    <a:pt x="782534" y="22244"/>
                  </a:lnTo>
                  <a:lnTo>
                    <a:pt x="789833" y="18113"/>
                  </a:lnTo>
                  <a:lnTo>
                    <a:pt x="796815" y="14618"/>
                  </a:lnTo>
                  <a:lnTo>
                    <a:pt x="803797" y="11440"/>
                  </a:lnTo>
                  <a:lnTo>
                    <a:pt x="810778" y="8898"/>
                  </a:lnTo>
                  <a:lnTo>
                    <a:pt x="818395" y="6355"/>
                  </a:lnTo>
                  <a:lnTo>
                    <a:pt x="825377" y="4449"/>
                  </a:lnTo>
                  <a:lnTo>
                    <a:pt x="832676" y="2860"/>
                  </a:lnTo>
                  <a:lnTo>
                    <a:pt x="840292" y="1589"/>
                  </a:lnTo>
                  <a:lnTo>
                    <a:pt x="847592" y="953"/>
                  </a:lnTo>
                  <a:lnTo>
                    <a:pt x="855208" y="635"/>
                  </a:lnTo>
                  <a:lnTo>
                    <a:pt x="8625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5" name="组合 4"/>
          <p:cNvGrpSpPr/>
          <p:nvPr/>
        </p:nvGrpSpPr>
        <p:grpSpPr>
          <a:xfrm>
            <a:off x="9589495" y="1504539"/>
            <a:ext cx="2162770" cy="2163640"/>
            <a:chOff x="9589495" y="1504539"/>
            <a:chExt cx="2162770" cy="2163640"/>
          </a:xfrm>
        </p:grpSpPr>
        <p:sp>
          <p:nvSpPr>
            <p:cNvPr id="46" name="Rectangle 12"/>
            <p:cNvSpPr>
              <a:spLocks noChangeAspect="1"/>
            </p:cNvSpPr>
            <p:nvPr/>
          </p:nvSpPr>
          <p:spPr bwMode="auto">
            <a:xfrm>
              <a:off x="9589495" y="1504539"/>
              <a:ext cx="2162770" cy="21636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1" tIns="46601" rIns="46601" bIns="46601" numCol="1" spcCol="0" rtlCol="0" fromWordArt="0" anchor="b" anchorCtr="0" forceAA="0" compatLnSpc="1">
              <a:noAutofit/>
            </a:bodyPr>
            <a:lstStyle/>
            <a:p>
              <a:pPr marL="113030" defTabSz="931545" fontAlgn="base">
                <a:lnSpc>
                  <a:spcPct val="80000"/>
                </a:lnSpc>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48" name="文本框 47"/>
            <p:cNvSpPr txBox="1"/>
            <p:nvPr/>
          </p:nvSpPr>
          <p:spPr>
            <a:xfrm>
              <a:off x="9663355" y="2590999"/>
              <a:ext cx="2015051" cy="978729"/>
            </a:xfrm>
            <a:prstGeom prst="rect">
              <a:avLst/>
            </a:prstGeom>
            <a:noFill/>
          </p:spPr>
          <p:txBody>
            <a:bodyPr wrap="square" rtlCol="0">
              <a:spAutoFit/>
            </a:bodyPr>
            <a:lstStyle/>
            <a:p>
              <a:pPr>
                <a:lnSpc>
                  <a:spcPct val="120000"/>
                </a:lnSpc>
              </a:pPr>
              <a:r>
                <a:rPr lang="zh-CN" altLang="en-US" sz="16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61" name="KSO_Shape"/>
            <p:cNvSpPr/>
            <p:nvPr/>
          </p:nvSpPr>
          <p:spPr bwMode="auto">
            <a:xfrm>
              <a:off x="10412445" y="1672867"/>
              <a:ext cx="598455" cy="677497"/>
            </a:xfrm>
            <a:custGeom>
              <a:avLst/>
              <a:gdLst>
                <a:gd name="T0" fmla="*/ 4331174 w 5427663"/>
                <a:gd name="T1" fmla="*/ 6085399 h 6149976"/>
                <a:gd name="T2" fmla="*/ 4681686 w 5427663"/>
                <a:gd name="T3" fmla="*/ 6005736 h 6149976"/>
                <a:gd name="T4" fmla="*/ 4121237 w 5427663"/>
                <a:gd name="T5" fmla="*/ 5923427 h 6149976"/>
                <a:gd name="T6" fmla="*/ 4531051 w 5427663"/>
                <a:gd name="T7" fmla="*/ 6048082 h 6149976"/>
                <a:gd name="T8" fmla="*/ 4704719 w 5427663"/>
                <a:gd name="T9" fmla="*/ 5936395 h 6149976"/>
                <a:gd name="T10" fmla="*/ 4764814 w 5427663"/>
                <a:gd name="T11" fmla="*/ 5839794 h 6149976"/>
                <a:gd name="T12" fmla="*/ 4041551 w 5427663"/>
                <a:gd name="T13" fmla="*/ 5809623 h 6149976"/>
                <a:gd name="T14" fmla="*/ 2171480 w 5427663"/>
                <a:gd name="T15" fmla="*/ 5818188 h 6149976"/>
                <a:gd name="T16" fmla="*/ 2610487 w 5427663"/>
                <a:gd name="T17" fmla="*/ 5654940 h 6149976"/>
                <a:gd name="T18" fmla="*/ 1563381 w 5427663"/>
                <a:gd name="T19" fmla="*/ 5822950 h 6149976"/>
                <a:gd name="T20" fmla="*/ 4082056 w 5427663"/>
                <a:gd name="T21" fmla="*/ 5566400 h 6149976"/>
                <a:gd name="T22" fmla="*/ 4802407 w 5427663"/>
                <a:gd name="T23" fmla="*/ 5553432 h 6149976"/>
                <a:gd name="T24" fmla="*/ 4715837 w 5427663"/>
                <a:gd name="T25" fmla="*/ 5467152 h 6149976"/>
                <a:gd name="T26" fmla="*/ 4715043 w 5427663"/>
                <a:gd name="T27" fmla="*/ 5445715 h 6149976"/>
                <a:gd name="T28" fmla="*/ 4144534 w 5427663"/>
                <a:gd name="T29" fmla="*/ 5438834 h 6149976"/>
                <a:gd name="T30" fmla="*/ 4305239 w 5427663"/>
                <a:gd name="T31" fmla="*/ 5312191 h 6149976"/>
                <a:gd name="T32" fmla="*/ 2794928 w 5427663"/>
                <a:gd name="T33" fmla="*/ 5534554 h 6149976"/>
                <a:gd name="T34" fmla="*/ 489284 w 5427663"/>
                <a:gd name="T35" fmla="*/ 5201179 h 6149976"/>
                <a:gd name="T36" fmla="*/ 755758 w 5427663"/>
                <a:gd name="T37" fmla="*/ 5394061 h 6149976"/>
                <a:gd name="T38" fmla="*/ 3211176 w 5427663"/>
                <a:gd name="T39" fmla="*/ 4942417 h 6149976"/>
                <a:gd name="T40" fmla="*/ 1930146 w 5427663"/>
                <a:gd name="T41" fmla="*/ 5794640 h 6149976"/>
                <a:gd name="T42" fmla="*/ 1374442 w 5427663"/>
                <a:gd name="T43" fmla="*/ 5717381 h 6149976"/>
                <a:gd name="T44" fmla="*/ 894948 w 5427663"/>
                <a:gd name="T45" fmla="*/ 5448565 h 6149976"/>
                <a:gd name="T46" fmla="*/ 3388737 w 5427663"/>
                <a:gd name="T47" fmla="*/ 4563269 h 6149976"/>
                <a:gd name="T48" fmla="*/ 362531 w 5427663"/>
                <a:gd name="T49" fmla="*/ 4462198 h 6149976"/>
                <a:gd name="T50" fmla="*/ 218842 w 5427663"/>
                <a:gd name="T51" fmla="*/ 4399227 h 6149976"/>
                <a:gd name="T52" fmla="*/ 353798 w 5427663"/>
                <a:gd name="T53" fmla="*/ 4702704 h 6149976"/>
                <a:gd name="T54" fmla="*/ 4662580 w 5427663"/>
                <a:gd name="T55" fmla="*/ 4326869 h 6149976"/>
                <a:gd name="T56" fmla="*/ 2201383 w 5427663"/>
                <a:gd name="T57" fmla="*/ 4266935 h 6149976"/>
                <a:gd name="T58" fmla="*/ 372057 w 5427663"/>
                <a:gd name="T59" fmla="*/ 4056856 h 6149976"/>
                <a:gd name="T60" fmla="*/ 3312791 w 5427663"/>
                <a:gd name="T61" fmla="*/ 3540654 h 6149976"/>
                <a:gd name="T62" fmla="*/ 322838 w 5427663"/>
                <a:gd name="T63" fmla="*/ 4025106 h 6149976"/>
                <a:gd name="T64" fmla="*/ 3547510 w 5427663"/>
                <a:gd name="T65" fmla="*/ 3531129 h 6149976"/>
                <a:gd name="T66" fmla="*/ 3148461 w 5427663"/>
                <a:gd name="T67" fmla="*/ 3285067 h 6149976"/>
                <a:gd name="T68" fmla="*/ 1061924 w 5427663"/>
                <a:gd name="T69" fmla="*/ 3018631 h 6149976"/>
                <a:gd name="T70" fmla="*/ 927761 w 5427663"/>
                <a:gd name="T71" fmla="*/ 2942167 h 6149976"/>
                <a:gd name="T72" fmla="*/ 772693 w 5427663"/>
                <a:gd name="T73" fmla="*/ 3177381 h 6149976"/>
                <a:gd name="T74" fmla="*/ 1329721 w 5427663"/>
                <a:gd name="T75" fmla="*/ 2740554 h 6149976"/>
                <a:gd name="T76" fmla="*/ 3673873 w 5427663"/>
                <a:gd name="T77" fmla="*/ 1819375 h 6149976"/>
                <a:gd name="T78" fmla="*/ 3340401 w 5427663"/>
                <a:gd name="T79" fmla="*/ 1772778 h 6149976"/>
                <a:gd name="T80" fmla="*/ 850107 w 5427663"/>
                <a:gd name="T81" fmla="*/ 264 h 6149976"/>
                <a:gd name="T82" fmla="*/ 1356130 w 5427663"/>
                <a:gd name="T83" fmla="*/ 160588 h 6149976"/>
                <a:gd name="T84" fmla="*/ 1969236 w 5427663"/>
                <a:gd name="T85" fmla="*/ 1391689 h 6149976"/>
                <a:gd name="T86" fmla="*/ 3757500 w 5427663"/>
                <a:gd name="T87" fmla="*/ 1604289 h 6149976"/>
                <a:gd name="T88" fmla="*/ 4444779 w 5427663"/>
                <a:gd name="T89" fmla="*/ 2464900 h 6149976"/>
                <a:gd name="T90" fmla="*/ 4717890 w 5427663"/>
                <a:gd name="T91" fmla="*/ 4158874 h 6149976"/>
                <a:gd name="T92" fmla="*/ 4881175 w 5427663"/>
                <a:gd name="T93" fmla="*/ 5039857 h 6149976"/>
                <a:gd name="T94" fmla="*/ 4740458 w 5427663"/>
                <a:gd name="T95" fmla="*/ 5366052 h 6149976"/>
                <a:gd name="T96" fmla="*/ 4857472 w 5427663"/>
                <a:gd name="T97" fmla="*/ 5840853 h 6149976"/>
                <a:gd name="T98" fmla="*/ 4484722 w 5427663"/>
                <a:gd name="T99" fmla="*/ 6146271 h 6149976"/>
                <a:gd name="T100" fmla="*/ 4043404 w 5427663"/>
                <a:gd name="T101" fmla="*/ 5940100 h 6149976"/>
                <a:gd name="T102" fmla="*/ 4043404 w 5427663"/>
                <a:gd name="T103" fmla="*/ 5450214 h 6149976"/>
                <a:gd name="T104" fmla="*/ 4279906 w 5427663"/>
                <a:gd name="T105" fmla="*/ 2581306 h 6149976"/>
                <a:gd name="T106" fmla="*/ 3272833 w 5427663"/>
                <a:gd name="T107" fmla="*/ 5490898 h 6149976"/>
                <a:gd name="T108" fmla="*/ 2428957 w 5427663"/>
                <a:gd name="T109" fmla="*/ 6059488 h 6149976"/>
                <a:gd name="T110" fmla="*/ 1370208 w 5427663"/>
                <a:gd name="T111" fmla="*/ 6085417 h 6149976"/>
                <a:gd name="T112" fmla="*/ 497488 w 5427663"/>
                <a:gd name="T113" fmla="*/ 5557838 h 6149976"/>
                <a:gd name="T114" fmla="*/ 33342 w 5427663"/>
                <a:gd name="T115" fmla="*/ 4645025 h 6149976"/>
                <a:gd name="T116" fmla="*/ 137338 w 5427663"/>
                <a:gd name="T117" fmla="*/ 3593306 h 6149976"/>
                <a:gd name="T118" fmla="*/ 764226 w 5427663"/>
                <a:gd name="T119" fmla="*/ 2794000 h 6149976"/>
                <a:gd name="T120" fmla="*/ 1242862 w 5427663"/>
                <a:gd name="T121" fmla="*/ 794737 h 6149976"/>
                <a:gd name="T122" fmla="*/ 863071 w 5427663"/>
                <a:gd name="T123" fmla="*/ 265116 h 6149976"/>
                <a:gd name="T124" fmla="*/ 387350 w 5427663"/>
                <a:gd name="T125" fmla="*/ 69712 h 6149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27663" h="6149976">
                  <a:moveTo>
                    <a:pt x="4593529" y="6037760"/>
                  </a:moveTo>
                  <a:lnTo>
                    <a:pt x="4585322" y="6041465"/>
                  </a:lnTo>
                  <a:lnTo>
                    <a:pt x="4577115" y="6045171"/>
                  </a:lnTo>
                  <a:lnTo>
                    <a:pt x="4568643" y="6048611"/>
                  </a:lnTo>
                  <a:lnTo>
                    <a:pt x="4560437" y="6051787"/>
                  </a:lnTo>
                  <a:lnTo>
                    <a:pt x="4551965" y="6054963"/>
                  </a:lnTo>
                  <a:lnTo>
                    <a:pt x="4543493" y="6057874"/>
                  </a:lnTo>
                  <a:lnTo>
                    <a:pt x="4534757" y="6060521"/>
                  </a:lnTo>
                  <a:lnTo>
                    <a:pt x="4526021" y="6063168"/>
                  </a:lnTo>
                  <a:lnTo>
                    <a:pt x="4517284" y="6065285"/>
                  </a:lnTo>
                  <a:lnTo>
                    <a:pt x="4508548" y="6067137"/>
                  </a:lnTo>
                  <a:lnTo>
                    <a:pt x="4499282" y="6068990"/>
                  </a:lnTo>
                  <a:lnTo>
                    <a:pt x="4490281" y="6070843"/>
                  </a:lnTo>
                  <a:lnTo>
                    <a:pt x="4481280" y="6072166"/>
                  </a:lnTo>
                  <a:lnTo>
                    <a:pt x="4472014" y="6073489"/>
                  </a:lnTo>
                  <a:lnTo>
                    <a:pt x="4463013" y="6074283"/>
                  </a:lnTo>
                  <a:lnTo>
                    <a:pt x="4453483" y="6075342"/>
                  </a:lnTo>
                  <a:lnTo>
                    <a:pt x="4453483" y="6095721"/>
                  </a:lnTo>
                  <a:lnTo>
                    <a:pt x="4463543" y="6095192"/>
                  </a:lnTo>
                  <a:lnTo>
                    <a:pt x="4473603" y="6093868"/>
                  </a:lnTo>
                  <a:lnTo>
                    <a:pt x="4483398" y="6092545"/>
                  </a:lnTo>
                  <a:lnTo>
                    <a:pt x="4493193" y="6091222"/>
                  </a:lnTo>
                  <a:lnTo>
                    <a:pt x="4502724" y="6089369"/>
                  </a:lnTo>
                  <a:lnTo>
                    <a:pt x="4512519" y="6087516"/>
                  </a:lnTo>
                  <a:lnTo>
                    <a:pt x="4522050" y="6085399"/>
                  </a:lnTo>
                  <a:lnTo>
                    <a:pt x="4531315" y="6082752"/>
                  </a:lnTo>
                  <a:lnTo>
                    <a:pt x="4540846" y="6080106"/>
                  </a:lnTo>
                  <a:lnTo>
                    <a:pt x="4550112" y="6077195"/>
                  </a:lnTo>
                  <a:lnTo>
                    <a:pt x="4559378" y="6074019"/>
                  </a:lnTo>
                  <a:lnTo>
                    <a:pt x="4568379" y="6070843"/>
                  </a:lnTo>
                  <a:lnTo>
                    <a:pt x="4577380" y="6067402"/>
                  </a:lnTo>
                  <a:lnTo>
                    <a:pt x="4586381" y="6063697"/>
                  </a:lnTo>
                  <a:lnTo>
                    <a:pt x="4595117" y="6059727"/>
                  </a:lnTo>
                  <a:lnTo>
                    <a:pt x="4603589" y="6055492"/>
                  </a:lnTo>
                  <a:lnTo>
                    <a:pt x="4593529" y="6037760"/>
                  </a:lnTo>
                  <a:close/>
                  <a:moveTo>
                    <a:pt x="4259960" y="6037760"/>
                  </a:moveTo>
                  <a:lnTo>
                    <a:pt x="4249635" y="6055492"/>
                  </a:lnTo>
                  <a:lnTo>
                    <a:pt x="4258371" y="6059727"/>
                  </a:lnTo>
                  <a:lnTo>
                    <a:pt x="4267107" y="6063697"/>
                  </a:lnTo>
                  <a:lnTo>
                    <a:pt x="4275844" y="6067402"/>
                  </a:lnTo>
                  <a:lnTo>
                    <a:pt x="4284845" y="6070843"/>
                  </a:lnTo>
                  <a:lnTo>
                    <a:pt x="4293846" y="6074019"/>
                  </a:lnTo>
                  <a:lnTo>
                    <a:pt x="4303112" y="6077195"/>
                  </a:lnTo>
                  <a:lnTo>
                    <a:pt x="4312378" y="6080106"/>
                  </a:lnTo>
                  <a:lnTo>
                    <a:pt x="4321643" y="6082752"/>
                  </a:lnTo>
                  <a:lnTo>
                    <a:pt x="4331174" y="6085399"/>
                  </a:lnTo>
                  <a:lnTo>
                    <a:pt x="4340969" y="6087516"/>
                  </a:lnTo>
                  <a:lnTo>
                    <a:pt x="4350235" y="6089369"/>
                  </a:lnTo>
                  <a:lnTo>
                    <a:pt x="4360030" y="6091222"/>
                  </a:lnTo>
                  <a:lnTo>
                    <a:pt x="4369826" y="6092545"/>
                  </a:lnTo>
                  <a:lnTo>
                    <a:pt x="4379886" y="6093868"/>
                  </a:lnTo>
                  <a:lnTo>
                    <a:pt x="4389416" y="6095192"/>
                  </a:lnTo>
                  <a:lnTo>
                    <a:pt x="4399476" y="6095721"/>
                  </a:lnTo>
                  <a:lnTo>
                    <a:pt x="4399476" y="6075342"/>
                  </a:lnTo>
                  <a:lnTo>
                    <a:pt x="4390475" y="6074283"/>
                  </a:lnTo>
                  <a:lnTo>
                    <a:pt x="4380945" y="6073489"/>
                  </a:lnTo>
                  <a:lnTo>
                    <a:pt x="4371943" y="6072166"/>
                  </a:lnTo>
                  <a:lnTo>
                    <a:pt x="4362942" y="6070843"/>
                  </a:lnTo>
                  <a:lnTo>
                    <a:pt x="4353677" y="6068990"/>
                  </a:lnTo>
                  <a:lnTo>
                    <a:pt x="4344676" y="6067137"/>
                  </a:lnTo>
                  <a:lnTo>
                    <a:pt x="4335939" y="6065285"/>
                  </a:lnTo>
                  <a:lnTo>
                    <a:pt x="4327203" y="6063168"/>
                  </a:lnTo>
                  <a:lnTo>
                    <a:pt x="4318202" y="6060521"/>
                  </a:lnTo>
                  <a:lnTo>
                    <a:pt x="4309730" y="6057874"/>
                  </a:lnTo>
                  <a:lnTo>
                    <a:pt x="4301259" y="6054963"/>
                  </a:lnTo>
                  <a:lnTo>
                    <a:pt x="4292787" y="6051787"/>
                  </a:lnTo>
                  <a:lnTo>
                    <a:pt x="4284315" y="6048611"/>
                  </a:lnTo>
                  <a:lnTo>
                    <a:pt x="4276373" y="6045171"/>
                  </a:lnTo>
                  <a:lnTo>
                    <a:pt x="4268166" y="6041465"/>
                  </a:lnTo>
                  <a:lnTo>
                    <a:pt x="4259960" y="6037760"/>
                  </a:lnTo>
                  <a:close/>
                  <a:moveTo>
                    <a:pt x="4742576" y="5908606"/>
                  </a:moveTo>
                  <a:lnTo>
                    <a:pt x="4737281" y="5916281"/>
                  </a:lnTo>
                  <a:lnTo>
                    <a:pt x="4731986" y="5923427"/>
                  </a:lnTo>
                  <a:lnTo>
                    <a:pt x="4726692" y="5930573"/>
                  </a:lnTo>
                  <a:lnTo>
                    <a:pt x="4720603" y="5937983"/>
                  </a:lnTo>
                  <a:lnTo>
                    <a:pt x="4715043" y="5944864"/>
                  </a:lnTo>
                  <a:lnTo>
                    <a:pt x="4708690" y="5951746"/>
                  </a:lnTo>
                  <a:lnTo>
                    <a:pt x="4702601" y="5958362"/>
                  </a:lnTo>
                  <a:lnTo>
                    <a:pt x="4696247" y="5964979"/>
                  </a:lnTo>
                  <a:lnTo>
                    <a:pt x="4689893" y="5971066"/>
                  </a:lnTo>
                  <a:lnTo>
                    <a:pt x="4683010" y="5977418"/>
                  </a:lnTo>
                  <a:lnTo>
                    <a:pt x="4676392" y="5983505"/>
                  </a:lnTo>
                  <a:lnTo>
                    <a:pt x="4669244" y="5989327"/>
                  </a:lnTo>
                  <a:lnTo>
                    <a:pt x="4662361" y="5994885"/>
                  </a:lnTo>
                  <a:lnTo>
                    <a:pt x="4654948" y="6000708"/>
                  </a:lnTo>
                  <a:lnTo>
                    <a:pt x="4647535" y="6006001"/>
                  </a:lnTo>
                  <a:lnTo>
                    <a:pt x="4639858" y="6011029"/>
                  </a:lnTo>
                  <a:lnTo>
                    <a:pt x="4650183" y="6029026"/>
                  </a:lnTo>
                  <a:lnTo>
                    <a:pt x="4658389" y="6023204"/>
                  </a:lnTo>
                  <a:lnTo>
                    <a:pt x="4666332" y="6017646"/>
                  </a:lnTo>
                  <a:lnTo>
                    <a:pt x="4674274" y="6011559"/>
                  </a:lnTo>
                  <a:lnTo>
                    <a:pt x="4681686" y="6005736"/>
                  </a:lnTo>
                  <a:lnTo>
                    <a:pt x="4689099" y="5999384"/>
                  </a:lnTo>
                  <a:lnTo>
                    <a:pt x="4696512" y="5992768"/>
                  </a:lnTo>
                  <a:lnTo>
                    <a:pt x="4703660" y="5986151"/>
                  </a:lnTo>
                  <a:lnTo>
                    <a:pt x="4710807" y="5979270"/>
                  </a:lnTo>
                  <a:lnTo>
                    <a:pt x="4717426" y="5972389"/>
                  </a:lnTo>
                  <a:lnTo>
                    <a:pt x="4724309" y="5965243"/>
                  </a:lnTo>
                  <a:lnTo>
                    <a:pt x="4730663" y="5958097"/>
                  </a:lnTo>
                  <a:lnTo>
                    <a:pt x="4737016" y="5950422"/>
                  </a:lnTo>
                  <a:lnTo>
                    <a:pt x="4743105" y="5942482"/>
                  </a:lnTo>
                  <a:lnTo>
                    <a:pt x="4749194" y="5935072"/>
                  </a:lnTo>
                  <a:lnTo>
                    <a:pt x="4754754" y="5926867"/>
                  </a:lnTo>
                  <a:lnTo>
                    <a:pt x="4760578" y="5919192"/>
                  </a:lnTo>
                  <a:lnTo>
                    <a:pt x="4742576" y="5908606"/>
                  </a:lnTo>
                  <a:close/>
                  <a:moveTo>
                    <a:pt x="4110648" y="5908606"/>
                  </a:moveTo>
                  <a:lnTo>
                    <a:pt x="4092645" y="5919192"/>
                  </a:lnTo>
                  <a:lnTo>
                    <a:pt x="4098205" y="5926867"/>
                  </a:lnTo>
                  <a:lnTo>
                    <a:pt x="4104029" y="5935072"/>
                  </a:lnTo>
                  <a:lnTo>
                    <a:pt x="4109853" y="5942482"/>
                  </a:lnTo>
                  <a:lnTo>
                    <a:pt x="4116207" y="5950422"/>
                  </a:lnTo>
                  <a:lnTo>
                    <a:pt x="4122561" y="5958097"/>
                  </a:lnTo>
                  <a:lnTo>
                    <a:pt x="4129179" y="5965243"/>
                  </a:lnTo>
                  <a:lnTo>
                    <a:pt x="4135533" y="5972389"/>
                  </a:lnTo>
                  <a:lnTo>
                    <a:pt x="4142681" y="5979270"/>
                  </a:lnTo>
                  <a:lnTo>
                    <a:pt x="4149564" y="5986151"/>
                  </a:lnTo>
                  <a:lnTo>
                    <a:pt x="4156712" y="5992768"/>
                  </a:lnTo>
                  <a:lnTo>
                    <a:pt x="4163860" y="5999384"/>
                  </a:lnTo>
                  <a:lnTo>
                    <a:pt x="4171537" y="6005736"/>
                  </a:lnTo>
                  <a:lnTo>
                    <a:pt x="4178950" y="6011559"/>
                  </a:lnTo>
                  <a:lnTo>
                    <a:pt x="4186892" y="6017646"/>
                  </a:lnTo>
                  <a:lnTo>
                    <a:pt x="4194569" y="6023204"/>
                  </a:lnTo>
                  <a:lnTo>
                    <a:pt x="4202776" y="6029026"/>
                  </a:lnTo>
                  <a:lnTo>
                    <a:pt x="4213101" y="6011029"/>
                  </a:lnTo>
                  <a:lnTo>
                    <a:pt x="4205688" y="6006001"/>
                  </a:lnTo>
                  <a:lnTo>
                    <a:pt x="4198540" y="6000708"/>
                  </a:lnTo>
                  <a:lnTo>
                    <a:pt x="4190863" y="5994885"/>
                  </a:lnTo>
                  <a:lnTo>
                    <a:pt x="4183980" y="5989327"/>
                  </a:lnTo>
                  <a:lnTo>
                    <a:pt x="4177097" y="5983505"/>
                  </a:lnTo>
                  <a:lnTo>
                    <a:pt x="4170214" y="5977418"/>
                  </a:lnTo>
                  <a:lnTo>
                    <a:pt x="4163595" y="5971066"/>
                  </a:lnTo>
                  <a:lnTo>
                    <a:pt x="4156977" y="5964979"/>
                  </a:lnTo>
                  <a:lnTo>
                    <a:pt x="4150623" y="5958362"/>
                  </a:lnTo>
                  <a:lnTo>
                    <a:pt x="4144534" y="5951746"/>
                  </a:lnTo>
                  <a:lnTo>
                    <a:pt x="4138445" y="5944864"/>
                  </a:lnTo>
                  <a:lnTo>
                    <a:pt x="4132621" y="5937983"/>
                  </a:lnTo>
                  <a:lnTo>
                    <a:pt x="4126797" y="5930573"/>
                  </a:lnTo>
                  <a:lnTo>
                    <a:pt x="4121237" y="5923427"/>
                  </a:lnTo>
                  <a:lnTo>
                    <a:pt x="4115942" y="5916281"/>
                  </a:lnTo>
                  <a:lnTo>
                    <a:pt x="4110648" y="5908606"/>
                  </a:lnTo>
                  <a:close/>
                  <a:moveTo>
                    <a:pt x="4375510" y="5836997"/>
                  </a:moveTo>
                  <a:lnTo>
                    <a:pt x="4266578" y="6026380"/>
                  </a:lnTo>
                  <a:lnTo>
                    <a:pt x="4273991" y="6029820"/>
                  </a:lnTo>
                  <a:lnTo>
                    <a:pt x="4281933" y="6033261"/>
                  </a:lnTo>
                  <a:lnTo>
                    <a:pt x="4289610" y="6036702"/>
                  </a:lnTo>
                  <a:lnTo>
                    <a:pt x="4297817" y="6039877"/>
                  </a:lnTo>
                  <a:lnTo>
                    <a:pt x="4306024" y="6042789"/>
                  </a:lnTo>
                  <a:lnTo>
                    <a:pt x="4314231" y="6045435"/>
                  </a:lnTo>
                  <a:lnTo>
                    <a:pt x="4322438" y="6048082"/>
                  </a:lnTo>
                  <a:lnTo>
                    <a:pt x="4330644" y="6050199"/>
                  </a:lnTo>
                  <a:lnTo>
                    <a:pt x="4339116" y="6052317"/>
                  </a:lnTo>
                  <a:lnTo>
                    <a:pt x="4347588" y="6054434"/>
                  </a:lnTo>
                  <a:lnTo>
                    <a:pt x="4356059" y="6056286"/>
                  </a:lnTo>
                  <a:lnTo>
                    <a:pt x="4364796" y="6057874"/>
                  </a:lnTo>
                  <a:lnTo>
                    <a:pt x="4373267" y="6058933"/>
                  </a:lnTo>
                  <a:lnTo>
                    <a:pt x="4382004" y="6060256"/>
                  </a:lnTo>
                  <a:lnTo>
                    <a:pt x="4390740" y="6061315"/>
                  </a:lnTo>
                  <a:lnTo>
                    <a:pt x="4399476" y="6062109"/>
                  </a:lnTo>
                  <a:lnTo>
                    <a:pt x="4399476" y="5846623"/>
                  </a:lnTo>
                  <a:lnTo>
                    <a:pt x="4397143" y="5846234"/>
                  </a:lnTo>
                  <a:lnTo>
                    <a:pt x="4393173" y="5844647"/>
                  </a:lnTo>
                  <a:lnTo>
                    <a:pt x="4388674" y="5843324"/>
                  </a:lnTo>
                  <a:lnTo>
                    <a:pt x="4384705" y="5841472"/>
                  </a:lnTo>
                  <a:lnTo>
                    <a:pt x="4381000" y="5839620"/>
                  </a:lnTo>
                  <a:lnTo>
                    <a:pt x="4376766" y="5837769"/>
                  </a:lnTo>
                  <a:lnTo>
                    <a:pt x="4375510" y="5836997"/>
                  </a:lnTo>
                  <a:close/>
                  <a:moveTo>
                    <a:pt x="4477069" y="5836255"/>
                  </a:moveTo>
                  <a:lnTo>
                    <a:pt x="4474419" y="5837769"/>
                  </a:lnTo>
                  <a:lnTo>
                    <a:pt x="4470978" y="5839620"/>
                  </a:lnTo>
                  <a:lnTo>
                    <a:pt x="4466744" y="5841472"/>
                  </a:lnTo>
                  <a:lnTo>
                    <a:pt x="4463039" y="5843324"/>
                  </a:lnTo>
                  <a:lnTo>
                    <a:pt x="4459070" y="5844647"/>
                  </a:lnTo>
                  <a:lnTo>
                    <a:pt x="4454571" y="5846234"/>
                  </a:lnTo>
                  <a:lnTo>
                    <a:pt x="4453483" y="5846438"/>
                  </a:lnTo>
                  <a:lnTo>
                    <a:pt x="4453483" y="6062109"/>
                  </a:lnTo>
                  <a:lnTo>
                    <a:pt x="4462219" y="6061315"/>
                  </a:lnTo>
                  <a:lnTo>
                    <a:pt x="4471220" y="6060256"/>
                  </a:lnTo>
                  <a:lnTo>
                    <a:pt x="4479956" y="6058933"/>
                  </a:lnTo>
                  <a:lnTo>
                    <a:pt x="4488693" y="6057874"/>
                  </a:lnTo>
                  <a:lnTo>
                    <a:pt x="4497164" y="6056286"/>
                  </a:lnTo>
                  <a:lnTo>
                    <a:pt x="4505636" y="6054434"/>
                  </a:lnTo>
                  <a:lnTo>
                    <a:pt x="4514108" y="6052317"/>
                  </a:lnTo>
                  <a:lnTo>
                    <a:pt x="4522579" y="6050199"/>
                  </a:lnTo>
                  <a:lnTo>
                    <a:pt x="4531051" y="6048082"/>
                  </a:lnTo>
                  <a:lnTo>
                    <a:pt x="4539258" y="6045435"/>
                  </a:lnTo>
                  <a:lnTo>
                    <a:pt x="4547464" y="6042789"/>
                  </a:lnTo>
                  <a:lnTo>
                    <a:pt x="4555142" y="6039877"/>
                  </a:lnTo>
                  <a:lnTo>
                    <a:pt x="4563349" y="6036702"/>
                  </a:lnTo>
                  <a:lnTo>
                    <a:pt x="4571291" y="6033261"/>
                  </a:lnTo>
                  <a:lnTo>
                    <a:pt x="4578968" y="6029820"/>
                  </a:lnTo>
                  <a:lnTo>
                    <a:pt x="4586646" y="6026380"/>
                  </a:lnTo>
                  <a:lnTo>
                    <a:pt x="4477069" y="5836255"/>
                  </a:lnTo>
                  <a:close/>
                  <a:moveTo>
                    <a:pt x="4327000" y="5783721"/>
                  </a:moveTo>
                  <a:lnTo>
                    <a:pt x="4122031" y="5902254"/>
                  </a:lnTo>
                  <a:lnTo>
                    <a:pt x="4127061" y="5909135"/>
                  </a:lnTo>
                  <a:lnTo>
                    <a:pt x="4132091" y="5916281"/>
                  </a:lnTo>
                  <a:lnTo>
                    <a:pt x="4137651" y="5923162"/>
                  </a:lnTo>
                  <a:lnTo>
                    <a:pt x="4142946" y="5929779"/>
                  </a:lnTo>
                  <a:lnTo>
                    <a:pt x="4148505" y="5936395"/>
                  </a:lnTo>
                  <a:lnTo>
                    <a:pt x="4154594" y="5943012"/>
                  </a:lnTo>
                  <a:lnTo>
                    <a:pt x="4160418" y="5949099"/>
                  </a:lnTo>
                  <a:lnTo>
                    <a:pt x="4166507" y="5955451"/>
                  </a:lnTo>
                  <a:lnTo>
                    <a:pt x="4172596" y="5961538"/>
                  </a:lnTo>
                  <a:lnTo>
                    <a:pt x="4178950" y="5967361"/>
                  </a:lnTo>
                  <a:lnTo>
                    <a:pt x="4185304" y="5972918"/>
                  </a:lnTo>
                  <a:lnTo>
                    <a:pt x="4192187" y="5978741"/>
                  </a:lnTo>
                  <a:lnTo>
                    <a:pt x="4198805" y="5984299"/>
                  </a:lnTo>
                  <a:lnTo>
                    <a:pt x="4205688" y="5989327"/>
                  </a:lnTo>
                  <a:lnTo>
                    <a:pt x="4212572" y="5994621"/>
                  </a:lnTo>
                  <a:lnTo>
                    <a:pt x="4219719" y="5999649"/>
                  </a:lnTo>
                  <a:lnTo>
                    <a:pt x="4335878" y="5798504"/>
                  </a:lnTo>
                  <a:lnTo>
                    <a:pt x="4332835" y="5793852"/>
                  </a:lnTo>
                  <a:lnTo>
                    <a:pt x="4328600" y="5786709"/>
                  </a:lnTo>
                  <a:lnTo>
                    <a:pt x="4327000" y="5783721"/>
                  </a:lnTo>
                  <a:close/>
                  <a:moveTo>
                    <a:pt x="4521842" y="5781188"/>
                  </a:moveTo>
                  <a:lnTo>
                    <a:pt x="4519673" y="5786709"/>
                  </a:lnTo>
                  <a:lnTo>
                    <a:pt x="4515703" y="5793852"/>
                  </a:lnTo>
                  <a:lnTo>
                    <a:pt x="4515166" y="5794782"/>
                  </a:lnTo>
                  <a:lnTo>
                    <a:pt x="4633239" y="5999649"/>
                  </a:lnTo>
                  <a:lnTo>
                    <a:pt x="4640652" y="5994621"/>
                  </a:lnTo>
                  <a:lnTo>
                    <a:pt x="4647535" y="5989327"/>
                  </a:lnTo>
                  <a:lnTo>
                    <a:pt x="4654418" y="5984299"/>
                  </a:lnTo>
                  <a:lnTo>
                    <a:pt x="4661302" y="5978741"/>
                  </a:lnTo>
                  <a:lnTo>
                    <a:pt x="4667920" y="5972918"/>
                  </a:lnTo>
                  <a:lnTo>
                    <a:pt x="4674538" y="5967361"/>
                  </a:lnTo>
                  <a:lnTo>
                    <a:pt x="4680627" y="5961538"/>
                  </a:lnTo>
                  <a:lnTo>
                    <a:pt x="4686981" y="5955451"/>
                  </a:lnTo>
                  <a:lnTo>
                    <a:pt x="4693070" y="5949099"/>
                  </a:lnTo>
                  <a:lnTo>
                    <a:pt x="4698894" y="5943012"/>
                  </a:lnTo>
                  <a:lnTo>
                    <a:pt x="4704719" y="5936395"/>
                  </a:lnTo>
                  <a:lnTo>
                    <a:pt x="4710278" y="5929779"/>
                  </a:lnTo>
                  <a:lnTo>
                    <a:pt x="4715573" y="5923162"/>
                  </a:lnTo>
                  <a:lnTo>
                    <a:pt x="4720868" y="5916281"/>
                  </a:lnTo>
                  <a:lnTo>
                    <a:pt x="4726162" y="5909135"/>
                  </a:lnTo>
                  <a:lnTo>
                    <a:pt x="4731192" y="5902254"/>
                  </a:lnTo>
                  <a:lnTo>
                    <a:pt x="4521842" y="5781188"/>
                  </a:lnTo>
                  <a:close/>
                  <a:moveTo>
                    <a:pt x="4806907" y="5722020"/>
                  </a:moveTo>
                  <a:lnTo>
                    <a:pt x="4805848" y="5731548"/>
                  </a:lnTo>
                  <a:lnTo>
                    <a:pt x="4805054" y="5740547"/>
                  </a:lnTo>
                  <a:lnTo>
                    <a:pt x="4803730" y="5750074"/>
                  </a:lnTo>
                  <a:lnTo>
                    <a:pt x="4802407" y="5759073"/>
                  </a:lnTo>
                  <a:lnTo>
                    <a:pt x="4800553" y="5768071"/>
                  </a:lnTo>
                  <a:lnTo>
                    <a:pt x="4798700" y="5777070"/>
                  </a:lnTo>
                  <a:lnTo>
                    <a:pt x="4796847" y="5786068"/>
                  </a:lnTo>
                  <a:lnTo>
                    <a:pt x="4794465" y="5794802"/>
                  </a:lnTo>
                  <a:lnTo>
                    <a:pt x="4792082" y="5803271"/>
                  </a:lnTo>
                  <a:lnTo>
                    <a:pt x="4789435" y="5812005"/>
                  </a:lnTo>
                  <a:lnTo>
                    <a:pt x="4786522" y="5820474"/>
                  </a:lnTo>
                  <a:lnTo>
                    <a:pt x="4783346" y="5828943"/>
                  </a:lnTo>
                  <a:lnTo>
                    <a:pt x="4780169" y="5837412"/>
                  </a:lnTo>
                  <a:lnTo>
                    <a:pt x="4776727" y="5845617"/>
                  </a:lnTo>
                  <a:lnTo>
                    <a:pt x="4773021" y="5853821"/>
                  </a:lnTo>
                  <a:lnTo>
                    <a:pt x="4769314" y="5862026"/>
                  </a:lnTo>
                  <a:lnTo>
                    <a:pt x="4787052" y="5872347"/>
                  </a:lnTo>
                  <a:lnTo>
                    <a:pt x="4791288" y="5863614"/>
                  </a:lnTo>
                  <a:lnTo>
                    <a:pt x="4795259" y="5854880"/>
                  </a:lnTo>
                  <a:lnTo>
                    <a:pt x="4798700" y="5845881"/>
                  </a:lnTo>
                  <a:lnTo>
                    <a:pt x="4802407" y="5836883"/>
                  </a:lnTo>
                  <a:lnTo>
                    <a:pt x="4805583" y="5827884"/>
                  </a:lnTo>
                  <a:lnTo>
                    <a:pt x="4808760" y="5818621"/>
                  </a:lnTo>
                  <a:lnTo>
                    <a:pt x="4811672" y="5809623"/>
                  </a:lnTo>
                  <a:lnTo>
                    <a:pt x="4814320" y="5800095"/>
                  </a:lnTo>
                  <a:lnTo>
                    <a:pt x="4816967" y="5790832"/>
                  </a:lnTo>
                  <a:lnTo>
                    <a:pt x="4819085" y="5781040"/>
                  </a:lnTo>
                  <a:lnTo>
                    <a:pt x="4820938" y="5771512"/>
                  </a:lnTo>
                  <a:lnTo>
                    <a:pt x="4822791" y="5761984"/>
                  </a:lnTo>
                  <a:lnTo>
                    <a:pt x="4824115" y="5751927"/>
                  </a:lnTo>
                  <a:lnTo>
                    <a:pt x="4825439" y="5742134"/>
                  </a:lnTo>
                  <a:lnTo>
                    <a:pt x="4826762" y="5732077"/>
                  </a:lnTo>
                  <a:lnTo>
                    <a:pt x="4827292" y="5722020"/>
                  </a:lnTo>
                  <a:lnTo>
                    <a:pt x="4806907" y="5722020"/>
                  </a:lnTo>
                  <a:close/>
                  <a:moveTo>
                    <a:pt x="4538955" y="5722020"/>
                  </a:moveTo>
                  <a:lnTo>
                    <a:pt x="4537801" y="5728222"/>
                  </a:lnTo>
                  <a:lnTo>
                    <a:pt x="4757666" y="5855409"/>
                  </a:lnTo>
                  <a:lnTo>
                    <a:pt x="4761372" y="5847469"/>
                  </a:lnTo>
                  <a:lnTo>
                    <a:pt x="4764814" y="5839794"/>
                  </a:lnTo>
                  <a:lnTo>
                    <a:pt x="4768256" y="5831854"/>
                  </a:lnTo>
                  <a:lnTo>
                    <a:pt x="4771168" y="5823915"/>
                  </a:lnTo>
                  <a:lnTo>
                    <a:pt x="4774344" y="5815975"/>
                  </a:lnTo>
                  <a:lnTo>
                    <a:pt x="4776727" y="5807770"/>
                  </a:lnTo>
                  <a:lnTo>
                    <a:pt x="4779639" y="5799566"/>
                  </a:lnTo>
                  <a:lnTo>
                    <a:pt x="4781757" y="5791097"/>
                  </a:lnTo>
                  <a:lnTo>
                    <a:pt x="4783875" y="5782892"/>
                  </a:lnTo>
                  <a:lnTo>
                    <a:pt x="4785993" y="5774423"/>
                  </a:lnTo>
                  <a:lnTo>
                    <a:pt x="4787846" y="5765954"/>
                  </a:lnTo>
                  <a:lnTo>
                    <a:pt x="4789435" y="5757220"/>
                  </a:lnTo>
                  <a:lnTo>
                    <a:pt x="4790493" y="5748486"/>
                  </a:lnTo>
                  <a:lnTo>
                    <a:pt x="4791817" y="5740017"/>
                  </a:lnTo>
                  <a:lnTo>
                    <a:pt x="4792876" y="5731019"/>
                  </a:lnTo>
                  <a:lnTo>
                    <a:pt x="4793670" y="5722020"/>
                  </a:lnTo>
                  <a:lnTo>
                    <a:pt x="4538955" y="5722020"/>
                  </a:lnTo>
                  <a:close/>
                  <a:moveTo>
                    <a:pt x="4059818" y="5722020"/>
                  </a:moveTo>
                  <a:lnTo>
                    <a:pt x="4060347" y="5731019"/>
                  </a:lnTo>
                  <a:lnTo>
                    <a:pt x="4061406" y="5740017"/>
                  </a:lnTo>
                  <a:lnTo>
                    <a:pt x="4062465" y="5748486"/>
                  </a:lnTo>
                  <a:lnTo>
                    <a:pt x="4063789" y="5757220"/>
                  </a:lnTo>
                  <a:lnTo>
                    <a:pt x="4065377" y="5765954"/>
                  </a:lnTo>
                  <a:lnTo>
                    <a:pt x="4067231" y="5774423"/>
                  </a:lnTo>
                  <a:lnTo>
                    <a:pt x="4069084" y="5782892"/>
                  </a:lnTo>
                  <a:lnTo>
                    <a:pt x="4071202" y="5791097"/>
                  </a:lnTo>
                  <a:lnTo>
                    <a:pt x="4073849" y="5799566"/>
                  </a:lnTo>
                  <a:lnTo>
                    <a:pt x="4076232" y="5807770"/>
                  </a:lnTo>
                  <a:lnTo>
                    <a:pt x="4079144" y="5815975"/>
                  </a:lnTo>
                  <a:lnTo>
                    <a:pt x="4082056" y="5823915"/>
                  </a:lnTo>
                  <a:lnTo>
                    <a:pt x="4085233" y="5831854"/>
                  </a:lnTo>
                  <a:lnTo>
                    <a:pt x="4088145" y="5839794"/>
                  </a:lnTo>
                  <a:lnTo>
                    <a:pt x="4091586" y="5847469"/>
                  </a:lnTo>
                  <a:lnTo>
                    <a:pt x="4095558" y="5855409"/>
                  </a:lnTo>
                  <a:lnTo>
                    <a:pt x="4307573" y="5732763"/>
                  </a:lnTo>
                  <a:lnTo>
                    <a:pt x="4306900" y="5730357"/>
                  </a:lnTo>
                  <a:lnTo>
                    <a:pt x="4304766" y="5722020"/>
                  </a:lnTo>
                  <a:lnTo>
                    <a:pt x="4059818" y="5722020"/>
                  </a:lnTo>
                  <a:close/>
                  <a:moveTo>
                    <a:pt x="4025932" y="5722020"/>
                  </a:moveTo>
                  <a:lnTo>
                    <a:pt x="4026726" y="5732077"/>
                  </a:lnTo>
                  <a:lnTo>
                    <a:pt x="4027785" y="5742134"/>
                  </a:lnTo>
                  <a:lnTo>
                    <a:pt x="4028844" y="5751927"/>
                  </a:lnTo>
                  <a:lnTo>
                    <a:pt x="4030432" y="5761984"/>
                  </a:lnTo>
                  <a:lnTo>
                    <a:pt x="4032021" y="5771512"/>
                  </a:lnTo>
                  <a:lnTo>
                    <a:pt x="4034403" y="5781040"/>
                  </a:lnTo>
                  <a:lnTo>
                    <a:pt x="4036521" y="5790832"/>
                  </a:lnTo>
                  <a:lnTo>
                    <a:pt x="4038639" y="5800095"/>
                  </a:lnTo>
                  <a:lnTo>
                    <a:pt x="4041551" y="5809623"/>
                  </a:lnTo>
                  <a:lnTo>
                    <a:pt x="4044198" y="5818621"/>
                  </a:lnTo>
                  <a:lnTo>
                    <a:pt x="4047375" y="5827884"/>
                  </a:lnTo>
                  <a:lnTo>
                    <a:pt x="4050817" y="5836883"/>
                  </a:lnTo>
                  <a:lnTo>
                    <a:pt x="4054258" y="5845881"/>
                  </a:lnTo>
                  <a:lnTo>
                    <a:pt x="4058230" y="5854880"/>
                  </a:lnTo>
                  <a:lnTo>
                    <a:pt x="4061936" y="5863614"/>
                  </a:lnTo>
                  <a:lnTo>
                    <a:pt x="4066172" y="5872347"/>
                  </a:lnTo>
                  <a:lnTo>
                    <a:pt x="4083909" y="5862026"/>
                  </a:lnTo>
                  <a:lnTo>
                    <a:pt x="4080203" y="5853821"/>
                  </a:lnTo>
                  <a:lnTo>
                    <a:pt x="4076761" y="5845617"/>
                  </a:lnTo>
                  <a:lnTo>
                    <a:pt x="4073320" y="5837412"/>
                  </a:lnTo>
                  <a:lnTo>
                    <a:pt x="4069878" y="5828943"/>
                  </a:lnTo>
                  <a:lnTo>
                    <a:pt x="4066701" y="5820474"/>
                  </a:lnTo>
                  <a:lnTo>
                    <a:pt x="4063789" y="5812005"/>
                  </a:lnTo>
                  <a:lnTo>
                    <a:pt x="4061406" y="5803271"/>
                  </a:lnTo>
                  <a:lnTo>
                    <a:pt x="4058759" y="5794802"/>
                  </a:lnTo>
                  <a:lnTo>
                    <a:pt x="4056641" y="5786068"/>
                  </a:lnTo>
                  <a:lnTo>
                    <a:pt x="4054258" y="5777070"/>
                  </a:lnTo>
                  <a:lnTo>
                    <a:pt x="4052405" y="5768071"/>
                  </a:lnTo>
                  <a:lnTo>
                    <a:pt x="4050817" y="5759073"/>
                  </a:lnTo>
                  <a:lnTo>
                    <a:pt x="4049228" y="5750074"/>
                  </a:lnTo>
                  <a:lnTo>
                    <a:pt x="4048170" y="5740547"/>
                  </a:lnTo>
                  <a:lnTo>
                    <a:pt x="4047111" y="5731548"/>
                  </a:lnTo>
                  <a:lnTo>
                    <a:pt x="4046581" y="5722020"/>
                  </a:lnTo>
                  <a:lnTo>
                    <a:pt x="4025932" y="5722020"/>
                  </a:lnTo>
                  <a:close/>
                  <a:moveTo>
                    <a:pt x="2610487" y="5654940"/>
                  </a:moveTo>
                  <a:lnTo>
                    <a:pt x="2590111" y="5666052"/>
                  </a:lnTo>
                  <a:lnTo>
                    <a:pt x="2569471" y="5676900"/>
                  </a:lnTo>
                  <a:lnTo>
                    <a:pt x="2548565" y="5687219"/>
                  </a:lnTo>
                  <a:lnTo>
                    <a:pt x="2527925" y="5697802"/>
                  </a:lnTo>
                  <a:lnTo>
                    <a:pt x="2506755" y="5707856"/>
                  </a:lnTo>
                  <a:lnTo>
                    <a:pt x="2485585" y="5717117"/>
                  </a:lnTo>
                  <a:lnTo>
                    <a:pt x="2463887" y="5726642"/>
                  </a:lnTo>
                  <a:lnTo>
                    <a:pt x="2442717" y="5735638"/>
                  </a:lnTo>
                  <a:lnTo>
                    <a:pt x="2420754" y="5744369"/>
                  </a:lnTo>
                  <a:lnTo>
                    <a:pt x="2398790" y="5752571"/>
                  </a:lnTo>
                  <a:lnTo>
                    <a:pt x="2376826" y="5760773"/>
                  </a:lnTo>
                  <a:lnTo>
                    <a:pt x="2354598" y="5768181"/>
                  </a:lnTo>
                  <a:lnTo>
                    <a:pt x="2332106" y="5775854"/>
                  </a:lnTo>
                  <a:lnTo>
                    <a:pt x="2309613" y="5782733"/>
                  </a:lnTo>
                  <a:lnTo>
                    <a:pt x="2287120" y="5789613"/>
                  </a:lnTo>
                  <a:lnTo>
                    <a:pt x="2264098" y="5795963"/>
                  </a:lnTo>
                  <a:lnTo>
                    <a:pt x="2241340" y="5802048"/>
                  </a:lnTo>
                  <a:lnTo>
                    <a:pt x="2218318" y="5807869"/>
                  </a:lnTo>
                  <a:lnTo>
                    <a:pt x="2195032" y="5813161"/>
                  </a:lnTo>
                  <a:lnTo>
                    <a:pt x="2171480" y="5818188"/>
                  </a:lnTo>
                  <a:lnTo>
                    <a:pt x="2148458" y="5822950"/>
                  </a:lnTo>
                  <a:lnTo>
                    <a:pt x="2124643" y="5826919"/>
                  </a:lnTo>
                  <a:lnTo>
                    <a:pt x="2101091" y="5830888"/>
                  </a:lnTo>
                  <a:lnTo>
                    <a:pt x="2077275" y="5834327"/>
                  </a:lnTo>
                  <a:lnTo>
                    <a:pt x="2053459" y="5838031"/>
                  </a:lnTo>
                  <a:lnTo>
                    <a:pt x="2029114" y="5840677"/>
                  </a:lnTo>
                  <a:lnTo>
                    <a:pt x="2005034" y="5843323"/>
                  </a:lnTo>
                  <a:lnTo>
                    <a:pt x="1980689" y="5845440"/>
                  </a:lnTo>
                  <a:lnTo>
                    <a:pt x="1956343" y="5847027"/>
                  </a:lnTo>
                  <a:lnTo>
                    <a:pt x="1931998" y="5848615"/>
                  </a:lnTo>
                  <a:lnTo>
                    <a:pt x="1907124" y="5849408"/>
                  </a:lnTo>
                  <a:lnTo>
                    <a:pt x="1882779" y="5850202"/>
                  </a:lnTo>
                  <a:lnTo>
                    <a:pt x="1882779" y="5933811"/>
                  </a:lnTo>
                  <a:lnTo>
                    <a:pt x="1908712" y="5933281"/>
                  </a:lnTo>
                  <a:lnTo>
                    <a:pt x="1934909" y="5932223"/>
                  </a:lnTo>
                  <a:lnTo>
                    <a:pt x="1960578" y="5930636"/>
                  </a:lnTo>
                  <a:lnTo>
                    <a:pt x="1986510" y="5929313"/>
                  </a:lnTo>
                  <a:lnTo>
                    <a:pt x="2011914" y="5926667"/>
                  </a:lnTo>
                  <a:lnTo>
                    <a:pt x="2037582" y="5924286"/>
                  </a:lnTo>
                  <a:lnTo>
                    <a:pt x="2062986" y="5921375"/>
                  </a:lnTo>
                  <a:lnTo>
                    <a:pt x="2088389" y="5917936"/>
                  </a:lnTo>
                  <a:lnTo>
                    <a:pt x="2113529" y="5914231"/>
                  </a:lnTo>
                  <a:lnTo>
                    <a:pt x="2138667" y="5909733"/>
                  </a:lnTo>
                  <a:lnTo>
                    <a:pt x="2163806" y="5905236"/>
                  </a:lnTo>
                  <a:lnTo>
                    <a:pt x="2188681" y="5900208"/>
                  </a:lnTo>
                  <a:lnTo>
                    <a:pt x="2213026" y="5894917"/>
                  </a:lnTo>
                  <a:lnTo>
                    <a:pt x="2237900" y="5889361"/>
                  </a:lnTo>
                  <a:lnTo>
                    <a:pt x="2261981" y="5883275"/>
                  </a:lnTo>
                  <a:lnTo>
                    <a:pt x="2286326" y="5876925"/>
                  </a:lnTo>
                  <a:lnTo>
                    <a:pt x="2310671" y="5870311"/>
                  </a:lnTo>
                  <a:lnTo>
                    <a:pt x="2334487" y="5862902"/>
                  </a:lnTo>
                  <a:lnTo>
                    <a:pt x="2358303" y="5855494"/>
                  </a:lnTo>
                  <a:lnTo>
                    <a:pt x="2381854" y="5847556"/>
                  </a:lnTo>
                  <a:lnTo>
                    <a:pt x="2405405" y="5839354"/>
                  </a:lnTo>
                  <a:lnTo>
                    <a:pt x="2428957" y="5830888"/>
                  </a:lnTo>
                  <a:lnTo>
                    <a:pt x="2451714" y="5822156"/>
                  </a:lnTo>
                  <a:lnTo>
                    <a:pt x="2475001" y="5813161"/>
                  </a:lnTo>
                  <a:lnTo>
                    <a:pt x="2497494" y="5803371"/>
                  </a:lnTo>
                  <a:lnTo>
                    <a:pt x="2520516" y="5793581"/>
                  </a:lnTo>
                  <a:lnTo>
                    <a:pt x="2542744" y="5783263"/>
                  </a:lnTo>
                  <a:lnTo>
                    <a:pt x="2564972" y="5772944"/>
                  </a:lnTo>
                  <a:lnTo>
                    <a:pt x="2587200" y="5762096"/>
                  </a:lnTo>
                  <a:lnTo>
                    <a:pt x="2609164" y="5750983"/>
                  </a:lnTo>
                  <a:lnTo>
                    <a:pt x="2630862" y="5739342"/>
                  </a:lnTo>
                  <a:lnTo>
                    <a:pt x="2652562" y="5727436"/>
                  </a:lnTo>
                  <a:lnTo>
                    <a:pt x="2610487" y="5654940"/>
                  </a:lnTo>
                  <a:close/>
                  <a:moveTo>
                    <a:pt x="1101088" y="5654940"/>
                  </a:moveTo>
                  <a:lnTo>
                    <a:pt x="1059013" y="5727436"/>
                  </a:lnTo>
                  <a:lnTo>
                    <a:pt x="1080712" y="5739342"/>
                  </a:lnTo>
                  <a:lnTo>
                    <a:pt x="1102147" y="5750983"/>
                  </a:lnTo>
                  <a:lnTo>
                    <a:pt x="1124110" y="5762096"/>
                  </a:lnTo>
                  <a:lnTo>
                    <a:pt x="1146603" y="5772944"/>
                  </a:lnTo>
                  <a:lnTo>
                    <a:pt x="1168831" y="5783263"/>
                  </a:lnTo>
                  <a:lnTo>
                    <a:pt x="1191059" y="5793581"/>
                  </a:lnTo>
                  <a:lnTo>
                    <a:pt x="1213817" y="5803371"/>
                  </a:lnTo>
                  <a:lnTo>
                    <a:pt x="1236574" y="5813161"/>
                  </a:lnTo>
                  <a:lnTo>
                    <a:pt x="1259861" y="5822156"/>
                  </a:lnTo>
                  <a:lnTo>
                    <a:pt x="1282883" y="5830888"/>
                  </a:lnTo>
                  <a:lnTo>
                    <a:pt x="1306169" y="5839354"/>
                  </a:lnTo>
                  <a:lnTo>
                    <a:pt x="1329721" y="5847556"/>
                  </a:lnTo>
                  <a:lnTo>
                    <a:pt x="1353272" y="5855494"/>
                  </a:lnTo>
                  <a:lnTo>
                    <a:pt x="1377088" y="5862902"/>
                  </a:lnTo>
                  <a:lnTo>
                    <a:pt x="1400904" y="5870311"/>
                  </a:lnTo>
                  <a:lnTo>
                    <a:pt x="1424984" y="5876925"/>
                  </a:lnTo>
                  <a:lnTo>
                    <a:pt x="1449594" y="5883275"/>
                  </a:lnTo>
                  <a:lnTo>
                    <a:pt x="1473675" y="5889361"/>
                  </a:lnTo>
                  <a:lnTo>
                    <a:pt x="1498549" y="5894917"/>
                  </a:lnTo>
                  <a:lnTo>
                    <a:pt x="1522894" y="5900208"/>
                  </a:lnTo>
                  <a:lnTo>
                    <a:pt x="1547769" y="5905236"/>
                  </a:lnTo>
                  <a:lnTo>
                    <a:pt x="1572908" y="5909733"/>
                  </a:lnTo>
                  <a:lnTo>
                    <a:pt x="1597782" y="5914231"/>
                  </a:lnTo>
                  <a:lnTo>
                    <a:pt x="1622921" y="5917936"/>
                  </a:lnTo>
                  <a:lnTo>
                    <a:pt x="1648325" y="5921375"/>
                  </a:lnTo>
                  <a:lnTo>
                    <a:pt x="1673728" y="5924286"/>
                  </a:lnTo>
                  <a:lnTo>
                    <a:pt x="1699396" y="5926667"/>
                  </a:lnTo>
                  <a:lnTo>
                    <a:pt x="1724800" y="5929313"/>
                  </a:lnTo>
                  <a:lnTo>
                    <a:pt x="1750997" y="5930636"/>
                  </a:lnTo>
                  <a:lnTo>
                    <a:pt x="1776666" y="5932223"/>
                  </a:lnTo>
                  <a:lnTo>
                    <a:pt x="1802599" y="5933281"/>
                  </a:lnTo>
                  <a:lnTo>
                    <a:pt x="1828796" y="5933811"/>
                  </a:lnTo>
                  <a:lnTo>
                    <a:pt x="1828796" y="5850202"/>
                  </a:lnTo>
                  <a:lnTo>
                    <a:pt x="1804186" y="5849408"/>
                  </a:lnTo>
                  <a:lnTo>
                    <a:pt x="1779577" y="5848615"/>
                  </a:lnTo>
                  <a:lnTo>
                    <a:pt x="1754967" y="5847027"/>
                  </a:lnTo>
                  <a:lnTo>
                    <a:pt x="1730886" y="5845440"/>
                  </a:lnTo>
                  <a:lnTo>
                    <a:pt x="1706541" y="5843323"/>
                  </a:lnTo>
                  <a:lnTo>
                    <a:pt x="1682196" y="5840677"/>
                  </a:lnTo>
                  <a:lnTo>
                    <a:pt x="1658380" y="5838031"/>
                  </a:lnTo>
                  <a:lnTo>
                    <a:pt x="1634300" y="5834327"/>
                  </a:lnTo>
                  <a:lnTo>
                    <a:pt x="1610484" y="5830888"/>
                  </a:lnTo>
                  <a:lnTo>
                    <a:pt x="1586932" y="5826919"/>
                  </a:lnTo>
                  <a:lnTo>
                    <a:pt x="1563381" y="5822950"/>
                  </a:lnTo>
                  <a:lnTo>
                    <a:pt x="1539830" y="5818188"/>
                  </a:lnTo>
                  <a:lnTo>
                    <a:pt x="1516279" y="5813161"/>
                  </a:lnTo>
                  <a:lnTo>
                    <a:pt x="1492992" y="5807869"/>
                  </a:lnTo>
                  <a:lnTo>
                    <a:pt x="1470235" y="5802048"/>
                  </a:lnTo>
                  <a:lnTo>
                    <a:pt x="1447213" y="5795963"/>
                  </a:lnTo>
                  <a:lnTo>
                    <a:pt x="1424455" y="5789613"/>
                  </a:lnTo>
                  <a:lnTo>
                    <a:pt x="1401962" y="5782733"/>
                  </a:lnTo>
                  <a:lnTo>
                    <a:pt x="1379205" y="5775854"/>
                  </a:lnTo>
                  <a:lnTo>
                    <a:pt x="1356977" y="5768181"/>
                  </a:lnTo>
                  <a:lnTo>
                    <a:pt x="1334749" y="5760773"/>
                  </a:lnTo>
                  <a:lnTo>
                    <a:pt x="1312785" y="5752571"/>
                  </a:lnTo>
                  <a:lnTo>
                    <a:pt x="1290821" y="5744369"/>
                  </a:lnTo>
                  <a:lnTo>
                    <a:pt x="1269123" y="5735638"/>
                  </a:lnTo>
                  <a:lnTo>
                    <a:pt x="1247424" y="5726642"/>
                  </a:lnTo>
                  <a:lnTo>
                    <a:pt x="1225989" y="5717117"/>
                  </a:lnTo>
                  <a:lnTo>
                    <a:pt x="1204820" y="5707856"/>
                  </a:lnTo>
                  <a:lnTo>
                    <a:pt x="1183385" y="5697802"/>
                  </a:lnTo>
                  <a:lnTo>
                    <a:pt x="1162745" y="5687219"/>
                  </a:lnTo>
                  <a:lnTo>
                    <a:pt x="1142104" y="5676900"/>
                  </a:lnTo>
                  <a:lnTo>
                    <a:pt x="1121464" y="5666052"/>
                  </a:lnTo>
                  <a:lnTo>
                    <a:pt x="1101088" y="5654940"/>
                  </a:lnTo>
                  <a:close/>
                  <a:moveTo>
                    <a:pt x="4757931" y="5535170"/>
                  </a:moveTo>
                  <a:lnTo>
                    <a:pt x="4541041" y="5659994"/>
                  </a:lnTo>
                  <a:lnTo>
                    <a:pt x="4541305" y="5668044"/>
                  </a:lnTo>
                  <a:lnTo>
                    <a:pt x="4793670" y="5668294"/>
                  </a:lnTo>
                  <a:lnTo>
                    <a:pt x="4792876" y="5659296"/>
                  </a:lnTo>
                  <a:lnTo>
                    <a:pt x="4791817" y="5650562"/>
                  </a:lnTo>
                  <a:lnTo>
                    <a:pt x="4790493" y="5642093"/>
                  </a:lnTo>
                  <a:lnTo>
                    <a:pt x="4789435" y="5633359"/>
                  </a:lnTo>
                  <a:lnTo>
                    <a:pt x="4787846" y="5624361"/>
                  </a:lnTo>
                  <a:lnTo>
                    <a:pt x="4785993" y="5615891"/>
                  </a:lnTo>
                  <a:lnTo>
                    <a:pt x="4783875" y="5607422"/>
                  </a:lnTo>
                  <a:lnTo>
                    <a:pt x="4781757" y="5598953"/>
                  </a:lnTo>
                  <a:lnTo>
                    <a:pt x="4779639" y="5591013"/>
                  </a:lnTo>
                  <a:lnTo>
                    <a:pt x="4776992" y="5582809"/>
                  </a:lnTo>
                  <a:lnTo>
                    <a:pt x="4774344" y="5574604"/>
                  </a:lnTo>
                  <a:lnTo>
                    <a:pt x="4771432" y="5566400"/>
                  </a:lnTo>
                  <a:lnTo>
                    <a:pt x="4768256" y="5558460"/>
                  </a:lnTo>
                  <a:lnTo>
                    <a:pt x="4764814" y="5550785"/>
                  </a:lnTo>
                  <a:lnTo>
                    <a:pt x="4761372" y="5542845"/>
                  </a:lnTo>
                  <a:lnTo>
                    <a:pt x="4757931" y="5535170"/>
                  </a:lnTo>
                  <a:close/>
                  <a:moveTo>
                    <a:pt x="4095558" y="5535170"/>
                  </a:moveTo>
                  <a:lnTo>
                    <a:pt x="4091586" y="5542845"/>
                  </a:lnTo>
                  <a:lnTo>
                    <a:pt x="4088145" y="5550785"/>
                  </a:lnTo>
                  <a:lnTo>
                    <a:pt x="4085233" y="5558460"/>
                  </a:lnTo>
                  <a:lnTo>
                    <a:pt x="4082056" y="5566400"/>
                  </a:lnTo>
                  <a:lnTo>
                    <a:pt x="4078879" y="5574604"/>
                  </a:lnTo>
                  <a:lnTo>
                    <a:pt x="4076232" y="5582809"/>
                  </a:lnTo>
                  <a:lnTo>
                    <a:pt x="4073849" y="5591013"/>
                  </a:lnTo>
                  <a:lnTo>
                    <a:pt x="4071202" y="5598953"/>
                  </a:lnTo>
                  <a:lnTo>
                    <a:pt x="4069084" y="5607422"/>
                  </a:lnTo>
                  <a:lnTo>
                    <a:pt x="4067231" y="5615891"/>
                  </a:lnTo>
                  <a:lnTo>
                    <a:pt x="4065377" y="5624361"/>
                  </a:lnTo>
                  <a:lnTo>
                    <a:pt x="4063789" y="5633359"/>
                  </a:lnTo>
                  <a:lnTo>
                    <a:pt x="4062465" y="5642093"/>
                  </a:lnTo>
                  <a:lnTo>
                    <a:pt x="4061406" y="5650562"/>
                  </a:lnTo>
                  <a:lnTo>
                    <a:pt x="4060347" y="5659296"/>
                  </a:lnTo>
                  <a:lnTo>
                    <a:pt x="4059818" y="5668294"/>
                  </a:lnTo>
                  <a:lnTo>
                    <a:pt x="4300379" y="5668055"/>
                  </a:lnTo>
                  <a:lnTo>
                    <a:pt x="4300580" y="5653300"/>
                  </a:lnTo>
                  <a:lnTo>
                    <a:pt x="4095558" y="5535170"/>
                  </a:lnTo>
                  <a:close/>
                  <a:moveTo>
                    <a:pt x="4787052" y="5517967"/>
                  </a:moveTo>
                  <a:lnTo>
                    <a:pt x="4769314" y="5528553"/>
                  </a:lnTo>
                  <a:lnTo>
                    <a:pt x="4773021" y="5536493"/>
                  </a:lnTo>
                  <a:lnTo>
                    <a:pt x="4776727" y="5544698"/>
                  </a:lnTo>
                  <a:lnTo>
                    <a:pt x="4780169" y="5552902"/>
                  </a:lnTo>
                  <a:lnTo>
                    <a:pt x="4783346" y="5561371"/>
                  </a:lnTo>
                  <a:lnTo>
                    <a:pt x="4786522" y="5569841"/>
                  </a:lnTo>
                  <a:lnTo>
                    <a:pt x="4789435" y="5578310"/>
                  </a:lnTo>
                  <a:lnTo>
                    <a:pt x="4792082" y="5587043"/>
                  </a:lnTo>
                  <a:lnTo>
                    <a:pt x="4794729" y="5595513"/>
                  </a:lnTo>
                  <a:lnTo>
                    <a:pt x="4796847" y="5604511"/>
                  </a:lnTo>
                  <a:lnTo>
                    <a:pt x="4798965" y="5613509"/>
                  </a:lnTo>
                  <a:lnTo>
                    <a:pt x="4800553" y="5622243"/>
                  </a:lnTo>
                  <a:lnTo>
                    <a:pt x="4802407" y="5631242"/>
                  </a:lnTo>
                  <a:lnTo>
                    <a:pt x="4803730" y="5640505"/>
                  </a:lnTo>
                  <a:lnTo>
                    <a:pt x="4805054" y="5649768"/>
                  </a:lnTo>
                  <a:lnTo>
                    <a:pt x="4805848" y="5659031"/>
                  </a:lnTo>
                  <a:lnTo>
                    <a:pt x="4806907" y="5668294"/>
                  </a:lnTo>
                  <a:lnTo>
                    <a:pt x="4827292" y="5668294"/>
                  </a:lnTo>
                  <a:lnTo>
                    <a:pt x="4826762" y="5658237"/>
                  </a:lnTo>
                  <a:lnTo>
                    <a:pt x="4825439" y="5648180"/>
                  </a:lnTo>
                  <a:lnTo>
                    <a:pt x="4824115" y="5638652"/>
                  </a:lnTo>
                  <a:lnTo>
                    <a:pt x="4822791" y="5628595"/>
                  </a:lnTo>
                  <a:lnTo>
                    <a:pt x="4820938" y="5619067"/>
                  </a:lnTo>
                  <a:lnTo>
                    <a:pt x="4819085" y="5609275"/>
                  </a:lnTo>
                  <a:lnTo>
                    <a:pt x="4816967" y="5599747"/>
                  </a:lnTo>
                  <a:lnTo>
                    <a:pt x="4814320" y="5590219"/>
                  </a:lnTo>
                  <a:lnTo>
                    <a:pt x="4811672" y="5580956"/>
                  </a:lnTo>
                  <a:lnTo>
                    <a:pt x="4808760" y="5571693"/>
                  </a:lnTo>
                  <a:lnTo>
                    <a:pt x="4805583" y="5562695"/>
                  </a:lnTo>
                  <a:lnTo>
                    <a:pt x="4802407" y="5553432"/>
                  </a:lnTo>
                  <a:lnTo>
                    <a:pt x="4798965" y="5544433"/>
                  </a:lnTo>
                  <a:lnTo>
                    <a:pt x="4795259" y="5535699"/>
                  </a:lnTo>
                  <a:lnTo>
                    <a:pt x="4791288" y="5526966"/>
                  </a:lnTo>
                  <a:lnTo>
                    <a:pt x="4787052" y="5517967"/>
                  </a:lnTo>
                  <a:close/>
                  <a:moveTo>
                    <a:pt x="4065907" y="5517967"/>
                  </a:moveTo>
                  <a:lnTo>
                    <a:pt x="4061936" y="5526966"/>
                  </a:lnTo>
                  <a:lnTo>
                    <a:pt x="4057700" y="5535699"/>
                  </a:lnTo>
                  <a:lnTo>
                    <a:pt x="4054258" y="5544433"/>
                  </a:lnTo>
                  <a:lnTo>
                    <a:pt x="4050552" y="5553432"/>
                  </a:lnTo>
                  <a:lnTo>
                    <a:pt x="4047375" y="5562695"/>
                  </a:lnTo>
                  <a:lnTo>
                    <a:pt x="4044198" y="5571693"/>
                  </a:lnTo>
                  <a:lnTo>
                    <a:pt x="4041551" y="5580956"/>
                  </a:lnTo>
                  <a:lnTo>
                    <a:pt x="4038639" y="5590219"/>
                  </a:lnTo>
                  <a:lnTo>
                    <a:pt x="4036521" y="5599747"/>
                  </a:lnTo>
                  <a:lnTo>
                    <a:pt x="4034403" y="5609275"/>
                  </a:lnTo>
                  <a:lnTo>
                    <a:pt x="4032021" y="5619067"/>
                  </a:lnTo>
                  <a:lnTo>
                    <a:pt x="4030432" y="5628595"/>
                  </a:lnTo>
                  <a:lnTo>
                    <a:pt x="4028844" y="5638652"/>
                  </a:lnTo>
                  <a:lnTo>
                    <a:pt x="4027785" y="5648180"/>
                  </a:lnTo>
                  <a:lnTo>
                    <a:pt x="4026726" y="5658237"/>
                  </a:lnTo>
                  <a:lnTo>
                    <a:pt x="4025932" y="5668294"/>
                  </a:lnTo>
                  <a:lnTo>
                    <a:pt x="4046581" y="5668294"/>
                  </a:lnTo>
                  <a:lnTo>
                    <a:pt x="4047111" y="5659031"/>
                  </a:lnTo>
                  <a:lnTo>
                    <a:pt x="4048170" y="5649768"/>
                  </a:lnTo>
                  <a:lnTo>
                    <a:pt x="4049228" y="5640505"/>
                  </a:lnTo>
                  <a:lnTo>
                    <a:pt x="4050817" y="5631242"/>
                  </a:lnTo>
                  <a:lnTo>
                    <a:pt x="4052405" y="5622243"/>
                  </a:lnTo>
                  <a:lnTo>
                    <a:pt x="4054258" y="5613509"/>
                  </a:lnTo>
                  <a:lnTo>
                    <a:pt x="4056376" y="5604511"/>
                  </a:lnTo>
                  <a:lnTo>
                    <a:pt x="4058759" y="5595513"/>
                  </a:lnTo>
                  <a:lnTo>
                    <a:pt x="4060877" y="5587043"/>
                  </a:lnTo>
                  <a:lnTo>
                    <a:pt x="4063789" y="5578310"/>
                  </a:lnTo>
                  <a:lnTo>
                    <a:pt x="4066701" y="5569841"/>
                  </a:lnTo>
                  <a:lnTo>
                    <a:pt x="4069878" y="5561371"/>
                  </a:lnTo>
                  <a:lnTo>
                    <a:pt x="4072790" y="5552902"/>
                  </a:lnTo>
                  <a:lnTo>
                    <a:pt x="4076232" y="5544698"/>
                  </a:lnTo>
                  <a:lnTo>
                    <a:pt x="4080203" y="5536493"/>
                  </a:lnTo>
                  <a:lnTo>
                    <a:pt x="4083909" y="5528553"/>
                  </a:lnTo>
                  <a:lnTo>
                    <a:pt x="4065907" y="5517967"/>
                  </a:lnTo>
                  <a:close/>
                  <a:moveTo>
                    <a:pt x="4633239" y="5390665"/>
                  </a:moveTo>
                  <a:lnTo>
                    <a:pt x="4537653" y="5556516"/>
                  </a:lnTo>
                  <a:lnTo>
                    <a:pt x="4539051" y="5599219"/>
                  </a:lnTo>
                  <a:lnTo>
                    <a:pt x="4731192" y="5488325"/>
                  </a:lnTo>
                  <a:lnTo>
                    <a:pt x="4726162" y="5481179"/>
                  </a:lnTo>
                  <a:lnTo>
                    <a:pt x="4720868" y="5474298"/>
                  </a:lnTo>
                  <a:lnTo>
                    <a:pt x="4715837" y="5467152"/>
                  </a:lnTo>
                  <a:lnTo>
                    <a:pt x="4710278" y="5460800"/>
                  </a:lnTo>
                  <a:lnTo>
                    <a:pt x="4704719" y="5454184"/>
                  </a:lnTo>
                  <a:lnTo>
                    <a:pt x="4698894" y="5447567"/>
                  </a:lnTo>
                  <a:lnTo>
                    <a:pt x="4693070" y="5441216"/>
                  </a:lnTo>
                  <a:lnTo>
                    <a:pt x="4686981" y="5434864"/>
                  </a:lnTo>
                  <a:lnTo>
                    <a:pt x="4680627" y="5429041"/>
                  </a:lnTo>
                  <a:lnTo>
                    <a:pt x="4674538" y="5422954"/>
                  </a:lnTo>
                  <a:lnTo>
                    <a:pt x="4667920" y="5417131"/>
                  </a:lnTo>
                  <a:lnTo>
                    <a:pt x="4661302" y="5411309"/>
                  </a:lnTo>
                  <a:lnTo>
                    <a:pt x="4654418" y="5406016"/>
                  </a:lnTo>
                  <a:lnTo>
                    <a:pt x="4647800" y="5400722"/>
                  </a:lnTo>
                  <a:lnTo>
                    <a:pt x="4640652" y="5395694"/>
                  </a:lnTo>
                  <a:lnTo>
                    <a:pt x="4633239" y="5390665"/>
                  </a:lnTo>
                  <a:close/>
                  <a:moveTo>
                    <a:pt x="4219719" y="5390665"/>
                  </a:moveTo>
                  <a:lnTo>
                    <a:pt x="4212572" y="5395694"/>
                  </a:lnTo>
                  <a:lnTo>
                    <a:pt x="4205688" y="5400722"/>
                  </a:lnTo>
                  <a:lnTo>
                    <a:pt x="4198805" y="5406016"/>
                  </a:lnTo>
                  <a:lnTo>
                    <a:pt x="4191922" y="5411309"/>
                  </a:lnTo>
                  <a:lnTo>
                    <a:pt x="4185304" y="5417131"/>
                  </a:lnTo>
                  <a:lnTo>
                    <a:pt x="4178950" y="5422954"/>
                  </a:lnTo>
                  <a:lnTo>
                    <a:pt x="4172331" y="5429041"/>
                  </a:lnTo>
                  <a:lnTo>
                    <a:pt x="4166507" y="5434864"/>
                  </a:lnTo>
                  <a:lnTo>
                    <a:pt x="4160153" y="5441216"/>
                  </a:lnTo>
                  <a:lnTo>
                    <a:pt x="4154065" y="5447567"/>
                  </a:lnTo>
                  <a:lnTo>
                    <a:pt x="4148505" y="5454184"/>
                  </a:lnTo>
                  <a:lnTo>
                    <a:pt x="4142946" y="5460800"/>
                  </a:lnTo>
                  <a:lnTo>
                    <a:pt x="4137651" y="5467152"/>
                  </a:lnTo>
                  <a:lnTo>
                    <a:pt x="4132091" y="5474298"/>
                  </a:lnTo>
                  <a:lnTo>
                    <a:pt x="4126797" y="5481179"/>
                  </a:lnTo>
                  <a:lnTo>
                    <a:pt x="4122031" y="5488325"/>
                  </a:lnTo>
                  <a:lnTo>
                    <a:pt x="4301419" y="5591859"/>
                  </a:lnTo>
                  <a:lnTo>
                    <a:pt x="4302216" y="5533520"/>
                  </a:lnTo>
                  <a:lnTo>
                    <a:pt x="4219719" y="5390665"/>
                  </a:lnTo>
                  <a:close/>
                  <a:moveTo>
                    <a:pt x="4650712" y="5361288"/>
                  </a:moveTo>
                  <a:lnTo>
                    <a:pt x="4640387" y="5379020"/>
                  </a:lnTo>
                  <a:lnTo>
                    <a:pt x="4647800" y="5384314"/>
                  </a:lnTo>
                  <a:lnTo>
                    <a:pt x="4654948" y="5389871"/>
                  </a:lnTo>
                  <a:lnTo>
                    <a:pt x="4662361" y="5395429"/>
                  </a:lnTo>
                  <a:lnTo>
                    <a:pt x="4669508" y="5400987"/>
                  </a:lnTo>
                  <a:lnTo>
                    <a:pt x="4676392" y="5407074"/>
                  </a:lnTo>
                  <a:lnTo>
                    <a:pt x="4683275" y="5412897"/>
                  </a:lnTo>
                  <a:lnTo>
                    <a:pt x="4689893" y="5419249"/>
                  </a:lnTo>
                  <a:lnTo>
                    <a:pt x="4696512" y="5425601"/>
                  </a:lnTo>
                  <a:lnTo>
                    <a:pt x="4702601" y="5432217"/>
                  </a:lnTo>
                  <a:lnTo>
                    <a:pt x="4708954" y="5438834"/>
                  </a:lnTo>
                  <a:lnTo>
                    <a:pt x="4715043" y="5445715"/>
                  </a:lnTo>
                  <a:lnTo>
                    <a:pt x="4720868" y="5452596"/>
                  </a:lnTo>
                  <a:lnTo>
                    <a:pt x="4726692" y="5459742"/>
                  </a:lnTo>
                  <a:lnTo>
                    <a:pt x="4732251" y="5466888"/>
                  </a:lnTo>
                  <a:lnTo>
                    <a:pt x="4737546" y="5474298"/>
                  </a:lnTo>
                  <a:lnTo>
                    <a:pt x="4742576" y="5481709"/>
                  </a:lnTo>
                  <a:lnTo>
                    <a:pt x="4760578" y="5471387"/>
                  </a:lnTo>
                  <a:lnTo>
                    <a:pt x="4754754" y="5463182"/>
                  </a:lnTo>
                  <a:lnTo>
                    <a:pt x="4749194" y="5455243"/>
                  </a:lnTo>
                  <a:lnTo>
                    <a:pt x="4743105" y="5447567"/>
                  </a:lnTo>
                  <a:lnTo>
                    <a:pt x="4737281" y="5439892"/>
                  </a:lnTo>
                  <a:lnTo>
                    <a:pt x="4730928" y="5432482"/>
                  </a:lnTo>
                  <a:lnTo>
                    <a:pt x="4724309" y="5425336"/>
                  </a:lnTo>
                  <a:lnTo>
                    <a:pt x="4717691" y="5417925"/>
                  </a:lnTo>
                  <a:lnTo>
                    <a:pt x="4710807" y="5411044"/>
                  </a:lnTo>
                  <a:lnTo>
                    <a:pt x="4703924" y="5404163"/>
                  </a:lnTo>
                  <a:lnTo>
                    <a:pt x="4696776" y="5397547"/>
                  </a:lnTo>
                  <a:lnTo>
                    <a:pt x="4689099" y="5390930"/>
                  </a:lnTo>
                  <a:lnTo>
                    <a:pt x="4681951" y="5384843"/>
                  </a:lnTo>
                  <a:lnTo>
                    <a:pt x="4674274" y="5378491"/>
                  </a:lnTo>
                  <a:lnTo>
                    <a:pt x="4666596" y="5372404"/>
                  </a:lnTo>
                  <a:lnTo>
                    <a:pt x="4658389" y="5366846"/>
                  </a:lnTo>
                  <a:lnTo>
                    <a:pt x="4650712" y="5361288"/>
                  </a:lnTo>
                  <a:close/>
                  <a:moveTo>
                    <a:pt x="4202776" y="5361288"/>
                  </a:moveTo>
                  <a:lnTo>
                    <a:pt x="4194569" y="5366846"/>
                  </a:lnTo>
                  <a:lnTo>
                    <a:pt x="4186892" y="5372404"/>
                  </a:lnTo>
                  <a:lnTo>
                    <a:pt x="4178950" y="5378491"/>
                  </a:lnTo>
                  <a:lnTo>
                    <a:pt x="4171537" y="5384843"/>
                  </a:lnTo>
                  <a:lnTo>
                    <a:pt x="4163860" y="5390930"/>
                  </a:lnTo>
                  <a:lnTo>
                    <a:pt x="4156712" y="5397547"/>
                  </a:lnTo>
                  <a:lnTo>
                    <a:pt x="4149564" y="5404163"/>
                  </a:lnTo>
                  <a:lnTo>
                    <a:pt x="4142151" y="5411044"/>
                  </a:lnTo>
                  <a:lnTo>
                    <a:pt x="4135533" y="5417925"/>
                  </a:lnTo>
                  <a:lnTo>
                    <a:pt x="4128650" y="5425336"/>
                  </a:lnTo>
                  <a:lnTo>
                    <a:pt x="4122561" y="5432482"/>
                  </a:lnTo>
                  <a:lnTo>
                    <a:pt x="4116207" y="5439892"/>
                  </a:lnTo>
                  <a:lnTo>
                    <a:pt x="4109853" y="5447567"/>
                  </a:lnTo>
                  <a:lnTo>
                    <a:pt x="4104029" y="5455243"/>
                  </a:lnTo>
                  <a:lnTo>
                    <a:pt x="4098205" y="5463182"/>
                  </a:lnTo>
                  <a:lnTo>
                    <a:pt x="4092645" y="5471387"/>
                  </a:lnTo>
                  <a:lnTo>
                    <a:pt x="4110648" y="5481709"/>
                  </a:lnTo>
                  <a:lnTo>
                    <a:pt x="4115942" y="5474298"/>
                  </a:lnTo>
                  <a:lnTo>
                    <a:pt x="4121237" y="5466888"/>
                  </a:lnTo>
                  <a:lnTo>
                    <a:pt x="4126532" y="5459742"/>
                  </a:lnTo>
                  <a:lnTo>
                    <a:pt x="4132621" y="5452596"/>
                  </a:lnTo>
                  <a:lnTo>
                    <a:pt x="4138180" y="5445715"/>
                  </a:lnTo>
                  <a:lnTo>
                    <a:pt x="4144534" y="5438834"/>
                  </a:lnTo>
                  <a:lnTo>
                    <a:pt x="4150358" y="5432217"/>
                  </a:lnTo>
                  <a:lnTo>
                    <a:pt x="4156977" y="5425601"/>
                  </a:lnTo>
                  <a:lnTo>
                    <a:pt x="4163330" y="5419249"/>
                  </a:lnTo>
                  <a:lnTo>
                    <a:pt x="4170214" y="5412897"/>
                  </a:lnTo>
                  <a:lnTo>
                    <a:pt x="4176832" y="5407074"/>
                  </a:lnTo>
                  <a:lnTo>
                    <a:pt x="4183980" y="5400987"/>
                  </a:lnTo>
                  <a:lnTo>
                    <a:pt x="4190863" y="5395429"/>
                  </a:lnTo>
                  <a:lnTo>
                    <a:pt x="4198011" y="5389871"/>
                  </a:lnTo>
                  <a:lnTo>
                    <a:pt x="4205688" y="5384314"/>
                  </a:lnTo>
                  <a:lnTo>
                    <a:pt x="4213101" y="5379020"/>
                  </a:lnTo>
                  <a:lnTo>
                    <a:pt x="4202776" y="5361288"/>
                  </a:lnTo>
                  <a:close/>
                  <a:moveTo>
                    <a:pt x="4304748" y="5348127"/>
                  </a:moveTo>
                  <a:lnTo>
                    <a:pt x="4297817" y="5350437"/>
                  </a:lnTo>
                  <a:lnTo>
                    <a:pt x="4289610" y="5353613"/>
                  </a:lnTo>
                  <a:lnTo>
                    <a:pt x="4281933" y="5356789"/>
                  </a:lnTo>
                  <a:lnTo>
                    <a:pt x="4273991" y="5360229"/>
                  </a:lnTo>
                  <a:lnTo>
                    <a:pt x="4266578" y="5363935"/>
                  </a:lnTo>
                  <a:lnTo>
                    <a:pt x="4303653" y="5428317"/>
                  </a:lnTo>
                  <a:lnTo>
                    <a:pt x="4304748" y="5348127"/>
                  </a:lnTo>
                  <a:close/>
                  <a:moveTo>
                    <a:pt x="4530640" y="5342369"/>
                  </a:moveTo>
                  <a:lnTo>
                    <a:pt x="4534325" y="5454889"/>
                  </a:lnTo>
                  <a:lnTo>
                    <a:pt x="4586910" y="5363935"/>
                  </a:lnTo>
                  <a:lnTo>
                    <a:pt x="4578968" y="5360229"/>
                  </a:lnTo>
                  <a:lnTo>
                    <a:pt x="4571291" y="5356789"/>
                  </a:lnTo>
                  <a:lnTo>
                    <a:pt x="4563349" y="5353613"/>
                  </a:lnTo>
                  <a:lnTo>
                    <a:pt x="4555671" y="5350437"/>
                  </a:lnTo>
                  <a:lnTo>
                    <a:pt x="4547464" y="5347790"/>
                  </a:lnTo>
                  <a:lnTo>
                    <a:pt x="4539258" y="5344879"/>
                  </a:lnTo>
                  <a:lnTo>
                    <a:pt x="4531051" y="5342497"/>
                  </a:lnTo>
                  <a:lnTo>
                    <a:pt x="4530640" y="5342369"/>
                  </a:lnTo>
                  <a:close/>
                  <a:moveTo>
                    <a:pt x="4305239" y="5312191"/>
                  </a:moveTo>
                  <a:lnTo>
                    <a:pt x="4302847" y="5312855"/>
                  </a:lnTo>
                  <a:lnTo>
                    <a:pt x="4293846" y="5316031"/>
                  </a:lnTo>
                  <a:lnTo>
                    <a:pt x="4284845" y="5319472"/>
                  </a:lnTo>
                  <a:lnTo>
                    <a:pt x="4275844" y="5322912"/>
                  </a:lnTo>
                  <a:lnTo>
                    <a:pt x="4266843" y="5326618"/>
                  </a:lnTo>
                  <a:lnTo>
                    <a:pt x="4258106" y="5330587"/>
                  </a:lnTo>
                  <a:lnTo>
                    <a:pt x="4249635" y="5334822"/>
                  </a:lnTo>
                  <a:lnTo>
                    <a:pt x="4259960" y="5352554"/>
                  </a:lnTo>
                  <a:lnTo>
                    <a:pt x="4267902" y="5348584"/>
                  </a:lnTo>
                  <a:lnTo>
                    <a:pt x="4275844" y="5345144"/>
                  </a:lnTo>
                  <a:lnTo>
                    <a:pt x="4284315" y="5341703"/>
                  </a:lnTo>
                  <a:lnTo>
                    <a:pt x="4292522" y="5338263"/>
                  </a:lnTo>
                  <a:lnTo>
                    <a:pt x="4300994" y="5335087"/>
                  </a:lnTo>
                  <a:lnTo>
                    <a:pt x="4304943" y="5333890"/>
                  </a:lnTo>
                  <a:lnTo>
                    <a:pt x="4305239" y="5312191"/>
                  </a:lnTo>
                  <a:close/>
                  <a:moveTo>
                    <a:pt x="4529476" y="5306830"/>
                  </a:moveTo>
                  <a:lnTo>
                    <a:pt x="4530188" y="5328548"/>
                  </a:lnTo>
                  <a:lnTo>
                    <a:pt x="4534757" y="5329793"/>
                  </a:lnTo>
                  <a:lnTo>
                    <a:pt x="4543493" y="5332440"/>
                  </a:lnTo>
                  <a:lnTo>
                    <a:pt x="4551965" y="5335087"/>
                  </a:lnTo>
                  <a:lnTo>
                    <a:pt x="4560437" y="5338263"/>
                  </a:lnTo>
                  <a:lnTo>
                    <a:pt x="4568908" y="5341703"/>
                  </a:lnTo>
                  <a:lnTo>
                    <a:pt x="4577115" y="5345144"/>
                  </a:lnTo>
                  <a:lnTo>
                    <a:pt x="4585322" y="5348584"/>
                  </a:lnTo>
                  <a:lnTo>
                    <a:pt x="4593529" y="5352554"/>
                  </a:lnTo>
                  <a:lnTo>
                    <a:pt x="4603589" y="5334822"/>
                  </a:lnTo>
                  <a:lnTo>
                    <a:pt x="4595117" y="5330587"/>
                  </a:lnTo>
                  <a:lnTo>
                    <a:pt x="4586381" y="5326618"/>
                  </a:lnTo>
                  <a:lnTo>
                    <a:pt x="4577380" y="5322912"/>
                  </a:lnTo>
                  <a:lnTo>
                    <a:pt x="4568379" y="5319472"/>
                  </a:lnTo>
                  <a:lnTo>
                    <a:pt x="4559378" y="5316031"/>
                  </a:lnTo>
                  <a:lnTo>
                    <a:pt x="4550112" y="5312855"/>
                  </a:lnTo>
                  <a:lnTo>
                    <a:pt x="4540846" y="5310209"/>
                  </a:lnTo>
                  <a:lnTo>
                    <a:pt x="4531580" y="5307297"/>
                  </a:lnTo>
                  <a:lnTo>
                    <a:pt x="4529476" y="5306830"/>
                  </a:lnTo>
                  <a:close/>
                  <a:moveTo>
                    <a:pt x="3189742" y="5095346"/>
                  </a:moveTo>
                  <a:lnTo>
                    <a:pt x="3177305" y="5115719"/>
                  </a:lnTo>
                  <a:lnTo>
                    <a:pt x="3164339" y="5135827"/>
                  </a:lnTo>
                  <a:lnTo>
                    <a:pt x="3151637" y="5155671"/>
                  </a:lnTo>
                  <a:lnTo>
                    <a:pt x="3138141" y="5175514"/>
                  </a:lnTo>
                  <a:lnTo>
                    <a:pt x="3124645" y="5194829"/>
                  </a:lnTo>
                  <a:lnTo>
                    <a:pt x="3110356" y="5214408"/>
                  </a:lnTo>
                  <a:lnTo>
                    <a:pt x="3096331" y="5233194"/>
                  </a:lnTo>
                  <a:lnTo>
                    <a:pt x="3081512" y="5251979"/>
                  </a:lnTo>
                  <a:lnTo>
                    <a:pt x="3066958" y="5270765"/>
                  </a:lnTo>
                  <a:lnTo>
                    <a:pt x="3051875" y="5289021"/>
                  </a:lnTo>
                  <a:lnTo>
                    <a:pt x="3036527" y="5307277"/>
                  </a:lnTo>
                  <a:lnTo>
                    <a:pt x="3021179" y="5325004"/>
                  </a:lnTo>
                  <a:lnTo>
                    <a:pt x="3005037" y="5342731"/>
                  </a:lnTo>
                  <a:lnTo>
                    <a:pt x="2989159" y="5360194"/>
                  </a:lnTo>
                  <a:lnTo>
                    <a:pt x="2972488" y="5377392"/>
                  </a:lnTo>
                  <a:lnTo>
                    <a:pt x="2955817" y="5394061"/>
                  </a:lnTo>
                  <a:lnTo>
                    <a:pt x="2938881" y="5410994"/>
                  </a:lnTo>
                  <a:lnTo>
                    <a:pt x="2921946" y="5427398"/>
                  </a:lnTo>
                  <a:lnTo>
                    <a:pt x="2904481" y="5443273"/>
                  </a:lnTo>
                  <a:lnTo>
                    <a:pt x="2886751" y="5459413"/>
                  </a:lnTo>
                  <a:lnTo>
                    <a:pt x="2869021" y="5475023"/>
                  </a:lnTo>
                  <a:lnTo>
                    <a:pt x="2850763" y="5490369"/>
                  </a:lnTo>
                  <a:lnTo>
                    <a:pt x="2832239" y="5505450"/>
                  </a:lnTo>
                  <a:lnTo>
                    <a:pt x="2813716" y="5520267"/>
                  </a:lnTo>
                  <a:lnTo>
                    <a:pt x="2794928" y="5534554"/>
                  </a:lnTo>
                  <a:lnTo>
                    <a:pt x="2775875" y="5548577"/>
                  </a:lnTo>
                  <a:lnTo>
                    <a:pt x="2756557" y="5562865"/>
                  </a:lnTo>
                  <a:lnTo>
                    <a:pt x="2737240" y="5576358"/>
                  </a:lnTo>
                  <a:lnTo>
                    <a:pt x="2717394" y="5589852"/>
                  </a:lnTo>
                  <a:lnTo>
                    <a:pt x="2697282" y="5603081"/>
                  </a:lnTo>
                  <a:lnTo>
                    <a:pt x="2677171" y="5615517"/>
                  </a:lnTo>
                  <a:lnTo>
                    <a:pt x="2656796" y="5627952"/>
                  </a:lnTo>
                  <a:lnTo>
                    <a:pt x="2698870" y="5700713"/>
                  </a:lnTo>
                  <a:lnTo>
                    <a:pt x="2720569" y="5687748"/>
                  </a:lnTo>
                  <a:lnTo>
                    <a:pt x="2742003" y="5674254"/>
                  </a:lnTo>
                  <a:lnTo>
                    <a:pt x="2762908" y="5660496"/>
                  </a:lnTo>
                  <a:lnTo>
                    <a:pt x="2783549" y="5646208"/>
                  </a:lnTo>
                  <a:lnTo>
                    <a:pt x="2804189" y="5631921"/>
                  </a:lnTo>
                  <a:lnTo>
                    <a:pt x="2824565" y="5617104"/>
                  </a:lnTo>
                  <a:lnTo>
                    <a:pt x="2844676" y="5602023"/>
                  </a:lnTo>
                  <a:lnTo>
                    <a:pt x="2864787" y="5586677"/>
                  </a:lnTo>
                  <a:lnTo>
                    <a:pt x="2884634" y="5571067"/>
                  </a:lnTo>
                  <a:lnTo>
                    <a:pt x="2903951" y="5554927"/>
                  </a:lnTo>
                  <a:lnTo>
                    <a:pt x="2923269" y="5539052"/>
                  </a:lnTo>
                  <a:lnTo>
                    <a:pt x="2942057" y="5522383"/>
                  </a:lnTo>
                  <a:lnTo>
                    <a:pt x="2960845" y="5505450"/>
                  </a:lnTo>
                  <a:lnTo>
                    <a:pt x="2979104" y="5488517"/>
                  </a:lnTo>
                  <a:lnTo>
                    <a:pt x="2997098" y="5471319"/>
                  </a:lnTo>
                  <a:lnTo>
                    <a:pt x="3015092" y="5453592"/>
                  </a:lnTo>
                  <a:lnTo>
                    <a:pt x="3032557" y="5435865"/>
                  </a:lnTo>
                  <a:lnTo>
                    <a:pt x="3050287" y="5417608"/>
                  </a:lnTo>
                  <a:lnTo>
                    <a:pt x="3067223" y="5399088"/>
                  </a:lnTo>
                  <a:lnTo>
                    <a:pt x="3084158" y="5380302"/>
                  </a:lnTo>
                  <a:lnTo>
                    <a:pt x="3100300" y="5361517"/>
                  </a:lnTo>
                  <a:lnTo>
                    <a:pt x="3116707" y="5342202"/>
                  </a:lnTo>
                  <a:lnTo>
                    <a:pt x="3132849" y="5322888"/>
                  </a:lnTo>
                  <a:lnTo>
                    <a:pt x="3148461" y="5303044"/>
                  </a:lnTo>
                  <a:lnTo>
                    <a:pt x="3163809" y="5283465"/>
                  </a:lnTo>
                  <a:lnTo>
                    <a:pt x="3178893" y="5263356"/>
                  </a:lnTo>
                  <a:lnTo>
                    <a:pt x="3193711" y="5242454"/>
                  </a:lnTo>
                  <a:lnTo>
                    <a:pt x="3208001" y="5222081"/>
                  </a:lnTo>
                  <a:lnTo>
                    <a:pt x="3222026" y="5201179"/>
                  </a:lnTo>
                  <a:lnTo>
                    <a:pt x="3236051" y="5180277"/>
                  </a:lnTo>
                  <a:lnTo>
                    <a:pt x="3249547" y="5158846"/>
                  </a:lnTo>
                  <a:lnTo>
                    <a:pt x="3262513" y="5137414"/>
                  </a:lnTo>
                  <a:lnTo>
                    <a:pt x="3189742" y="5095346"/>
                  </a:lnTo>
                  <a:close/>
                  <a:moveTo>
                    <a:pt x="521568" y="5095346"/>
                  </a:moveTo>
                  <a:lnTo>
                    <a:pt x="448797" y="5137414"/>
                  </a:lnTo>
                  <a:lnTo>
                    <a:pt x="462028" y="5158846"/>
                  </a:lnTo>
                  <a:lnTo>
                    <a:pt x="475524" y="5180277"/>
                  </a:lnTo>
                  <a:lnTo>
                    <a:pt x="489284" y="5201179"/>
                  </a:lnTo>
                  <a:lnTo>
                    <a:pt x="503838" y="5222081"/>
                  </a:lnTo>
                  <a:lnTo>
                    <a:pt x="518128" y="5242454"/>
                  </a:lnTo>
                  <a:lnTo>
                    <a:pt x="532947" y="5263356"/>
                  </a:lnTo>
                  <a:lnTo>
                    <a:pt x="547766" y="5283465"/>
                  </a:lnTo>
                  <a:lnTo>
                    <a:pt x="563114" y="5303044"/>
                  </a:lnTo>
                  <a:lnTo>
                    <a:pt x="578726" y="5322888"/>
                  </a:lnTo>
                  <a:lnTo>
                    <a:pt x="594868" y="5342202"/>
                  </a:lnTo>
                  <a:lnTo>
                    <a:pt x="611010" y="5361517"/>
                  </a:lnTo>
                  <a:lnTo>
                    <a:pt x="627417" y="5380302"/>
                  </a:lnTo>
                  <a:lnTo>
                    <a:pt x="644352" y="5399088"/>
                  </a:lnTo>
                  <a:lnTo>
                    <a:pt x="661288" y="5417608"/>
                  </a:lnTo>
                  <a:lnTo>
                    <a:pt x="678753" y="5435865"/>
                  </a:lnTo>
                  <a:lnTo>
                    <a:pt x="696483" y="5453592"/>
                  </a:lnTo>
                  <a:lnTo>
                    <a:pt x="714212" y="5471319"/>
                  </a:lnTo>
                  <a:lnTo>
                    <a:pt x="732471" y="5488517"/>
                  </a:lnTo>
                  <a:lnTo>
                    <a:pt x="750730" y="5505450"/>
                  </a:lnTo>
                  <a:lnTo>
                    <a:pt x="769518" y="5522383"/>
                  </a:lnTo>
                  <a:lnTo>
                    <a:pt x="788306" y="5539052"/>
                  </a:lnTo>
                  <a:lnTo>
                    <a:pt x="807359" y="5554927"/>
                  </a:lnTo>
                  <a:lnTo>
                    <a:pt x="826941" y="5571067"/>
                  </a:lnTo>
                  <a:lnTo>
                    <a:pt x="846523" y="5586677"/>
                  </a:lnTo>
                  <a:lnTo>
                    <a:pt x="866634" y="5602023"/>
                  </a:lnTo>
                  <a:lnTo>
                    <a:pt x="886745" y="5617104"/>
                  </a:lnTo>
                  <a:lnTo>
                    <a:pt x="907121" y="5631921"/>
                  </a:lnTo>
                  <a:lnTo>
                    <a:pt x="927761" y="5646208"/>
                  </a:lnTo>
                  <a:lnTo>
                    <a:pt x="948666" y="5660496"/>
                  </a:lnTo>
                  <a:lnTo>
                    <a:pt x="969572" y="5674254"/>
                  </a:lnTo>
                  <a:lnTo>
                    <a:pt x="991006" y="5687748"/>
                  </a:lnTo>
                  <a:lnTo>
                    <a:pt x="1012440" y="5700713"/>
                  </a:lnTo>
                  <a:lnTo>
                    <a:pt x="1054515" y="5627952"/>
                  </a:lnTo>
                  <a:lnTo>
                    <a:pt x="1034139" y="5615517"/>
                  </a:lnTo>
                  <a:lnTo>
                    <a:pt x="1014028" y="5603081"/>
                  </a:lnTo>
                  <a:lnTo>
                    <a:pt x="994181" y="5589852"/>
                  </a:lnTo>
                  <a:lnTo>
                    <a:pt x="974335" y="5576358"/>
                  </a:lnTo>
                  <a:lnTo>
                    <a:pt x="954753" y="5562865"/>
                  </a:lnTo>
                  <a:lnTo>
                    <a:pt x="935700" y="5548577"/>
                  </a:lnTo>
                  <a:lnTo>
                    <a:pt x="916647" y="5534554"/>
                  </a:lnTo>
                  <a:lnTo>
                    <a:pt x="897859" y="5520267"/>
                  </a:lnTo>
                  <a:lnTo>
                    <a:pt x="879336" y="5505450"/>
                  </a:lnTo>
                  <a:lnTo>
                    <a:pt x="860812" y="5490369"/>
                  </a:lnTo>
                  <a:lnTo>
                    <a:pt x="842553" y="5475023"/>
                  </a:lnTo>
                  <a:lnTo>
                    <a:pt x="824559" y="5459413"/>
                  </a:lnTo>
                  <a:lnTo>
                    <a:pt x="807094" y="5443273"/>
                  </a:lnTo>
                  <a:lnTo>
                    <a:pt x="789894" y="5427398"/>
                  </a:lnTo>
                  <a:lnTo>
                    <a:pt x="772693" y="5410994"/>
                  </a:lnTo>
                  <a:lnTo>
                    <a:pt x="755758" y="5394061"/>
                  </a:lnTo>
                  <a:lnTo>
                    <a:pt x="739087" y="5377392"/>
                  </a:lnTo>
                  <a:lnTo>
                    <a:pt x="722680" y="5360194"/>
                  </a:lnTo>
                  <a:lnTo>
                    <a:pt x="706538" y="5342731"/>
                  </a:lnTo>
                  <a:lnTo>
                    <a:pt x="690396" y="5325004"/>
                  </a:lnTo>
                  <a:lnTo>
                    <a:pt x="675048" y="5307277"/>
                  </a:lnTo>
                  <a:lnTo>
                    <a:pt x="659700" y="5289021"/>
                  </a:lnTo>
                  <a:lnTo>
                    <a:pt x="644617" y="5270765"/>
                  </a:lnTo>
                  <a:lnTo>
                    <a:pt x="629798" y="5251979"/>
                  </a:lnTo>
                  <a:lnTo>
                    <a:pt x="615244" y="5233194"/>
                  </a:lnTo>
                  <a:lnTo>
                    <a:pt x="600954" y="5214408"/>
                  </a:lnTo>
                  <a:lnTo>
                    <a:pt x="586929" y="5194829"/>
                  </a:lnTo>
                  <a:lnTo>
                    <a:pt x="573434" y="5175514"/>
                  </a:lnTo>
                  <a:lnTo>
                    <a:pt x="559938" y="5155671"/>
                  </a:lnTo>
                  <a:lnTo>
                    <a:pt x="546972" y="5135827"/>
                  </a:lnTo>
                  <a:lnTo>
                    <a:pt x="534270" y="5115719"/>
                  </a:lnTo>
                  <a:lnTo>
                    <a:pt x="521568" y="5095346"/>
                  </a:lnTo>
                  <a:close/>
                  <a:moveTo>
                    <a:pt x="3310569" y="4847258"/>
                  </a:moveTo>
                  <a:lnTo>
                    <a:pt x="3305911" y="4859337"/>
                  </a:lnTo>
                  <a:lnTo>
                    <a:pt x="3297443" y="4881033"/>
                  </a:lnTo>
                  <a:lnTo>
                    <a:pt x="3288446" y="4902464"/>
                  </a:lnTo>
                  <a:lnTo>
                    <a:pt x="3278919" y="4923896"/>
                  </a:lnTo>
                  <a:lnTo>
                    <a:pt x="3269128" y="4945327"/>
                  </a:lnTo>
                  <a:lnTo>
                    <a:pt x="3259337" y="4966229"/>
                  </a:lnTo>
                  <a:lnTo>
                    <a:pt x="3249017" y="4987131"/>
                  </a:lnTo>
                  <a:lnTo>
                    <a:pt x="3238697" y="5008033"/>
                  </a:lnTo>
                  <a:lnTo>
                    <a:pt x="3227848" y="5028406"/>
                  </a:lnTo>
                  <a:lnTo>
                    <a:pt x="3216469" y="5048779"/>
                  </a:lnTo>
                  <a:lnTo>
                    <a:pt x="3289240" y="5090848"/>
                  </a:lnTo>
                  <a:lnTo>
                    <a:pt x="3301148" y="5069152"/>
                  </a:lnTo>
                  <a:lnTo>
                    <a:pt x="3312526" y="5047456"/>
                  </a:lnTo>
                  <a:lnTo>
                    <a:pt x="3323640" y="5025496"/>
                  </a:lnTo>
                  <a:lnTo>
                    <a:pt x="3334754" y="5003535"/>
                  </a:lnTo>
                  <a:lnTo>
                    <a:pt x="3345075" y="4981310"/>
                  </a:lnTo>
                  <a:lnTo>
                    <a:pt x="3355395" y="4958821"/>
                  </a:lnTo>
                  <a:lnTo>
                    <a:pt x="3365186" y="4936067"/>
                  </a:lnTo>
                  <a:lnTo>
                    <a:pt x="3374977" y="4913312"/>
                  </a:lnTo>
                  <a:lnTo>
                    <a:pt x="3383974" y="4890294"/>
                  </a:lnTo>
                  <a:lnTo>
                    <a:pt x="3392706" y="4867010"/>
                  </a:lnTo>
                  <a:lnTo>
                    <a:pt x="3399973" y="4847258"/>
                  </a:lnTo>
                  <a:lnTo>
                    <a:pt x="3310569" y="4847258"/>
                  </a:lnTo>
                  <a:close/>
                  <a:moveTo>
                    <a:pt x="2867778" y="4847258"/>
                  </a:moveTo>
                  <a:lnTo>
                    <a:pt x="3170160" y="5021792"/>
                  </a:lnTo>
                  <a:lnTo>
                    <a:pt x="3180745" y="5002212"/>
                  </a:lnTo>
                  <a:lnTo>
                    <a:pt x="3191065" y="4982633"/>
                  </a:lnTo>
                  <a:lnTo>
                    <a:pt x="3201385" y="4962525"/>
                  </a:lnTo>
                  <a:lnTo>
                    <a:pt x="3211176" y="4942417"/>
                  </a:lnTo>
                  <a:lnTo>
                    <a:pt x="3220967" y="4922044"/>
                  </a:lnTo>
                  <a:lnTo>
                    <a:pt x="3229965" y="4901671"/>
                  </a:lnTo>
                  <a:lnTo>
                    <a:pt x="3238962" y="4881033"/>
                  </a:lnTo>
                  <a:lnTo>
                    <a:pt x="3247430" y="4860131"/>
                  </a:lnTo>
                  <a:lnTo>
                    <a:pt x="3252645" y="4847258"/>
                  </a:lnTo>
                  <a:lnTo>
                    <a:pt x="2867778" y="4847258"/>
                  </a:lnTo>
                  <a:close/>
                  <a:moveTo>
                    <a:pt x="2206324" y="4847258"/>
                  </a:moveTo>
                  <a:lnTo>
                    <a:pt x="2630333" y="5581650"/>
                  </a:lnTo>
                  <a:lnTo>
                    <a:pt x="2649651" y="5569479"/>
                  </a:lnTo>
                  <a:lnTo>
                    <a:pt x="2669233" y="5557308"/>
                  </a:lnTo>
                  <a:lnTo>
                    <a:pt x="2688285" y="5544608"/>
                  </a:lnTo>
                  <a:lnTo>
                    <a:pt x="2707073" y="5531644"/>
                  </a:lnTo>
                  <a:lnTo>
                    <a:pt x="2725861" y="5518679"/>
                  </a:lnTo>
                  <a:lnTo>
                    <a:pt x="2744385" y="5505186"/>
                  </a:lnTo>
                  <a:lnTo>
                    <a:pt x="2762908" y="5491427"/>
                  </a:lnTo>
                  <a:lnTo>
                    <a:pt x="2781167" y="5477404"/>
                  </a:lnTo>
                  <a:lnTo>
                    <a:pt x="2798897" y="5463117"/>
                  </a:lnTo>
                  <a:lnTo>
                    <a:pt x="2816626" y="5448565"/>
                  </a:lnTo>
                  <a:lnTo>
                    <a:pt x="2834091" y="5434013"/>
                  </a:lnTo>
                  <a:lnTo>
                    <a:pt x="2851292" y="5418931"/>
                  </a:lnTo>
                  <a:lnTo>
                    <a:pt x="2868228" y="5403586"/>
                  </a:lnTo>
                  <a:lnTo>
                    <a:pt x="2884899" y="5388240"/>
                  </a:lnTo>
                  <a:lnTo>
                    <a:pt x="2901570" y="5372100"/>
                  </a:lnTo>
                  <a:lnTo>
                    <a:pt x="2917976" y="5356225"/>
                  </a:lnTo>
                  <a:lnTo>
                    <a:pt x="2933854" y="5339821"/>
                  </a:lnTo>
                  <a:lnTo>
                    <a:pt x="2949466" y="5323417"/>
                  </a:lnTo>
                  <a:lnTo>
                    <a:pt x="2965343" y="5306483"/>
                  </a:lnTo>
                  <a:lnTo>
                    <a:pt x="2980692" y="5289550"/>
                  </a:lnTo>
                  <a:lnTo>
                    <a:pt x="2995775" y="5272352"/>
                  </a:lnTo>
                  <a:lnTo>
                    <a:pt x="3010329" y="5254890"/>
                  </a:lnTo>
                  <a:lnTo>
                    <a:pt x="3024883" y="5237162"/>
                  </a:lnTo>
                  <a:lnTo>
                    <a:pt x="3038908" y="5219435"/>
                  </a:lnTo>
                  <a:lnTo>
                    <a:pt x="3052933" y="5201179"/>
                  </a:lnTo>
                  <a:lnTo>
                    <a:pt x="3066958" y="5182923"/>
                  </a:lnTo>
                  <a:lnTo>
                    <a:pt x="3080454" y="5164402"/>
                  </a:lnTo>
                  <a:lnTo>
                    <a:pt x="3093420" y="5145617"/>
                  </a:lnTo>
                  <a:lnTo>
                    <a:pt x="3106387" y="5126567"/>
                  </a:lnTo>
                  <a:lnTo>
                    <a:pt x="3118824" y="5107252"/>
                  </a:lnTo>
                  <a:lnTo>
                    <a:pt x="3131261" y="5087937"/>
                  </a:lnTo>
                  <a:lnTo>
                    <a:pt x="3143169" y="5068358"/>
                  </a:lnTo>
                  <a:lnTo>
                    <a:pt x="2760036" y="4847258"/>
                  </a:lnTo>
                  <a:lnTo>
                    <a:pt x="2206324" y="4847258"/>
                  </a:lnTo>
                  <a:close/>
                  <a:moveTo>
                    <a:pt x="1882779" y="4847258"/>
                  </a:moveTo>
                  <a:lnTo>
                    <a:pt x="1882779" y="5796227"/>
                  </a:lnTo>
                  <a:lnTo>
                    <a:pt x="1906595" y="5795433"/>
                  </a:lnTo>
                  <a:lnTo>
                    <a:pt x="1930146" y="5794640"/>
                  </a:lnTo>
                  <a:lnTo>
                    <a:pt x="1953697" y="5793317"/>
                  </a:lnTo>
                  <a:lnTo>
                    <a:pt x="1977249" y="5791465"/>
                  </a:lnTo>
                  <a:lnTo>
                    <a:pt x="2000271" y="5789613"/>
                  </a:lnTo>
                  <a:lnTo>
                    <a:pt x="2023822" y="5786967"/>
                  </a:lnTo>
                  <a:lnTo>
                    <a:pt x="2046844" y="5784321"/>
                  </a:lnTo>
                  <a:lnTo>
                    <a:pt x="2069866" y="5781146"/>
                  </a:lnTo>
                  <a:lnTo>
                    <a:pt x="2092888" y="5777706"/>
                  </a:lnTo>
                  <a:lnTo>
                    <a:pt x="2115646" y="5774002"/>
                  </a:lnTo>
                  <a:lnTo>
                    <a:pt x="2138403" y="5769769"/>
                  </a:lnTo>
                  <a:lnTo>
                    <a:pt x="2160896" y="5765536"/>
                  </a:lnTo>
                  <a:lnTo>
                    <a:pt x="2183653" y="5760508"/>
                  </a:lnTo>
                  <a:lnTo>
                    <a:pt x="2205881" y="5755481"/>
                  </a:lnTo>
                  <a:lnTo>
                    <a:pt x="2228109" y="5749661"/>
                  </a:lnTo>
                  <a:lnTo>
                    <a:pt x="2250073" y="5744104"/>
                  </a:lnTo>
                  <a:lnTo>
                    <a:pt x="2272037" y="5737754"/>
                  </a:lnTo>
                  <a:lnTo>
                    <a:pt x="2294000" y="5731669"/>
                  </a:lnTo>
                  <a:lnTo>
                    <a:pt x="2315699" y="5724790"/>
                  </a:lnTo>
                  <a:lnTo>
                    <a:pt x="2337133" y="5717381"/>
                  </a:lnTo>
                  <a:lnTo>
                    <a:pt x="2358568" y="5710238"/>
                  </a:lnTo>
                  <a:lnTo>
                    <a:pt x="2379473" y="5702300"/>
                  </a:lnTo>
                  <a:lnTo>
                    <a:pt x="2400907" y="5694363"/>
                  </a:lnTo>
                  <a:lnTo>
                    <a:pt x="2421547" y="5686161"/>
                  </a:lnTo>
                  <a:lnTo>
                    <a:pt x="2442717" y="5677429"/>
                  </a:lnTo>
                  <a:lnTo>
                    <a:pt x="2463357" y="5668169"/>
                  </a:lnTo>
                  <a:lnTo>
                    <a:pt x="2483733" y="5659173"/>
                  </a:lnTo>
                  <a:lnTo>
                    <a:pt x="2503845" y="5649383"/>
                  </a:lnTo>
                  <a:lnTo>
                    <a:pt x="2524220" y="5639594"/>
                  </a:lnTo>
                  <a:lnTo>
                    <a:pt x="2544067" y="5629540"/>
                  </a:lnTo>
                  <a:lnTo>
                    <a:pt x="2563649" y="5618956"/>
                  </a:lnTo>
                  <a:lnTo>
                    <a:pt x="2583496" y="5608373"/>
                  </a:lnTo>
                  <a:lnTo>
                    <a:pt x="2143941" y="4847258"/>
                  </a:lnTo>
                  <a:lnTo>
                    <a:pt x="1882779" y="4847258"/>
                  </a:lnTo>
                  <a:close/>
                  <a:moveTo>
                    <a:pt x="1567433" y="4847258"/>
                  </a:moveTo>
                  <a:lnTo>
                    <a:pt x="1128080" y="5608373"/>
                  </a:lnTo>
                  <a:lnTo>
                    <a:pt x="1147661" y="5618956"/>
                  </a:lnTo>
                  <a:lnTo>
                    <a:pt x="1167508" y="5629540"/>
                  </a:lnTo>
                  <a:lnTo>
                    <a:pt x="1187355" y="5639594"/>
                  </a:lnTo>
                  <a:lnTo>
                    <a:pt x="1207730" y="5649383"/>
                  </a:lnTo>
                  <a:lnTo>
                    <a:pt x="1227842" y="5659173"/>
                  </a:lnTo>
                  <a:lnTo>
                    <a:pt x="1248482" y="5668169"/>
                  </a:lnTo>
                  <a:lnTo>
                    <a:pt x="1268858" y="5677429"/>
                  </a:lnTo>
                  <a:lnTo>
                    <a:pt x="1289763" y="5686161"/>
                  </a:lnTo>
                  <a:lnTo>
                    <a:pt x="1310668" y="5694363"/>
                  </a:lnTo>
                  <a:lnTo>
                    <a:pt x="1331838" y="5702300"/>
                  </a:lnTo>
                  <a:lnTo>
                    <a:pt x="1353007" y="5710238"/>
                  </a:lnTo>
                  <a:lnTo>
                    <a:pt x="1374442" y="5717381"/>
                  </a:lnTo>
                  <a:lnTo>
                    <a:pt x="1395876" y="5724790"/>
                  </a:lnTo>
                  <a:lnTo>
                    <a:pt x="1417575" y="5731669"/>
                  </a:lnTo>
                  <a:lnTo>
                    <a:pt x="1439539" y="5737754"/>
                  </a:lnTo>
                  <a:lnTo>
                    <a:pt x="1461502" y="5744104"/>
                  </a:lnTo>
                  <a:lnTo>
                    <a:pt x="1483466" y="5749661"/>
                  </a:lnTo>
                  <a:lnTo>
                    <a:pt x="1505694" y="5755481"/>
                  </a:lnTo>
                  <a:lnTo>
                    <a:pt x="1527922" y="5760508"/>
                  </a:lnTo>
                  <a:lnTo>
                    <a:pt x="1550415" y="5765536"/>
                  </a:lnTo>
                  <a:lnTo>
                    <a:pt x="1573172" y="5769769"/>
                  </a:lnTo>
                  <a:lnTo>
                    <a:pt x="1595665" y="5774002"/>
                  </a:lnTo>
                  <a:lnTo>
                    <a:pt x="1618687" y="5777706"/>
                  </a:lnTo>
                  <a:lnTo>
                    <a:pt x="1641444" y="5781146"/>
                  </a:lnTo>
                  <a:lnTo>
                    <a:pt x="1664731" y="5784321"/>
                  </a:lnTo>
                  <a:lnTo>
                    <a:pt x="1688018" y="5786967"/>
                  </a:lnTo>
                  <a:lnTo>
                    <a:pt x="1711040" y="5789613"/>
                  </a:lnTo>
                  <a:lnTo>
                    <a:pt x="1734326" y="5791465"/>
                  </a:lnTo>
                  <a:lnTo>
                    <a:pt x="1757878" y="5793317"/>
                  </a:lnTo>
                  <a:lnTo>
                    <a:pt x="1781429" y="5794640"/>
                  </a:lnTo>
                  <a:lnTo>
                    <a:pt x="1805245" y="5795433"/>
                  </a:lnTo>
                  <a:lnTo>
                    <a:pt x="1828796" y="5796227"/>
                  </a:lnTo>
                  <a:lnTo>
                    <a:pt x="1828796" y="4847258"/>
                  </a:lnTo>
                  <a:lnTo>
                    <a:pt x="1567433" y="4847258"/>
                  </a:lnTo>
                  <a:close/>
                  <a:moveTo>
                    <a:pt x="1143886" y="4736257"/>
                  </a:moveTo>
                  <a:lnTo>
                    <a:pt x="568406" y="5068358"/>
                  </a:lnTo>
                  <a:lnTo>
                    <a:pt x="580314" y="5087937"/>
                  </a:lnTo>
                  <a:lnTo>
                    <a:pt x="592487" y="5107252"/>
                  </a:lnTo>
                  <a:lnTo>
                    <a:pt x="605188" y="5126567"/>
                  </a:lnTo>
                  <a:lnTo>
                    <a:pt x="617890" y="5145617"/>
                  </a:lnTo>
                  <a:lnTo>
                    <a:pt x="631121" y="5164402"/>
                  </a:lnTo>
                  <a:lnTo>
                    <a:pt x="644617" y="5182923"/>
                  </a:lnTo>
                  <a:lnTo>
                    <a:pt x="658377" y="5201179"/>
                  </a:lnTo>
                  <a:lnTo>
                    <a:pt x="672402" y="5219435"/>
                  </a:lnTo>
                  <a:lnTo>
                    <a:pt x="686692" y="5237162"/>
                  </a:lnTo>
                  <a:lnTo>
                    <a:pt x="700981" y="5254890"/>
                  </a:lnTo>
                  <a:lnTo>
                    <a:pt x="715800" y="5272352"/>
                  </a:lnTo>
                  <a:lnTo>
                    <a:pt x="730883" y="5289550"/>
                  </a:lnTo>
                  <a:lnTo>
                    <a:pt x="746231" y="5306483"/>
                  </a:lnTo>
                  <a:lnTo>
                    <a:pt x="761844" y="5323417"/>
                  </a:lnTo>
                  <a:lnTo>
                    <a:pt x="777721" y="5339821"/>
                  </a:lnTo>
                  <a:lnTo>
                    <a:pt x="793599" y="5356225"/>
                  </a:lnTo>
                  <a:lnTo>
                    <a:pt x="810005" y="5372100"/>
                  </a:lnTo>
                  <a:lnTo>
                    <a:pt x="826676" y="5388240"/>
                  </a:lnTo>
                  <a:lnTo>
                    <a:pt x="843083" y="5403586"/>
                  </a:lnTo>
                  <a:lnTo>
                    <a:pt x="860018" y="5418931"/>
                  </a:lnTo>
                  <a:lnTo>
                    <a:pt x="877483" y="5434013"/>
                  </a:lnTo>
                  <a:lnTo>
                    <a:pt x="894948" y="5448565"/>
                  </a:lnTo>
                  <a:lnTo>
                    <a:pt x="912413" y="5463117"/>
                  </a:lnTo>
                  <a:lnTo>
                    <a:pt x="930408" y="5477404"/>
                  </a:lnTo>
                  <a:lnTo>
                    <a:pt x="948666" y="5491427"/>
                  </a:lnTo>
                  <a:lnTo>
                    <a:pt x="967190" y="5505186"/>
                  </a:lnTo>
                  <a:lnTo>
                    <a:pt x="985713" y="5518679"/>
                  </a:lnTo>
                  <a:lnTo>
                    <a:pt x="1004502" y="5531644"/>
                  </a:lnTo>
                  <a:lnTo>
                    <a:pt x="1023290" y="5544608"/>
                  </a:lnTo>
                  <a:lnTo>
                    <a:pt x="1042342" y="5557308"/>
                  </a:lnTo>
                  <a:lnTo>
                    <a:pt x="1061924" y="5569479"/>
                  </a:lnTo>
                  <a:lnTo>
                    <a:pt x="1081242" y="5581650"/>
                  </a:lnTo>
                  <a:lnTo>
                    <a:pt x="1505251" y="4847258"/>
                  </a:lnTo>
                  <a:lnTo>
                    <a:pt x="1143886" y="4847258"/>
                  </a:lnTo>
                  <a:lnTo>
                    <a:pt x="1143886" y="4736257"/>
                  </a:lnTo>
                  <a:close/>
                  <a:moveTo>
                    <a:pt x="2141843" y="4490508"/>
                  </a:moveTo>
                  <a:lnTo>
                    <a:pt x="2132317" y="4503208"/>
                  </a:lnTo>
                  <a:lnTo>
                    <a:pt x="2122790" y="4515908"/>
                  </a:lnTo>
                  <a:lnTo>
                    <a:pt x="2111941" y="4528079"/>
                  </a:lnTo>
                  <a:lnTo>
                    <a:pt x="2101091" y="4539456"/>
                  </a:lnTo>
                  <a:lnTo>
                    <a:pt x="2089448" y="4550304"/>
                  </a:lnTo>
                  <a:lnTo>
                    <a:pt x="2077540" y="4560887"/>
                  </a:lnTo>
                  <a:lnTo>
                    <a:pt x="2064838" y="4570942"/>
                  </a:lnTo>
                  <a:lnTo>
                    <a:pt x="2059236" y="4575026"/>
                  </a:lnTo>
                  <a:lnTo>
                    <a:pt x="2288299" y="4575026"/>
                  </a:lnTo>
                  <a:lnTo>
                    <a:pt x="2141843" y="4490508"/>
                  </a:lnTo>
                  <a:close/>
                  <a:moveTo>
                    <a:pt x="1569732" y="4490508"/>
                  </a:moveTo>
                  <a:lnTo>
                    <a:pt x="1423276" y="4575026"/>
                  </a:lnTo>
                  <a:lnTo>
                    <a:pt x="1652191" y="4575026"/>
                  </a:lnTo>
                  <a:lnTo>
                    <a:pt x="1646472" y="4570942"/>
                  </a:lnTo>
                  <a:lnTo>
                    <a:pt x="1634035" y="4560887"/>
                  </a:lnTo>
                  <a:lnTo>
                    <a:pt x="1622127" y="4550304"/>
                  </a:lnTo>
                  <a:lnTo>
                    <a:pt x="1610484" y="4539456"/>
                  </a:lnTo>
                  <a:lnTo>
                    <a:pt x="1599370" y="4528079"/>
                  </a:lnTo>
                  <a:lnTo>
                    <a:pt x="1588785" y="4515908"/>
                  </a:lnTo>
                  <a:lnTo>
                    <a:pt x="1578994" y="4503208"/>
                  </a:lnTo>
                  <a:lnTo>
                    <a:pt x="1569732" y="4490508"/>
                  </a:lnTo>
                  <a:close/>
                  <a:moveTo>
                    <a:pt x="3412024" y="4320910"/>
                  </a:moveTo>
                  <a:lnTo>
                    <a:pt x="3411230" y="4345781"/>
                  </a:lnTo>
                  <a:lnTo>
                    <a:pt x="3409907" y="4370387"/>
                  </a:lnTo>
                  <a:lnTo>
                    <a:pt x="3408848" y="4394729"/>
                  </a:lnTo>
                  <a:lnTo>
                    <a:pt x="3406996" y="4419071"/>
                  </a:lnTo>
                  <a:lnTo>
                    <a:pt x="3404879" y="4443412"/>
                  </a:lnTo>
                  <a:lnTo>
                    <a:pt x="3402497" y="4467489"/>
                  </a:lnTo>
                  <a:lnTo>
                    <a:pt x="3399587" y="4491566"/>
                  </a:lnTo>
                  <a:lnTo>
                    <a:pt x="3396147" y="4515379"/>
                  </a:lnTo>
                  <a:lnTo>
                    <a:pt x="3392706" y="4539456"/>
                  </a:lnTo>
                  <a:lnTo>
                    <a:pt x="3388737" y="4563269"/>
                  </a:lnTo>
                  <a:lnTo>
                    <a:pt x="3386491" y="4575026"/>
                  </a:lnTo>
                  <a:lnTo>
                    <a:pt x="3471880" y="4575026"/>
                  </a:lnTo>
                  <a:lnTo>
                    <a:pt x="3475533" y="4551892"/>
                  </a:lnTo>
                  <a:lnTo>
                    <a:pt x="3479767" y="4526756"/>
                  </a:lnTo>
                  <a:lnTo>
                    <a:pt x="3482678" y="4501356"/>
                  </a:lnTo>
                  <a:lnTo>
                    <a:pt x="3485853" y="4475956"/>
                  </a:lnTo>
                  <a:lnTo>
                    <a:pt x="3488499" y="4450556"/>
                  </a:lnTo>
                  <a:lnTo>
                    <a:pt x="3490616" y="4424891"/>
                  </a:lnTo>
                  <a:lnTo>
                    <a:pt x="3492469" y="4399227"/>
                  </a:lnTo>
                  <a:lnTo>
                    <a:pt x="3494056" y="4373033"/>
                  </a:lnTo>
                  <a:lnTo>
                    <a:pt x="3495115" y="4347104"/>
                  </a:lnTo>
                  <a:lnTo>
                    <a:pt x="3495644" y="4320910"/>
                  </a:lnTo>
                  <a:lnTo>
                    <a:pt x="3412024" y="4320910"/>
                  </a:lnTo>
                  <a:close/>
                  <a:moveTo>
                    <a:pt x="2201383" y="4320910"/>
                  </a:moveTo>
                  <a:lnTo>
                    <a:pt x="2200853" y="4329112"/>
                  </a:lnTo>
                  <a:lnTo>
                    <a:pt x="2199795" y="4337314"/>
                  </a:lnTo>
                  <a:lnTo>
                    <a:pt x="2199001" y="4345252"/>
                  </a:lnTo>
                  <a:lnTo>
                    <a:pt x="2197413" y="4353454"/>
                  </a:lnTo>
                  <a:lnTo>
                    <a:pt x="2196090" y="4361127"/>
                  </a:lnTo>
                  <a:lnTo>
                    <a:pt x="2194503" y="4369064"/>
                  </a:lnTo>
                  <a:lnTo>
                    <a:pt x="2190533" y="4384675"/>
                  </a:lnTo>
                  <a:lnTo>
                    <a:pt x="2186034" y="4399756"/>
                  </a:lnTo>
                  <a:lnTo>
                    <a:pt x="2181007" y="4414837"/>
                  </a:lnTo>
                  <a:lnTo>
                    <a:pt x="2175185" y="4429125"/>
                  </a:lnTo>
                  <a:lnTo>
                    <a:pt x="2168570" y="4443677"/>
                  </a:lnTo>
                  <a:lnTo>
                    <a:pt x="2396133" y="4575026"/>
                  </a:lnTo>
                  <a:lnTo>
                    <a:pt x="3331902" y="4575026"/>
                  </a:lnTo>
                  <a:lnTo>
                    <a:pt x="3335813" y="4554008"/>
                  </a:lnTo>
                  <a:lnTo>
                    <a:pt x="3339518" y="4531254"/>
                  </a:lnTo>
                  <a:lnTo>
                    <a:pt x="3342958" y="4508235"/>
                  </a:lnTo>
                  <a:lnTo>
                    <a:pt x="3346133" y="4485481"/>
                  </a:lnTo>
                  <a:lnTo>
                    <a:pt x="3348779" y="4462198"/>
                  </a:lnTo>
                  <a:lnTo>
                    <a:pt x="3351426" y="4438914"/>
                  </a:lnTo>
                  <a:lnTo>
                    <a:pt x="3353278" y="4415366"/>
                  </a:lnTo>
                  <a:lnTo>
                    <a:pt x="3355130" y="4391819"/>
                  </a:lnTo>
                  <a:lnTo>
                    <a:pt x="3356453" y="4368271"/>
                  </a:lnTo>
                  <a:lnTo>
                    <a:pt x="3357247" y="4344987"/>
                  </a:lnTo>
                  <a:lnTo>
                    <a:pt x="3358041" y="4320910"/>
                  </a:lnTo>
                  <a:lnTo>
                    <a:pt x="2201383" y="4320910"/>
                  </a:lnTo>
                  <a:close/>
                  <a:moveTo>
                    <a:pt x="353534" y="4320910"/>
                  </a:moveTo>
                  <a:lnTo>
                    <a:pt x="354063" y="4344987"/>
                  </a:lnTo>
                  <a:lnTo>
                    <a:pt x="355121" y="4368271"/>
                  </a:lnTo>
                  <a:lnTo>
                    <a:pt x="356444" y="4391819"/>
                  </a:lnTo>
                  <a:lnTo>
                    <a:pt x="358297" y="4415366"/>
                  </a:lnTo>
                  <a:lnTo>
                    <a:pt x="360149" y="4438914"/>
                  </a:lnTo>
                  <a:lnTo>
                    <a:pt x="362531" y="4462198"/>
                  </a:lnTo>
                  <a:lnTo>
                    <a:pt x="365442" y="4485481"/>
                  </a:lnTo>
                  <a:lnTo>
                    <a:pt x="368617" y="4508235"/>
                  </a:lnTo>
                  <a:lnTo>
                    <a:pt x="372057" y="4531254"/>
                  </a:lnTo>
                  <a:lnTo>
                    <a:pt x="375762" y="4554008"/>
                  </a:lnTo>
                  <a:lnTo>
                    <a:pt x="379996" y="4576762"/>
                  </a:lnTo>
                  <a:lnTo>
                    <a:pt x="384494" y="4599517"/>
                  </a:lnTo>
                  <a:lnTo>
                    <a:pt x="389258" y="4621742"/>
                  </a:lnTo>
                  <a:lnTo>
                    <a:pt x="394285" y="4643967"/>
                  </a:lnTo>
                  <a:lnTo>
                    <a:pt x="399842" y="4666456"/>
                  </a:lnTo>
                  <a:lnTo>
                    <a:pt x="405664" y="4688681"/>
                  </a:lnTo>
                  <a:lnTo>
                    <a:pt x="411750" y="4710642"/>
                  </a:lnTo>
                  <a:lnTo>
                    <a:pt x="418366" y="4732337"/>
                  </a:lnTo>
                  <a:lnTo>
                    <a:pt x="424981" y="4753769"/>
                  </a:lnTo>
                  <a:lnTo>
                    <a:pt x="432126" y="4775464"/>
                  </a:lnTo>
                  <a:lnTo>
                    <a:pt x="439800" y="4796896"/>
                  </a:lnTo>
                  <a:lnTo>
                    <a:pt x="447210" y="4818062"/>
                  </a:lnTo>
                  <a:lnTo>
                    <a:pt x="455413" y="4839229"/>
                  </a:lnTo>
                  <a:lnTo>
                    <a:pt x="463881" y="4860131"/>
                  </a:lnTo>
                  <a:lnTo>
                    <a:pt x="472349" y="4881033"/>
                  </a:lnTo>
                  <a:lnTo>
                    <a:pt x="481610" y="4901671"/>
                  </a:lnTo>
                  <a:lnTo>
                    <a:pt x="490607" y="4922044"/>
                  </a:lnTo>
                  <a:lnTo>
                    <a:pt x="500398" y="4942417"/>
                  </a:lnTo>
                  <a:lnTo>
                    <a:pt x="509925" y="4962525"/>
                  </a:lnTo>
                  <a:lnTo>
                    <a:pt x="520510" y="4982633"/>
                  </a:lnTo>
                  <a:lnTo>
                    <a:pt x="530830" y="5002212"/>
                  </a:lnTo>
                  <a:lnTo>
                    <a:pt x="541415" y="5021792"/>
                  </a:lnTo>
                  <a:lnTo>
                    <a:pt x="1143886" y="4674047"/>
                  </a:lnTo>
                  <a:lnTo>
                    <a:pt x="1143886" y="4575026"/>
                  </a:lnTo>
                  <a:lnTo>
                    <a:pt x="1315442" y="4575026"/>
                  </a:lnTo>
                  <a:lnTo>
                    <a:pt x="1543005" y="4443677"/>
                  </a:lnTo>
                  <a:lnTo>
                    <a:pt x="1536390" y="4429125"/>
                  </a:lnTo>
                  <a:lnTo>
                    <a:pt x="1530568" y="4414837"/>
                  </a:lnTo>
                  <a:lnTo>
                    <a:pt x="1525540" y="4399756"/>
                  </a:lnTo>
                  <a:lnTo>
                    <a:pt x="1521042" y="4384675"/>
                  </a:lnTo>
                  <a:lnTo>
                    <a:pt x="1517072" y="4369064"/>
                  </a:lnTo>
                  <a:lnTo>
                    <a:pt x="1515485" y="4361127"/>
                  </a:lnTo>
                  <a:lnTo>
                    <a:pt x="1514162" y="4353454"/>
                  </a:lnTo>
                  <a:lnTo>
                    <a:pt x="1512839" y="4345252"/>
                  </a:lnTo>
                  <a:lnTo>
                    <a:pt x="1511515" y="4337314"/>
                  </a:lnTo>
                  <a:lnTo>
                    <a:pt x="1510722" y="4329112"/>
                  </a:lnTo>
                  <a:lnTo>
                    <a:pt x="1509928" y="4320910"/>
                  </a:lnTo>
                  <a:lnTo>
                    <a:pt x="353534" y="4320910"/>
                  </a:lnTo>
                  <a:close/>
                  <a:moveTo>
                    <a:pt x="215931" y="4320910"/>
                  </a:moveTo>
                  <a:lnTo>
                    <a:pt x="216460" y="4347104"/>
                  </a:lnTo>
                  <a:lnTo>
                    <a:pt x="217254" y="4373033"/>
                  </a:lnTo>
                  <a:lnTo>
                    <a:pt x="218842" y="4399227"/>
                  </a:lnTo>
                  <a:lnTo>
                    <a:pt x="220958" y="4424891"/>
                  </a:lnTo>
                  <a:lnTo>
                    <a:pt x="223075" y="4450556"/>
                  </a:lnTo>
                  <a:lnTo>
                    <a:pt x="225457" y="4475956"/>
                  </a:lnTo>
                  <a:lnTo>
                    <a:pt x="228633" y="4501356"/>
                  </a:lnTo>
                  <a:lnTo>
                    <a:pt x="232073" y="4526756"/>
                  </a:lnTo>
                  <a:lnTo>
                    <a:pt x="235777" y="4551892"/>
                  </a:lnTo>
                  <a:lnTo>
                    <a:pt x="240011" y="4577027"/>
                  </a:lnTo>
                  <a:lnTo>
                    <a:pt x="244245" y="4602162"/>
                  </a:lnTo>
                  <a:lnTo>
                    <a:pt x="249273" y="4626769"/>
                  </a:lnTo>
                  <a:lnTo>
                    <a:pt x="254830" y="4651639"/>
                  </a:lnTo>
                  <a:lnTo>
                    <a:pt x="260387" y="4675981"/>
                  </a:lnTo>
                  <a:lnTo>
                    <a:pt x="266209" y="4700587"/>
                  </a:lnTo>
                  <a:lnTo>
                    <a:pt x="272824" y="4724664"/>
                  </a:lnTo>
                  <a:lnTo>
                    <a:pt x="279440" y="4748742"/>
                  </a:lnTo>
                  <a:lnTo>
                    <a:pt x="286585" y="4772819"/>
                  </a:lnTo>
                  <a:lnTo>
                    <a:pt x="294259" y="4796631"/>
                  </a:lnTo>
                  <a:lnTo>
                    <a:pt x="302197" y="4820444"/>
                  </a:lnTo>
                  <a:lnTo>
                    <a:pt x="310136" y="4843992"/>
                  </a:lnTo>
                  <a:lnTo>
                    <a:pt x="318604" y="4867010"/>
                  </a:lnTo>
                  <a:lnTo>
                    <a:pt x="327601" y="4890294"/>
                  </a:lnTo>
                  <a:lnTo>
                    <a:pt x="336863" y="4913312"/>
                  </a:lnTo>
                  <a:lnTo>
                    <a:pt x="346389" y="4936067"/>
                  </a:lnTo>
                  <a:lnTo>
                    <a:pt x="355915" y="4958821"/>
                  </a:lnTo>
                  <a:lnTo>
                    <a:pt x="366500" y="4981310"/>
                  </a:lnTo>
                  <a:lnTo>
                    <a:pt x="376820" y="5003535"/>
                  </a:lnTo>
                  <a:lnTo>
                    <a:pt x="387670" y="5025496"/>
                  </a:lnTo>
                  <a:lnTo>
                    <a:pt x="399048" y="5047456"/>
                  </a:lnTo>
                  <a:lnTo>
                    <a:pt x="410163" y="5069152"/>
                  </a:lnTo>
                  <a:lnTo>
                    <a:pt x="422335" y="5090848"/>
                  </a:lnTo>
                  <a:lnTo>
                    <a:pt x="495106" y="5048779"/>
                  </a:lnTo>
                  <a:lnTo>
                    <a:pt x="483727" y="5028406"/>
                  </a:lnTo>
                  <a:lnTo>
                    <a:pt x="473142" y="5008033"/>
                  </a:lnTo>
                  <a:lnTo>
                    <a:pt x="462293" y="4987131"/>
                  </a:lnTo>
                  <a:lnTo>
                    <a:pt x="451973" y="4966229"/>
                  </a:lnTo>
                  <a:lnTo>
                    <a:pt x="442182" y="4945327"/>
                  </a:lnTo>
                  <a:lnTo>
                    <a:pt x="432655" y="4923896"/>
                  </a:lnTo>
                  <a:lnTo>
                    <a:pt x="423129" y="4902464"/>
                  </a:lnTo>
                  <a:lnTo>
                    <a:pt x="414132" y="4881033"/>
                  </a:lnTo>
                  <a:lnTo>
                    <a:pt x="405664" y="4859337"/>
                  </a:lnTo>
                  <a:lnTo>
                    <a:pt x="397196" y="4837377"/>
                  </a:lnTo>
                  <a:lnTo>
                    <a:pt x="388993" y="4815152"/>
                  </a:lnTo>
                  <a:lnTo>
                    <a:pt x="381319" y="4793192"/>
                  </a:lnTo>
                  <a:lnTo>
                    <a:pt x="373909" y="4770437"/>
                  </a:lnTo>
                  <a:lnTo>
                    <a:pt x="367029" y="4748212"/>
                  </a:lnTo>
                  <a:lnTo>
                    <a:pt x="360149" y="4725458"/>
                  </a:lnTo>
                  <a:lnTo>
                    <a:pt x="353798" y="4702704"/>
                  </a:lnTo>
                  <a:lnTo>
                    <a:pt x="347977" y="4679950"/>
                  </a:lnTo>
                  <a:lnTo>
                    <a:pt x="341890" y="4656667"/>
                  </a:lnTo>
                  <a:lnTo>
                    <a:pt x="336598" y="4633383"/>
                  </a:lnTo>
                  <a:lnTo>
                    <a:pt x="331570" y="4610100"/>
                  </a:lnTo>
                  <a:lnTo>
                    <a:pt x="327072" y="4586817"/>
                  </a:lnTo>
                  <a:lnTo>
                    <a:pt x="322838" y="4563269"/>
                  </a:lnTo>
                  <a:lnTo>
                    <a:pt x="318604" y="4539456"/>
                  </a:lnTo>
                  <a:lnTo>
                    <a:pt x="315164" y="4515379"/>
                  </a:lnTo>
                  <a:lnTo>
                    <a:pt x="311988" y="4491566"/>
                  </a:lnTo>
                  <a:lnTo>
                    <a:pt x="309077" y="4467489"/>
                  </a:lnTo>
                  <a:lnTo>
                    <a:pt x="306431" y="4443412"/>
                  </a:lnTo>
                  <a:lnTo>
                    <a:pt x="304579" y="4419071"/>
                  </a:lnTo>
                  <a:lnTo>
                    <a:pt x="302726" y="4394729"/>
                  </a:lnTo>
                  <a:lnTo>
                    <a:pt x="301403" y="4370387"/>
                  </a:lnTo>
                  <a:lnTo>
                    <a:pt x="300080" y="4345781"/>
                  </a:lnTo>
                  <a:lnTo>
                    <a:pt x="299816" y="4320910"/>
                  </a:lnTo>
                  <a:lnTo>
                    <a:pt x="215931" y="4320910"/>
                  </a:lnTo>
                  <a:close/>
                  <a:moveTo>
                    <a:pt x="4528406" y="4262317"/>
                  </a:moveTo>
                  <a:lnTo>
                    <a:pt x="4518614" y="4263375"/>
                  </a:lnTo>
                  <a:lnTo>
                    <a:pt x="4508558" y="4264433"/>
                  </a:lnTo>
                  <a:lnTo>
                    <a:pt x="4498501" y="4266285"/>
                  </a:lnTo>
                  <a:lnTo>
                    <a:pt x="4498501" y="4612593"/>
                  </a:lnTo>
                  <a:lnTo>
                    <a:pt x="4761027" y="4590106"/>
                  </a:lnTo>
                  <a:lnTo>
                    <a:pt x="4760763" y="4586137"/>
                  </a:lnTo>
                  <a:lnTo>
                    <a:pt x="4758910" y="4574497"/>
                  </a:lnTo>
                  <a:lnTo>
                    <a:pt x="4755734" y="4556242"/>
                  </a:lnTo>
                  <a:lnTo>
                    <a:pt x="4753617" y="4545131"/>
                  </a:lnTo>
                  <a:lnTo>
                    <a:pt x="4750971" y="4532696"/>
                  </a:lnTo>
                  <a:lnTo>
                    <a:pt x="4748324" y="4519468"/>
                  </a:lnTo>
                  <a:lnTo>
                    <a:pt x="4744355" y="4505447"/>
                  </a:lnTo>
                  <a:lnTo>
                    <a:pt x="4740650" y="4490631"/>
                  </a:lnTo>
                  <a:lnTo>
                    <a:pt x="4735886" y="4475022"/>
                  </a:lnTo>
                  <a:lnTo>
                    <a:pt x="4731123" y="4459413"/>
                  </a:lnTo>
                  <a:lnTo>
                    <a:pt x="4725300" y="4443011"/>
                  </a:lnTo>
                  <a:lnTo>
                    <a:pt x="4718949" y="4426608"/>
                  </a:lnTo>
                  <a:lnTo>
                    <a:pt x="4712598" y="4410470"/>
                  </a:lnTo>
                  <a:lnTo>
                    <a:pt x="4704923" y="4394067"/>
                  </a:lnTo>
                  <a:lnTo>
                    <a:pt x="4700953" y="4386130"/>
                  </a:lnTo>
                  <a:lnTo>
                    <a:pt x="4696719" y="4378458"/>
                  </a:lnTo>
                  <a:lnTo>
                    <a:pt x="4692485" y="4370521"/>
                  </a:lnTo>
                  <a:lnTo>
                    <a:pt x="4687986" y="4362585"/>
                  </a:lnTo>
                  <a:lnTo>
                    <a:pt x="4683222" y="4355177"/>
                  </a:lnTo>
                  <a:lnTo>
                    <a:pt x="4678194" y="4348034"/>
                  </a:lnTo>
                  <a:lnTo>
                    <a:pt x="4673166" y="4340626"/>
                  </a:lnTo>
                  <a:lnTo>
                    <a:pt x="4667873" y="4333748"/>
                  </a:lnTo>
                  <a:lnTo>
                    <a:pt x="4662580" y="4326869"/>
                  </a:lnTo>
                  <a:lnTo>
                    <a:pt x="4657023" y="4320255"/>
                  </a:lnTo>
                  <a:lnTo>
                    <a:pt x="4650936" y="4314170"/>
                  </a:lnTo>
                  <a:lnTo>
                    <a:pt x="4645114" y="4308085"/>
                  </a:lnTo>
                  <a:lnTo>
                    <a:pt x="4638762" y="4302530"/>
                  </a:lnTo>
                  <a:lnTo>
                    <a:pt x="4632411" y="4296709"/>
                  </a:lnTo>
                  <a:lnTo>
                    <a:pt x="4625795" y="4291947"/>
                  </a:lnTo>
                  <a:lnTo>
                    <a:pt x="4618914" y="4287185"/>
                  </a:lnTo>
                  <a:lnTo>
                    <a:pt x="4611769" y="4282688"/>
                  </a:lnTo>
                  <a:lnTo>
                    <a:pt x="4604623" y="4278719"/>
                  </a:lnTo>
                  <a:lnTo>
                    <a:pt x="4596949" y="4275015"/>
                  </a:lnTo>
                  <a:lnTo>
                    <a:pt x="4589274" y="4271841"/>
                  </a:lnTo>
                  <a:lnTo>
                    <a:pt x="4581335" y="4268931"/>
                  </a:lnTo>
                  <a:lnTo>
                    <a:pt x="4572866" y="4266814"/>
                  </a:lnTo>
                  <a:lnTo>
                    <a:pt x="4564397" y="4264962"/>
                  </a:lnTo>
                  <a:lnTo>
                    <a:pt x="4555929" y="4263375"/>
                  </a:lnTo>
                  <a:lnTo>
                    <a:pt x="4546931" y="4262581"/>
                  </a:lnTo>
                  <a:lnTo>
                    <a:pt x="4537668" y="4262317"/>
                  </a:lnTo>
                  <a:lnTo>
                    <a:pt x="4528406" y="4262317"/>
                  </a:lnTo>
                  <a:close/>
                  <a:moveTo>
                    <a:pt x="3402513" y="4120777"/>
                  </a:moveTo>
                  <a:lnTo>
                    <a:pt x="3404879" y="4144962"/>
                  </a:lnTo>
                  <a:lnTo>
                    <a:pt x="3406996" y="4169304"/>
                  </a:lnTo>
                  <a:lnTo>
                    <a:pt x="3408848" y="4193646"/>
                  </a:lnTo>
                  <a:lnTo>
                    <a:pt x="3409907" y="4218252"/>
                  </a:lnTo>
                  <a:lnTo>
                    <a:pt x="3411230" y="4242594"/>
                  </a:lnTo>
                  <a:lnTo>
                    <a:pt x="3412024" y="4267464"/>
                  </a:lnTo>
                  <a:lnTo>
                    <a:pt x="3495644" y="4267464"/>
                  </a:lnTo>
                  <a:lnTo>
                    <a:pt x="3495115" y="4241006"/>
                  </a:lnTo>
                  <a:lnTo>
                    <a:pt x="3494056" y="4215341"/>
                  </a:lnTo>
                  <a:lnTo>
                    <a:pt x="3492469" y="4189148"/>
                  </a:lnTo>
                  <a:lnTo>
                    <a:pt x="3490616" y="4163483"/>
                  </a:lnTo>
                  <a:lnTo>
                    <a:pt x="3488499" y="4137819"/>
                  </a:lnTo>
                  <a:lnTo>
                    <a:pt x="3486742" y="4120777"/>
                  </a:lnTo>
                  <a:lnTo>
                    <a:pt x="3402513" y="4120777"/>
                  </a:lnTo>
                  <a:close/>
                  <a:moveTo>
                    <a:pt x="2209554" y="4120777"/>
                  </a:moveTo>
                  <a:lnTo>
                    <a:pt x="2168570" y="4144433"/>
                  </a:lnTo>
                  <a:lnTo>
                    <a:pt x="2175185" y="4158721"/>
                  </a:lnTo>
                  <a:lnTo>
                    <a:pt x="2181007" y="4173273"/>
                  </a:lnTo>
                  <a:lnTo>
                    <a:pt x="2186034" y="4188354"/>
                  </a:lnTo>
                  <a:lnTo>
                    <a:pt x="2190533" y="4203700"/>
                  </a:lnTo>
                  <a:lnTo>
                    <a:pt x="2194503" y="4219046"/>
                  </a:lnTo>
                  <a:lnTo>
                    <a:pt x="2196090" y="4226983"/>
                  </a:lnTo>
                  <a:lnTo>
                    <a:pt x="2197413" y="4234656"/>
                  </a:lnTo>
                  <a:lnTo>
                    <a:pt x="2199001" y="4242858"/>
                  </a:lnTo>
                  <a:lnTo>
                    <a:pt x="2199795" y="4251060"/>
                  </a:lnTo>
                  <a:lnTo>
                    <a:pt x="2200853" y="4258998"/>
                  </a:lnTo>
                  <a:lnTo>
                    <a:pt x="2201383" y="4266935"/>
                  </a:lnTo>
                  <a:lnTo>
                    <a:pt x="3358041" y="4267464"/>
                  </a:lnTo>
                  <a:lnTo>
                    <a:pt x="3357247" y="4243652"/>
                  </a:lnTo>
                  <a:lnTo>
                    <a:pt x="3356453" y="4219575"/>
                  </a:lnTo>
                  <a:lnTo>
                    <a:pt x="3355130" y="4196291"/>
                  </a:lnTo>
                  <a:lnTo>
                    <a:pt x="3353278" y="4172744"/>
                  </a:lnTo>
                  <a:lnTo>
                    <a:pt x="3351426" y="4149460"/>
                  </a:lnTo>
                  <a:lnTo>
                    <a:pt x="3348779" y="4126177"/>
                  </a:lnTo>
                  <a:lnTo>
                    <a:pt x="3348166" y="4120777"/>
                  </a:lnTo>
                  <a:lnTo>
                    <a:pt x="2209554" y="4120777"/>
                  </a:lnTo>
                  <a:close/>
                  <a:moveTo>
                    <a:pt x="3170160" y="3566319"/>
                  </a:moveTo>
                  <a:lnTo>
                    <a:pt x="2821912" y="3767326"/>
                  </a:lnTo>
                  <a:lnTo>
                    <a:pt x="3262943" y="3767326"/>
                  </a:lnTo>
                  <a:lnTo>
                    <a:pt x="3255897" y="3749146"/>
                  </a:lnTo>
                  <a:lnTo>
                    <a:pt x="3247430" y="3728244"/>
                  </a:lnTo>
                  <a:lnTo>
                    <a:pt x="3238962" y="3707077"/>
                  </a:lnTo>
                  <a:lnTo>
                    <a:pt x="3229965" y="3686704"/>
                  </a:lnTo>
                  <a:lnTo>
                    <a:pt x="3220967" y="3666066"/>
                  </a:lnTo>
                  <a:lnTo>
                    <a:pt x="3211176" y="3645958"/>
                  </a:lnTo>
                  <a:lnTo>
                    <a:pt x="3201385" y="3625850"/>
                  </a:lnTo>
                  <a:lnTo>
                    <a:pt x="3191330" y="3605741"/>
                  </a:lnTo>
                  <a:lnTo>
                    <a:pt x="3180745" y="3586162"/>
                  </a:lnTo>
                  <a:lnTo>
                    <a:pt x="3170160" y="3566319"/>
                  </a:lnTo>
                  <a:close/>
                  <a:moveTo>
                    <a:pt x="541415" y="3566319"/>
                  </a:moveTo>
                  <a:lnTo>
                    <a:pt x="530830" y="3586162"/>
                  </a:lnTo>
                  <a:lnTo>
                    <a:pt x="520510" y="3605741"/>
                  </a:lnTo>
                  <a:lnTo>
                    <a:pt x="509925" y="3625850"/>
                  </a:lnTo>
                  <a:lnTo>
                    <a:pt x="500398" y="3645958"/>
                  </a:lnTo>
                  <a:lnTo>
                    <a:pt x="490607" y="3666066"/>
                  </a:lnTo>
                  <a:lnTo>
                    <a:pt x="481610" y="3686704"/>
                  </a:lnTo>
                  <a:lnTo>
                    <a:pt x="472349" y="3707077"/>
                  </a:lnTo>
                  <a:lnTo>
                    <a:pt x="463881" y="3728244"/>
                  </a:lnTo>
                  <a:lnTo>
                    <a:pt x="455413" y="3749146"/>
                  </a:lnTo>
                  <a:lnTo>
                    <a:pt x="447210" y="3770312"/>
                  </a:lnTo>
                  <a:lnTo>
                    <a:pt x="439800" y="3791479"/>
                  </a:lnTo>
                  <a:lnTo>
                    <a:pt x="432126" y="3812910"/>
                  </a:lnTo>
                  <a:lnTo>
                    <a:pt x="424981" y="3834077"/>
                  </a:lnTo>
                  <a:lnTo>
                    <a:pt x="418366" y="3855773"/>
                  </a:lnTo>
                  <a:lnTo>
                    <a:pt x="411750" y="3877733"/>
                  </a:lnTo>
                  <a:lnTo>
                    <a:pt x="405664" y="3899694"/>
                  </a:lnTo>
                  <a:lnTo>
                    <a:pt x="399842" y="3921654"/>
                  </a:lnTo>
                  <a:lnTo>
                    <a:pt x="394285" y="3943879"/>
                  </a:lnTo>
                  <a:lnTo>
                    <a:pt x="389258" y="3966633"/>
                  </a:lnTo>
                  <a:lnTo>
                    <a:pt x="384230" y="3988858"/>
                  </a:lnTo>
                  <a:lnTo>
                    <a:pt x="379996" y="4011348"/>
                  </a:lnTo>
                  <a:lnTo>
                    <a:pt x="375762" y="4034366"/>
                  </a:lnTo>
                  <a:lnTo>
                    <a:pt x="372057" y="4056856"/>
                  </a:lnTo>
                  <a:lnTo>
                    <a:pt x="368617" y="4079875"/>
                  </a:lnTo>
                  <a:lnTo>
                    <a:pt x="365442" y="4102894"/>
                  </a:lnTo>
                  <a:lnTo>
                    <a:pt x="362531" y="4126177"/>
                  </a:lnTo>
                  <a:lnTo>
                    <a:pt x="360149" y="4149460"/>
                  </a:lnTo>
                  <a:lnTo>
                    <a:pt x="358297" y="4172744"/>
                  </a:lnTo>
                  <a:lnTo>
                    <a:pt x="356444" y="4196291"/>
                  </a:lnTo>
                  <a:lnTo>
                    <a:pt x="355121" y="4219575"/>
                  </a:lnTo>
                  <a:lnTo>
                    <a:pt x="354063" y="4243652"/>
                  </a:lnTo>
                  <a:lnTo>
                    <a:pt x="353534" y="4267464"/>
                  </a:lnTo>
                  <a:lnTo>
                    <a:pt x="1509928" y="4266935"/>
                  </a:lnTo>
                  <a:lnTo>
                    <a:pt x="1510722" y="4258998"/>
                  </a:lnTo>
                  <a:lnTo>
                    <a:pt x="1511515" y="4251060"/>
                  </a:lnTo>
                  <a:lnTo>
                    <a:pt x="1512839" y="4242858"/>
                  </a:lnTo>
                  <a:lnTo>
                    <a:pt x="1514162" y="4234656"/>
                  </a:lnTo>
                  <a:lnTo>
                    <a:pt x="1515485" y="4226983"/>
                  </a:lnTo>
                  <a:lnTo>
                    <a:pt x="1517072" y="4219046"/>
                  </a:lnTo>
                  <a:lnTo>
                    <a:pt x="1521042" y="4203700"/>
                  </a:lnTo>
                  <a:lnTo>
                    <a:pt x="1525540" y="4188354"/>
                  </a:lnTo>
                  <a:lnTo>
                    <a:pt x="1530568" y="4173273"/>
                  </a:lnTo>
                  <a:lnTo>
                    <a:pt x="1536390" y="4158721"/>
                  </a:lnTo>
                  <a:lnTo>
                    <a:pt x="1543005" y="4144433"/>
                  </a:lnTo>
                  <a:lnTo>
                    <a:pt x="541415" y="3566319"/>
                  </a:lnTo>
                  <a:close/>
                  <a:moveTo>
                    <a:pt x="3289240" y="3497527"/>
                  </a:moveTo>
                  <a:lnTo>
                    <a:pt x="3216733" y="3539331"/>
                  </a:lnTo>
                  <a:lnTo>
                    <a:pt x="3227848" y="3559704"/>
                  </a:lnTo>
                  <a:lnTo>
                    <a:pt x="3238697" y="3580341"/>
                  </a:lnTo>
                  <a:lnTo>
                    <a:pt x="3249017" y="3601244"/>
                  </a:lnTo>
                  <a:lnTo>
                    <a:pt x="3259337" y="3622146"/>
                  </a:lnTo>
                  <a:lnTo>
                    <a:pt x="3269393" y="3643312"/>
                  </a:lnTo>
                  <a:lnTo>
                    <a:pt x="3278919" y="3664479"/>
                  </a:lnTo>
                  <a:lnTo>
                    <a:pt x="3288446" y="3685910"/>
                  </a:lnTo>
                  <a:lnTo>
                    <a:pt x="3297443" y="3707606"/>
                  </a:lnTo>
                  <a:lnTo>
                    <a:pt x="3305911" y="3729037"/>
                  </a:lnTo>
                  <a:lnTo>
                    <a:pt x="3314379" y="3750998"/>
                  </a:lnTo>
                  <a:lnTo>
                    <a:pt x="3320478" y="3767326"/>
                  </a:lnTo>
                  <a:lnTo>
                    <a:pt x="3409167" y="3767326"/>
                  </a:lnTo>
                  <a:lnTo>
                    <a:pt x="3401174" y="3744383"/>
                  </a:lnTo>
                  <a:lnTo>
                    <a:pt x="3392706" y="3721364"/>
                  </a:lnTo>
                  <a:lnTo>
                    <a:pt x="3383974" y="3698081"/>
                  </a:lnTo>
                  <a:lnTo>
                    <a:pt x="3374977" y="3675062"/>
                  </a:lnTo>
                  <a:lnTo>
                    <a:pt x="3365186" y="3652308"/>
                  </a:lnTo>
                  <a:lnTo>
                    <a:pt x="3355395" y="3629819"/>
                  </a:lnTo>
                  <a:lnTo>
                    <a:pt x="3345075" y="3607064"/>
                  </a:lnTo>
                  <a:lnTo>
                    <a:pt x="3334754" y="3584839"/>
                  </a:lnTo>
                  <a:lnTo>
                    <a:pt x="3323640" y="3562614"/>
                  </a:lnTo>
                  <a:lnTo>
                    <a:pt x="3312791" y="3540654"/>
                  </a:lnTo>
                  <a:lnTo>
                    <a:pt x="3301148" y="3518958"/>
                  </a:lnTo>
                  <a:lnTo>
                    <a:pt x="3289240" y="3497527"/>
                  </a:lnTo>
                  <a:close/>
                  <a:moveTo>
                    <a:pt x="422335" y="3497527"/>
                  </a:moveTo>
                  <a:lnTo>
                    <a:pt x="410163" y="3518958"/>
                  </a:lnTo>
                  <a:lnTo>
                    <a:pt x="399048" y="3540654"/>
                  </a:lnTo>
                  <a:lnTo>
                    <a:pt x="387670" y="3562614"/>
                  </a:lnTo>
                  <a:lnTo>
                    <a:pt x="376820" y="3584839"/>
                  </a:lnTo>
                  <a:lnTo>
                    <a:pt x="366500" y="3607064"/>
                  </a:lnTo>
                  <a:lnTo>
                    <a:pt x="355915" y="3629819"/>
                  </a:lnTo>
                  <a:lnTo>
                    <a:pt x="346389" y="3652308"/>
                  </a:lnTo>
                  <a:lnTo>
                    <a:pt x="336598" y="3675062"/>
                  </a:lnTo>
                  <a:lnTo>
                    <a:pt x="327601" y="3698081"/>
                  </a:lnTo>
                  <a:lnTo>
                    <a:pt x="318604" y="3721364"/>
                  </a:lnTo>
                  <a:lnTo>
                    <a:pt x="310136" y="3744383"/>
                  </a:lnTo>
                  <a:lnTo>
                    <a:pt x="302197" y="3767931"/>
                  </a:lnTo>
                  <a:lnTo>
                    <a:pt x="294259" y="3791479"/>
                  </a:lnTo>
                  <a:lnTo>
                    <a:pt x="286585" y="3815291"/>
                  </a:lnTo>
                  <a:lnTo>
                    <a:pt x="279440" y="3839633"/>
                  </a:lnTo>
                  <a:lnTo>
                    <a:pt x="272824" y="3863710"/>
                  </a:lnTo>
                  <a:lnTo>
                    <a:pt x="266209" y="3887787"/>
                  </a:lnTo>
                  <a:lnTo>
                    <a:pt x="260387" y="3912394"/>
                  </a:lnTo>
                  <a:lnTo>
                    <a:pt x="254830" y="3936735"/>
                  </a:lnTo>
                  <a:lnTo>
                    <a:pt x="249273" y="3961606"/>
                  </a:lnTo>
                  <a:lnTo>
                    <a:pt x="244245" y="3986212"/>
                  </a:lnTo>
                  <a:lnTo>
                    <a:pt x="240011" y="4011083"/>
                  </a:lnTo>
                  <a:lnTo>
                    <a:pt x="235777" y="4036219"/>
                  </a:lnTo>
                  <a:lnTo>
                    <a:pt x="232073" y="4061619"/>
                  </a:lnTo>
                  <a:lnTo>
                    <a:pt x="228633" y="4086754"/>
                  </a:lnTo>
                  <a:lnTo>
                    <a:pt x="225457" y="4112154"/>
                  </a:lnTo>
                  <a:lnTo>
                    <a:pt x="223075" y="4137819"/>
                  </a:lnTo>
                  <a:lnTo>
                    <a:pt x="220958" y="4163483"/>
                  </a:lnTo>
                  <a:lnTo>
                    <a:pt x="218842" y="4189148"/>
                  </a:lnTo>
                  <a:lnTo>
                    <a:pt x="217254" y="4215341"/>
                  </a:lnTo>
                  <a:lnTo>
                    <a:pt x="216460" y="4241006"/>
                  </a:lnTo>
                  <a:lnTo>
                    <a:pt x="215931" y="4267464"/>
                  </a:lnTo>
                  <a:lnTo>
                    <a:pt x="299816" y="4267464"/>
                  </a:lnTo>
                  <a:lnTo>
                    <a:pt x="300080" y="4242594"/>
                  </a:lnTo>
                  <a:lnTo>
                    <a:pt x="301403" y="4218252"/>
                  </a:lnTo>
                  <a:lnTo>
                    <a:pt x="302726" y="4193646"/>
                  </a:lnTo>
                  <a:lnTo>
                    <a:pt x="304579" y="4169304"/>
                  </a:lnTo>
                  <a:lnTo>
                    <a:pt x="306431" y="4144962"/>
                  </a:lnTo>
                  <a:lnTo>
                    <a:pt x="309077" y="4120621"/>
                  </a:lnTo>
                  <a:lnTo>
                    <a:pt x="311724" y="4096808"/>
                  </a:lnTo>
                  <a:lnTo>
                    <a:pt x="315164" y="4072466"/>
                  </a:lnTo>
                  <a:lnTo>
                    <a:pt x="318604" y="4049183"/>
                  </a:lnTo>
                  <a:lnTo>
                    <a:pt x="322838" y="4025106"/>
                  </a:lnTo>
                  <a:lnTo>
                    <a:pt x="327072" y="4001823"/>
                  </a:lnTo>
                  <a:lnTo>
                    <a:pt x="331570" y="3978275"/>
                  </a:lnTo>
                  <a:lnTo>
                    <a:pt x="336598" y="3954991"/>
                  </a:lnTo>
                  <a:lnTo>
                    <a:pt x="341890" y="3931708"/>
                  </a:lnTo>
                  <a:lnTo>
                    <a:pt x="347977" y="3908425"/>
                  </a:lnTo>
                  <a:lnTo>
                    <a:pt x="353798" y="3885671"/>
                  </a:lnTo>
                  <a:lnTo>
                    <a:pt x="360149" y="3862652"/>
                  </a:lnTo>
                  <a:lnTo>
                    <a:pt x="367029" y="3840162"/>
                  </a:lnTo>
                  <a:lnTo>
                    <a:pt x="373909" y="3817673"/>
                  </a:lnTo>
                  <a:lnTo>
                    <a:pt x="381319" y="3795183"/>
                  </a:lnTo>
                  <a:lnTo>
                    <a:pt x="388993" y="3772958"/>
                  </a:lnTo>
                  <a:lnTo>
                    <a:pt x="397196" y="3750998"/>
                  </a:lnTo>
                  <a:lnTo>
                    <a:pt x="405664" y="3729037"/>
                  </a:lnTo>
                  <a:lnTo>
                    <a:pt x="414132" y="3707606"/>
                  </a:lnTo>
                  <a:lnTo>
                    <a:pt x="423129" y="3685910"/>
                  </a:lnTo>
                  <a:lnTo>
                    <a:pt x="432655" y="3664479"/>
                  </a:lnTo>
                  <a:lnTo>
                    <a:pt x="441917" y="3643312"/>
                  </a:lnTo>
                  <a:lnTo>
                    <a:pt x="451973" y="3622146"/>
                  </a:lnTo>
                  <a:lnTo>
                    <a:pt x="462293" y="3601244"/>
                  </a:lnTo>
                  <a:lnTo>
                    <a:pt x="472613" y="3580341"/>
                  </a:lnTo>
                  <a:lnTo>
                    <a:pt x="483727" y="3559704"/>
                  </a:lnTo>
                  <a:lnTo>
                    <a:pt x="495106" y="3539331"/>
                  </a:lnTo>
                  <a:lnTo>
                    <a:pt x="422335" y="3497527"/>
                  </a:lnTo>
                  <a:close/>
                  <a:moveTo>
                    <a:pt x="3290825" y="3118626"/>
                  </a:moveTo>
                  <a:lnTo>
                    <a:pt x="3301412" y="3131608"/>
                  </a:lnTo>
                  <a:lnTo>
                    <a:pt x="3315173" y="3149071"/>
                  </a:lnTo>
                  <a:lnTo>
                    <a:pt x="3329197" y="3166798"/>
                  </a:lnTo>
                  <a:lnTo>
                    <a:pt x="3342693" y="3184260"/>
                  </a:lnTo>
                  <a:lnTo>
                    <a:pt x="3355660" y="3202517"/>
                  </a:lnTo>
                  <a:lnTo>
                    <a:pt x="3368891" y="3220244"/>
                  </a:lnTo>
                  <a:lnTo>
                    <a:pt x="3381592" y="3238764"/>
                  </a:lnTo>
                  <a:lnTo>
                    <a:pt x="3394294" y="3257021"/>
                  </a:lnTo>
                  <a:lnTo>
                    <a:pt x="3406467" y="3275806"/>
                  </a:lnTo>
                  <a:lnTo>
                    <a:pt x="3418904" y="3294592"/>
                  </a:lnTo>
                  <a:lnTo>
                    <a:pt x="3430812" y="3313642"/>
                  </a:lnTo>
                  <a:lnTo>
                    <a:pt x="3442720" y="3332692"/>
                  </a:lnTo>
                  <a:lnTo>
                    <a:pt x="3453834" y="3351742"/>
                  </a:lnTo>
                  <a:lnTo>
                    <a:pt x="3465477" y="3370792"/>
                  </a:lnTo>
                  <a:lnTo>
                    <a:pt x="3476591" y="3390635"/>
                  </a:lnTo>
                  <a:lnTo>
                    <a:pt x="3487176" y="3410214"/>
                  </a:lnTo>
                  <a:lnTo>
                    <a:pt x="3497761" y="3429794"/>
                  </a:lnTo>
                  <a:lnTo>
                    <a:pt x="3508081" y="3449902"/>
                  </a:lnTo>
                  <a:lnTo>
                    <a:pt x="3518666" y="3470010"/>
                  </a:lnTo>
                  <a:lnTo>
                    <a:pt x="3528192" y="3490119"/>
                  </a:lnTo>
                  <a:lnTo>
                    <a:pt x="3537983" y="3510491"/>
                  </a:lnTo>
                  <a:lnTo>
                    <a:pt x="3547510" y="3531129"/>
                  </a:lnTo>
                  <a:lnTo>
                    <a:pt x="3556507" y="3551502"/>
                  </a:lnTo>
                  <a:lnTo>
                    <a:pt x="3565504" y="3572404"/>
                  </a:lnTo>
                  <a:lnTo>
                    <a:pt x="3574501" y="3593306"/>
                  </a:lnTo>
                  <a:lnTo>
                    <a:pt x="3582440" y="3614208"/>
                  </a:lnTo>
                  <a:lnTo>
                    <a:pt x="3590908" y="3635375"/>
                  </a:lnTo>
                  <a:lnTo>
                    <a:pt x="3598846" y="3656541"/>
                  </a:lnTo>
                  <a:lnTo>
                    <a:pt x="3606520" y="3677973"/>
                  </a:lnTo>
                  <a:lnTo>
                    <a:pt x="3613930" y="3699669"/>
                  </a:lnTo>
                  <a:lnTo>
                    <a:pt x="3621074" y="3721100"/>
                  </a:lnTo>
                  <a:lnTo>
                    <a:pt x="3627955" y="3743060"/>
                  </a:lnTo>
                  <a:lnTo>
                    <a:pt x="3634570" y="3764491"/>
                  </a:lnTo>
                  <a:lnTo>
                    <a:pt x="3635424" y="3767326"/>
                  </a:lnTo>
                  <a:lnTo>
                    <a:pt x="3670168" y="3767326"/>
                  </a:lnTo>
                  <a:lnTo>
                    <a:pt x="3670168" y="3118626"/>
                  </a:lnTo>
                  <a:lnTo>
                    <a:pt x="3290825" y="3118626"/>
                  </a:lnTo>
                  <a:close/>
                  <a:moveTo>
                    <a:pt x="2875012" y="3118626"/>
                  </a:moveTo>
                  <a:lnTo>
                    <a:pt x="2886751" y="3128962"/>
                  </a:lnTo>
                  <a:lnTo>
                    <a:pt x="2904481" y="3144837"/>
                  </a:lnTo>
                  <a:lnTo>
                    <a:pt x="2921946" y="3160977"/>
                  </a:lnTo>
                  <a:lnTo>
                    <a:pt x="2938881" y="3177381"/>
                  </a:lnTo>
                  <a:lnTo>
                    <a:pt x="2955817" y="3194050"/>
                  </a:lnTo>
                  <a:lnTo>
                    <a:pt x="2972488" y="3210983"/>
                  </a:lnTo>
                  <a:lnTo>
                    <a:pt x="2989159" y="3228181"/>
                  </a:lnTo>
                  <a:lnTo>
                    <a:pt x="3005037" y="3245379"/>
                  </a:lnTo>
                  <a:lnTo>
                    <a:pt x="3021179" y="3263106"/>
                  </a:lnTo>
                  <a:lnTo>
                    <a:pt x="3036791" y="3281098"/>
                  </a:lnTo>
                  <a:lnTo>
                    <a:pt x="3051875" y="3299089"/>
                  </a:lnTo>
                  <a:lnTo>
                    <a:pt x="3066958" y="3317610"/>
                  </a:lnTo>
                  <a:lnTo>
                    <a:pt x="3082041" y="3336131"/>
                  </a:lnTo>
                  <a:lnTo>
                    <a:pt x="3096331" y="3354917"/>
                  </a:lnTo>
                  <a:lnTo>
                    <a:pt x="3110356" y="3373967"/>
                  </a:lnTo>
                  <a:lnTo>
                    <a:pt x="3124645" y="3393281"/>
                  </a:lnTo>
                  <a:lnTo>
                    <a:pt x="3138141" y="3412596"/>
                  </a:lnTo>
                  <a:lnTo>
                    <a:pt x="3151637" y="3432439"/>
                  </a:lnTo>
                  <a:lnTo>
                    <a:pt x="3164603" y="3452548"/>
                  </a:lnTo>
                  <a:lnTo>
                    <a:pt x="3177305" y="3472656"/>
                  </a:lnTo>
                  <a:lnTo>
                    <a:pt x="3189742" y="3493029"/>
                  </a:lnTo>
                  <a:lnTo>
                    <a:pt x="3262513" y="3450960"/>
                  </a:lnTo>
                  <a:lnTo>
                    <a:pt x="3249547" y="3429529"/>
                  </a:lnTo>
                  <a:lnTo>
                    <a:pt x="3236051" y="3408362"/>
                  </a:lnTo>
                  <a:lnTo>
                    <a:pt x="3222026" y="3386931"/>
                  </a:lnTo>
                  <a:lnTo>
                    <a:pt x="3208001" y="3366294"/>
                  </a:lnTo>
                  <a:lnTo>
                    <a:pt x="3193711" y="3345392"/>
                  </a:lnTo>
                  <a:lnTo>
                    <a:pt x="3178893" y="3325019"/>
                  </a:lnTo>
                  <a:lnTo>
                    <a:pt x="3163809" y="3305175"/>
                  </a:lnTo>
                  <a:lnTo>
                    <a:pt x="3148461" y="3285067"/>
                  </a:lnTo>
                  <a:lnTo>
                    <a:pt x="3132849" y="3265487"/>
                  </a:lnTo>
                  <a:lnTo>
                    <a:pt x="3116707" y="3246173"/>
                  </a:lnTo>
                  <a:lnTo>
                    <a:pt x="3100300" y="3226594"/>
                  </a:lnTo>
                  <a:lnTo>
                    <a:pt x="3084158" y="3207808"/>
                  </a:lnTo>
                  <a:lnTo>
                    <a:pt x="3067223" y="3189287"/>
                  </a:lnTo>
                  <a:lnTo>
                    <a:pt x="3050287" y="3170767"/>
                  </a:lnTo>
                  <a:lnTo>
                    <a:pt x="3033086" y="3152510"/>
                  </a:lnTo>
                  <a:lnTo>
                    <a:pt x="3015092" y="3134783"/>
                  </a:lnTo>
                  <a:lnTo>
                    <a:pt x="2998692" y="3118626"/>
                  </a:lnTo>
                  <a:lnTo>
                    <a:pt x="2875012" y="3118626"/>
                  </a:lnTo>
                  <a:close/>
                  <a:moveTo>
                    <a:pt x="2565709" y="3118626"/>
                  </a:moveTo>
                  <a:lnTo>
                    <a:pt x="2191076" y="3767326"/>
                  </a:lnTo>
                  <a:lnTo>
                    <a:pt x="2714966" y="3767326"/>
                  </a:lnTo>
                  <a:lnTo>
                    <a:pt x="3143433" y="3520016"/>
                  </a:lnTo>
                  <a:lnTo>
                    <a:pt x="3131261" y="3500173"/>
                  </a:lnTo>
                  <a:lnTo>
                    <a:pt x="3118824" y="3480594"/>
                  </a:lnTo>
                  <a:lnTo>
                    <a:pt x="3106387" y="3461544"/>
                  </a:lnTo>
                  <a:lnTo>
                    <a:pt x="3093420" y="3442758"/>
                  </a:lnTo>
                  <a:lnTo>
                    <a:pt x="3080454" y="3423973"/>
                  </a:lnTo>
                  <a:lnTo>
                    <a:pt x="3066958" y="3405452"/>
                  </a:lnTo>
                  <a:lnTo>
                    <a:pt x="3052933" y="3386931"/>
                  </a:lnTo>
                  <a:lnTo>
                    <a:pt x="3039173" y="3368939"/>
                  </a:lnTo>
                  <a:lnTo>
                    <a:pt x="3024883" y="3350948"/>
                  </a:lnTo>
                  <a:lnTo>
                    <a:pt x="3010329" y="3333221"/>
                  </a:lnTo>
                  <a:lnTo>
                    <a:pt x="2995775" y="3315758"/>
                  </a:lnTo>
                  <a:lnTo>
                    <a:pt x="2980692" y="3298560"/>
                  </a:lnTo>
                  <a:lnTo>
                    <a:pt x="2965343" y="3281627"/>
                  </a:lnTo>
                  <a:lnTo>
                    <a:pt x="2949731" y="3264958"/>
                  </a:lnTo>
                  <a:lnTo>
                    <a:pt x="2933854" y="3248289"/>
                  </a:lnTo>
                  <a:lnTo>
                    <a:pt x="2917976" y="3231885"/>
                  </a:lnTo>
                  <a:lnTo>
                    <a:pt x="2901570" y="3216010"/>
                  </a:lnTo>
                  <a:lnTo>
                    <a:pt x="2885163" y="3200400"/>
                  </a:lnTo>
                  <a:lnTo>
                    <a:pt x="2868228" y="3184525"/>
                  </a:lnTo>
                  <a:lnTo>
                    <a:pt x="2851292" y="3169179"/>
                  </a:lnTo>
                  <a:lnTo>
                    <a:pt x="2834091" y="3154362"/>
                  </a:lnTo>
                  <a:lnTo>
                    <a:pt x="2816626" y="3139546"/>
                  </a:lnTo>
                  <a:lnTo>
                    <a:pt x="2798897" y="3124994"/>
                  </a:lnTo>
                  <a:lnTo>
                    <a:pt x="2790847" y="3118626"/>
                  </a:lnTo>
                  <a:lnTo>
                    <a:pt x="2565709" y="3118626"/>
                  </a:lnTo>
                  <a:close/>
                  <a:moveTo>
                    <a:pt x="1937815" y="3118626"/>
                  </a:moveTo>
                  <a:lnTo>
                    <a:pt x="1937815" y="3767326"/>
                  </a:lnTo>
                  <a:lnTo>
                    <a:pt x="2128772" y="3767326"/>
                  </a:lnTo>
                  <a:lnTo>
                    <a:pt x="2503306" y="3118626"/>
                  </a:lnTo>
                  <a:lnTo>
                    <a:pt x="1937815" y="3118626"/>
                  </a:lnTo>
                  <a:close/>
                  <a:moveTo>
                    <a:pt x="1081242" y="3006725"/>
                  </a:moveTo>
                  <a:lnTo>
                    <a:pt x="1061924" y="3018631"/>
                  </a:lnTo>
                  <a:lnTo>
                    <a:pt x="1042342" y="3030802"/>
                  </a:lnTo>
                  <a:lnTo>
                    <a:pt x="1023290" y="3043767"/>
                  </a:lnTo>
                  <a:lnTo>
                    <a:pt x="1003972" y="3056731"/>
                  </a:lnTo>
                  <a:lnTo>
                    <a:pt x="985713" y="3069696"/>
                  </a:lnTo>
                  <a:lnTo>
                    <a:pt x="966661" y="3082925"/>
                  </a:lnTo>
                  <a:lnTo>
                    <a:pt x="948666" y="3096683"/>
                  </a:lnTo>
                  <a:lnTo>
                    <a:pt x="930408" y="3110971"/>
                  </a:lnTo>
                  <a:lnTo>
                    <a:pt x="912413" y="3124994"/>
                  </a:lnTo>
                  <a:lnTo>
                    <a:pt x="894948" y="3139546"/>
                  </a:lnTo>
                  <a:lnTo>
                    <a:pt x="877483" y="3154362"/>
                  </a:lnTo>
                  <a:lnTo>
                    <a:pt x="860018" y="3169179"/>
                  </a:lnTo>
                  <a:lnTo>
                    <a:pt x="843083" y="3184525"/>
                  </a:lnTo>
                  <a:lnTo>
                    <a:pt x="826676" y="3200400"/>
                  </a:lnTo>
                  <a:lnTo>
                    <a:pt x="810005" y="3216010"/>
                  </a:lnTo>
                  <a:lnTo>
                    <a:pt x="793599" y="3231885"/>
                  </a:lnTo>
                  <a:lnTo>
                    <a:pt x="777721" y="3248289"/>
                  </a:lnTo>
                  <a:lnTo>
                    <a:pt x="761579" y="3264958"/>
                  </a:lnTo>
                  <a:lnTo>
                    <a:pt x="746231" y="3281627"/>
                  </a:lnTo>
                  <a:lnTo>
                    <a:pt x="730883" y="3298560"/>
                  </a:lnTo>
                  <a:lnTo>
                    <a:pt x="715800" y="3315758"/>
                  </a:lnTo>
                  <a:lnTo>
                    <a:pt x="700981" y="3333221"/>
                  </a:lnTo>
                  <a:lnTo>
                    <a:pt x="686692" y="3350948"/>
                  </a:lnTo>
                  <a:lnTo>
                    <a:pt x="672137" y="3368939"/>
                  </a:lnTo>
                  <a:lnTo>
                    <a:pt x="658377" y="3386931"/>
                  </a:lnTo>
                  <a:lnTo>
                    <a:pt x="644617" y="3405452"/>
                  </a:lnTo>
                  <a:lnTo>
                    <a:pt x="631121" y="3423973"/>
                  </a:lnTo>
                  <a:lnTo>
                    <a:pt x="617890" y="3442758"/>
                  </a:lnTo>
                  <a:lnTo>
                    <a:pt x="605188" y="3461544"/>
                  </a:lnTo>
                  <a:lnTo>
                    <a:pt x="592487" y="3480594"/>
                  </a:lnTo>
                  <a:lnTo>
                    <a:pt x="580314" y="3500173"/>
                  </a:lnTo>
                  <a:lnTo>
                    <a:pt x="568406" y="3520016"/>
                  </a:lnTo>
                  <a:lnTo>
                    <a:pt x="1569732" y="4098131"/>
                  </a:lnTo>
                  <a:lnTo>
                    <a:pt x="1578994" y="4084902"/>
                  </a:lnTo>
                  <a:lnTo>
                    <a:pt x="1588785" y="4072202"/>
                  </a:lnTo>
                  <a:lnTo>
                    <a:pt x="1599370" y="4060296"/>
                  </a:lnTo>
                  <a:lnTo>
                    <a:pt x="1610484" y="4048654"/>
                  </a:lnTo>
                  <a:lnTo>
                    <a:pt x="1622127" y="4037806"/>
                  </a:lnTo>
                  <a:lnTo>
                    <a:pt x="1634035" y="4027223"/>
                  </a:lnTo>
                  <a:lnTo>
                    <a:pt x="1646472" y="4017433"/>
                  </a:lnTo>
                  <a:lnTo>
                    <a:pt x="1659439" y="4007908"/>
                  </a:lnTo>
                  <a:lnTo>
                    <a:pt x="1081242" y="3006725"/>
                  </a:lnTo>
                  <a:close/>
                  <a:moveTo>
                    <a:pt x="1012440" y="2887662"/>
                  </a:moveTo>
                  <a:lnTo>
                    <a:pt x="991006" y="2900627"/>
                  </a:lnTo>
                  <a:lnTo>
                    <a:pt x="969572" y="2914121"/>
                  </a:lnTo>
                  <a:lnTo>
                    <a:pt x="948666" y="2928144"/>
                  </a:lnTo>
                  <a:lnTo>
                    <a:pt x="927761" y="2942167"/>
                  </a:lnTo>
                  <a:lnTo>
                    <a:pt x="907121" y="2956454"/>
                  </a:lnTo>
                  <a:lnTo>
                    <a:pt x="886745" y="2971271"/>
                  </a:lnTo>
                  <a:lnTo>
                    <a:pt x="866634" y="2986352"/>
                  </a:lnTo>
                  <a:lnTo>
                    <a:pt x="846523" y="3001698"/>
                  </a:lnTo>
                  <a:lnTo>
                    <a:pt x="826941" y="3017044"/>
                  </a:lnTo>
                  <a:lnTo>
                    <a:pt x="807359" y="3033183"/>
                  </a:lnTo>
                  <a:lnTo>
                    <a:pt x="788306" y="3049323"/>
                  </a:lnTo>
                  <a:lnTo>
                    <a:pt x="769518" y="3065992"/>
                  </a:lnTo>
                  <a:lnTo>
                    <a:pt x="750730" y="3082660"/>
                  </a:lnTo>
                  <a:lnTo>
                    <a:pt x="732471" y="3099594"/>
                  </a:lnTo>
                  <a:lnTo>
                    <a:pt x="714212" y="3117056"/>
                  </a:lnTo>
                  <a:lnTo>
                    <a:pt x="696483" y="3134783"/>
                  </a:lnTo>
                  <a:lnTo>
                    <a:pt x="678753" y="3152510"/>
                  </a:lnTo>
                  <a:lnTo>
                    <a:pt x="661288" y="3170767"/>
                  </a:lnTo>
                  <a:lnTo>
                    <a:pt x="644352" y="3189287"/>
                  </a:lnTo>
                  <a:lnTo>
                    <a:pt x="627417" y="3207808"/>
                  </a:lnTo>
                  <a:lnTo>
                    <a:pt x="611010" y="3226594"/>
                  </a:lnTo>
                  <a:lnTo>
                    <a:pt x="594868" y="3246173"/>
                  </a:lnTo>
                  <a:lnTo>
                    <a:pt x="578726" y="3265487"/>
                  </a:lnTo>
                  <a:lnTo>
                    <a:pt x="563114" y="3285067"/>
                  </a:lnTo>
                  <a:lnTo>
                    <a:pt x="547766" y="3305175"/>
                  </a:lnTo>
                  <a:lnTo>
                    <a:pt x="532682" y="3325019"/>
                  </a:lnTo>
                  <a:lnTo>
                    <a:pt x="517863" y="3345392"/>
                  </a:lnTo>
                  <a:lnTo>
                    <a:pt x="503574" y="3366294"/>
                  </a:lnTo>
                  <a:lnTo>
                    <a:pt x="489284" y="3386931"/>
                  </a:lnTo>
                  <a:lnTo>
                    <a:pt x="475524" y="3408362"/>
                  </a:lnTo>
                  <a:lnTo>
                    <a:pt x="462028" y="3429529"/>
                  </a:lnTo>
                  <a:lnTo>
                    <a:pt x="448797" y="3450960"/>
                  </a:lnTo>
                  <a:lnTo>
                    <a:pt x="521568" y="3493029"/>
                  </a:lnTo>
                  <a:lnTo>
                    <a:pt x="534270" y="3472656"/>
                  </a:lnTo>
                  <a:lnTo>
                    <a:pt x="546707" y="3452548"/>
                  </a:lnTo>
                  <a:lnTo>
                    <a:pt x="559938" y="3432439"/>
                  </a:lnTo>
                  <a:lnTo>
                    <a:pt x="573434" y="3412596"/>
                  </a:lnTo>
                  <a:lnTo>
                    <a:pt x="586929" y="3393281"/>
                  </a:lnTo>
                  <a:lnTo>
                    <a:pt x="600954" y="3373967"/>
                  </a:lnTo>
                  <a:lnTo>
                    <a:pt x="615244" y="3354917"/>
                  </a:lnTo>
                  <a:lnTo>
                    <a:pt x="629533" y="3336131"/>
                  </a:lnTo>
                  <a:lnTo>
                    <a:pt x="644617" y="3317610"/>
                  </a:lnTo>
                  <a:lnTo>
                    <a:pt x="659700" y="3299089"/>
                  </a:lnTo>
                  <a:lnTo>
                    <a:pt x="675048" y="3281098"/>
                  </a:lnTo>
                  <a:lnTo>
                    <a:pt x="690396" y="3263106"/>
                  </a:lnTo>
                  <a:lnTo>
                    <a:pt x="706538" y="3245379"/>
                  </a:lnTo>
                  <a:lnTo>
                    <a:pt x="722415" y="3228181"/>
                  </a:lnTo>
                  <a:lnTo>
                    <a:pt x="739087" y="3210983"/>
                  </a:lnTo>
                  <a:lnTo>
                    <a:pt x="755758" y="3194050"/>
                  </a:lnTo>
                  <a:lnTo>
                    <a:pt x="772693" y="3177381"/>
                  </a:lnTo>
                  <a:lnTo>
                    <a:pt x="789629" y="3160977"/>
                  </a:lnTo>
                  <a:lnTo>
                    <a:pt x="807094" y="3144837"/>
                  </a:lnTo>
                  <a:lnTo>
                    <a:pt x="824559" y="3128962"/>
                  </a:lnTo>
                  <a:lnTo>
                    <a:pt x="842553" y="3113352"/>
                  </a:lnTo>
                  <a:lnTo>
                    <a:pt x="860812" y="3098006"/>
                  </a:lnTo>
                  <a:lnTo>
                    <a:pt x="879336" y="3082925"/>
                  </a:lnTo>
                  <a:lnTo>
                    <a:pt x="897859" y="3068108"/>
                  </a:lnTo>
                  <a:lnTo>
                    <a:pt x="916647" y="3053556"/>
                  </a:lnTo>
                  <a:lnTo>
                    <a:pt x="935700" y="3039269"/>
                  </a:lnTo>
                  <a:lnTo>
                    <a:pt x="954753" y="3025511"/>
                  </a:lnTo>
                  <a:lnTo>
                    <a:pt x="974335" y="3011752"/>
                  </a:lnTo>
                  <a:lnTo>
                    <a:pt x="994181" y="2998258"/>
                  </a:lnTo>
                  <a:lnTo>
                    <a:pt x="1013763" y="2985558"/>
                  </a:lnTo>
                  <a:lnTo>
                    <a:pt x="1034139" y="2972594"/>
                  </a:lnTo>
                  <a:lnTo>
                    <a:pt x="1054515" y="2959894"/>
                  </a:lnTo>
                  <a:lnTo>
                    <a:pt x="1012440" y="2887662"/>
                  </a:lnTo>
                  <a:close/>
                  <a:moveTo>
                    <a:pt x="1427194" y="2853925"/>
                  </a:moveTo>
                  <a:lnTo>
                    <a:pt x="1417575" y="2856706"/>
                  </a:lnTo>
                  <a:lnTo>
                    <a:pt x="1395876" y="2863850"/>
                  </a:lnTo>
                  <a:lnTo>
                    <a:pt x="1374177" y="2870729"/>
                  </a:lnTo>
                  <a:lnTo>
                    <a:pt x="1353007" y="2878138"/>
                  </a:lnTo>
                  <a:lnTo>
                    <a:pt x="1331573" y="2886075"/>
                  </a:lnTo>
                  <a:lnTo>
                    <a:pt x="1310668" y="2893748"/>
                  </a:lnTo>
                  <a:lnTo>
                    <a:pt x="1289498" y="2902214"/>
                  </a:lnTo>
                  <a:lnTo>
                    <a:pt x="1268858" y="2910681"/>
                  </a:lnTo>
                  <a:lnTo>
                    <a:pt x="1248217" y="2919942"/>
                  </a:lnTo>
                  <a:lnTo>
                    <a:pt x="1227842" y="2929202"/>
                  </a:lnTo>
                  <a:lnTo>
                    <a:pt x="1207466" y="2938727"/>
                  </a:lnTo>
                  <a:lnTo>
                    <a:pt x="1187355" y="2948517"/>
                  </a:lnTo>
                  <a:lnTo>
                    <a:pt x="1167508" y="2958835"/>
                  </a:lnTo>
                  <a:lnTo>
                    <a:pt x="1147397" y="2969154"/>
                  </a:lnTo>
                  <a:lnTo>
                    <a:pt x="1128080" y="2979737"/>
                  </a:lnTo>
                  <a:lnTo>
                    <a:pt x="1706012" y="3981185"/>
                  </a:lnTo>
                  <a:lnTo>
                    <a:pt x="1720566" y="3974835"/>
                  </a:lnTo>
                  <a:lnTo>
                    <a:pt x="1734856" y="3969014"/>
                  </a:lnTo>
                  <a:lnTo>
                    <a:pt x="1749654" y="3963823"/>
                  </a:lnTo>
                  <a:lnTo>
                    <a:pt x="1749654" y="3122330"/>
                  </a:lnTo>
                  <a:lnTo>
                    <a:pt x="1446373" y="3122330"/>
                  </a:lnTo>
                  <a:lnTo>
                    <a:pt x="1437904" y="2999839"/>
                  </a:lnTo>
                  <a:lnTo>
                    <a:pt x="1427583" y="2859094"/>
                  </a:lnTo>
                  <a:lnTo>
                    <a:pt x="1427194" y="2853925"/>
                  </a:lnTo>
                  <a:close/>
                  <a:moveTo>
                    <a:pt x="1416622" y="2713482"/>
                  </a:moveTo>
                  <a:lnTo>
                    <a:pt x="1400904" y="2717800"/>
                  </a:lnTo>
                  <a:lnTo>
                    <a:pt x="1377088" y="2725208"/>
                  </a:lnTo>
                  <a:lnTo>
                    <a:pt x="1353272" y="2732617"/>
                  </a:lnTo>
                  <a:lnTo>
                    <a:pt x="1329721" y="2740554"/>
                  </a:lnTo>
                  <a:lnTo>
                    <a:pt x="1306169" y="2748492"/>
                  </a:lnTo>
                  <a:lnTo>
                    <a:pt x="1282618" y="2756958"/>
                  </a:lnTo>
                  <a:lnTo>
                    <a:pt x="1259861" y="2765954"/>
                  </a:lnTo>
                  <a:lnTo>
                    <a:pt x="1236574" y="2775214"/>
                  </a:lnTo>
                  <a:lnTo>
                    <a:pt x="1213552" y="2784740"/>
                  </a:lnTo>
                  <a:lnTo>
                    <a:pt x="1191059" y="2794529"/>
                  </a:lnTo>
                  <a:lnTo>
                    <a:pt x="1168831" y="2804848"/>
                  </a:lnTo>
                  <a:lnTo>
                    <a:pt x="1146603" y="2815431"/>
                  </a:lnTo>
                  <a:lnTo>
                    <a:pt x="1124110" y="2826015"/>
                  </a:lnTo>
                  <a:lnTo>
                    <a:pt x="1102147" y="2837392"/>
                  </a:lnTo>
                  <a:lnTo>
                    <a:pt x="1080712" y="2848769"/>
                  </a:lnTo>
                  <a:lnTo>
                    <a:pt x="1059013" y="2860675"/>
                  </a:lnTo>
                  <a:lnTo>
                    <a:pt x="1101088" y="2933435"/>
                  </a:lnTo>
                  <a:lnTo>
                    <a:pt x="1121464" y="2922058"/>
                  </a:lnTo>
                  <a:lnTo>
                    <a:pt x="1142104" y="2911475"/>
                  </a:lnTo>
                  <a:lnTo>
                    <a:pt x="1162745" y="2900627"/>
                  </a:lnTo>
                  <a:lnTo>
                    <a:pt x="1183385" y="2890308"/>
                  </a:lnTo>
                  <a:lnTo>
                    <a:pt x="1204820" y="2880783"/>
                  </a:lnTo>
                  <a:lnTo>
                    <a:pt x="1225989" y="2870994"/>
                  </a:lnTo>
                  <a:lnTo>
                    <a:pt x="1247424" y="2861469"/>
                  </a:lnTo>
                  <a:lnTo>
                    <a:pt x="1268858" y="2852737"/>
                  </a:lnTo>
                  <a:lnTo>
                    <a:pt x="1290821" y="2844006"/>
                  </a:lnTo>
                  <a:lnTo>
                    <a:pt x="1312785" y="2835539"/>
                  </a:lnTo>
                  <a:lnTo>
                    <a:pt x="1334749" y="2827602"/>
                  </a:lnTo>
                  <a:lnTo>
                    <a:pt x="1356977" y="2819929"/>
                  </a:lnTo>
                  <a:lnTo>
                    <a:pt x="1379205" y="2812256"/>
                  </a:lnTo>
                  <a:lnTo>
                    <a:pt x="1401962" y="2805377"/>
                  </a:lnTo>
                  <a:lnTo>
                    <a:pt x="1423054" y="2798926"/>
                  </a:lnTo>
                  <a:lnTo>
                    <a:pt x="1416622" y="2713482"/>
                  </a:lnTo>
                  <a:close/>
                  <a:moveTo>
                    <a:pt x="1621831" y="1665666"/>
                  </a:moveTo>
                  <a:lnTo>
                    <a:pt x="1621831" y="2022293"/>
                  </a:lnTo>
                  <a:lnTo>
                    <a:pt x="3670168" y="2022293"/>
                  </a:lnTo>
                  <a:lnTo>
                    <a:pt x="3670698" y="2018589"/>
                  </a:lnTo>
                  <a:lnTo>
                    <a:pt x="3672285" y="2008006"/>
                  </a:lnTo>
                  <a:lnTo>
                    <a:pt x="3674403" y="1991339"/>
                  </a:lnTo>
                  <a:lnTo>
                    <a:pt x="3677049" y="1969381"/>
                  </a:lnTo>
                  <a:lnTo>
                    <a:pt x="3677843" y="1957211"/>
                  </a:lnTo>
                  <a:lnTo>
                    <a:pt x="3678901" y="1943718"/>
                  </a:lnTo>
                  <a:lnTo>
                    <a:pt x="3679431" y="1929697"/>
                  </a:lnTo>
                  <a:lnTo>
                    <a:pt x="3679960" y="1915146"/>
                  </a:lnTo>
                  <a:lnTo>
                    <a:pt x="3679960" y="1899801"/>
                  </a:lnTo>
                  <a:lnTo>
                    <a:pt x="3679695" y="1883928"/>
                  </a:lnTo>
                  <a:lnTo>
                    <a:pt x="3679166" y="1868054"/>
                  </a:lnTo>
                  <a:lnTo>
                    <a:pt x="3677843" y="1851651"/>
                  </a:lnTo>
                  <a:lnTo>
                    <a:pt x="3675990" y="1835513"/>
                  </a:lnTo>
                  <a:lnTo>
                    <a:pt x="3673873" y="1819375"/>
                  </a:lnTo>
                  <a:lnTo>
                    <a:pt x="3672285" y="1811174"/>
                  </a:lnTo>
                  <a:lnTo>
                    <a:pt x="3670698" y="1803502"/>
                  </a:lnTo>
                  <a:lnTo>
                    <a:pt x="3668845" y="1795565"/>
                  </a:lnTo>
                  <a:lnTo>
                    <a:pt x="3666993" y="1787628"/>
                  </a:lnTo>
                  <a:lnTo>
                    <a:pt x="3664611" y="1779956"/>
                  </a:lnTo>
                  <a:lnTo>
                    <a:pt x="3662229" y="1772284"/>
                  </a:lnTo>
                  <a:lnTo>
                    <a:pt x="3659318" y="1764876"/>
                  </a:lnTo>
                  <a:lnTo>
                    <a:pt x="3656671" y="1757733"/>
                  </a:lnTo>
                  <a:lnTo>
                    <a:pt x="3653760" y="1750325"/>
                  </a:lnTo>
                  <a:lnTo>
                    <a:pt x="3650320" y="1743447"/>
                  </a:lnTo>
                  <a:lnTo>
                    <a:pt x="3646880" y="1736833"/>
                  </a:lnTo>
                  <a:lnTo>
                    <a:pt x="3643175" y="1730219"/>
                  </a:lnTo>
                  <a:lnTo>
                    <a:pt x="3638940" y="1723869"/>
                  </a:lnTo>
                  <a:lnTo>
                    <a:pt x="3634706" y="1717785"/>
                  </a:lnTo>
                  <a:lnTo>
                    <a:pt x="3629943" y="1711964"/>
                  </a:lnTo>
                  <a:lnTo>
                    <a:pt x="3625179" y="1706408"/>
                  </a:lnTo>
                  <a:lnTo>
                    <a:pt x="3619886" y="1701117"/>
                  </a:lnTo>
                  <a:lnTo>
                    <a:pt x="3614593" y="1696091"/>
                  </a:lnTo>
                  <a:lnTo>
                    <a:pt x="3608506" y="1691328"/>
                  </a:lnTo>
                  <a:lnTo>
                    <a:pt x="3602684" y="1687096"/>
                  </a:lnTo>
                  <a:lnTo>
                    <a:pt x="3596333" y="1682863"/>
                  </a:lnTo>
                  <a:lnTo>
                    <a:pt x="3589452" y="1679423"/>
                  </a:lnTo>
                  <a:lnTo>
                    <a:pt x="3582571" y="1675984"/>
                  </a:lnTo>
                  <a:lnTo>
                    <a:pt x="3574897" y="1673339"/>
                  </a:lnTo>
                  <a:lnTo>
                    <a:pt x="3567487" y="1670693"/>
                  </a:lnTo>
                  <a:lnTo>
                    <a:pt x="3559283" y="1668576"/>
                  </a:lnTo>
                  <a:lnTo>
                    <a:pt x="3550814" y="1666989"/>
                  </a:lnTo>
                  <a:lnTo>
                    <a:pt x="3542081" y="1665666"/>
                  </a:lnTo>
                  <a:lnTo>
                    <a:pt x="3409309" y="1665666"/>
                  </a:lnTo>
                  <a:lnTo>
                    <a:pt x="3408100" y="1671700"/>
                  </a:lnTo>
                  <a:lnTo>
                    <a:pt x="3406513" y="1679353"/>
                  </a:lnTo>
                  <a:lnTo>
                    <a:pt x="3404398" y="1687271"/>
                  </a:lnTo>
                  <a:lnTo>
                    <a:pt x="3401489" y="1694660"/>
                  </a:lnTo>
                  <a:lnTo>
                    <a:pt x="3398580" y="1702050"/>
                  </a:lnTo>
                  <a:lnTo>
                    <a:pt x="3395406" y="1709176"/>
                  </a:lnTo>
                  <a:lnTo>
                    <a:pt x="3391969" y="1716037"/>
                  </a:lnTo>
                  <a:lnTo>
                    <a:pt x="3388002" y="1722899"/>
                  </a:lnTo>
                  <a:lnTo>
                    <a:pt x="3384035" y="1729233"/>
                  </a:lnTo>
                  <a:lnTo>
                    <a:pt x="3379275" y="1735831"/>
                  </a:lnTo>
                  <a:lnTo>
                    <a:pt x="3374515" y="1741637"/>
                  </a:lnTo>
                  <a:lnTo>
                    <a:pt x="3369491" y="1747706"/>
                  </a:lnTo>
                  <a:lnTo>
                    <a:pt x="3364202" y="1753249"/>
                  </a:lnTo>
                  <a:lnTo>
                    <a:pt x="3358648" y="1758527"/>
                  </a:lnTo>
                  <a:lnTo>
                    <a:pt x="3352566" y="1763541"/>
                  </a:lnTo>
                  <a:lnTo>
                    <a:pt x="3346748" y="1768292"/>
                  </a:lnTo>
                  <a:lnTo>
                    <a:pt x="3340401" y="1772778"/>
                  </a:lnTo>
                  <a:lnTo>
                    <a:pt x="3333790" y="1777001"/>
                  </a:lnTo>
                  <a:lnTo>
                    <a:pt x="3326914" y="1780696"/>
                  </a:lnTo>
                  <a:lnTo>
                    <a:pt x="3320039" y="1784654"/>
                  </a:lnTo>
                  <a:lnTo>
                    <a:pt x="3312899" y="1787557"/>
                  </a:lnTo>
                  <a:lnTo>
                    <a:pt x="3305494" y="1790460"/>
                  </a:lnTo>
                  <a:lnTo>
                    <a:pt x="3298089" y="1793099"/>
                  </a:lnTo>
                  <a:lnTo>
                    <a:pt x="3290420" y="1795211"/>
                  </a:lnTo>
                  <a:lnTo>
                    <a:pt x="3282751" y="1797058"/>
                  </a:lnTo>
                  <a:lnTo>
                    <a:pt x="3274554" y="1798378"/>
                  </a:lnTo>
                  <a:lnTo>
                    <a:pt x="3266620" y="1799433"/>
                  </a:lnTo>
                  <a:lnTo>
                    <a:pt x="3258422" y="1800225"/>
                  </a:lnTo>
                  <a:lnTo>
                    <a:pt x="3249960" y="1800225"/>
                  </a:lnTo>
                  <a:lnTo>
                    <a:pt x="2017102" y="1800225"/>
                  </a:lnTo>
                  <a:lnTo>
                    <a:pt x="2008639" y="1800225"/>
                  </a:lnTo>
                  <a:lnTo>
                    <a:pt x="2000441" y="1799433"/>
                  </a:lnTo>
                  <a:lnTo>
                    <a:pt x="1992508" y="1798378"/>
                  </a:lnTo>
                  <a:lnTo>
                    <a:pt x="1984574" y="1797058"/>
                  </a:lnTo>
                  <a:lnTo>
                    <a:pt x="1976641" y="1795211"/>
                  </a:lnTo>
                  <a:lnTo>
                    <a:pt x="1969236" y="1793099"/>
                  </a:lnTo>
                  <a:lnTo>
                    <a:pt x="1961567" y="1790460"/>
                  </a:lnTo>
                  <a:lnTo>
                    <a:pt x="1954163" y="1787557"/>
                  </a:lnTo>
                  <a:lnTo>
                    <a:pt x="1947287" y="1784654"/>
                  </a:lnTo>
                  <a:lnTo>
                    <a:pt x="1940147" y="1780696"/>
                  </a:lnTo>
                  <a:lnTo>
                    <a:pt x="1933536" y="1777001"/>
                  </a:lnTo>
                  <a:lnTo>
                    <a:pt x="1926925" y="1772778"/>
                  </a:lnTo>
                  <a:lnTo>
                    <a:pt x="1920578" y="1768292"/>
                  </a:lnTo>
                  <a:lnTo>
                    <a:pt x="1914231" y="1763541"/>
                  </a:lnTo>
                  <a:lnTo>
                    <a:pt x="1908678" y="1758527"/>
                  </a:lnTo>
                  <a:lnTo>
                    <a:pt x="1903124" y="1753249"/>
                  </a:lnTo>
                  <a:lnTo>
                    <a:pt x="1897835" y="1747706"/>
                  </a:lnTo>
                  <a:lnTo>
                    <a:pt x="1892811" y="1741637"/>
                  </a:lnTo>
                  <a:lnTo>
                    <a:pt x="1887786" y="1735831"/>
                  </a:lnTo>
                  <a:lnTo>
                    <a:pt x="1883291" y="1729233"/>
                  </a:lnTo>
                  <a:lnTo>
                    <a:pt x="1879324" y="1722899"/>
                  </a:lnTo>
                  <a:lnTo>
                    <a:pt x="1875093" y="1716037"/>
                  </a:lnTo>
                  <a:lnTo>
                    <a:pt x="1871655" y="1709176"/>
                  </a:lnTo>
                  <a:lnTo>
                    <a:pt x="1868217" y="1702050"/>
                  </a:lnTo>
                  <a:lnTo>
                    <a:pt x="1865573" y="1694660"/>
                  </a:lnTo>
                  <a:lnTo>
                    <a:pt x="1862928" y="1687271"/>
                  </a:lnTo>
                  <a:lnTo>
                    <a:pt x="1860813" y="1679353"/>
                  </a:lnTo>
                  <a:lnTo>
                    <a:pt x="1858961" y="1671700"/>
                  </a:lnTo>
                  <a:lnTo>
                    <a:pt x="1857954" y="1665666"/>
                  </a:lnTo>
                  <a:lnTo>
                    <a:pt x="1621831" y="1665666"/>
                  </a:lnTo>
                  <a:close/>
                  <a:moveTo>
                    <a:pt x="504561" y="0"/>
                  </a:moveTo>
                  <a:lnTo>
                    <a:pt x="843228" y="0"/>
                  </a:lnTo>
                  <a:lnTo>
                    <a:pt x="850107" y="264"/>
                  </a:lnTo>
                  <a:lnTo>
                    <a:pt x="856721" y="528"/>
                  </a:lnTo>
                  <a:lnTo>
                    <a:pt x="863071" y="1584"/>
                  </a:lnTo>
                  <a:lnTo>
                    <a:pt x="869686" y="2905"/>
                  </a:lnTo>
                  <a:lnTo>
                    <a:pt x="876301" y="4489"/>
                  </a:lnTo>
                  <a:lnTo>
                    <a:pt x="882651" y="6073"/>
                  </a:lnTo>
                  <a:lnTo>
                    <a:pt x="885415" y="6993"/>
                  </a:lnTo>
                  <a:lnTo>
                    <a:pt x="896445" y="6085"/>
                  </a:lnTo>
                  <a:lnTo>
                    <a:pt x="919733" y="3969"/>
                  </a:lnTo>
                  <a:lnTo>
                    <a:pt x="943551" y="2381"/>
                  </a:lnTo>
                  <a:lnTo>
                    <a:pt x="968428" y="1323"/>
                  </a:lnTo>
                  <a:lnTo>
                    <a:pt x="993569" y="265"/>
                  </a:lnTo>
                  <a:lnTo>
                    <a:pt x="1018974" y="0"/>
                  </a:lnTo>
                  <a:lnTo>
                    <a:pt x="1044645" y="265"/>
                  </a:lnTo>
                  <a:lnTo>
                    <a:pt x="1070050" y="1058"/>
                  </a:lnTo>
                  <a:lnTo>
                    <a:pt x="1095456" y="2117"/>
                  </a:lnTo>
                  <a:lnTo>
                    <a:pt x="1107894" y="3175"/>
                  </a:lnTo>
                  <a:lnTo>
                    <a:pt x="1120597" y="4498"/>
                  </a:lnTo>
                  <a:lnTo>
                    <a:pt x="1132771" y="5556"/>
                  </a:lnTo>
                  <a:lnTo>
                    <a:pt x="1144944" y="7143"/>
                  </a:lnTo>
                  <a:lnTo>
                    <a:pt x="1157118" y="8731"/>
                  </a:lnTo>
                  <a:lnTo>
                    <a:pt x="1168762" y="10583"/>
                  </a:lnTo>
                  <a:lnTo>
                    <a:pt x="1180407" y="12964"/>
                  </a:lnTo>
                  <a:lnTo>
                    <a:pt x="1192051" y="15345"/>
                  </a:lnTo>
                  <a:lnTo>
                    <a:pt x="1203166" y="17990"/>
                  </a:lnTo>
                  <a:lnTo>
                    <a:pt x="1214016" y="20636"/>
                  </a:lnTo>
                  <a:lnTo>
                    <a:pt x="1224602" y="23810"/>
                  </a:lnTo>
                  <a:lnTo>
                    <a:pt x="1234923" y="27250"/>
                  </a:lnTo>
                  <a:lnTo>
                    <a:pt x="1244980" y="30689"/>
                  </a:lnTo>
                  <a:lnTo>
                    <a:pt x="1254771" y="34922"/>
                  </a:lnTo>
                  <a:lnTo>
                    <a:pt x="1264034" y="38890"/>
                  </a:lnTo>
                  <a:lnTo>
                    <a:pt x="1273032" y="43388"/>
                  </a:lnTo>
                  <a:lnTo>
                    <a:pt x="1281500" y="48415"/>
                  </a:lnTo>
                  <a:lnTo>
                    <a:pt x="1289440" y="53441"/>
                  </a:lnTo>
                  <a:lnTo>
                    <a:pt x="1297114" y="58732"/>
                  </a:lnTo>
                  <a:lnTo>
                    <a:pt x="1304260" y="64288"/>
                  </a:lnTo>
                  <a:lnTo>
                    <a:pt x="1310876" y="70373"/>
                  </a:lnTo>
                  <a:lnTo>
                    <a:pt x="1316962" y="76458"/>
                  </a:lnTo>
                  <a:lnTo>
                    <a:pt x="1322520" y="83336"/>
                  </a:lnTo>
                  <a:lnTo>
                    <a:pt x="1327813" y="90215"/>
                  </a:lnTo>
                  <a:lnTo>
                    <a:pt x="1330195" y="94183"/>
                  </a:lnTo>
                  <a:lnTo>
                    <a:pt x="1332576" y="98416"/>
                  </a:lnTo>
                  <a:lnTo>
                    <a:pt x="1337340" y="107940"/>
                  </a:lnTo>
                  <a:lnTo>
                    <a:pt x="1342104" y="119052"/>
                  </a:lnTo>
                  <a:lnTo>
                    <a:pt x="1346602" y="131751"/>
                  </a:lnTo>
                  <a:lnTo>
                    <a:pt x="1351366" y="145508"/>
                  </a:lnTo>
                  <a:lnTo>
                    <a:pt x="1356130" y="160588"/>
                  </a:lnTo>
                  <a:lnTo>
                    <a:pt x="1360629" y="177255"/>
                  </a:lnTo>
                  <a:lnTo>
                    <a:pt x="1364863" y="194716"/>
                  </a:lnTo>
                  <a:lnTo>
                    <a:pt x="1369626" y="214029"/>
                  </a:lnTo>
                  <a:lnTo>
                    <a:pt x="1374125" y="233871"/>
                  </a:lnTo>
                  <a:lnTo>
                    <a:pt x="1378360" y="255035"/>
                  </a:lnTo>
                  <a:lnTo>
                    <a:pt x="1382594" y="276994"/>
                  </a:lnTo>
                  <a:lnTo>
                    <a:pt x="1386828" y="300275"/>
                  </a:lnTo>
                  <a:lnTo>
                    <a:pt x="1391063" y="324085"/>
                  </a:lnTo>
                  <a:lnTo>
                    <a:pt x="1399531" y="374352"/>
                  </a:lnTo>
                  <a:lnTo>
                    <a:pt x="1407206" y="427793"/>
                  </a:lnTo>
                  <a:lnTo>
                    <a:pt x="1415145" y="483615"/>
                  </a:lnTo>
                  <a:lnTo>
                    <a:pt x="1422555" y="541553"/>
                  </a:lnTo>
                  <a:lnTo>
                    <a:pt x="1429965" y="601608"/>
                  </a:lnTo>
                  <a:lnTo>
                    <a:pt x="1437110" y="662457"/>
                  </a:lnTo>
                  <a:lnTo>
                    <a:pt x="1443726" y="724099"/>
                  </a:lnTo>
                  <a:lnTo>
                    <a:pt x="1450342" y="786535"/>
                  </a:lnTo>
                  <a:lnTo>
                    <a:pt x="1456429" y="848707"/>
                  </a:lnTo>
                  <a:lnTo>
                    <a:pt x="1462252" y="910614"/>
                  </a:lnTo>
                  <a:lnTo>
                    <a:pt x="1467809" y="971462"/>
                  </a:lnTo>
                  <a:lnTo>
                    <a:pt x="1477865" y="1088927"/>
                  </a:lnTo>
                  <a:lnTo>
                    <a:pt x="1486599" y="1197396"/>
                  </a:lnTo>
                  <a:lnTo>
                    <a:pt x="1494273" y="1294489"/>
                  </a:lnTo>
                  <a:lnTo>
                    <a:pt x="1500095" y="1375180"/>
                  </a:lnTo>
                  <a:lnTo>
                    <a:pt x="1504330" y="1437616"/>
                  </a:lnTo>
                  <a:lnTo>
                    <a:pt x="1507770" y="1491322"/>
                  </a:lnTo>
                  <a:lnTo>
                    <a:pt x="1865130" y="1491322"/>
                  </a:lnTo>
                  <a:lnTo>
                    <a:pt x="1865573" y="1490129"/>
                  </a:lnTo>
                  <a:lnTo>
                    <a:pt x="1868217" y="1482739"/>
                  </a:lnTo>
                  <a:lnTo>
                    <a:pt x="1871655" y="1475350"/>
                  </a:lnTo>
                  <a:lnTo>
                    <a:pt x="1875093" y="1468488"/>
                  </a:lnTo>
                  <a:lnTo>
                    <a:pt x="1879324" y="1461890"/>
                  </a:lnTo>
                  <a:lnTo>
                    <a:pt x="1883291" y="1455292"/>
                  </a:lnTo>
                  <a:lnTo>
                    <a:pt x="1887786" y="1449222"/>
                  </a:lnTo>
                  <a:lnTo>
                    <a:pt x="1892811" y="1442888"/>
                  </a:lnTo>
                  <a:lnTo>
                    <a:pt x="1897835" y="1436818"/>
                  </a:lnTo>
                  <a:lnTo>
                    <a:pt x="1903124" y="1431540"/>
                  </a:lnTo>
                  <a:lnTo>
                    <a:pt x="1908678" y="1426262"/>
                  </a:lnTo>
                  <a:lnTo>
                    <a:pt x="1914231" y="1420984"/>
                  </a:lnTo>
                  <a:lnTo>
                    <a:pt x="1920578" y="1416233"/>
                  </a:lnTo>
                  <a:lnTo>
                    <a:pt x="1926925" y="1412011"/>
                  </a:lnTo>
                  <a:lnTo>
                    <a:pt x="1933536" y="1407524"/>
                  </a:lnTo>
                  <a:lnTo>
                    <a:pt x="1940147" y="1403830"/>
                  </a:lnTo>
                  <a:lnTo>
                    <a:pt x="1947287" y="1400399"/>
                  </a:lnTo>
                  <a:lnTo>
                    <a:pt x="1954163" y="1396968"/>
                  </a:lnTo>
                  <a:lnTo>
                    <a:pt x="1961567" y="1394065"/>
                  </a:lnTo>
                  <a:lnTo>
                    <a:pt x="1969236" y="1391689"/>
                  </a:lnTo>
                  <a:lnTo>
                    <a:pt x="1976641" y="1389314"/>
                  </a:lnTo>
                  <a:lnTo>
                    <a:pt x="1984574" y="1387467"/>
                  </a:lnTo>
                  <a:lnTo>
                    <a:pt x="1992508" y="1386147"/>
                  </a:lnTo>
                  <a:lnTo>
                    <a:pt x="2000441" y="1385356"/>
                  </a:lnTo>
                  <a:lnTo>
                    <a:pt x="2008639" y="1384564"/>
                  </a:lnTo>
                  <a:lnTo>
                    <a:pt x="2017102" y="1384300"/>
                  </a:lnTo>
                  <a:lnTo>
                    <a:pt x="3249960" y="1384300"/>
                  </a:lnTo>
                  <a:lnTo>
                    <a:pt x="3258422" y="1384564"/>
                  </a:lnTo>
                  <a:lnTo>
                    <a:pt x="3266620" y="1385356"/>
                  </a:lnTo>
                  <a:lnTo>
                    <a:pt x="3274554" y="1386147"/>
                  </a:lnTo>
                  <a:lnTo>
                    <a:pt x="3282751" y="1387467"/>
                  </a:lnTo>
                  <a:lnTo>
                    <a:pt x="3290420" y="1389314"/>
                  </a:lnTo>
                  <a:lnTo>
                    <a:pt x="3298089" y="1391689"/>
                  </a:lnTo>
                  <a:lnTo>
                    <a:pt x="3305494" y="1394065"/>
                  </a:lnTo>
                  <a:lnTo>
                    <a:pt x="3312899" y="1396968"/>
                  </a:lnTo>
                  <a:lnTo>
                    <a:pt x="3320039" y="1400399"/>
                  </a:lnTo>
                  <a:lnTo>
                    <a:pt x="3326914" y="1403830"/>
                  </a:lnTo>
                  <a:lnTo>
                    <a:pt x="3333790" y="1407524"/>
                  </a:lnTo>
                  <a:lnTo>
                    <a:pt x="3340401" y="1412011"/>
                  </a:lnTo>
                  <a:lnTo>
                    <a:pt x="3346748" y="1416233"/>
                  </a:lnTo>
                  <a:lnTo>
                    <a:pt x="3352566" y="1420984"/>
                  </a:lnTo>
                  <a:lnTo>
                    <a:pt x="3358648" y="1426262"/>
                  </a:lnTo>
                  <a:lnTo>
                    <a:pt x="3364202" y="1431540"/>
                  </a:lnTo>
                  <a:lnTo>
                    <a:pt x="3369491" y="1436818"/>
                  </a:lnTo>
                  <a:lnTo>
                    <a:pt x="3374515" y="1442888"/>
                  </a:lnTo>
                  <a:lnTo>
                    <a:pt x="3379275" y="1449222"/>
                  </a:lnTo>
                  <a:lnTo>
                    <a:pt x="3384035" y="1455292"/>
                  </a:lnTo>
                  <a:lnTo>
                    <a:pt x="3388002" y="1461890"/>
                  </a:lnTo>
                  <a:lnTo>
                    <a:pt x="3391969" y="1468488"/>
                  </a:lnTo>
                  <a:lnTo>
                    <a:pt x="3395406" y="1475350"/>
                  </a:lnTo>
                  <a:lnTo>
                    <a:pt x="3398580" y="1482739"/>
                  </a:lnTo>
                  <a:lnTo>
                    <a:pt x="3401489" y="1490129"/>
                  </a:lnTo>
                  <a:lnTo>
                    <a:pt x="3401976" y="1491322"/>
                  </a:lnTo>
                  <a:lnTo>
                    <a:pt x="3628884" y="1491322"/>
                  </a:lnTo>
                  <a:lnTo>
                    <a:pt x="3638411" y="1497936"/>
                  </a:lnTo>
                  <a:lnTo>
                    <a:pt x="3648997" y="1505343"/>
                  </a:lnTo>
                  <a:lnTo>
                    <a:pt x="3662758" y="1515926"/>
                  </a:lnTo>
                  <a:lnTo>
                    <a:pt x="3679431" y="1528889"/>
                  </a:lnTo>
                  <a:lnTo>
                    <a:pt x="3688164" y="1536561"/>
                  </a:lnTo>
                  <a:lnTo>
                    <a:pt x="3697691" y="1544763"/>
                  </a:lnTo>
                  <a:lnTo>
                    <a:pt x="3707483" y="1553229"/>
                  </a:lnTo>
                  <a:lnTo>
                    <a:pt x="3717539" y="1562224"/>
                  </a:lnTo>
                  <a:lnTo>
                    <a:pt x="3727331" y="1572012"/>
                  </a:lnTo>
                  <a:lnTo>
                    <a:pt x="3737388" y="1582330"/>
                  </a:lnTo>
                  <a:lnTo>
                    <a:pt x="3747444" y="1592912"/>
                  </a:lnTo>
                  <a:lnTo>
                    <a:pt x="3757500" y="1604289"/>
                  </a:lnTo>
                  <a:lnTo>
                    <a:pt x="3767557" y="1615929"/>
                  </a:lnTo>
                  <a:lnTo>
                    <a:pt x="3777349" y="1627834"/>
                  </a:lnTo>
                  <a:lnTo>
                    <a:pt x="3786611" y="1640269"/>
                  </a:lnTo>
                  <a:lnTo>
                    <a:pt x="3795609" y="1653232"/>
                  </a:lnTo>
                  <a:lnTo>
                    <a:pt x="3804078" y="1666460"/>
                  </a:lnTo>
                  <a:lnTo>
                    <a:pt x="3812017" y="1679953"/>
                  </a:lnTo>
                  <a:lnTo>
                    <a:pt x="3819427" y="1693710"/>
                  </a:lnTo>
                  <a:lnTo>
                    <a:pt x="3822867" y="1700588"/>
                  </a:lnTo>
                  <a:lnTo>
                    <a:pt x="3826043" y="1707731"/>
                  </a:lnTo>
                  <a:lnTo>
                    <a:pt x="3828689" y="1714875"/>
                  </a:lnTo>
                  <a:lnTo>
                    <a:pt x="3831601" y="1722282"/>
                  </a:lnTo>
                  <a:lnTo>
                    <a:pt x="3834512" y="1729425"/>
                  </a:lnTo>
                  <a:lnTo>
                    <a:pt x="3836629" y="1736833"/>
                  </a:lnTo>
                  <a:lnTo>
                    <a:pt x="3838746" y="1744505"/>
                  </a:lnTo>
                  <a:lnTo>
                    <a:pt x="3840598" y="1751913"/>
                  </a:lnTo>
                  <a:lnTo>
                    <a:pt x="3842186" y="1759585"/>
                  </a:lnTo>
                  <a:lnTo>
                    <a:pt x="3843509" y="1766993"/>
                  </a:lnTo>
                  <a:lnTo>
                    <a:pt x="3844568" y="1774665"/>
                  </a:lnTo>
                  <a:lnTo>
                    <a:pt x="3845362" y="1782337"/>
                  </a:lnTo>
                  <a:lnTo>
                    <a:pt x="3845627" y="1790274"/>
                  </a:lnTo>
                  <a:lnTo>
                    <a:pt x="3846156" y="1797681"/>
                  </a:lnTo>
                  <a:lnTo>
                    <a:pt x="3846156" y="2373098"/>
                  </a:lnTo>
                  <a:lnTo>
                    <a:pt x="4269850" y="2373098"/>
                  </a:lnTo>
                  <a:lnTo>
                    <a:pt x="4271967" y="2373098"/>
                  </a:lnTo>
                  <a:lnTo>
                    <a:pt x="4279377" y="2373892"/>
                  </a:lnTo>
                  <a:lnTo>
                    <a:pt x="4289963" y="2375479"/>
                  </a:lnTo>
                  <a:lnTo>
                    <a:pt x="4296843" y="2376802"/>
                  </a:lnTo>
                  <a:lnTo>
                    <a:pt x="4303989" y="2378389"/>
                  </a:lnTo>
                  <a:lnTo>
                    <a:pt x="4312193" y="2380241"/>
                  </a:lnTo>
                  <a:lnTo>
                    <a:pt x="4320926" y="2382622"/>
                  </a:lnTo>
                  <a:lnTo>
                    <a:pt x="4330453" y="2385797"/>
                  </a:lnTo>
                  <a:lnTo>
                    <a:pt x="4339715" y="2389236"/>
                  </a:lnTo>
                  <a:lnTo>
                    <a:pt x="4349772" y="2393469"/>
                  </a:lnTo>
                  <a:lnTo>
                    <a:pt x="4360093" y="2398496"/>
                  </a:lnTo>
                  <a:lnTo>
                    <a:pt x="4370943" y="2403787"/>
                  </a:lnTo>
                  <a:lnTo>
                    <a:pt x="4381529" y="2409872"/>
                  </a:lnTo>
                  <a:lnTo>
                    <a:pt x="4392379" y="2417015"/>
                  </a:lnTo>
                  <a:lnTo>
                    <a:pt x="4403230" y="2424687"/>
                  </a:lnTo>
                  <a:lnTo>
                    <a:pt x="4408523" y="2428920"/>
                  </a:lnTo>
                  <a:lnTo>
                    <a:pt x="4413816" y="2433153"/>
                  </a:lnTo>
                  <a:lnTo>
                    <a:pt x="4419108" y="2437915"/>
                  </a:lnTo>
                  <a:lnTo>
                    <a:pt x="4424401" y="2442942"/>
                  </a:lnTo>
                  <a:lnTo>
                    <a:pt x="4429429" y="2447968"/>
                  </a:lnTo>
                  <a:lnTo>
                    <a:pt x="4434987" y="2453259"/>
                  </a:lnTo>
                  <a:lnTo>
                    <a:pt x="4439751" y="2458815"/>
                  </a:lnTo>
                  <a:lnTo>
                    <a:pt x="4444779" y="2464900"/>
                  </a:lnTo>
                  <a:lnTo>
                    <a:pt x="4449542" y="2471250"/>
                  </a:lnTo>
                  <a:lnTo>
                    <a:pt x="4454306" y="2477334"/>
                  </a:lnTo>
                  <a:lnTo>
                    <a:pt x="4459070" y="2483948"/>
                  </a:lnTo>
                  <a:lnTo>
                    <a:pt x="4463304" y="2491356"/>
                  </a:lnTo>
                  <a:lnTo>
                    <a:pt x="4467803" y="2498499"/>
                  </a:lnTo>
                  <a:lnTo>
                    <a:pt x="4472302" y="2505907"/>
                  </a:lnTo>
                  <a:lnTo>
                    <a:pt x="4476271" y="2513844"/>
                  </a:lnTo>
                  <a:lnTo>
                    <a:pt x="4479976" y="2522045"/>
                  </a:lnTo>
                  <a:lnTo>
                    <a:pt x="4483681" y="2530511"/>
                  </a:lnTo>
                  <a:lnTo>
                    <a:pt x="4487651" y="2539241"/>
                  </a:lnTo>
                  <a:lnTo>
                    <a:pt x="4490827" y="2548236"/>
                  </a:lnTo>
                  <a:lnTo>
                    <a:pt x="4494267" y="2557761"/>
                  </a:lnTo>
                  <a:lnTo>
                    <a:pt x="4496913" y="2567549"/>
                  </a:lnTo>
                  <a:lnTo>
                    <a:pt x="4499825" y="2577603"/>
                  </a:lnTo>
                  <a:lnTo>
                    <a:pt x="4502206" y="2587920"/>
                  </a:lnTo>
                  <a:lnTo>
                    <a:pt x="4504588" y="2598767"/>
                  </a:lnTo>
                  <a:lnTo>
                    <a:pt x="4506705" y="2609879"/>
                  </a:lnTo>
                  <a:lnTo>
                    <a:pt x="4508293" y="2621255"/>
                  </a:lnTo>
                  <a:lnTo>
                    <a:pt x="4509881" y="2633424"/>
                  </a:lnTo>
                  <a:lnTo>
                    <a:pt x="4511204" y="2645594"/>
                  </a:lnTo>
                  <a:lnTo>
                    <a:pt x="4511204" y="4090882"/>
                  </a:lnTo>
                  <a:lnTo>
                    <a:pt x="4515438" y="4089295"/>
                  </a:lnTo>
                  <a:lnTo>
                    <a:pt x="4520731" y="4087972"/>
                  </a:lnTo>
                  <a:lnTo>
                    <a:pt x="4528141" y="4086649"/>
                  </a:lnTo>
                  <a:lnTo>
                    <a:pt x="4537139" y="4085856"/>
                  </a:lnTo>
                  <a:lnTo>
                    <a:pt x="4542432" y="4085327"/>
                  </a:lnTo>
                  <a:lnTo>
                    <a:pt x="4547990" y="4085327"/>
                  </a:lnTo>
                  <a:lnTo>
                    <a:pt x="4554076" y="4085327"/>
                  </a:lnTo>
                  <a:lnTo>
                    <a:pt x="4560692" y="4085856"/>
                  </a:lnTo>
                  <a:lnTo>
                    <a:pt x="4567573" y="4086120"/>
                  </a:lnTo>
                  <a:lnTo>
                    <a:pt x="4574719" y="4086914"/>
                  </a:lnTo>
                  <a:lnTo>
                    <a:pt x="4582393" y="4088237"/>
                  </a:lnTo>
                  <a:lnTo>
                    <a:pt x="4590068" y="4089824"/>
                  </a:lnTo>
                  <a:lnTo>
                    <a:pt x="4598272" y="4091676"/>
                  </a:lnTo>
                  <a:lnTo>
                    <a:pt x="4606740" y="4093792"/>
                  </a:lnTo>
                  <a:lnTo>
                    <a:pt x="4615474" y="4096703"/>
                  </a:lnTo>
                  <a:lnTo>
                    <a:pt x="4625001" y="4100142"/>
                  </a:lnTo>
                  <a:lnTo>
                    <a:pt x="4633999" y="4104375"/>
                  </a:lnTo>
                  <a:lnTo>
                    <a:pt x="4643790" y="4108608"/>
                  </a:lnTo>
                  <a:lnTo>
                    <a:pt x="4653847" y="4113634"/>
                  </a:lnTo>
                  <a:lnTo>
                    <a:pt x="4663903" y="4119190"/>
                  </a:lnTo>
                  <a:lnTo>
                    <a:pt x="4674224" y="4125804"/>
                  </a:lnTo>
                  <a:lnTo>
                    <a:pt x="4684810" y="4132683"/>
                  </a:lnTo>
                  <a:lnTo>
                    <a:pt x="4695660" y="4140619"/>
                  </a:lnTo>
                  <a:lnTo>
                    <a:pt x="4706511" y="4149350"/>
                  </a:lnTo>
                  <a:lnTo>
                    <a:pt x="4717890" y="4158874"/>
                  </a:lnTo>
                  <a:lnTo>
                    <a:pt x="4729005" y="4169192"/>
                  </a:lnTo>
                  <a:lnTo>
                    <a:pt x="4740385" y="4180039"/>
                  </a:lnTo>
                  <a:lnTo>
                    <a:pt x="4752029" y="4192473"/>
                  </a:lnTo>
                  <a:lnTo>
                    <a:pt x="4763938" y="4205701"/>
                  </a:lnTo>
                  <a:lnTo>
                    <a:pt x="4775583" y="4219458"/>
                  </a:lnTo>
                  <a:lnTo>
                    <a:pt x="4787492" y="4234538"/>
                  </a:lnTo>
                  <a:lnTo>
                    <a:pt x="4799400" y="4250676"/>
                  </a:lnTo>
                  <a:lnTo>
                    <a:pt x="4811309" y="4267608"/>
                  </a:lnTo>
                  <a:lnTo>
                    <a:pt x="4823483" y="4286127"/>
                  </a:lnTo>
                  <a:lnTo>
                    <a:pt x="4835657" y="4305704"/>
                  </a:lnTo>
                  <a:lnTo>
                    <a:pt x="4847566" y="4326340"/>
                  </a:lnTo>
                  <a:lnTo>
                    <a:pt x="4860004" y="4348034"/>
                  </a:lnTo>
                  <a:lnTo>
                    <a:pt x="4872177" y="4371051"/>
                  </a:lnTo>
                  <a:lnTo>
                    <a:pt x="4884086" y="4395655"/>
                  </a:lnTo>
                  <a:lnTo>
                    <a:pt x="4896260" y="4421317"/>
                  </a:lnTo>
                  <a:lnTo>
                    <a:pt x="4908433" y="4448302"/>
                  </a:lnTo>
                  <a:lnTo>
                    <a:pt x="4920342" y="4476874"/>
                  </a:lnTo>
                  <a:lnTo>
                    <a:pt x="4932516" y="4506770"/>
                  </a:lnTo>
                  <a:lnTo>
                    <a:pt x="4944425" y="4537988"/>
                  </a:lnTo>
                  <a:lnTo>
                    <a:pt x="4955805" y="4571057"/>
                  </a:lnTo>
                  <a:lnTo>
                    <a:pt x="4967714" y="4605450"/>
                  </a:lnTo>
                  <a:lnTo>
                    <a:pt x="4979093" y="4641430"/>
                  </a:lnTo>
                  <a:lnTo>
                    <a:pt x="4990738" y="4678733"/>
                  </a:lnTo>
                  <a:lnTo>
                    <a:pt x="5002117" y="4718153"/>
                  </a:lnTo>
                  <a:lnTo>
                    <a:pt x="5012968" y="4759159"/>
                  </a:lnTo>
                  <a:lnTo>
                    <a:pt x="5024083" y="4801489"/>
                  </a:lnTo>
                  <a:lnTo>
                    <a:pt x="5034668" y="4845935"/>
                  </a:lnTo>
                  <a:lnTo>
                    <a:pt x="5045254" y="4891704"/>
                  </a:lnTo>
                  <a:lnTo>
                    <a:pt x="5055575" y="4939853"/>
                  </a:lnTo>
                  <a:lnTo>
                    <a:pt x="5065632" y="4989326"/>
                  </a:lnTo>
                  <a:lnTo>
                    <a:pt x="5075688" y="5041180"/>
                  </a:lnTo>
                  <a:lnTo>
                    <a:pt x="5085215" y="5094356"/>
                  </a:lnTo>
                  <a:lnTo>
                    <a:pt x="5094478" y="5149914"/>
                  </a:lnTo>
                  <a:lnTo>
                    <a:pt x="5367325" y="5104409"/>
                  </a:lnTo>
                  <a:lnTo>
                    <a:pt x="5427663" y="5239864"/>
                  </a:lnTo>
                  <a:lnTo>
                    <a:pt x="4880911" y="5376906"/>
                  </a:lnTo>
                  <a:lnTo>
                    <a:pt x="4880911" y="5239864"/>
                  </a:lnTo>
                  <a:lnTo>
                    <a:pt x="4881969" y="5223990"/>
                  </a:lnTo>
                  <a:lnTo>
                    <a:pt x="4882498" y="5205471"/>
                  </a:lnTo>
                  <a:lnTo>
                    <a:pt x="4883028" y="5180867"/>
                  </a:lnTo>
                  <a:lnTo>
                    <a:pt x="4883822" y="5151236"/>
                  </a:lnTo>
                  <a:lnTo>
                    <a:pt x="4883822" y="5117373"/>
                  </a:lnTo>
                  <a:lnTo>
                    <a:pt x="4883557" y="5098854"/>
                  </a:lnTo>
                  <a:lnTo>
                    <a:pt x="4882763" y="5079805"/>
                  </a:lnTo>
                  <a:lnTo>
                    <a:pt x="4882234" y="5059963"/>
                  </a:lnTo>
                  <a:lnTo>
                    <a:pt x="4881175" y="5039857"/>
                  </a:lnTo>
                  <a:lnTo>
                    <a:pt x="4880117" y="5019221"/>
                  </a:lnTo>
                  <a:lnTo>
                    <a:pt x="4878529" y="4997792"/>
                  </a:lnTo>
                  <a:lnTo>
                    <a:pt x="4876676" y="4976892"/>
                  </a:lnTo>
                  <a:lnTo>
                    <a:pt x="4874030" y="4955198"/>
                  </a:lnTo>
                  <a:lnTo>
                    <a:pt x="4871648" y="4933768"/>
                  </a:lnTo>
                  <a:lnTo>
                    <a:pt x="4868472" y="4912604"/>
                  </a:lnTo>
                  <a:lnTo>
                    <a:pt x="4864503" y="4891174"/>
                  </a:lnTo>
                  <a:lnTo>
                    <a:pt x="4860533" y="4870274"/>
                  </a:lnTo>
                  <a:lnTo>
                    <a:pt x="4856034" y="4849903"/>
                  </a:lnTo>
                  <a:lnTo>
                    <a:pt x="4851271" y="4829797"/>
                  </a:lnTo>
                  <a:lnTo>
                    <a:pt x="4845184" y="4810219"/>
                  </a:lnTo>
                  <a:lnTo>
                    <a:pt x="4842273" y="4800960"/>
                  </a:lnTo>
                  <a:lnTo>
                    <a:pt x="4838832" y="4791700"/>
                  </a:lnTo>
                  <a:lnTo>
                    <a:pt x="4835657" y="4782705"/>
                  </a:lnTo>
                  <a:lnTo>
                    <a:pt x="4832216" y="4773975"/>
                  </a:lnTo>
                  <a:lnTo>
                    <a:pt x="4828511" y="4764980"/>
                  </a:lnTo>
                  <a:lnTo>
                    <a:pt x="4824806" y="4757043"/>
                  </a:lnTo>
                  <a:lnTo>
                    <a:pt x="4820837" y="4748841"/>
                  </a:lnTo>
                  <a:lnTo>
                    <a:pt x="4816338" y="4740905"/>
                  </a:lnTo>
                  <a:lnTo>
                    <a:pt x="4811839" y="4733497"/>
                  </a:lnTo>
                  <a:lnTo>
                    <a:pt x="4807604" y="4726089"/>
                  </a:lnTo>
                  <a:lnTo>
                    <a:pt x="4511204" y="4748841"/>
                  </a:lnTo>
                  <a:lnTo>
                    <a:pt x="4527670" y="5251656"/>
                  </a:lnTo>
                  <a:lnTo>
                    <a:pt x="4529198" y="5251983"/>
                  </a:lnTo>
                  <a:lnTo>
                    <a:pt x="4540052" y="5254630"/>
                  </a:lnTo>
                  <a:lnTo>
                    <a:pt x="4551171" y="5257806"/>
                  </a:lnTo>
                  <a:lnTo>
                    <a:pt x="4561760" y="5260717"/>
                  </a:lnTo>
                  <a:lnTo>
                    <a:pt x="4572615" y="5264158"/>
                  </a:lnTo>
                  <a:lnTo>
                    <a:pt x="4582939" y="5268128"/>
                  </a:lnTo>
                  <a:lnTo>
                    <a:pt x="4593264" y="5271833"/>
                  </a:lnTo>
                  <a:lnTo>
                    <a:pt x="4603589" y="5276067"/>
                  </a:lnTo>
                  <a:lnTo>
                    <a:pt x="4613649" y="5280567"/>
                  </a:lnTo>
                  <a:lnTo>
                    <a:pt x="4623709" y="5285331"/>
                  </a:lnTo>
                  <a:lnTo>
                    <a:pt x="4633239" y="5290359"/>
                  </a:lnTo>
                  <a:lnTo>
                    <a:pt x="4643035" y="5295388"/>
                  </a:lnTo>
                  <a:lnTo>
                    <a:pt x="4652830" y="5300681"/>
                  </a:lnTo>
                  <a:lnTo>
                    <a:pt x="4662361" y="5306239"/>
                  </a:lnTo>
                  <a:lnTo>
                    <a:pt x="4671626" y="5312061"/>
                  </a:lnTo>
                  <a:lnTo>
                    <a:pt x="4680627" y="5318148"/>
                  </a:lnTo>
                  <a:lnTo>
                    <a:pt x="4689893" y="5324236"/>
                  </a:lnTo>
                  <a:lnTo>
                    <a:pt x="4698630" y="5330852"/>
                  </a:lnTo>
                  <a:lnTo>
                    <a:pt x="4707101" y="5337469"/>
                  </a:lnTo>
                  <a:lnTo>
                    <a:pt x="4715837" y="5344350"/>
                  </a:lnTo>
                  <a:lnTo>
                    <a:pt x="4724044" y="5351496"/>
                  </a:lnTo>
                  <a:lnTo>
                    <a:pt x="4732251" y="5358641"/>
                  </a:lnTo>
                  <a:lnTo>
                    <a:pt x="4740458" y="5366052"/>
                  </a:lnTo>
                  <a:lnTo>
                    <a:pt x="4748135" y="5373727"/>
                  </a:lnTo>
                  <a:lnTo>
                    <a:pt x="4755813" y="5381667"/>
                  </a:lnTo>
                  <a:lnTo>
                    <a:pt x="4763226" y="5389342"/>
                  </a:lnTo>
                  <a:lnTo>
                    <a:pt x="4770638" y="5397547"/>
                  </a:lnTo>
                  <a:lnTo>
                    <a:pt x="4777521" y="5406016"/>
                  </a:lnTo>
                  <a:lnTo>
                    <a:pt x="4784404" y="5414485"/>
                  </a:lnTo>
                  <a:lnTo>
                    <a:pt x="4791023" y="5423219"/>
                  </a:lnTo>
                  <a:lnTo>
                    <a:pt x="4797377" y="5432217"/>
                  </a:lnTo>
                  <a:lnTo>
                    <a:pt x="4803730" y="5440951"/>
                  </a:lnTo>
                  <a:lnTo>
                    <a:pt x="4809819" y="5450214"/>
                  </a:lnTo>
                  <a:lnTo>
                    <a:pt x="4815379" y="5459477"/>
                  </a:lnTo>
                  <a:lnTo>
                    <a:pt x="4820938" y="5468740"/>
                  </a:lnTo>
                  <a:lnTo>
                    <a:pt x="4826498" y="5478533"/>
                  </a:lnTo>
                  <a:lnTo>
                    <a:pt x="4831793" y="5488325"/>
                  </a:lnTo>
                  <a:lnTo>
                    <a:pt x="4836293" y="5498118"/>
                  </a:lnTo>
                  <a:lnTo>
                    <a:pt x="4841058" y="5508175"/>
                  </a:lnTo>
                  <a:lnTo>
                    <a:pt x="4845824" y="5518496"/>
                  </a:lnTo>
                  <a:lnTo>
                    <a:pt x="4849795" y="5528553"/>
                  </a:lnTo>
                  <a:lnTo>
                    <a:pt x="4854030" y="5538875"/>
                  </a:lnTo>
                  <a:lnTo>
                    <a:pt x="4857472" y="5549462"/>
                  </a:lnTo>
                  <a:lnTo>
                    <a:pt x="4860914" y="5560048"/>
                  </a:lnTo>
                  <a:lnTo>
                    <a:pt x="4864355" y="5570899"/>
                  </a:lnTo>
                  <a:lnTo>
                    <a:pt x="4867267" y="5581486"/>
                  </a:lnTo>
                  <a:lnTo>
                    <a:pt x="4869650" y="5592337"/>
                  </a:lnTo>
                  <a:lnTo>
                    <a:pt x="4872297" y="5603452"/>
                  </a:lnTo>
                  <a:lnTo>
                    <a:pt x="4874415" y="5614833"/>
                  </a:lnTo>
                  <a:lnTo>
                    <a:pt x="4876268" y="5625949"/>
                  </a:lnTo>
                  <a:lnTo>
                    <a:pt x="4877857" y="5637329"/>
                  </a:lnTo>
                  <a:lnTo>
                    <a:pt x="4879181" y="5648709"/>
                  </a:lnTo>
                  <a:lnTo>
                    <a:pt x="4879975" y="5660354"/>
                  </a:lnTo>
                  <a:lnTo>
                    <a:pt x="4881034" y="5671735"/>
                  </a:lnTo>
                  <a:lnTo>
                    <a:pt x="4881298" y="5683380"/>
                  </a:lnTo>
                  <a:lnTo>
                    <a:pt x="4881563" y="5695025"/>
                  </a:lnTo>
                  <a:lnTo>
                    <a:pt x="4881298" y="5706935"/>
                  </a:lnTo>
                  <a:lnTo>
                    <a:pt x="4881034" y="5718580"/>
                  </a:lnTo>
                  <a:lnTo>
                    <a:pt x="4879975" y="5730225"/>
                  </a:lnTo>
                  <a:lnTo>
                    <a:pt x="4879181" y="5741605"/>
                  </a:lnTo>
                  <a:lnTo>
                    <a:pt x="4877857" y="5752986"/>
                  </a:lnTo>
                  <a:lnTo>
                    <a:pt x="4876268" y="5764366"/>
                  </a:lnTo>
                  <a:lnTo>
                    <a:pt x="4874415" y="5775482"/>
                  </a:lnTo>
                  <a:lnTo>
                    <a:pt x="4872297" y="5786597"/>
                  </a:lnTo>
                  <a:lnTo>
                    <a:pt x="4869650" y="5797713"/>
                  </a:lnTo>
                  <a:lnTo>
                    <a:pt x="4867267" y="5808564"/>
                  </a:lnTo>
                  <a:lnTo>
                    <a:pt x="4864355" y="5819680"/>
                  </a:lnTo>
                  <a:lnTo>
                    <a:pt x="4860914" y="5830266"/>
                  </a:lnTo>
                  <a:lnTo>
                    <a:pt x="4857472" y="5840853"/>
                  </a:lnTo>
                  <a:lnTo>
                    <a:pt x="4854030" y="5851439"/>
                  </a:lnTo>
                  <a:lnTo>
                    <a:pt x="4849795" y="5861761"/>
                  </a:lnTo>
                  <a:lnTo>
                    <a:pt x="4845824" y="5872083"/>
                  </a:lnTo>
                  <a:lnTo>
                    <a:pt x="4841058" y="5882140"/>
                  </a:lnTo>
                  <a:lnTo>
                    <a:pt x="4836293" y="5892197"/>
                  </a:lnTo>
                  <a:lnTo>
                    <a:pt x="4831793" y="5901725"/>
                  </a:lnTo>
                  <a:lnTo>
                    <a:pt x="4826498" y="5911517"/>
                  </a:lnTo>
                  <a:lnTo>
                    <a:pt x="4820938" y="5921310"/>
                  </a:lnTo>
                  <a:lnTo>
                    <a:pt x="4815379" y="5930573"/>
                  </a:lnTo>
                  <a:lnTo>
                    <a:pt x="4809819" y="5940100"/>
                  </a:lnTo>
                  <a:lnTo>
                    <a:pt x="4803730" y="5949099"/>
                  </a:lnTo>
                  <a:lnTo>
                    <a:pt x="4797377" y="5958362"/>
                  </a:lnTo>
                  <a:lnTo>
                    <a:pt x="4791023" y="5967096"/>
                  </a:lnTo>
                  <a:lnTo>
                    <a:pt x="4784404" y="5975565"/>
                  </a:lnTo>
                  <a:lnTo>
                    <a:pt x="4777521" y="5984299"/>
                  </a:lnTo>
                  <a:lnTo>
                    <a:pt x="4770638" y="5992503"/>
                  </a:lnTo>
                  <a:lnTo>
                    <a:pt x="4763226" y="6000708"/>
                  </a:lnTo>
                  <a:lnTo>
                    <a:pt x="4755813" y="6008912"/>
                  </a:lnTo>
                  <a:lnTo>
                    <a:pt x="4748135" y="6016587"/>
                  </a:lnTo>
                  <a:lnTo>
                    <a:pt x="4740458" y="6024263"/>
                  </a:lnTo>
                  <a:lnTo>
                    <a:pt x="4732251" y="6031673"/>
                  </a:lnTo>
                  <a:lnTo>
                    <a:pt x="4724044" y="6038819"/>
                  </a:lnTo>
                  <a:lnTo>
                    <a:pt x="4715837" y="6045965"/>
                  </a:lnTo>
                  <a:lnTo>
                    <a:pt x="4707101" y="6052846"/>
                  </a:lnTo>
                  <a:lnTo>
                    <a:pt x="4698630" y="6059462"/>
                  </a:lnTo>
                  <a:lnTo>
                    <a:pt x="4689893" y="6065814"/>
                  </a:lnTo>
                  <a:lnTo>
                    <a:pt x="4680627" y="6072166"/>
                  </a:lnTo>
                  <a:lnTo>
                    <a:pt x="4671626" y="6078253"/>
                  </a:lnTo>
                  <a:lnTo>
                    <a:pt x="4662361" y="6083811"/>
                  </a:lnTo>
                  <a:lnTo>
                    <a:pt x="4652830" y="6089369"/>
                  </a:lnTo>
                  <a:lnTo>
                    <a:pt x="4643035" y="6094662"/>
                  </a:lnTo>
                  <a:lnTo>
                    <a:pt x="4633239" y="6100220"/>
                  </a:lnTo>
                  <a:lnTo>
                    <a:pt x="4623709" y="6104719"/>
                  </a:lnTo>
                  <a:lnTo>
                    <a:pt x="4613649" y="6109483"/>
                  </a:lnTo>
                  <a:lnTo>
                    <a:pt x="4603589" y="6114247"/>
                  </a:lnTo>
                  <a:lnTo>
                    <a:pt x="4593264" y="6118217"/>
                  </a:lnTo>
                  <a:lnTo>
                    <a:pt x="4582939" y="6122452"/>
                  </a:lnTo>
                  <a:lnTo>
                    <a:pt x="4572615" y="6125892"/>
                  </a:lnTo>
                  <a:lnTo>
                    <a:pt x="4561760" y="6129333"/>
                  </a:lnTo>
                  <a:lnTo>
                    <a:pt x="4551171" y="6132773"/>
                  </a:lnTo>
                  <a:lnTo>
                    <a:pt x="4540052" y="6135685"/>
                  </a:lnTo>
                  <a:lnTo>
                    <a:pt x="4529198" y="6138066"/>
                  </a:lnTo>
                  <a:lnTo>
                    <a:pt x="4518079" y="6140713"/>
                  </a:lnTo>
                  <a:lnTo>
                    <a:pt x="4506960" y="6142830"/>
                  </a:lnTo>
                  <a:lnTo>
                    <a:pt x="4495841" y="6144683"/>
                  </a:lnTo>
                  <a:lnTo>
                    <a:pt x="4484722" y="6146271"/>
                  </a:lnTo>
                  <a:lnTo>
                    <a:pt x="4473073" y="6147594"/>
                  </a:lnTo>
                  <a:lnTo>
                    <a:pt x="4461689" y="6148388"/>
                  </a:lnTo>
                  <a:lnTo>
                    <a:pt x="4450041" y="6149447"/>
                  </a:lnTo>
                  <a:lnTo>
                    <a:pt x="4438393" y="6149712"/>
                  </a:lnTo>
                  <a:lnTo>
                    <a:pt x="4426479" y="6149976"/>
                  </a:lnTo>
                  <a:lnTo>
                    <a:pt x="4414831" y="6149712"/>
                  </a:lnTo>
                  <a:lnTo>
                    <a:pt x="4403447" y="6149447"/>
                  </a:lnTo>
                  <a:lnTo>
                    <a:pt x="4391799" y="6148388"/>
                  </a:lnTo>
                  <a:lnTo>
                    <a:pt x="4380150" y="6147594"/>
                  </a:lnTo>
                  <a:lnTo>
                    <a:pt x="4368767" y="6146271"/>
                  </a:lnTo>
                  <a:lnTo>
                    <a:pt x="4357648" y="6144683"/>
                  </a:lnTo>
                  <a:lnTo>
                    <a:pt x="4346264" y="6142830"/>
                  </a:lnTo>
                  <a:lnTo>
                    <a:pt x="4334880" y="6140713"/>
                  </a:lnTo>
                  <a:lnTo>
                    <a:pt x="4324026" y="6138066"/>
                  </a:lnTo>
                  <a:lnTo>
                    <a:pt x="4312907" y="6135685"/>
                  </a:lnTo>
                  <a:lnTo>
                    <a:pt x="4302318" y="6132773"/>
                  </a:lnTo>
                  <a:lnTo>
                    <a:pt x="4291728" y="6129333"/>
                  </a:lnTo>
                  <a:lnTo>
                    <a:pt x="4280874" y="6125892"/>
                  </a:lnTo>
                  <a:lnTo>
                    <a:pt x="4270284" y="6122452"/>
                  </a:lnTo>
                  <a:lnTo>
                    <a:pt x="4259960" y="6118217"/>
                  </a:lnTo>
                  <a:lnTo>
                    <a:pt x="4249900" y="6114247"/>
                  </a:lnTo>
                  <a:lnTo>
                    <a:pt x="4239575" y="6109483"/>
                  </a:lnTo>
                  <a:lnTo>
                    <a:pt x="4229515" y="6104719"/>
                  </a:lnTo>
                  <a:lnTo>
                    <a:pt x="4219719" y="6100220"/>
                  </a:lnTo>
                  <a:lnTo>
                    <a:pt x="4209924" y="6094662"/>
                  </a:lnTo>
                  <a:lnTo>
                    <a:pt x="4200394" y="6089369"/>
                  </a:lnTo>
                  <a:lnTo>
                    <a:pt x="4190863" y="6083811"/>
                  </a:lnTo>
                  <a:lnTo>
                    <a:pt x="4181862" y="6078253"/>
                  </a:lnTo>
                  <a:lnTo>
                    <a:pt x="4172331" y="6072166"/>
                  </a:lnTo>
                  <a:lnTo>
                    <a:pt x="4163595" y="6065814"/>
                  </a:lnTo>
                  <a:lnTo>
                    <a:pt x="4154594" y="6059462"/>
                  </a:lnTo>
                  <a:lnTo>
                    <a:pt x="4146122" y="6052846"/>
                  </a:lnTo>
                  <a:lnTo>
                    <a:pt x="4137651" y="6045965"/>
                  </a:lnTo>
                  <a:lnTo>
                    <a:pt x="4129179" y="6038819"/>
                  </a:lnTo>
                  <a:lnTo>
                    <a:pt x="4120972" y="6031673"/>
                  </a:lnTo>
                  <a:lnTo>
                    <a:pt x="4113030" y="6024263"/>
                  </a:lnTo>
                  <a:lnTo>
                    <a:pt x="4105088" y="6016587"/>
                  </a:lnTo>
                  <a:lnTo>
                    <a:pt x="4097411" y="6008912"/>
                  </a:lnTo>
                  <a:lnTo>
                    <a:pt x="4090263" y="6000708"/>
                  </a:lnTo>
                  <a:lnTo>
                    <a:pt x="4082850" y="5992503"/>
                  </a:lnTo>
                  <a:lnTo>
                    <a:pt x="4075702" y="5984299"/>
                  </a:lnTo>
                  <a:lnTo>
                    <a:pt x="4068819" y="5975565"/>
                  </a:lnTo>
                  <a:lnTo>
                    <a:pt x="4062201" y="5967096"/>
                  </a:lnTo>
                  <a:lnTo>
                    <a:pt x="4055582" y="5958362"/>
                  </a:lnTo>
                  <a:lnTo>
                    <a:pt x="4049758" y="5949099"/>
                  </a:lnTo>
                  <a:lnTo>
                    <a:pt x="4043404" y="5940100"/>
                  </a:lnTo>
                  <a:lnTo>
                    <a:pt x="4037845" y="5930573"/>
                  </a:lnTo>
                  <a:lnTo>
                    <a:pt x="4032021" y="5921310"/>
                  </a:lnTo>
                  <a:lnTo>
                    <a:pt x="4026726" y="5911517"/>
                  </a:lnTo>
                  <a:lnTo>
                    <a:pt x="4021696" y="5901725"/>
                  </a:lnTo>
                  <a:lnTo>
                    <a:pt x="4016666" y="5892197"/>
                  </a:lnTo>
                  <a:lnTo>
                    <a:pt x="4011900" y="5882140"/>
                  </a:lnTo>
                  <a:lnTo>
                    <a:pt x="4007665" y="5872083"/>
                  </a:lnTo>
                  <a:lnTo>
                    <a:pt x="4003164" y="5861761"/>
                  </a:lnTo>
                  <a:lnTo>
                    <a:pt x="3999458" y="5851439"/>
                  </a:lnTo>
                  <a:lnTo>
                    <a:pt x="3995751" y="5840853"/>
                  </a:lnTo>
                  <a:lnTo>
                    <a:pt x="3992310" y="5830266"/>
                  </a:lnTo>
                  <a:lnTo>
                    <a:pt x="3989133" y="5819680"/>
                  </a:lnTo>
                  <a:lnTo>
                    <a:pt x="3985956" y="5808564"/>
                  </a:lnTo>
                  <a:lnTo>
                    <a:pt x="3983574" y="5797713"/>
                  </a:lnTo>
                  <a:lnTo>
                    <a:pt x="3980926" y="5786597"/>
                  </a:lnTo>
                  <a:lnTo>
                    <a:pt x="3978808" y="5775482"/>
                  </a:lnTo>
                  <a:lnTo>
                    <a:pt x="3976955" y="5764366"/>
                  </a:lnTo>
                  <a:lnTo>
                    <a:pt x="3975367" y="5752986"/>
                  </a:lnTo>
                  <a:lnTo>
                    <a:pt x="3974043" y="5741605"/>
                  </a:lnTo>
                  <a:lnTo>
                    <a:pt x="3972984" y="5730225"/>
                  </a:lnTo>
                  <a:lnTo>
                    <a:pt x="3972455" y="5718580"/>
                  </a:lnTo>
                  <a:lnTo>
                    <a:pt x="3971925" y="5706935"/>
                  </a:lnTo>
                  <a:lnTo>
                    <a:pt x="3971925" y="5695025"/>
                  </a:lnTo>
                  <a:lnTo>
                    <a:pt x="3971925" y="5683380"/>
                  </a:lnTo>
                  <a:lnTo>
                    <a:pt x="3972455" y="5671735"/>
                  </a:lnTo>
                  <a:lnTo>
                    <a:pt x="3972984" y="5660354"/>
                  </a:lnTo>
                  <a:lnTo>
                    <a:pt x="3974043" y="5648709"/>
                  </a:lnTo>
                  <a:lnTo>
                    <a:pt x="3975367" y="5637329"/>
                  </a:lnTo>
                  <a:lnTo>
                    <a:pt x="3976955" y="5625949"/>
                  </a:lnTo>
                  <a:lnTo>
                    <a:pt x="3978808" y="5614833"/>
                  </a:lnTo>
                  <a:lnTo>
                    <a:pt x="3980926" y="5603452"/>
                  </a:lnTo>
                  <a:lnTo>
                    <a:pt x="3983574" y="5592337"/>
                  </a:lnTo>
                  <a:lnTo>
                    <a:pt x="3985956" y="5581486"/>
                  </a:lnTo>
                  <a:lnTo>
                    <a:pt x="3989133" y="5570899"/>
                  </a:lnTo>
                  <a:lnTo>
                    <a:pt x="3992310" y="5560048"/>
                  </a:lnTo>
                  <a:lnTo>
                    <a:pt x="3995751" y="5549462"/>
                  </a:lnTo>
                  <a:lnTo>
                    <a:pt x="3999458" y="5538875"/>
                  </a:lnTo>
                  <a:lnTo>
                    <a:pt x="4003164" y="5528553"/>
                  </a:lnTo>
                  <a:lnTo>
                    <a:pt x="4007665" y="5518496"/>
                  </a:lnTo>
                  <a:lnTo>
                    <a:pt x="4011900" y="5508175"/>
                  </a:lnTo>
                  <a:lnTo>
                    <a:pt x="4016666" y="5498118"/>
                  </a:lnTo>
                  <a:lnTo>
                    <a:pt x="4021696" y="5488325"/>
                  </a:lnTo>
                  <a:lnTo>
                    <a:pt x="4026726" y="5478533"/>
                  </a:lnTo>
                  <a:lnTo>
                    <a:pt x="4032021" y="5468740"/>
                  </a:lnTo>
                  <a:lnTo>
                    <a:pt x="4037845" y="5459477"/>
                  </a:lnTo>
                  <a:lnTo>
                    <a:pt x="4043404" y="5450214"/>
                  </a:lnTo>
                  <a:lnTo>
                    <a:pt x="4049758" y="5440951"/>
                  </a:lnTo>
                  <a:lnTo>
                    <a:pt x="4055582" y="5432217"/>
                  </a:lnTo>
                  <a:lnTo>
                    <a:pt x="4062201" y="5423219"/>
                  </a:lnTo>
                  <a:lnTo>
                    <a:pt x="4068819" y="5414485"/>
                  </a:lnTo>
                  <a:lnTo>
                    <a:pt x="4075702" y="5406016"/>
                  </a:lnTo>
                  <a:lnTo>
                    <a:pt x="4082850" y="5397547"/>
                  </a:lnTo>
                  <a:lnTo>
                    <a:pt x="4090263" y="5389342"/>
                  </a:lnTo>
                  <a:lnTo>
                    <a:pt x="4097411" y="5381667"/>
                  </a:lnTo>
                  <a:lnTo>
                    <a:pt x="4105088" y="5373727"/>
                  </a:lnTo>
                  <a:lnTo>
                    <a:pt x="4113030" y="5366052"/>
                  </a:lnTo>
                  <a:lnTo>
                    <a:pt x="4120972" y="5358641"/>
                  </a:lnTo>
                  <a:lnTo>
                    <a:pt x="4129179" y="5351496"/>
                  </a:lnTo>
                  <a:lnTo>
                    <a:pt x="4137651" y="5344350"/>
                  </a:lnTo>
                  <a:lnTo>
                    <a:pt x="4146122" y="5337469"/>
                  </a:lnTo>
                  <a:lnTo>
                    <a:pt x="4154594" y="5330852"/>
                  </a:lnTo>
                  <a:lnTo>
                    <a:pt x="4163595" y="5324236"/>
                  </a:lnTo>
                  <a:lnTo>
                    <a:pt x="4172331" y="5318148"/>
                  </a:lnTo>
                  <a:lnTo>
                    <a:pt x="4181862" y="5312061"/>
                  </a:lnTo>
                  <a:lnTo>
                    <a:pt x="4190863" y="5306239"/>
                  </a:lnTo>
                  <a:lnTo>
                    <a:pt x="4200394" y="5300681"/>
                  </a:lnTo>
                  <a:lnTo>
                    <a:pt x="4209924" y="5295388"/>
                  </a:lnTo>
                  <a:lnTo>
                    <a:pt x="4219719" y="5290359"/>
                  </a:lnTo>
                  <a:lnTo>
                    <a:pt x="4229515" y="5285331"/>
                  </a:lnTo>
                  <a:lnTo>
                    <a:pt x="4239575" y="5280567"/>
                  </a:lnTo>
                  <a:lnTo>
                    <a:pt x="4249900" y="5276067"/>
                  </a:lnTo>
                  <a:lnTo>
                    <a:pt x="4259960" y="5271833"/>
                  </a:lnTo>
                  <a:lnTo>
                    <a:pt x="4270284" y="5268128"/>
                  </a:lnTo>
                  <a:lnTo>
                    <a:pt x="4280874" y="5264158"/>
                  </a:lnTo>
                  <a:lnTo>
                    <a:pt x="4291728" y="5260717"/>
                  </a:lnTo>
                  <a:lnTo>
                    <a:pt x="4302318" y="5257806"/>
                  </a:lnTo>
                  <a:lnTo>
                    <a:pt x="4305997" y="5256702"/>
                  </a:lnTo>
                  <a:lnTo>
                    <a:pt x="4341039" y="2691099"/>
                  </a:lnTo>
                  <a:lnTo>
                    <a:pt x="4339186" y="2685013"/>
                  </a:lnTo>
                  <a:lnTo>
                    <a:pt x="4336540" y="2678135"/>
                  </a:lnTo>
                  <a:lnTo>
                    <a:pt x="4333099" y="2669404"/>
                  </a:lnTo>
                  <a:lnTo>
                    <a:pt x="4328865" y="2658822"/>
                  </a:lnTo>
                  <a:lnTo>
                    <a:pt x="4323308" y="2647181"/>
                  </a:lnTo>
                  <a:lnTo>
                    <a:pt x="4316692" y="2634218"/>
                  </a:lnTo>
                  <a:lnTo>
                    <a:pt x="4313251" y="2627604"/>
                  </a:lnTo>
                  <a:lnTo>
                    <a:pt x="4309017" y="2620726"/>
                  </a:lnTo>
                  <a:lnTo>
                    <a:pt x="4305047" y="2614112"/>
                  </a:lnTo>
                  <a:lnTo>
                    <a:pt x="4300548" y="2607233"/>
                  </a:lnTo>
                  <a:lnTo>
                    <a:pt x="4295785" y="2600619"/>
                  </a:lnTo>
                  <a:lnTo>
                    <a:pt x="4290757" y="2594005"/>
                  </a:lnTo>
                  <a:lnTo>
                    <a:pt x="4285464" y="2587391"/>
                  </a:lnTo>
                  <a:lnTo>
                    <a:pt x="4279906" y="2581306"/>
                  </a:lnTo>
                  <a:lnTo>
                    <a:pt x="4274349" y="2575222"/>
                  </a:lnTo>
                  <a:lnTo>
                    <a:pt x="4267997" y="2569666"/>
                  </a:lnTo>
                  <a:lnTo>
                    <a:pt x="4261646" y="2564375"/>
                  </a:lnTo>
                  <a:lnTo>
                    <a:pt x="4255030" y="2559348"/>
                  </a:lnTo>
                  <a:lnTo>
                    <a:pt x="4248149" y="2554586"/>
                  </a:lnTo>
                  <a:lnTo>
                    <a:pt x="4241004" y="2550617"/>
                  </a:lnTo>
                  <a:lnTo>
                    <a:pt x="4233329" y="2546649"/>
                  </a:lnTo>
                  <a:lnTo>
                    <a:pt x="4225654" y="2544004"/>
                  </a:lnTo>
                  <a:lnTo>
                    <a:pt x="4217450" y="2541358"/>
                  </a:lnTo>
                  <a:lnTo>
                    <a:pt x="4208982" y="2539506"/>
                  </a:lnTo>
                  <a:lnTo>
                    <a:pt x="3838217" y="2539506"/>
                  </a:lnTo>
                  <a:lnTo>
                    <a:pt x="3838217" y="4847258"/>
                  </a:lnTo>
                  <a:lnTo>
                    <a:pt x="3627416" y="4847258"/>
                  </a:lnTo>
                  <a:lnTo>
                    <a:pt x="3621074" y="4867010"/>
                  </a:lnTo>
                  <a:lnTo>
                    <a:pt x="3613930" y="4888706"/>
                  </a:lnTo>
                  <a:lnTo>
                    <a:pt x="3606520" y="4910137"/>
                  </a:lnTo>
                  <a:lnTo>
                    <a:pt x="3598846" y="4931304"/>
                  </a:lnTo>
                  <a:lnTo>
                    <a:pt x="3590908" y="4952735"/>
                  </a:lnTo>
                  <a:lnTo>
                    <a:pt x="3582440" y="4973637"/>
                  </a:lnTo>
                  <a:lnTo>
                    <a:pt x="3574501" y="4994804"/>
                  </a:lnTo>
                  <a:lnTo>
                    <a:pt x="3565504" y="5015706"/>
                  </a:lnTo>
                  <a:lnTo>
                    <a:pt x="3556507" y="5036608"/>
                  </a:lnTo>
                  <a:lnTo>
                    <a:pt x="3547510" y="5057246"/>
                  </a:lnTo>
                  <a:lnTo>
                    <a:pt x="3537983" y="5077619"/>
                  </a:lnTo>
                  <a:lnTo>
                    <a:pt x="3528192" y="5097992"/>
                  </a:lnTo>
                  <a:lnTo>
                    <a:pt x="3518666" y="5118100"/>
                  </a:lnTo>
                  <a:lnTo>
                    <a:pt x="3508081" y="5138208"/>
                  </a:lnTo>
                  <a:lnTo>
                    <a:pt x="3497761" y="5158317"/>
                  </a:lnTo>
                  <a:lnTo>
                    <a:pt x="3487176" y="5177896"/>
                  </a:lnTo>
                  <a:lnTo>
                    <a:pt x="3476591" y="5197739"/>
                  </a:lnTo>
                  <a:lnTo>
                    <a:pt x="3465477" y="5217054"/>
                  </a:lnTo>
                  <a:lnTo>
                    <a:pt x="3453834" y="5236633"/>
                  </a:lnTo>
                  <a:lnTo>
                    <a:pt x="3442720" y="5255683"/>
                  </a:lnTo>
                  <a:lnTo>
                    <a:pt x="3430812" y="5274998"/>
                  </a:lnTo>
                  <a:lnTo>
                    <a:pt x="3418904" y="5293783"/>
                  </a:lnTo>
                  <a:lnTo>
                    <a:pt x="3406467" y="5312569"/>
                  </a:lnTo>
                  <a:lnTo>
                    <a:pt x="3394294" y="5331090"/>
                  </a:lnTo>
                  <a:lnTo>
                    <a:pt x="3381592" y="5349611"/>
                  </a:lnTo>
                  <a:lnTo>
                    <a:pt x="3368891" y="5367602"/>
                  </a:lnTo>
                  <a:lnTo>
                    <a:pt x="3355660" y="5385858"/>
                  </a:lnTo>
                  <a:lnTo>
                    <a:pt x="3342693" y="5403850"/>
                  </a:lnTo>
                  <a:lnTo>
                    <a:pt x="3329197" y="5421577"/>
                  </a:lnTo>
                  <a:lnTo>
                    <a:pt x="3315173" y="5439304"/>
                  </a:lnTo>
                  <a:lnTo>
                    <a:pt x="3301412" y="5456502"/>
                  </a:lnTo>
                  <a:lnTo>
                    <a:pt x="3287387" y="5473700"/>
                  </a:lnTo>
                  <a:lnTo>
                    <a:pt x="3272833" y="5490898"/>
                  </a:lnTo>
                  <a:lnTo>
                    <a:pt x="3258544" y="5507831"/>
                  </a:lnTo>
                  <a:lnTo>
                    <a:pt x="3243725" y="5524500"/>
                  </a:lnTo>
                  <a:lnTo>
                    <a:pt x="3228906" y="5541169"/>
                  </a:lnTo>
                  <a:lnTo>
                    <a:pt x="3214087" y="5557838"/>
                  </a:lnTo>
                  <a:lnTo>
                    <a:pt x="3198475" y="5573713"/>
                  </a:lnTo>
                  <a:lnTo>
                    <a:pt x="3183127" y="5589852"/>
                  </a:lnTo>
                  <a:lnTo>
                    <a:pt x="3167514" y="5605727"/>
                  </a:lnTo>
                  <a:lnTo>
                    <a:pt x="3151637" y="5621602"/>
                  </a:lnTo>
                  <a:lnTo>
                    <a:pt x="3135495" y="5636948"/>
                  </a:lnTo>
                  <a:lnTo>
                    <a:pt x="3119353" y="5652294"/>
                  </a:lnTo>
                  <a:lnTo>
                    <a:pt x="3102946" y="5667375"/>
                  </a:lnTo>
                  <a:lnTo>
                    <a:pt x="3086275" y="5681927"/>
                  </a:lnTo>
                  <a:lnTo>
                    <a:pt x="3069604" y="5696744"/>
                  </a:lnTo>
                  <a:lnTo>
                    <a:pt x="3052668" y="5711296"/>
                  </a:lnTo>
                  <a:lnTo>
                    <a:pt x="3035468" y="5725583"/>
                  </a:lnTo>
                  <a:lnTo>
                    <a:pt x="3018268" y="5739606"/>
                  </a:lnTo>
                  <a:lnTo>
                    <a:pt x="3001067" y="5753629"/>
                  </a:lnTo>
                  <a:lnTo>
                    <a:pt x="2983073" y="5767388"/>
                  </a:lnTo>
                  <a:lnTo>
                    <a:pt x="2965608" y="5780881"/>
                  </a:lnTo>
                  <a:lnTo>
                    <a:pt x="2947614" y="5794111"/>
                  </a:lnTo>
                  <a:lnTo>
                    <a:pt x="2929355" y="5807075"/>
                  </a:lnTo>
                  <a:lnTo>
                    <a:pt x="2910832" y="5820040"/>
                  </a:lnTo>
                  <a:lnTo>
                    <a:pt x="2892837" y="5832475"/>
                  </a:lnTo>
                  <a:lnTo>
                    <a:pt x="2874049" y="5844911"/>
                  </a:lnTo>
                  <a:lnTo>
                    <a:pt x="2855526" y="5857081"/>
                  </a:lnTo>
                  <a:lnTo>
                    <a:pt x="2836208" y="5868988"/>
                  </a:lnTo>
                  <a:lnTo>
                    <a:pt x="2817420" y="5880894"/>
                  </a:lnTo>
                  <a:lnTo>
                    <a:pt x="2798103" y="5892536"/>
                  </a:lnTo>
                  <a:lnTo>
                    <a:pt x="2778786" y="5903648"/>
                  </a:lnTo>
                  <a:lnTo>
                    <a:pt x="2759468" y="5914761"/>
                  </a:lnTo>
                  <a:lnTo>
                    <a:pt x="2739622" y="5925608"/>
                  </a:lnTo>
                  <a:lnTo>
                    <a:pt x="2720040" y="5936192"/>
                  </a:lnTo>
                  <a:lnTo>
                    <a:pt x="2699929" y="5946511"/>
                  </a:lnTo>
                  <a:lnTo>
                    <a:pt x="2679818" y="5956829"/>
                  </a:lnTo>
                  <a:lnTo>
                    <a:pt x="2659706" y="5966619"/>
                  </a:lnTo>
                  <a:lnTo>
                    <a:pt x="2639331" y="5976144"/>
                  </a:lnTo>
                  <a:lnTo>
                    <a:pt x="2618955" y="5985669"/>
                  </a:lnTo>
                  <a:lnTo>
                    <a:pt x="2598314" y="5994665"/>
                  </a:lnTo>
                  <a:lnTo>
                    <a:pt x="2577409" y="6003925"/>
                  </a:lnTo>
                  <a:lnTo>
                    <a:pt x="2556504" y="6012656"/>
                  </a:lnTo>
                  <a:lnTo>
                    <a:pt x="2535599" y="6021123"/>
                  </a:lnTo>
                  <a:lnTo>
                    <a:pt x="2514429" y="6029325"/>
                  </a:lnTo>
                  <a:lnTo>
                    <a:pt x="2493260" y="6036998"/>
                  </a:lnTo>
                  <a:lnTo>
                    <a:pt x="2471825" y="6044936"/>
                  </a:lnTo>
                  <a:lnTo>
                    <a:pt x="2450391" y="6052079"/>
                  </a:lnTo>
                  <a:lnTo>
                    <a:pt x="2428957" y="6059488"/>
                  </a:lnTo>
                  <a:lnTo>
                    <a:pt x="2406993" y="6066367"/>
                  </a:lnTo>
                  <a:lnTo>
                    <a:pt x="2385294" y="6072717"/>
                  </a:lnTo>
                  <a:lnTo>
                    <a:pt x="2363331" y="6079331"/>
                  </a:lnTo>
                  <a:lnTo>
                    <a:pt x="2341367" y="6085417"/>
                  </a:lnTo>
                  <a:lnTo>
                    <a:pt x="2319139" y="6091238"/>
                  </a:lnTo>
                  <a:lnTo>
                    <a:pt x="2296646" y="6097058"/>
                  </a:lnTo>
                  <a:lnTo>
                    <a:pt x="2274418" y="6102350"/>
                  </a:lnTo>
                  <a:lnTo>
                    <a:pt x="2251925" y="6107377"/>
                  </a:lnTo>
                  <a:lnTo>
                    <a:pt x="2229433" y="6112140"/>
                  </a:lnTo>
                  <a:lnTo>
                    <a:pt x="2206675" y="6116638"/>
                  </a:lnTo>
                  <a:lnTo>
                    <a:pt x="2183917" y="6120871"/>
                  </a:lnTo>
                  <a:lnTo>
                    <a:pt x="2160896" y="6124840"/>
                  </a:lnTo>
                  <a:lnTo>
                    <a:pt x="2138138" y="6128279"/>
                  </a:lnTo>
                  <a:lnTo>
                    <a:pt x="2114852" y="6131719"/>
                  </a:lnTo>
                  <a:lnTo>
                    <a:pt x="2091829" y="6134894"/>
                  </a:lnTo>
                  <a:lnTo>
                    <a:pt x="2068543" y="6137804"/>
                  </a:lnTo>
                  <a:lnTo>
                    <a:pt x="2045256" y="6140186"/>
                  </a:lnTo>
                  <a:lnTo>
                    <a:pt x="2021705" y="6142567"/>
                  </a:lnTo>
                  <a:lnTo>
                    <a:pt x="1998418" y="6144419"/>
                  </a:lnTo>
                  <a:lnTo>
                    <a:pt x="1974602" y="6146271"/>
                  </a:lnTo>
                  <a:lnTo>
                    <a:pt x="1951051" y="6147594"/>
                  </a:lnTo>
                  <a:lnTo>
                    <a:pt x="1927235" y="6148388"/>
                  </a:lnTo>
                  <a:lnTo>
                    <a:pt x="1903419" y="6149446"/>
                  </a:lnTo>
                  <a:lnTo>
                    <a:pt x="1879603" y="6149711"/>
                  </a:lnTo>
                  <a:lnTo>
                    <a:pt x="1855787" y="6149975"/>
                  </a:lnTo>
                  <a:lnTo>
                    <a:pt x="1831972" y="6149711"/>
                  </a:lnTo>
                  <a:lnTo>
                    <a:pt x="1808156" y="6149446"/>
                  </a:lnTo>
                  <a:lnTo>
                    <a:pt x="1784340" y="6148388"/>
                  </a:lnTo>
                  <a:lnTo>
                    <a:pt x="1760259" y="6147594"/>
                  </a:lnTo>
                  <a:lnTo>
                    <a:pt x="1736973" y="6146271"/>
                  </a:lnTo>
                  <a:lnTo>
                    <a:pt x="1712892" y="6144419"/>
                  </a:lnTo>
                  <a:lnTo>
                    <a:pt x="1689870" y="6142567"/>
                  </a:lnTo>
                  <a:lnTo>
                    <a:pt x="1666319" y="6140186"/>
                  </a:lnTo>
                  <a:lnTo>
                    <a:pt x="1643032" y="6137804"/>
                  </a:lnTo>
                  <a:lnTo>
                    <a:pt x="1619745" y="6134894"/>
                  </a:lnTo>
                  <a:lnTo>
                    <a:pt x="1596723" y="6131719"/>
                  </a:lnTo>
                  <a:lnTo>
                    <a:pt x="1573437" y="6128279"/>
                  </a:lnTo>
                  <a:lnTo>
                    <a:pt x="1550415" y="6124840"/>
                  </a:lnTo>
                  <a:lnTo>
                    <a:pt x="1527657" y="6120871"/>
                  </a:lnTo>
                  <a:lnTo>
                    <a:pt x="1504635" y="6116638"/>
                  </a:lnTo>
                  <a:lnTo>
                    <a:pt x="1482142" y="6112140"/>
                  </a:lnTo>
                  <a:lnTo>
                    <a:pt x="1459650" y="6107377"/>
                  </a:lnTo>
                  <a:lnTo>
                    <a:pt x="1436892" y="6102350"/>
                  </a:lnTo>
                  <a:lnTo>
                    <a:pt x="1414664" y="6097058"/>
                  </a:lnTo>
                  <a:lnTo>
                    <a:pt x="1392436" y="6091238"/>
                  </a:lnTo>
                  <a:lnTo>
                    <a:pt x="1370208" y="6085417"/>
                  </a:lnTo>
                  <a:lnTo>
                    <a:pt x="1348244" y="6079331"/>
                  </a:lnTo>
                  <a:lnTo>
                    <a:pt x="1326281" y="6072717"/>
                  </a:lnTo>
                  <a:lnTo>
                    <a:pt x="1304582" y="6066367"/>
                  </a:lnTo>
                  <a:lnTo>
                    <a:pt x="1282618" y="6059488"/>
                  </a:lnTo>
                  <a:lnTo>
                    <a:pt x="1260919" y="6052079"/>
                  </a:lnTo>
                  <a:lnTo>
                    <a:pt x="1239750" y="6044936"/>
                  </a:lnTo>
                  <a:lnTo>
                    <a:pt x="1218315" y="6036998"/>
                  </a:lnTo>
                  <a:lnTo>
                    <a:pt x="1196881" y="6029325"/>
                  </a:lnTo>
                  <a:lnTo>
                    <a:pt x="1175976" y="6021123"/>
                  </a:lnTo>
                  <a:lnTo>
                    <a:pt x="1155071" y="6012656"/>
                  </a:lnTo>
                  <a:lnTo>
                    <a:pt x="1133901" y="6003925"/>
                  </a:lnTo>
                  <a:lnTo>
                    <a:pt x="1113261" y="5994665"/>
                  </a:lnTo>
                  <a:lnTo>
                    <a:pt x="1092620" y="5985669"/>
                  </a:lnTo>
                  <a:lnTo>
                    <a:pt x="1072244" y="5976144"/>
                  </a:lnTo>
                  <a:lnTo>
                    <a:pt x="1051869" y="5966619"/>
                  </a:lnTo>
                  <a:lnTo>
                    <a:pt x="1031757" y="5956829"/>
                  </a:lnTo>
                  <a:lnTo>
                    <a:pt x="1011646" y="5946511"/>
                  </a:lnTo>
                  <a:lnTo>
                    <a:pt x="991535" y="5936192"/>
                  </a:lnTo>
                  <a:lnTo>
                    <a:pt x="971689" y="5925608"/>
                  </a:lnTo>
                  <a:lnTo>
                    <a:pt x="952371" y="5914761"/>
                  </a:lnTo>
                  <a:lnTo>
                    <a:pt x="932525" y="5903648"/>
                  </a:lnTo>
                  <a:lnTo>
                    <a:pt x="913472" y="5892536"/>
                  </a:lnTo>
                  <a:lnTo>
                    <a:pt x="893890" y="5880894"/>
                  </a:lnTo>
                  <a:lnTo>
                    <a:pt x="875102" y="5868988"/>
                  </a:lnTo>
                  <a:lnTo>
                    <a:pt x="856049" y="5857081"/>
                  </a:lnTo>
                  <a:lnTo>
                    <a:pt x="837526" y="5844911"/>
                  </a:lnTo>
                  <a:lnTo>
                    <a:pt x="818738" y="5832475"/>
                  </a:lnTo>
                  <a:lnTo>
                    <a:pt x="800479" y="5820040"/>
                  </a:lnTo>
                  <a:lnTo>
                    <a:pt x="781955" y="5807075"/>
                  </a:lnTo>
                  <a:lnTo>
                    <a:pt x="764226" y="5794111"/>
                  </a:lnTo>
                  <a:lnTo>
                    <a:pt x="745967" y="5780881"/>
                  </a:lnTo>
                  <a:lnTo>
                    <a:pt x="728237" y="5767388"/>
                  </a:lnTo>
                  <a:lnTo>
                    <a:pt x="710508" y="5753629"/>
                  </a:lnTo>
                  <a:lnTo>
                    <a:pt x="693307" y="5739606"/>
                  </a:lnTo>
                  <a:lnTo>
                    <a:pt x="676107" y="5725583"/>
                  </a:lnTo>
                  <a:lnTo>
                    <a:pt x="658642" y="5711296"/>
                  </a:lnTo>
                  <a:lnTo>
                    <a:pt x="641706" y="5696744"/>
                  </a:lnTo>
                  <a:lnTo>
                    <a:pt x="625035" y="5681927"/>
                  </a:lnTo>
                  <a:lnTo>
                    <a:pt x="608628" y="5667375"/>
                  </a:lnTo>
                  <a:lnTo>
                    <a:pt x="592222" y="5652294"/>
                  </a:lnTo>
                  <a:lnTo>
                    <a:pt x="575815" y="5636948"/>
                  </a:lnTo>
                  <a:lnTo>
                    <a:pt x="559938" y="5621602"/>
                  </a:lnTo>
                  <a:lnTo>
                    <a:pt x="543796" y="5605727"/>
                  </a:lnTo>
                  <a:lnTo>
                    <a:pt x="528184" y="5589852"/>
                  </a:lnTo>
                  <a:lnTo>
                    <a:pt x="512836" y="5573713"/>
                  </a:lnTo>
                  <a:lnTo>
                    <a:pt x="497488" y="5557838"/>
                  </a:lnTo>
                  <a:lnTo>
                    <a:pt x="482404" y="5541169"/>
                  </a:lnTo>
                  <a:lnTo>
                    <a:pt x="467585" y="5524500"/>
                  </a:lnTo>
                  <a:lnTo>
                    <a:pt x="453031" y="5507831"/>
                  </a:lnTo>
                  <a:lnTo>
                    <a:pt x="438477" y="5490898"/>
                  </a:lnTo>
                  <a:lnTo>
                    <a:pt x="424188" y="5473700"/>
                  </a:lnTo>
                  <a:lnTo>
                    <a:pt x="409898" y="5456502"/>
                  </a:lnTo>
                  <a:lnTo>
                    <a:pt x="396138" y="5439304"/>
                  </a:lnTo>
                  <a:lnTo>
                    <a:pt x="382377" y="5421577"/>
                  </a:lnTo>
                  <a:lnTo>
                    <a:pt x="368882" y="5403850"/>
                  </a:lnTo>
                  <a:lnTo>
                    <a:pt x="355651" y="5385858"/>
                  </a:lnTo>
                  <a:lnTo>
                    <a:pt x="342949" y="5367602"/>
                  </a:lnTo>
                  <a:lnTo>
                    <a:pt x="329982" y="5349611"/>
                  </a:lnTo>
                  <a:lnTo>
                    <a:pt x="317016" y="5331090"/>
                  </a:lnTo>
                  <a:lnTo>
                    <a:pt x="304843" y="5312569"/>
                  </a:lnTo>
                  <a:lnTo>
                    <a:pt x="292671" y="5293783"/>
                  </a:lnTo>
                  <a:lnTo>
                    <a:pt x="280763" y="5274998"/>
                  </a:lnTo>
                  <a:lnTo>
                    <a:pt x="268855" y="5255683"/>
                  </a:lnTo>
                  <a:lnTo>
                    <a:pt x="257476" y="5236633"/>
                  </a:lnTo>
                  <a:lnTo>
                    <a:pt x="246362" y="5217054"/>
                  </a:lnTo>
                  <a:lnTo>
                    <a:pt x="234983" y="5197739"/>
                  </a:lnTo>
                  <a:lnTo>
                    <a:pt x="224399" y="5177896"/>
                  </a:lnTo>
                  <a:lnTo>
                    <a:pt x="213549" y="5158317"/>
                  </a:lnTo>
                  <a:lnTo>
                    <a:pt x="203229" y="5138208"/>
                  </a:lnTo>
                  <a:lnTo>
                    <a:pt x="192909" y="5118100"/>
                  </a:lnTo>
                  <a:lnTo>
                    <a:pt x="183118" y="5097992"/>
                  </a:lnTo>
                  <a:lnTo>
                    <a:pt x="173591" y="5077619"/>
                  </a:lnTo>
                  <a:lnTo>
                    <a:pt x="164065" y="5057246"/>
                  </a:lnTo>
                  <a:lnTo>
                    <a:pt x="155068" y="5036608"/>
                  </a:lnTo>
                  <a:lnTo>
                    <a:pt x="145806" y="5015706"/>
                  </a:lnTo>
                  <a:lnTo>
                    <a:pt x="137338" y="4994804"/>
                  </a:lnTo>
                  <a:lnTo>
                    <a:pt x="128870" y="4973637"/>
                  </a:lnTo>
                  <a:lnTo>
                    <a:pt x="120403" y="4952735"/>
                  </a:lnTo>
                  <a:lnTo>
                    <a:pt x="112729" y="4931304"/>
                  </a:lnTo>
                  <a:lnTo>
                    <a:pt x="105055" y="4910137"/>
                  </a:lnTo>
                  <a:lnTo>
                    <a:pt x="97645" y="4888706"/>
                  </a:lnTo>
                  <a:lnTo>
                    <a:pt x="90236" y="4867010"/>
                  </a:lnTo>
                  <a:lnTo>
                    <a:pt x="83356" y="4845579"/>
                  </a:lnTo>
                  <a:lnTo>
                    <a:pt x="76740" y="4823619"/>
                  </a:lnTo>
                  <a:lnTo>
                    <a:pt x="70389" y="4801658"/>
                  </a:lnTo>
                  <a:lnTo>
                    <a:pt x="64303" y="4779698"/>
                  </a:lnTo>
                  <a:lnTo>
                    <a:pt x="58217" y="4757208"/>
                  </a:lnTo>
                  <a:lnTo>
                    <a:pt x="52660" y="4734983"/>
                  </a:lnTo>
                  <a:lnTo>
                    <a:pt x="47367" y="4712758"/>
                  </a:lnTo>
                  <a:lnTo>
                    <a:pt x="42339" y="4690269"/>
                  </a:lnTo>
                  <a:lnTo>
                    <a:pt x="37576" y="4667514"/>
                  </a:lnTo>
                  <a:lnTo>
                    <a:pt x="33342" y="4645025"/>
                  </a:lnTo>
                  <a:lnTo>
                    <a:pt x="28844" y="4622006"/>
                  </a:lnTo>
                  <a:lnTo>
                    <a:pt x="25139" y="4599252"/>
                  </a:lnTo>
                  <a:lnTo>
                    <a:pt x="21434" y="4576233"/>
                  </a:lnTo>
                  <a:lnTo>
                    <a:pt x="17994" y="4553214"/>
                  </a:lnTo>
                  <a:lnTo>
                    <a:pt x="14819" y="4530196"/>
                  </a:lnTo>
                  <a:lnTo>
                    <a:pt x="11908" y="4506912"/>
                  </a:lnTo>
                  <a:lnTo>
                    <a:pt x="9526" y="4483629"/>
                  </a:lnTo>
                  <a:lnTo>
                    <a:pt x="7145" y="4460346"/>
                  </a:lnTo>
                  <a:lnTo>
                    <a:pt x="5292" y="4436798"/>
                  </a:lnTo>
                  <a:lnTo>
                    <a:pt x="3705" y="4413250"/>
                  </a:lnTo>
                  <a:lnTo>
                    <a:pt x="2117" y="4389437"/>
                  </a:lnTo>
                  <a:lnTo>
                    <a:pt x="1323" y="4365889"/>
                  </a:lnTo>
                  <a:lnTo>
                    <a:pt x="265" y="4342077"/>
                  </a:lnTo>
                  <a:lnTo>
                    <a:pt x="0" y="4318264"/>
                  </a:lnTo>
                  <a:lnTo>
                    <a:pt x="0" y="4293923"/>
                  </a:lnTo>
                  <a:lnTo>
                    <a:pt x="0" y="4270110"/>
                  </a:lnTo>
                  <a:lnTo>
                    <a:pt x="265" y="4246298"/>
                  </a:lnTo>
                  <a:lnTo>
                    <a:pt x="1323" y="4222485"/>
                  </a:lnTo>
                  <a:lnTo>
                    <a:pt x="2117" y="4198673"/>
                  </a:lnTo>
                  <a:lnTo>
                    <a:pt x="3705" y="4175125"/>
                  </a:lnTo>
                  <a:lnTo>
                    <a:pt x="5292" y="4151577"/>
                  </a:lnTo>
                  <a:lnTo>
                    <a:pt x="7145" y="4128029"/>
                  </a:lnTo>
                  <a:lnTo>
                    <a:pt x="9526" y="4104481"/>
                  </a:lnTo>
                  <a:lnTo>
                    <a:pt x="11908" y="4081462"/>
                  </a:lnTo>
                  <a:lnTo>
                    <a:pt x="14819" y="4058179"/>
                  </a:lnTo>
                  <a:lnTo>
                    <a:pt x="17994" y="4034896"/>
                  </a:lnTo>
                  <a:lnTo>
                    <a:pt x="21434" y="4011612"/>
                  </a:lnTo>
                  <a:lnTo>
                    <a:pt x="25139" y="3988858"/>
                  </a:lnTo>
                  <a:lnTo>
                    <a:pt x="28844" y="3965839"/>
                  </a:lnTo>
                  <a:lnTo>
                    <a:pt x="33342" y="3943350"/>
                  </a:lnTo>
                  <a:lnTo>
                    <a:pt x="37576" y="3920596"/>
                  </a:lnTo>
                  <a:lnTo>
                    <a:pt x="42339" y="3897841"/>
                  </a:lnTo>
                  <a:lnTo>
                    <a:pt x="47367" y="3875616"/>
                  </a:lnTo>
                  <a:lnTo>
                    <a:pt x="52660" y="3853127"/>
                  </a:lnTo>
                  <a:lnTo>
                    <a:pt x="58217" y="3830637"/>
                  </a:lnTo>
                  <a:lnTo>
                    <a:pt x="64303" y="3808677"/>
                  </a:lnTo>
                  <a:lnTo>
                    <a:pt x="70389" y="3786452"/>
                  </a:lnTo>
                  <a:lnTo>
                    <a:pt x="76740" y="3764491"/>
                  </a:lnTo>
                  <a:lnTo>
                    <a:pt x="83356" y="3743060"/>
                  </a:lnTo>
                  <a:lnTo>
                    <a:pt x="90236" y="3721100"/>
                  </a:lnTo>
                  <a:lnTo>
                    <a:pt x="97645" y="3699669"/>
                  </a:lnTo>
                  <a:lnTo>
                    <a:pt x="105055" y="3677973"/>
                  </a:lnTo>
                  <a:lnTo>
                    <a:pt x="112729" y="3656541"/>
                  </a:lnTo>
                  <a:lnTo>
                    <a:pt x="120403" y="3635375"/>
                  </a:lnTo>
                  <a:lnTo>
                    <a:pt x="128870" y="3614208"/>
                  </a:lnTo>
                  <a:lnTo>
                    <a:pt x="137338" y="3593306"/>
                  </a:lnTo>
                  <a:lnTo>
                    <a:pt x="145806" y="3572404"/>
                  </a:lnTo>
                  <a:lnTo>
                    <a:pt x="155068" y="3551502"/>
                  </a:lnTo>
                  <a:lnTo>
                    <a:pt x="164065" y="3531129"/>
                  </a:lnTo>
                  <a:lnTo>
                    <a:pt x="173591" y="3510491"/>
                  </a:lnTo>
                  <a:lnTo>
                    <a:pt x="183118" y="3490119"/>
                  </a:lnTo>
                  <a:lnTo>
                    <a:pt x="192909" y="3470010"/>
                  </a:lnTo>
                  <a:lnTo>
                    <a:pt x="203229" y="3449902"/>
                  </a:lnTo>
                  <a:lnTo>
                    <a:pt x="213549" y="3429794"/>
                  </a:lnTo>
                  <a:lnTo>
                    <a:pt x="224399" y="3410214"/>
                  </a:lnTo>
                  <a:lnTo>
                    <a:pt x="234983" y="3390635"/>
                  </a:lnTo>
                  <a:lnTo>
                    <a:pt x="246362" y="3370792"/>
                  </a:lnTo>
                  <a:lnTo>
                    <a:pt x="257476" y="3351742"/>
                  </a:lnTo>
                  <a:lnTo>
                    <a:pt x="268855" y="3332692"/>
                  </a:lnTo>
                  <a:lnTo>
                    <a:pt x="280763" y="3313642"/>
                  </a:lnTo>
                  <a:lnTo>
                    <a:pt x="292671" y="3294592"/>
                  </a:lnTo>
                  <a:lnTo>
                    <a:pt x="304843" y="3275806"/>
                  </a:lnTo>
                  <a:lnTo>
                    <a:pt x="317016" y="3257021"/>
                  </a:lnTo>
                  <a:lnTo>
                    <a:pt x="329982" y="3238764"/>
                  </a:lnTo>
                  <a:lnTo>
                    <a:pt x="342949" y="3220244"/>
                  </a:lnTo>
                  <a:lnTo>
                    <a:pt x="355651" y="3202517"/>
                  </a:lnTo>
                  <a:lnTo>
                    <a:pt x="368882" y="3184260"/>
                  </a:lnTo>
                  <a:lnTo>
                    <a:pt x="382377" y="3166798"/>
                  </a:lnTo>
                  <a:lnTo>
                    <a:pt x="396138" y="3149071"/>
                  </a:lnTo>
                  <a:lnTo>
                    <a:pt x="409898" y="3131608"/>
                  </a:lnTo>
                  <a:lnTo>
                    <a:pt x="424188" y="3114410"/>
                  </a:lnTo>
                  <a:lnTo>
                    <a:pt x="438477" y="3097212"/>
                  </a:lnTo>
                  <a:lnTo>
                    <a:pt x="453031" y="3080279"/>
                  </a:lnTo>
                  <a:lnTo>
                    <a:pt x="467585" y="3063610"/>
                  </a:lnTo>
                  <a:lnTo>
                    <a:pt x="482404" y="3046942"/>
                  </a:lnTo>
                  <a:lnTo>
                    <a:pt x="497488" y="3030537"/>
                  </a:lnTo>
                  <a:lnTo>
                    <a:pt x="512836" y="3014398"/>
                  </a:lnTo>
                  <a:lnTo>
                    <a:pt x="528184" y="2998258"/>
                  </a:lnTo>
                  <a:lnTo>
                    <a:pt x="543796" y="2982648"/>
                  </a:lnTo>
                  <a:lnTo>
                    <a:pt x="559938" y="2967037"/>
                  </a:lnTo>
                  <a:lnTo>
                    <a:pt x="575815" y="2951162"/>
                  </a:lnTo>
                  <a:lnTo>
                    <a:pt x="592222" y="2936081"/>
                  </a:lnTo>
                  <a:lnTo>
                    <a:pt x="608628" y="2920735"/>
                  </a:lnTo>
                  <a:lnTo>
                    <a:pt x="625035" y="2906183"/>
                  </a:lnTo>
                  <a:lnTo>
                    <a:pt x="641706" y="2891367"/>
                  </a:lnTo>
                  <a:lnTo>
                    <a:pt x="658642" y="2876814"/>
                  </a:lnTo>
                  <a:lnTo>
                    <a:pt x="676107" y="2862527"/>
                  </a:lnTo>
                  <a:lnTo>
                    <a:pt x="693307" y="2848239"/>
                  </a:lnTo>
                  <a:lnTo>
                    <a:pt x="710508" y="2834481"/>
                  </a:lnTo>
                  <a:lnTo>
                    <a:pt x="728237" y="2820987"/>
                  </a:lnTo>
                  <a:lnTo>
                    <a:pt x="745967" y="2807494"/>
                  </a:lnTo>
                  <a:lnTo>
                    <a:pt x="764226" y="2794000"/>
                  </a:lnTo>
                  <a:lnTo>
                    <a:pt x="781955" y="2781300"/>
                  </a:lnTo>
                  <a:lnTo>
                    <a:pt x="800479" y="2768335"/>
                  </a:lnTo>
                  <a:lnTo>
                    <a:pt x="818738" y="2755635"/>
                  </a:lnTo>
                  <a:lnTo>
                    <a:pt x="837526" y="2743200"/>
                  </a:lnTo>
                  <a:lnTo>
                    <a:pt x="856049" y="2731029"/>
                  </a:lnTo>
                  <a:lnTo>
                    <a:pt x="875102" y="2719123"/>
                  </a:lnTo>
                  <a:lnTo>
                    <a:pt x="893890" y="2707217"/>
                  </a:lnTo>
                  <a:lnTo>
                    <a:pt x="913472" y="2695839"/>
                  </a:lnTo>
                  <a:lnTo>
                    <a:pt x="932525" y="2684727"/>
                  </a:lnTo>
                  <a:lnTo>
                    <a:pt x="952371" y="2673350"/>
                  </a:lnTo>
                  <a:lnTo>
                    <a:pt x="971689" y="2662767"/>
                  </a:lnTo>
                  <a:lnTo>
                    <a:pt x="991535" y="2651919"/>
                  </a:lnTo>
                  <a:lnTo>
                    <a:pt x="1011646" y="2641600"/>
                  </a:lnTo>
                  <a:lnTo>
                    <a:pt x="1031757" y="2631546"/>
                  </a:lnTo>
                  <a:lnTo>
                    <a:pt x="1051869" y="2621492"/>
                  </a:lnTo>
                  <a:lnTo>
                    <a:pt x="1072244" y="2611967"/>
                  </a:lnTo>
                  <a:lnTo>
                    <a:pt x="1092620" y="2602442"/>
                  </a:lnTo>
                  <a:lnTo>
                    <a:pt x="1113261" y="2593446"/>
                  </a:lnTo>
                  <a:lnTo>
                    <a:pt x="1133901" y="2584186"/>
                  </a:lnTo>
                  <a:lnTo>
                    <a:pt x="1155071" y="2575719"/>
                  </a:lnTo>
                  <a:lnTo>
                    <a:pt x="1175976" y="2567252"/>
                  </a:lnTo>
                  <a:lnTo>
                    <a:pt x="1196881" y="2559050"/>
                  </a:lnTo>
                  <a:lnTo>
                    <a:pt x="1218315" y="2551112"/>
                  </a:lnTo>
                  <a:lnTo>
                    <a:pt x="1239750" y="2543439"/>
                  </a:lnTo>
                  <a:lnTo>
                    <a:pt x="1260919" y="2536031"/>
                  </a:lnTo>
                  <a:lnTo>
                    <a:pt x="1282618" y="2528623"/>
                  </a:lnTo>
                  <a:lnTo>
                    <a:pt x="1304582" y="2521744"/>
                  </a:lnTo>
                  <a:lnTo>
                    <a:pt x="1326281" y="2515129"/>
                  </a:lnTo>
                  <a:lnTo>
                    <a:pt x="1348244" y="2509044"/>
                  </a:lnTo>
                  <a:lnTo>
                    <a:pt x="1370208" y="2502694"/>
                  </a:lnTo>
                  <a:lnTo>
                    <a:pt x="1392436" y="2496608"/>
                  </a:lnTo>
                  <a:lnTo>
                    <a:pt x="1399837" y="2494758"/>
                  </a:lnTo>
                  <a:lnTo>
                    <a:pt x="1397149" y="2459873"/>
                  </a:lnTo>
                  <a:lnTo>
                    <a:pt x="1378095" y="2217802"/>
                  </a:lnTo>
                  <a:lnTo>
                    <a:pt x="1367509" y="2089491"/>
                  </a:lnTo>
                  <a:lnTo>
                    <a:pt x="1356394" y="1958004"/>
                  </a:lnTo>
                  <a:lnTo>
                    <a:pt x="1344750" y="1824138"/>
                  </a:lnTo>
                  <a:lnTo>
                    <a:pt x="1333106" y="1689212"/>
                  </a:lnTo>
                  <a:lnTo>
                    <a:pt x="1320932" y="1554022"/>
                  </a:lnTo>
                  <a:lnTo>
                    <a:pt x="1308494" y="1419626"/>
                  </a:lnTo>
                  <a:lnTo>
                    <a:pt x="1295526" y="1286817"/>
                  </a:lnTo>
                  <a:lnTo>
                    <a:pt x="1282294" y="1156919"/>
                  </a:lnTo>
                  <a:lnTo>
                    <a:pt x="1269591" y="1030988"/>
                  </a:lnTo>
                  <a:lnTo>
                    <a:pt x="1256095" y="909820"/>
                  </a:lnTo>
                  <a:lnTo>
                    <a:pt x="1249478" y="851617"/>
                  </a:lnTo>
                  <a:lnTo>
                    <a:pt x="1242862" y="794737"/>
                  </a:lnTo>
                  <a:lnTo>
                    <a:pt x="1236246" y="739973"/>
                  </a:lnTo>
                  <a:lnTo>
                    <a:pt x="1229365" y="686532"/>
                  </a:lnTo>
                  <a:lnTo>
                    <a:pt x="1222749" y="635472"/>
                  </a:lnTo>
                  <a:lnTo>
                    <a:pt x="1216133" y="586264"/>
                  </a:lnTo>
                  <a:lnTo>
                    <a:pt x="1209517" y="539437"/>
                  </a:lnTo>
                  <a:lnTo>
                    <a:pt x="1203166" y="494991"/>
                  </a:lnTo>
                  <a:lnTo>
                    <a:pt x="1196550" y="453190"/>
                  </a:lnTo>
                  <a:lnTo>
                    <a:pt x="1190198" y="413771"/>
                  </a:lnTo>
                  <a:lnTo>
                    <a:pt x="1183582" y="377262"/>
                  </a:lnTo>
                  <a:lnTo>
                    <a:pt x="1177231" y="343663"/>
                  </a:lnTo>
                  <a:lnTo>
                    <a:pt x="1170615" y="312974"/>
                  </a:lnTo>
                  <a:lnTo>
                    <a:pt x="1164528" y="285460"/>
                  </a:lnTo>
                  <a:lnTo>
                    <a:pt x="1161617" y="272761"/>
                  </a:lnTo>
                  <a:lnTo>
                    <a:pt x="1158441" y="261385"/>
                  </a:lnTo>
                  <a:lnTo>
                    <a:pt x="1155266" y="250273"/>
                  </a:lnTo>
                  <a:lnTo>
                    <a:pt x="1152354" y="240485"/>
                  </a:lnTo>
                  <a:lnTo>
                    <a:pt x="1149443" y="231490"/>
                  </a:lnTo>
                  <a:lnTo>
                    <a:pt x="1146268" y="223288"/>
                  </a:lnTo>
                  <a:lnTo>
                    <a:pt x="1143092" y="215881"/>
                  </a:lnTo>
                  <a:lnTo>
                    <a:pt x="1140181" y="209531"/>
                  </a:lnTo>
                  <a:lnTo>
                    <a:pt x="1137534" y="204240"/>
                  </a:lnTo>
                  <a:lnTo>
                    <a:pt x="1134359" y="199743"/>
                  </a:lnTo>
                  <a:lnTo>
                    <a:pt x="1131448" y="196303"/>
                  </a:lnTo>
                  <a:lnTo>
                    <a:pt x="1128801" y="193922"/>
                  </a:lnTo>
                  <a:lnTo>
                    <a:pt x="964968" y="187623"/>
                  </a:lnTo>
                  <a:lnTo>
                    <a:pt x="963348" y="191179"/>
                  </a:lnTo>
                  <a:lnTo>
                    <a:pt x="960438" y="196988"/>
                  </a:lnTo>
                  <a:lnTo>
                    <a:pt x="957263" y="202534"/>
                  </a:lnTo>
                  <a:lnTo>
                    <a:pt x="953823" y="207815"/>
                  </a:lnTo>
                  <a:lnTo>
                    <a:pt x="950119" y="213096"/>
                  </a:lnTo>
                  <a:lnTo>
                    <a:pt x="945886" y="218113"/>
                  </a:lnTo>
                  <a:lnTo>
                    <a:pt x="941917" y="222866"/>
                  </a:lnTo>
                  <a:lnTo>
                    <a:pt x="937419" y="227619"/>
                  </a:lnTo>
                  <a:lnTo>
                    <a:pt x="932921" y="231844"/>
                  </a:lnTo>
                  <a:lnTo>
                    <a:pt x="927894" y="236069"/>
                  </a:lnTo>
                  <a:lnTo>
                    <a:pt x="922867" y="240030"/>
                  </a:lnTo>
                  <a:lnTo>
                    <a:pt x="917840" y="243991"/>
                  </a:lnTo>
                  <a:lnTo>
                    <a:pt x="912019" y="247424"/>
                  </a:lnTo>
                  <a:lnTo>
                    <a:pt x="906463" y="250328"/>
                  </a:lnTo>
                  <a:lnTo>
                    <a:pt x="900907" y="253497"/>
                  </a:lnTo>
                  <a:lnTo>
                    <a:pt x="894821" y="256138"/>
                  </a:lnTo>
                  <a:lnTo>
                    <a:pt x="889001" y="258514"/>
                  </a:lnTo>
                  <a:lnTo>
                    <a:pt x="882651" y="260891"/>
                  </a:lnTo>
                  <a:lnTo>
                    <a:pt x="876301" y="262211"/>
                  </a:lnTo>
                  <a:lnTo>
                    <a:pt x="869686" y="263795"/>
                  </a:lnTo>
                  <a:lnTo>
                    <a:pt x="863071" y="265116"/>
                  </a:lnTo>
                  <a:lnTo>
                    <a:pt x="856721" y="265644"/>
                  </a:lnTo>
                  <a:lnTo>
                    <a:pt x="850107" y="266436"/>
                  </a:lnTo>
                  <a:lnTo>
                    <a:pt x="843228" y="266700"/>
                  </a:lnTo>
                  <a:lnTo>
                    <a:pt x="504561" y="266700"/>
                  </a:lnTo>
                  <a:lnTo>
                    <a:pt x="497681" y="266436"/>
                  </a:lnTo>
                  <a:lnTo>
                    <a:pt x="491331" y="265644"/>
                  </a:lnTo>
                  <a:lnTo>
                    <a:pt x="484188" y="265116"/>
                  </a:lnTo>
                  <a:lnTo>
                    <a:pt x="477838" y="263795"/>
                  </a:lnTo>
                  <a:lnTo>
                    <a:pt x="471488" y="262211"/>
                  </a:lnTo>
                  <a:lnTo>
                    <a:pt x="465138" y="260891"/>
                  </a:lnTo>
                  <a:lnTo>
                    <a:pt x="458788" y="258514"/>
                  </a:lnTo>
                  <a:lnTo>
                    <a:pt x="452967" y="256138"/>
                  </a:lnTo>
                  <a:lnTo>
                    <a:pt x="446881" y="253497"/>
                  </a:lnTo>
                  <a:lnTo>
                    <a:pt x="441061" y="250328"/>
                  </a:lnTo>
                  <a:lnTo>
                    <a:pt x="435504" y="247424"/>
                  </a:lnTo>
                  <a:lnTo>
                    <a:pt x="429948" y="243991"/>
                  </a:lnTo>
                  <a:lnTo>
                    <a:pt x="424921" y="240030"/>
                  </a:lnTo>
                  <a:lnTo>
                    <a:pt x="419629" y="236069"/>
                  </a:lnTo>
                  <a:lnTo>
                    <a:pt x="414867" y="231844"/>
                  </a:lnTo>
                  <a:lnTo>
                    <a:pt x="410369" y="227619"/>
                  </a:lnTo>
                  <a:lnTo>
                    <a:pt x="405871" y="222866"/>
                  </a:lnTo>
                  <a:lnTo>
                    <a:pt x="401902" y="218113"/>
                  </a:lnTo>
                  <a:lnTo>
                    <a:pt x="397669" y="213096"/>
                  </a:lnTo>
                  <a:lnTo>
                    <a:pt x="393965" y="207815"/>
                  </a:lnTo>
                  <a:lnTo>
                    <a:pt x="390525" y="202534"/>
                  </a:lnTo>
                  <a:lnTo>
                    <a:pt x="387350" y="196988"/>
                  </a:lnTo>
                  <a:lnTo>
                    <a:pt x="384440" y="191179"/>
                  </a:lnTo>
                  <a:lnTo>
                    <a:pt x="381794" y="185370"/>
                  </a:lnTo>
                  <a:lnTo>
                    <a:pt x="379148" y="179032"/>
                  </a:lnTo>
                  <a:lnTo>
                    <a:pt x="377296" y="173223"/>
                  </a:lnTo>
                  <a:lnTo>
                    <a:pt x="375444" y="166622"/>
                  </a:lnTo>
                  <a:lnTo>
                    <a:pt x="373856" y="160284"/>
                  </a:lnTo>
                  <a:lnTo>
                    <a:pt x="372533" y="153683"/>
                  </a:lnTo>
                  <a:lnTo>
                    <a:pt x="372004" y="147081"/>
                  </a:lnTo>
                  <a:lnTo>
                    <a:pt x="371475" y="140216"/>
                  </a:lnTo>
                  <a:lnTo>
                    <a:pt x="371475" y="133350"/>
                  </a:lnTo>
                  <a:lnTo>
                    <a:pt x="371475" y="126485"/>
                  </a:lnTo>
                  <a:lnTo>
                    <a:pt x="372004" y="119619"/>
                  </a:lnTo>
                  <a:lnTo>
                    <a:pt x="372533" y="113017"/>
                  </a:lnTo>
                  <a:lnTo>
                    <a:pt x="373856" y="106416"/>
                  </a:lnTo>
                  <a:lnTo>
                    <a:pt x="375444" y="100079"/>
                  </a:lnTo>
                  <a:lnTo>
                    <a:pt x="377296" y="93477"/>
                  </a:lnTo>
                  <a:lnTo>
                    <a:pt x="379148" y="87668"/>
                  </a:lnTo>
                  <a:lnTo>
                    <a:pt x="381794" y="81330"/>
                  </a:lnTo>
                  <a:lnTo>
                    <a:pt x="384440" y="75521"/>
                  </a:lnTo>
                  <a:lnTo>
                    <a:pt x="387350" y="69712"/>
                  </a:lnTo>
                  <a:lnTo>
                    <a:pt x="390525" y="64166"/>
                  </a:lnTo>
                  <a:lnTo>
                    <a:pt x="393965" y="58885"/>
                  </a:lnTo>
                  <a:lnTo>
                    <a:pt x="397669" y="53604"/>
                  </a:lnTo>
                  <a:lnTo>
                    <a:pt x="401902" y="48587"/>
                  </a:lnTo>
                  <a:lnTo>
                    <a:pt x="405871" y="43834"/>
                  </a:lnTo>
                  <a:lnTo>
                    <a:pt x="410369" y="39081"/>
                  </a:lnTo>
                  <a:lnTo>
                    <a:pt x="414867" y="34856"/>
                  </a:lnTo>
                  <a:lnTo>
                    <a:pt x="419629" y="30367"/>
                  </a:lnTo>
                  <a:lnTo>
                    <a:pt x="424921" y="26670"/>
                  </a:lnTo>
                  <a:lnTo>
                    <a:pt x="429948" y="22973"/>
                  </a:lnTo>
                  <a:lnTo>
                    <a:pt x="435504" y="19540"/>
                  </a:lnTo>
                  <a:lnTo>
                    <a:pt x="441061" y="16372"/>
                  </a:lnTo>
                  <a:lnTo>
                    <a:pt x="446881" y="13203"/>
                  </a:lnTo>
                  <a:lnTo>
                    <a:pt x="452967" y="10562"/>
                  </a:lnTo>
                  <a:lnTo>
                    <a:pt x="458788" y="8186"/>
                  </a:lnTo>
                  <a:lnTo>
                    <a:pt x="465138" y="6073"/>
                  </a:lnTo>
                  <a:lnTo>
                    <a:pt x="471488" y="4489"/>
                  </a:lnTo>
                  <a:lnTo>
                    <a:pt x="477838" y="2905"/>
                  </a:lnTo>
                  <a:lnTo>
                    <a:pt x="484188" y="1584"/>
                  </a:lnTo>
                  <a:lnTo>
                    <a:pt x="491331" y="528"/>
                  </a:lnTo>
                  <a:lnTo>
                    <a:pt x="497681" y="264"/>
                  </a:lnTo>
                  <a:lnTo>
                    <a:pt x="50456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6" name="组合 5"/>
          <p:cNvGrpSpPr/>
          <p:nvPr/>
        </p:nvGrpSpPr>
        <p:grpSpPr>
          <a:xfrm>
            <a:off x="7319881" y="3770764"/>
            <a:ext cx="2162770" cy="2163640"/>
            <a:chOff x="7319881" y="3770764"/>
            <a:chExt cx="2162770" cy="2163640"/>
          </a:xfrm>
        </p:grpSpPr>
        <p:sp>
          <p:nvSpPr>
            <p:cNvPr id="50" name="Rectangle 13"/>
            <p:cNvSpPr/>
            <p:nvPr/>
          </p:nvSpPr>
          <p:spPr bwMode="auto">
            <a:xfrm>
              <a:off x="7319881" y="3770764"/>
              <a:ext cx="2162770" cy="216364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1" tIns="46601" rIns="46601" bIns="46601" numCol="1" spcCol="0" rtlCol="0" fromWordArt="0" anchor="b" anchorCtr="0" forceAA="0" compatLnSpc="1">
              <a:noAutofit/>
            </a:bodyPr>
            <a:lstStyle/>
            <a:p>
              <a:pPr marL="113030" defTabSz="931545" fontAlgn="base">
                <a:lnSpc>
                  <a:spcPct val="80000"/>
                </a:lnSpc>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文本框 51"/>
            <p:cNvSpPr txBox="1"/>
            <p:nvPr/>
          </p:nvSpPr>
          <p:spPr>
            <a:xfrm>
              <a:off x="7393741" y="4836127"/>
              <a:ext cx="2015051" cy="978729"/>
            </a:xfrm>
            <a:prstGeom prst="rect">
              <a:avLst/>
            </a:prstGeom>
            <a:noFill/>
          </p:spPr>
          <p:txBody>
            <a:bodyPr wrap="square" rtlCol="0">
              <a:spAutoFit/>
            </a:bodyPr>
            <a:lstStyle/>
            <a:p>
              <a:pPr>
                <a:lnSpc>
                  <a:spcPct val="120000"/>
                </a:lnSpc>
              </a:pPr>
              <a:r>
                <a:rPr lang="zh-CN" altLang="en-US" sz="16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62" name="KSO_Shape"/>
            <p:cNvSpPr/>
            <p:nvPr/>
          </p:nvSpPr>
          <p:spPr bwMode="auto">
            <a:xfrm>
              <a:off x="8044077" y="3943659"/>
              <a:ext cx="714375" cy="598884"/>
            </a:xfrm>
            <a:custGeom>
              <a:avLst/>
              <a:gdLst>
                <a:gd name="T0" fmla="*/ 4782741 w 8175625"/>
                <a:gd name="T1" fmla="*/ 5951140 h 6857999"/>
                <a:gd name="T2" fmla="*/ 4805363 w 8175625"/>
                <a:gd name="T3" fmla="*/ 6108303 h 6857999"/>
                <a:gd name="T4" fmla="*/ 5407025 w 8175625"/>
                <a:gd name="T5" fmla="*/ 6147990 h 6857999"/>
                <a:gd name="T6" fmla="*/ 5505847 w 8175625"/>
                <a:gd name="T7" fmla="*/ 6027340 h 6857999"/>
                <a:gd name="T8" fmla="*/ 5432425 w 8175625"/>
                <a:gd name="T9" fmla="*/ 5888037 h 6857999"/>
                <a:gd name="T10" fmla="*/ 3708797 w 8175625"/>
                <a:gd name="T11" fmla="*/ 5894784 h 6857999"/>
                <a:gd name="T12" fmla="*/ 3649266 w 8175625"/>
                <a:gd name="T13" fmla="*/ 6041231 h 6857999"/>
                <a:gd name="T14" fmla="*/ 3759597 w 8175625"/>
                <a:gd name="T15" fmla="*/ 6151562 h 6857999"/>
                <a:gd name="T16" fmla="*/ 4356498 w 8175625"/>
                <a:gd name="T17" fmla="*/ 6097587 h 6857999"/>
                <a:gd name="T18" fmla="*/ 4363642 w 8175625"/>
                <a:gd name="T19" fmla="*/ 5938837 h 6857999"/>
                <a:gd name="T20" fmla="*/ 2660254 w 8175625"/>
                <a:gd name="T21" fmla="*/ 5870971 h 6857999"/>
                <a:gd name="T22" fmla="*/ 2534445 w 8175625"/>
                <a:gd name="T23" fmla="*/ 5963840 h 6857999"/>
                <a:gd name="T24" fmla="*/ 2572148 w 8175625"/>
                <a:gd name="T25" fmla="*/ 6117828 h 6857999"/>
                <a:gd name="T26" fmla="*/ 3176985 w 8175625"/>
                <a:gd name="T27" fmla="*/ 6143625 h 6857999"/>
                <a:gd name="T28" fmla="*/ 3263901 w 8175625"/>
                <a:gd name="T29" fmla="*/ 6012656 h 6857999"/>
                <a:gd name="T30" fmla="*/ 3176985 w 8175625"/>
                <a:gd name="T31" fmla="*/ 5881687 h 6857999"/>
                <a:gd name="T32" fmla="*/ 1454944 w 8175625"/>
                <a:gd name="T33" fmla="*/ 5903118 h 6857999"/>
                <a:gd name="T34" fmla="*/ 1409700 w 8175625"/>
                <a:gd name="T35" fmla="*/ 6054725 h 6857999"/>
                <a:gd name="T36" fmla="*/ 1530747 w 8175625"/>
                <a:gd name="T37" fmla="*/ 6153547 h 6857999"/>
                <a:gd name="T38" fmla="*/ 2120901 w 8175625"/>
                <a:gd name="T39" fmla="*/ 6086475 h 6857999"/>
                <a:gd name="T40" fmla="*/ 2113360 w 8175625"/>
                <a:gd name="T41" fmla="*/ 5927724 h 6857999"/>
                <a:gd name="T42" fmla="*/ 6281341 w 8175625"/>
                <a:gd name="T43" fmla="*/ 5562200 h 6857999"/>
                <a:gd name="T44" fmla="*/ 5895579 w 8175625"/>
                <a:gd name="T45" fmla="*/ 5877439 h 6857999"/>
                <a:gd name="T46" fmla="*/ 5978526 w 8175625"/>
                <a:gd name="T47" fmla="*/ 6299344 h 6857999"/>
                <a:gd name="T48" fmla="*/ 6374210 w 8175625"/>
                <a:gd name="T49" fmla="*/ 6461524 h 6857999"/>
                <a:gd name="T50" fmla="*/ 6759972 w 8175625"/>
                <a:gd name="T51" fmla="*/ 6146284 h 6857999"/>
                <a:gd name="T52" fmla="*/ 6677026 w 8175625"/>
                <a:gd name="T53" fmla="*/ 5724380 h 6857999"/>
                <a:gd name="T54" fmla="*/ 2074912 w 8175625"/>
                <a:gd name="T55" fmla="*/ 4174059 h 6857999"/>
                <a:gd name="T56" fmla="*/ 6123336 w 8175625"/>
                <a:gd name="T57" fmla="*/ 4174059 h 6857999"/>
                <a:gd name="T58" fmla="*/ 3708967 w 8175625"/>
                <a:gd name="T59" fmla="*/ 3935802 h 6857999"/>
                <a:gd name="T60" fmla="*/ 2788473 w 8175625"/>
                <a:gd name="T61" fmla="*/ 1758464 h 6857999"/>
                <a:gd name="T62" fmla="*/ 1684958 w 8175625"/>
                <a:gd name="T63" fmla="*/ 1207690 h 6857999"/>
                <a:gd name="T64" fmla="*/ 1903412 w 8175625"/>
                <a:gd name="T65" fmla="*/ 1396853 h 6857999"/>
                <a:gd name="T66" fmla="*/ 2094064 w 8175625"/>
                <a:gd name="T67" fmla="*/ 1211267 h 6857999"/>
                <a:gd name="T68" fmla="*/ 2339527 w 8175625"/>
                <a:gd name="T69" fmla="*/ 1278428 h 6857999"/>
                <a:gd name="T70" fmla="*/ 2392750 w 8175625"/>
                <a:gd name="T71" fmla="*/ 1584426 h 6857999"/>
                <a:gd name="T72" fmla="*/ 2043620 w 8175625"/>
                <a:gd name="T73" fmla="*/ 1710800 h 6857999"/>
                <a:gd name="T74" fmla="*/ 2123456 w 8175625"/>
                <a:gd name="T75" fmla="*/ 1981032 h 6857999"/>
                <a:gd name="T76" fmla="*/ 1632132 w 8175625"/>
                <a:gd name="T77" fmla="*/ 1938113 h 6857999"/>
                <a:gd name="T78" fmla="*/ 1414472 w 8175625"/>
                <a:gd name="T79" fmla="*/ 1580055 h 6857999"/>
                <a:gd name="T80" fmla="*/ 1469284 w 8175625"/>
                <a:gd name="T81" fmla="*/ 1278428 h 6857999"/>
                <a:gd name="T82" fmla="*/ 1299215 w 8175625"/>
                <a:gd name="T83" fmla="*/ 530225 h 6857999"/>
                <a:gd name="T84" fmla="*/ 892114 w 8175625"/>
                <a:gd name="T85" fmla="*/ 712390 h 6857999"/>
                <a:gd name="T86" fmla="*/ 654440 w 8175625"/>
                <a:gd name="T87" fmla="*/ 1085056 h 6857999"/>
                <a:gd name="T88" fmla="*/ 659995 w 8175625"/>
                <a:gd name="T89" fmla="*/ 4694634 h 6857999"/>
                <a:gd name="T90" fmla="*/ 906795 w 8175625"/>
                <a:gd name="T91" fmla="*/ 5060950 h 6857999"/>
                <a:gd name="T92" fmla="*/ 1318657 w 8175625"/>
                <a:gd name="T93" fmla="*/ 5233590 h 6857999"/>
                <a:gd name="T94" fmla="*/ 7129559 w 8175625"/>
                <a:gd name="T95" fmla="*/ 5153025 h 6857999"/>
                <a:gd name="T96" fmla="*/ 7447780 w 8175625"/>
                <a:gd name="T97" fmla="*/ 4849415 h 6857999"/>
                <a:gd name="T98" fmla="*/ 7548960 w 8175625"/>
                <a:gd name="T99" fmla="*/ 1256903 h 6857999"/>
                <a:gd name="T100" fmla="*/ 7396594 w 8175625"/>
                <a:gd name="T101" fmla="*/ 834231 h 6857999"/>
                <a:gd name="T102" fmla="*/ 7043060 w 8175625"/>
                <a:gd name="T103" fmla="*/ 571103 h 6857999"/>
                <a:gd name="T104" fmla="*/ 7539831 w 8175625"/>
                <a:gd name="T105" fmla="*/ 12303 h 6857999"/>
                <a:gd name="T106" fmla="*/ 7936310 w 8175625"/>
                <a:gd name="T107" fmla="*/ 213121 h 6857999"/>
                <a:gd name="T108" fmla="*/ 8155781 w 8175625"/>
                <a:gd name="T109" fmla="*/ 598090 h 6857999"/>
                <a:gd name="T110" fmla="*/ 8128794 w 8175625"/>
                <a:gd name="T111" fmla="*/ 6351190 h 6857999"/>
                <a:gd name="T112" fmla="*/ 7865269 w 8175625"/>
                <a:gd name="T113" fmla="*/ 6704409 h 6857999"/>
                <a:gd name="T114" fmla="*/ 7442597 w 8175625"/>
                <a:gd name="T115" fmla="*/ 6857205 h 6857999"/>
                <a:gd name="T116" fmla="*/ 387747 w 8175625"/>
                <a:gd name="T117" fmla="*/ 6755209 h 6857999"/>
                <a:gd name="T118" fmla="*/ 84138 w 8175625"/>
                <a:gd name="T119" fmla="*/ 6437312 h 6857999"/>
                <a:gd name="T120" fmla="*/ 3969 w 8175625"/>
                <a:gd name="T121" fmla="*/ 693737 h 6857999"/>
                <a:gd name="T122" fmla="*/ 176610 w 8175625"/>
                <a:gd name="T123" fmla="*/ 280987 h 6857999"/>
                <a:gd name="T124" fmla="*/ 542925 w 8175625"/>
                <a:gd name="T125" fmla="*/ 34925 h 6857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75625" h="6857999">
                  <a:moveTo>
                    <a:pt x="4910138" y="5870574"/>
                  </a:moveTo>
                  <a:lnTo>
                    <a:pt x="4902994" y="5870971"/>
                  </a:lnTo>
                  <a:lnTo>
                    <a:pt x="4896247" y="5871765"/>
                  </a:lnTo>
                  <a:lnTo>
                    <a:pt x="4889103" y="5872559"/>
                  </a:lnTo>
                  <a:lnTo>
                    <a:pt x="4881563" y="5873749"/>
                  </a:lnTo>
                  <a:lnTo>
                    <a:pt x="4874816" y="5874940"/>
                  </a:lnTo>
                  <a:lnTo>
                    <a:pt x="4868069" y="5876924"/>
                  </a:lnTo>
                  <a:lnTo>
                    <a:pt x="4861719" y="5879306"/>
                  </a:lnTo>
                  <a:lnTo>
                    <a:pt x="4855369" y="5881687"/>
                  </a:lnTo>
                  <a:lnTo>
                    <a:pt x="4849019" y="5884862"/>
                  </a:lnTo>
                  <a:lnTo>
                    <a:pt x="4842669" y="5888037"/>
                  </a:lnTo>
                  <a:lnTo>
                    <a:pt x="4837113" y="5891609"/>
                  </a:lnTo>
                  <a:lnTo>
                    <a:pt x="4831159" y="5894784"/>
                  </a:lnTo>
                  <a:lnTo>
                    <a:pt x="4825603" y="5898752"/>
                  </a:lnTo>
                  <a:lnTo>
                    <a:pt x="4820047" y="5903118"/>
                  </a:lnTo>
                  <a:lnTo>
                    <a:pt x="4815284" y="5907484"/>
                  </a:lnTo>
                  <a:lnTo>
                    <a:pt x="4810522" y="5912246"/>
                  </a:lnTo>
                  <a:lnTo>
                    <a:pt x="4805363" y="5917009"/>
                  </a:lnTo>
                  <a:lnTo>
                    <a:pt x="4800997" y="5922565"/>
                  </a:lnTo>
                  <a:lnTo>
                    <a:pt x="4796631" y="5927724"/>
                  </a:lnTo>
                  <a:lnTo>
                    <a:pt x="4793059" y="5933281"/>
                  </a:lnTo>
                  <a:lnTo>
                    <a:pt x="4789091" y="5938837"/>
                  </a:lnTo>
                  <a:lnTo>
                    <a:pt x="4785519" y="5944790"/>
                  </a:lnTo>
                  <a:lnTo>
                    <a:pt x="4782741" y="5951140"/>
                  </a:lnTo>
                  <a:lnTo>
                    <a:pt x="4779963" y="5957490"/>
                  </a:lnTo>
                  <a:lnTo>
                    <a:pt x="4777581" y="5963840"/>
                  </a:lnTo>
                  <a:lnTo>
                    <a:pt x="4775200" y="5970587"/>
                  </a:lnTo>
                  <a:lnTo>
                    <a:pt x="4773216" y="5977334"/>
                  </a:lnTo>
                  <a:lnTo>
                    <a:pt x="4771628" y="5984081"/>
                  </a:lnTo>
                  <a:lnTo>
                    <a:pt x="4770041" y="5990828"/>
                  </a:lnTo>
                  <a:lnTo>
                    <a:pt x="4769247" y="5997971"/>
                  </a:lnTo>
                  <a:lnTo>
                    <a:pt x="4768850" y="6005512"/>
                  </a:lnTo>
                  <a:lnTo>
                    <a:pt x="4768850" y="6012656"/>
                  </a:lnTo>
                  <a:lnTo>
                    <a:pt x="4768850" y="6019800"/>
                  </a:lnTo>
                  <a:lnTo>
                    <a:pt x="4769247" y="6027340"/>
                  </a:lnTo>
                  <a:lnTo>
                    <a:pt x="4770041" y="6034087"/>
                  </a:lnTo>
                  <a:lnTo>
                    <a:pt x="4771628" y="6041231"/>
                  </a:lnTo>
                  <a:lnTo>
                    <a:pt x="4773216" y="6047978"/>
                  </a:lnTo>
                  <a:lnTo>
                    <a:pt x="4775200" y="6054725"/>
                  </a:lnTo>
                  <a:lnTo>
                    <a:pt x="4777581" y="6061471"/>
                  </a:lnTo>
                  <a:lnTo>
                    <a:pt x="4779963" y="6067821"/>
                  </a:lnTo>
                  <a:lnTo>
                    <a:pt x="4782741" y="6074171"/>
                  </a:lnTo>
                  <a:lnTo>
                    <a:pt x="4785519" y="6080125"/>
                  </a:lnTo>
                  <a:lnTo>
                    <a:pt x="4789091" y="6086475"/>
                  </a:lnTo>
                  <a:lnTo>
                    <a:pt x="4793059" y="6092031"/>
                  </a:lnTo>
                  <a:lnTo>
                    <a:pt x="4796631" y="6097587"/>
                  </a:lnTo>
                  <a:lnTo>
                    <a:pt x="4800997" y="6102747"/>
                  </a:lnTo>
                  <a:lnTo>
                    <a:pt x="4805363" y="6108303"/>
                  </a:lnTo>
                  <a:lnTo>
                    <a:pt x="4810522" y="6113065"/>
                  </a:lnTo>
                  <a:lnTo>
                    <a:pt x="4815284" y="6117828"/>
                  </a:lnTo>
                  <a:lnTo>
                    <a:pt x="4820047" y="6122193"/>
                  </a:lnTo>
                  <a:lnTo>
                    <a:pt x="4825603" y="6126162"/>
                  </a:lnTo>
                  <a:lnTo>
                    <a:pt x="4831159" y="6130528"/>
                  </a:lnTo>
                  <a:lnTo>
                    <a:pt x="4837113" y="6133703"/>
                  </a:lnTo>
                  <a:lnTo>
                    <a:pt x="4842669" y="6137275"/>
                  </a:lnTo>
                  <a:lnTo>
                    <a:pt x="4849019" y="6140450"/>
                  </a:lnTo>
                  <a:lnTo>
                    <a:pt x="4855369" y="6143625"/>
                  </a:lnTo>
                  <a:lnTo>
                    <a:pt x="4861719" y="6146006"/>
                  </a:lnTo>
                  <a:lnTo>
                    <a:pt x="4868069" y="6147990"/>
                  </a:lnTo>
                  <a:lnTo>
                    <a:pt x="4874816" y="6149975"/>
                  </a:lnTo>
                  <a:lnTo>
                    <a:pt x="4881563" y="6151562"/>
                  </a:lnTo>
                  <a:lnTo>
                    <a:pt x="4889103" y="6152753"/>
                  </a:lnTo>
                  <a:lnTo>
                    <a:pt x="4896247" y="6153547"/>
                  </a:lnTo>
                  <a:lnTo>
                    <a:pt x="4902994" y="6154340"/>
                  </a:lnTo>
                  <a:lnTo>
                    <a:pt x="4910138" y="6154737"/>
                  </a:lnTo>
                  <a:lnTo>
                    <a:pt x="5364957" y="6154737"/>
                  </a:lnTo>
                  <a:lnTo>
                    <a:pt x="5372100" y="6154340"/>
                  </a:lnTo>
                  <a:lnTo>
                    <a:pt x="5379244" y="6153547"/>
                  </a:lnTo>
                  <a:lnTo>
                    <a:pt x="5386388" y="6152753"/>
                  </a:lnTo>
                  <a:lnTo>
                    <a:pt x="5393532" y="6151562"/>
                  </a:lnTo>
                  <a:lnTo>
                    <a:pt x="5400279" y="6149975"/>
                  </a:lnTo>
                  <a:lnTo>
                    <a:pt x="5407025" y="6147990"/>
                  </a:lnTo>
                  <a:lnTo>
                    <a:pt x="5413772" y="6146006"/>
                  </a:lnTo>
                  <a:lnTo>
                    <a:pt x="5420122" y="6143625"/>
                  </a:lnTo>
                  <a:lnTo>
                    <a:pt x="5426472" y="6140450"/>
                  </a:lnTo>
                  <a:lnTo>
                    <a:pt x="5432425" y="6137275"/>
                  </a:lnTo>
                  <a:lnTo>
                    <a:pt x="5438379" y="6133703"/>
                  </a:lnTo>
                  <a:lnTo>
                    <a:pt x="5444332" y="6130528"/>
                  </a:lnTo>
                  <a:lnTo>
                    <a:pt x="5449491" y="6126162"/>
                  </a:lnTo>
                  <a:lnTo>
                    <a:pt x="5455047" y="6122193"/>
                  </a:lnTo>
                  <a:lnTo>
                    <a:pt x="5460207" y="6117828"/>
                  </a:lnTo>
                  <a:lnTo>
                    <a:pt x="5465366" y="6113065"/>
                  </a:lnTo>
                  <a:lnTo>
                    <a:pt x="5470129" y="6108303"/>
                  </a:lnTo>
                  <a:lnTo>
                    <a:pt x="5474494" y="6102747"/>
                  </a:lnTo>
                  <a:lnTo>
                    <a:pt x="5478463" y="6097587"/>
                  </a:lnTo>
                  <a:lnTo>
                    <a:pt x="5482829" y="6092031"/>
                  </a:lnTo>
                  <a:lnTo>
                    <a:pt x="5486004" y="6086475"/>
                  </a:lnTo>
                  <a:lnTo>
                    <a:pt x="5489576" y="6080125"/>
                  </a:lnTo>
                  <a:lnTo>
                    <a:pt x="5492750" y="6074171"/>
                  </a:lnTo>
                  <a:lnTo>
                    <a:pt x="5495926" y="6067821"/>
                  </a:lnTo>
                  <a:lnTo>
                    <a:pt x="5498307" y="6061471"/>
                  </a:lnTo>
                  <a:lnTo>
                    <a:pt x="5499894" y="6054725"/>
                  </a:lnTo>
                  <a:lnTo>
                    <a:pt x="5501879" y="6047978"/>
                  </a:lnTo>
                  <a:lnTo>
                    <a:pt x="5503863" y="6041231"/>
                  </a:lnTo>
                  <a:lnTo>
                    <a:pt x="5505054" y="6034087"/>
                  </a:lnTo>
                  <a:lnTo>
                    <a:pt x="5505847" y="6027340"/>
                  </a:lnTo>
                  <a:lnTo>
                    <a:pt x="5506244" y="6019800"/>
                  </a:lnTo>
                  <a:lnTo>
                    <a:pt x="5507038" y="6012656"/>
                  </a:lnTo>
                  <a:lnTo>
                    <a:pt x="5506244" y="6005512"/>
                  </a:lnTo>
                  <a:lnTo>
                    <a:pt x="5505847" y="5997971"/>
                  </a:lnTo>
                  <a:lnTo>
                    <a:pt x="5505054" y="5990828"/>
                  </a:lnTo>
                  <a:lnTo>
                    <a:pt x="5503863" y="5984081"/>
                  </a:lnTo>
                  <a:lnTo>
                    <a:pt x="5501879" y="5977334"/>
                  </a:lnTo>
                  <a:lnTo>
                    <a:pt x="5499894" y="5970587"/>
                  </a:lnTo>
                  <a:lnTo>
                    <a:pt x="5498307" y="5963840"/>
                  </a:lnTo>
                  <a:lnTo>
                    <a:pt x="5495926" y="5957490"/>
                  </a:lnTo>
                  <a:lnTo>
                    <a:pt x="5492750" y="5951140"/>
                  </a:lnTo>
                  <a:lnTo>
                    <a:pt x="5489576" y="5944790"/>
                  </a:lnTo>
                  <a:lnTo>
                    <a:pt x="5486004" y="5938837"/>
                  </a:lnTo>
                  <a:lnTo>
                    <a:pt x="5482829" y="5933281"/>
                  </a:lnTo>
                  <a:lnTo>
                    <a:pt x="5478463" y="5927724"/>
                  </a:lnTo>
                  <a:lnTo>
                    <a:pt x="5474494" y="5922565"/>
                  </a:lnTo>
                  <a:lnTo>
                    <a:pt x="5470129" y="5917009"/>
                  </a:lnTo>
                  <a:lnTo>
                    <a:pt x="5465366" y="5912246"/>
                  </a:lnTo>
                  <a:lnTo>
                    <a:pt x="5460207" y="5907484"/>
                  </a:lnTo>
                  <a:lnTo>
                    <a:pt x="5455047" y="5903118"/>
                  </a:lnTo>
                  <a:lnTo>
                    <a:pt x="5449491" y="5898752"/>
                  </a:lnTo>
                  <a:lnTo>
                    <a:pt x="5444332" y="5894784"/>
                  </a:lnTo>
                  <a:lnTo>
                    <a:pt x="5438379" y="5891609"/>
                  </a:lnTo>
                  <a:lnTo>
                    <a:pt x="5432425" y="5888037"/>
                  </a:lnTo>
                  <a:lnTo>
                    <a:pt x="5426472" y="5884862"/>
                  </a:lnTo>
                  <a:lnTo>
                    <a:pt x="5420122" y="5881687"/>
                  </a:lnTo>
                  <a:lnTo>
                    <a:pt x="5413772" y="5879306"/>
                  </a:lnTo>
                  <a:lnTo>
                    <a:pt x="5407025" y="5876924"/>
                  </a:lnTo>
                  <a:lnTo>
                    <a:pt x="5400279" y="5874940"/>
                  </a:lnTo>
                  <a:lnTo>
                    <a:pt x="5393532" y="5873749"/>
                  </a:lnTo>
                  <a:lnTo>
                    <a:pt x="5386388" y="5872559"/>
                  </a:lnTo>
                  <a:lnTo>
                    <a:pt x="5379244" y="5871765"/>
                  </a:lnTo>
                  <a:lnTo>
                    <a:pt x="5372100" y="5870971"/>
                  </a:lnTo>
                  <a:lnTo>
                    <a:pt x="5364957" y="5870574"/>
                  </a:lnTo>
                  <a:lnTo>
                    <a:pt x="4910138" y="5870574"/>
                  </a:lnTo>
                  <a:close/>
                  <a:moveTo>
                    <a:pt x="3788172" y="5870574"/>
                  </a:moveTo>
                  <a:lnTo>
                    <a:pt x="3780632" y="5870971"/>
                  </a:lnTo>
                  <a:lnTo>
                    <a:pt x="3773885" y="5871765"/>
                  </a:lnTo>
                  <a:lnTo>
                    <a:pt x="3766741" y="5872559"/>
                  </a:lnTo>
                  <a:lnTo>
                    <a:pt x="3759597" y="5873749"/>
                  </a:lnTo>
                  <a:lnTo>
                    <a:pt x="3752454" y="5874940"/>
                  </a:lnTo>
                  <a:lnTo>
                    <a:pt x="3746104" y="5876924"/>
                  </a:lnTo>
                  <a:lnTo>
                    <a:pt x="3739357" y="5879306"/>
                  </a:lnTo>
                  <a:lnTo>
                    <a:pt x="3733007" y="5881687"/>
                  </a:lnTo>
                  <a:lnTo>
                    <a:pt x="3726657" y="5884862"/>
                  </a:lnTo>
                  <a:lnTo>
                    <a:pt x="3720704" y="5888037"/>
                  </a:lnTo>
                  <a:lnTo>
                    <a:pt x="3714751" y="5891609"/>
                  </a:lnTo>
                  <a:lnTo>
                    <a:pt x="3708797" y="5894784"/>
                  </a:lnTo>
                  <a:lnTo>
                    <a:pt x="3703638" y="5898752"/>
                  </a:lnTo>
                  <a:lnTo>
                    <a:pt x="3697685" y="5903118"/>
                  </a:lnTo>
                  <a:lnTo>
                    <a:pt x="3692922" y="5907484"/>
                  </a:lnTo>
                  <a:lnTo>
                    <a:pt x="3688160" y="5912246"/>
                  </a:lnTo>
                  <a:lnTo>
                    <a:pt x="3683001" y="5917009"/>
                  </a:lnTo>
                  <a:lnTo>
                    <a:pt x="3678635" y="5922565"/>
                  </a:lnTo>
                  <a:lnTo>
                    <a:pt x="3674269" y="5927724"/>
                  </a:lnTo>
                  <a:lnTo>
                    <a:pt x="3670697" y="5933281"/>
                  </a:lnTo>
                  <a:lnTo>
                    <a:pt x="3666729" y="5938837"/>
                  </a:lnTo>
                  <a:lnTo>
                    <a:pt x="3663157" y="5944790"/>
                  </a:lnTo>
                  <a:lnTo>
                    <a:pt x="3660379" y="5951140"/>
                  </a:lnTo>
                  <a:lnTo>
                    <a:pt x="3657601" y="5957490"/>
                  </a:lnTo>
                  <a:lnTo>
                    <a:pt x="3655219" y="5963840"/>
                  </a:lnTo>
                  <a:lnTo>
                    <a:pt x="3652838" y="5970587"/>
                  </a:lnTo>
                  <a:lnTo>
                    <a:pt x="3650854" y="5977334"/>
                  </a:lnTo>
                  <a:lnTo>
                    <a:pt x="3649266" y="5984081"/>
                  </a:lnTo>
                  <a:lnTo>
                    <a:pt x="3647679" y="5990828"/>
                  </a:lnTo>
                  <a:lnTo>
                    <a:pt x="3647282" y="5997971"/>
                  </a:lnTo>
                  <a:lnTo>
                    <a:pt x="3646488" y="6005512"/>
                  </a:lnTo>
                  <a:lnTo>
                    <a:pt x="3646488" y="6012656"/>
                  </a:lnTo>
                  <a:lnTo>
                    <a:pt x="3646488" y="6019800"/>
                  </a:lnTo>
                  <a:lnTo>
                    <a:pt x="3647282" y="6027340"/>
                  </a:lnTo>
                  <a:lnTo>
                    <a:pt x="3647679" y="6034087"/>
                  </a:lnTo>
                  <a:lnTo>
                    <a:pt x="3649266" y="6041231"/>
                  </a:lnTo>
                  <a:lnTo>
                    <a:pt x="3650854" y="6047978"/>
                  </a:lnTo>
                  <a:lnTo>
                    <a:pt x="3652838" y="6054725"/>
                  </a:lnTo>
                  <a:lnTo>
                    <a:pt x="3655219" y="6061471"/>
                  </a:lnTo>
                  <a:lnTo>
                    <a:pt x="3657601" y="6067821"/>
                  </a:lnTo>
                  <a:lnTo>
                    <a:pt x="3660379" y="6074171"/>
                  </a:lnTo>
                  <a:lnTo>
                    <a:pt x="3663157" y="6080125"/>
                  </a:lnTo>
                  <a:lnTo>
                    <a:pt x="3666729" y="6086475"/>
                  </a:lnTo>
                  <a:lnTo>
                    <a:pt x="3670697" y="6092031"/>
                  </a:lnTo>
                  <a:lnTo>
                    <a:pt x="3674269" y="6097587"/>
                  </a:lnTo>
                  <a:lnTo>
                    <a:pt x="3678635" y="6102747"/>
                  </a:lnTo>
                  <a:lnTo>
                    <a:pt x="3683001" y="6108303"/>
                  </a:lnTo>
                  <a:lnTo>
                    <a:pt x="3688160" y="6113065"/>
                  </a:lnTo>
                  <a:lnTo>
                    <a:pt x="3692922" y="6117828"/>
                  </a:lnTo>
                  <a:lnTo>
                    <a:pt x="3697685" y="6122193"/>
                  </a:lnTo>
                  <a:lnTo>
                    <a:pt x="3703638" y="6126162"/>
                  </a:lnTo>
                  <a:lnTo>
                    <a:pt x="3708797" y="6130528"/>
                  </a:lnTo>
                  <a:lnTo>
                    <a:pt x="3714751" y="6133703"/>
                  </a:lnTo>
                  <a:lnTo>
                    <a:pt x="3720704" y="6137275"/>
                  </a:lnTo>
                  <a:lnTo>
                    <a:pt x="3726657" y="6140450"/>
                  </a:lnTo>
                  <a:lnTo>
                    <a:pt x="3733007" y="6143625"/>
                  </a:lnTo>
                  <a:lnTo>
                    <a:pt x="3739357" y="6146006"/>
                  </a:lnTo>
                  <a:lnTo>
                    <a:pt x="3746104" y="6147990"/>
                  </a:lnTo>
                  <a:lnTo>
                    <a:pt x="3752454" y="6149975"/>
                  </a:lnTo>
                  <a:lnTo>
                    <a:pt x="3759597" y="6151562"/>
                  </a:lnTo>
                  <a:lnTo>
                    <a:pt x="3766741" y="6152753"/>
                  </a:lnTo>
                  <a:lnTo>
                    <a:pt x="3773885" y="6153547"/>
                  </a:lnTo>
                  <a:lnTo>
                    <a:pt x="3780632" y="6154340"/>
                  </a:lnTo>
                  <a:lnTo>
                    <a:pt x="3788172" y="6154737"/>
                  </a:lnTo>
                  <a:lnTo>
                    <a:pt x="4242595" y="6154737"/>
                  </a:lnTo>
                  <a:lnTo>
                    <a:pt x="4249738" y="6154340"/>
                  </a:lnTo>
                  <a:lnTo>
                    <a:pt x="4256882" y="6153547"/>
                  </a:lnTo>
                  <a:lnTo>
                    <a:pt x="4264423" y="6152753"/>
                  </a:lnTo>
                  <a:lnTo>
                    <a:pt x="4271170" y="6151562"/>
                  </a:lnTo>
                  <a:lnTo>
                    <a:pt x="4277917" y="6149975"/>
                  </a:lnTo>
                  <a:lnTo>
                    <a:pt x="4284663" y="6147990"/>
                  </a:lnTo>
                  <a:lnTo>
                    <a:pt x="4291410" y="6146006"/>
                  </a:lnTo>
                  <a:lnTo>
                    <a:pt x="4297760" y="6143625"/>
                  </a:lnTo>
                  <a:lnTo>
                    <a:pt x="4304110" y="6140450"/>
                  </a:lnTo>
                  <a:lnTo>
                    <a:pt x="4310460" y="6137275"/>
                  </a:lnTo>
                  <a:lnTo>
                    <a:pt x="4316017" y="6133703"/>
                  </a:lnTo>
                  <a:lnTo>
                    <a:pt x="4321970" y="6130528"/>
                  </a:lnTo>
                  <a:lnTo>
                    <a:pt x="4327526" y="6126162"/>
                  </a:lnTo>
                  <a:lnTo>
                    <a:pt x="4332685" y="6122193"/>
                  </a:lnTo>
                  <a:lnTo>
                    <a:pt x="4337845" y="6117828"/>
                  </a:lnTo>
                  <a:lnTo>
                    <a:pt x="4343004" y="6113065"/>
                  </a:lnTo>
                  <a:lnTo>
                    <a:pt x="4347767" y="6108303"/>
                  </a:lnTo>
                  <a:lnTo>
                    <a:pt x="4352132" y="6102747"/>
                  </a:lnTo>
                  <a:lnTo>
                    <a:pt x="4356498" y="6097587"/>
                  </a:lnTo>
                  <a:lnTo>
                    <a:pt x="4360467" y="6092031"/>
                  </a:lnTo>
                  <a:lnTo>
                    <a:pt x="4363642" y="6086475"/>
                  </a:lnTo>
                  <a:lnTo>
                    <a:pt x="4367214" y="6080125"/>
                  </a:lnTo>
                  <a:lnTo>
                    <a:pt x="4370388" y="6074171"/>
                  </a:lnTo>
                  <a:lnTo>
                    <a:pt x="4373564" y="6067821"/>
                  </a:lnTo>
                  <a:lnTo>
                    <a:pt x="4375945" y="6061471"/>
                  </a:lnTo>
                  <a:lnTo>
                    <a:pt x="4378326" y="6054725"/>
                  </a:lnTo>
                  <a:lnTo>
                    <a:pt x="4380310" y="6047978"/>
                  </a:lnTo>
                  <a:lnTo>
                    <a:pt x="4381501" y="6041231"/>
                  </a:lnTo>
                  <a:lnTo>
                    <a:pt x="4382692" y="6034087"/>
                  </a:lnTo>
                  <a:lnTo>
                    <a:pt x="4383485" y="6027340"/>
                  </a:lnTo>
                  <a:lnTo>
                    <a:pt x="4383882" y="6019800"/>
                  </a:lnTo>
                  <a:lnTo>
                    <a:pt x="4384676" y="6012656"/>
                  </a:lnTo>
                  <a:lnTo>
                    <a:pt x="4383882" y="6005512"/>
                  </a:lnTo>
                  <a:lnTo>
                    <a:pt x="4383485" y="5997971"/>
                  </a:lnTo>
                  <a:lnTo>
                    <a:pt x="4382692" y="5990828"/>
                  </a:lnTo>
                  <a:lnTo>
                    <a:pt x="4381501" y="5984081"/>
                  </a:lnTo>
                  <a:lnTo>
                    <a:pt x="4380310" y="5977334"/>
                  </a:lnTo>
                  <a:lnTo>
                    <a:pt x="4378326" y="5970587"/>
                  </a:lnTo>
                  <a:lnTo>
                    <a:pt x="4375945" y="5963840"/>
                  </a:lnTo>
                  <a:lnTo>
                    <a:pt x="4373564" y="5957490"/>
                  </a:lnTo>
                  <a:lnTo>
                    <a:pt x="4370388" y="5951140"/>
                  </a:lnTo>
                  <a:lnTo>
                    <a:pt x="4367214" y="5944790"/>
                  </a:lnTo>
                  <a:lnTo>
                    <a:pt x="4363642" y="5938837"/>
                  </a:lnTo>
                  <a:lnTo>
                    <a:pt x="4360467" y="5933281"/>
                  </a:lnTo>
                  <a:lnTo>
                    <a:pt x="4356498" y="5927724"/>
                  </a:lnTo>
                  <a:lnTo>
                    <a:pt x="4352132" y="5922565"/>
                  </a:lnTo>
                  <a:lnTo>
                    <a:pt x="4347767" y="5917009"/>
                  </a:lnTo>
                  <a:lnTo>
                    <a:pt x="4343004" y="5912246"/>
                  </a:lnTo>
                  <a:lnTo>
                    <a:pt x="4337845" y="5907484"/>
                  </a:lnTo>
                  <a:lnTo>
                    <a:pt x="4332685" y="5903118"/>
                  </a:lnTo>
                  <a:lnTo>
                    <a:pt x="4327526" y="5898752"/>
                  </a:lnTo>
                  <a:lnTo>
                    <a:pt x="4321970" y="5894784"/>
                  </a:lnTo>
                  <a:lnTo>
                    <a:pt x="4316017" y="5891609"/>
                  </a:lnTo>
                  <a:lnTo>
                    <a:pt x="4310460" y="5888037"/>
                  </a:lnTo>
                  <a:lnTo>
                    <a:pt x="4304110" y="5884862"/>
                  </a:lnTo>
                  <a:lnTo>
                    <a:pt x="4297760" y="5881687"/>
                  </a:lnTo>
                  <a:lnTo>
                    <a:pt x="4291410" y="5879306"/>
                  </a:lnTo>
                  <a:lnTo>
                    <a:pt x="4284663" y="5876924"/>
                  </a:lnTo>
                  <a:lnTo>
                    <a:pt x="4277917" y="5874940"/>
                  </a:lnTo>
                  <a:lnTo>
                    <a:pt x="4271170" y="5873749"/>
                  </a:lnTo>
                  <a:lnTo>
                    <a:pt x="4264423" y="5872559"/>
                  </a:lnTo>
                  <a:lnTo>
                    <a:pt x="4256882" y="5871765"/>
                  </a:lnTo>
                  <a:lnTo>
                    <a:pt x="4249738" y="5870971"/>
                  </a:lnTo>
                  <a:lnTo>
                    <a:pt x="4242595" y="5870574"/>
                  </a:lnTo>
                  <a:lnTo>
                    <a:pt x="3788172" y="5870574"/>
                  </a:lnTo>
                  <a:close/>
                  <a:moveTo>
                    <a:pt x="2667795" y="5870574"/>
                  </a:moveTo>
                  <a:lnTo>
                    <a:pt x="2660254" y="5870971"/>
                  </a:lnTo>
                  <a:lnTo>
                    <a:pt x="2653110" y="5871765"/>
                  </a:lnTo>
                  <a:lnTo>
                    <a:pt x="2645966" y="5872559"/>
                  </a:lnTo>
                  <a:lnTo>
                    <a:pt x="2638823" y="5873749"/>
                  </a:lnTo>
                  <a:lnTo>
                    <a:pt x="2632076" y="5874940"/>
                  </a:lnTo>
                  <a:lnTo>
                    <a:pt x="2625329" y="5876924"/>
                  </a:lnTo>
                  <a:lnTo>
                    <a:pt x="2618582" y="5879306"/>
                  </a:lnTo>
                  <a:lnTo>
                    <a:pt x="2612232" y="5881687"/>
                  </a:lnTo>
                  <a:lnTo>
                    <a:pt x="2605882" y="5884862"/>
                  </a:lnTo>
                  <a:lnTo>
                    <a:pt x="2599929" y="5888037"/>
                  </a:lnTo>
                  <a:lnTo>
                    <a:pt x="2593976" y="5891609"/>
                  </a:lnTo>
                  <a:lnTo>
                    <a:pt x="2588023" y="5894784"/>
                  </a:lnTo>
                  <a:lnTo>
                    <a:pt x="2582863" y="5898752"/>
                  </a:lnTo>
                  <a:lnTo>
                    <a:pt x="2577307" y="5903118"/>
                  </a:lnTo>
                  <a:lnTo>
                    <a:pt x="2572148" y="5907484"/>
                  </a:lnTo>
                  <a:lnTo>
                    <a:pt x="2567385" y="5912246"/>
                  </a:lnTo>
                  <a:lnTo>
                    <a:pt x="2562623" y="5917009"/>
                  </a:lnTo>
                  <a:lnTo>
                    <a:pt x="2558257" y="5922565"/>
                  </a:lnTo>
                  <a:lnTo>
                    <a:pt x="2553891" y="5927724"/>
                  </a:lnTo>
                  <a:lnTo>
                    <a:pt x="2549923" y="5933281"/>
                  </a:lnTo>
                  <a:lnTo>
                    <a:pt x="2546351" y="5938837"/>
                  </a:lnTo>
                  <a:lnTo>
                    <a:pt x="2542382" y="5944790"/>
                  </a:lnTo>
                  <a:lnTo>
                    <a:pt x="2539604" y="5951140"/>
                  </a:lnTo>
                  <a:lnTo>
                    <a:pt x="2536826" y="5957490"/>
                  </a:lnTo>
                  <a:lnTo>
                    <a:pt x="2534445" y="5963840"/>
                  </a:lnTo>
                  <a:lnTo>
                    <a:pt x="2532063" y="5970587"/>
                  </a:lnTo>
                  <a:lnTo>
                    <a:pt x="2530079" y="5977334"/>
                  </a:lnTo>
                  <a:lnTo>
                    <a:pt x="2528491" y="5984081"/>
                  </a:lnTo>
                  <a:lnTo>
                    <a:pt x="2526904" y="5990828"/>
                  </a:lnTo>
                  <a:lnTo>
                    <a:pt x="2526507" y="5997971"/>
                  </a:lnTo>
                  <a:lnTo>
                    <a:pt x="2526110" y="6005512"/>
                  </a:lnTo>
                  <a:lnTo>
                    <a:pt x="2525713" y="6012656"/>
                  </a:lnTo>
                  <a:lnTo>
                    <a:pt x="2526110" y="6019800"/>
                  </a:lnTo>
                  <a:lnTo>
                    <a:pt x="2526507" y="6027340"/>
                  </a:lnTo>
                  <a:lnTo>
                    <a:pt x="2526904" y="6034087"/>
                  </a:lnTo>
                  <a:lnTo>
                    <a:pt x="2528491" y="6041231"/>
                  </a:lnTo>
                  <a:lnTo>
                    <a:pt x="2530079" y="6047978"/>
                  </a:lnTo>
                  <a:lnTo>
                    <a:pt x="2532063" y="6054725"/>
                  </a:lnTo>
                  <a:lnTo>
                    <a:pt x="2534445" y="6061471"/>
                  </a:lnTo>
                  <a:lnTo>
                    <a:pt x="2536826" y="6067821"/>
                  </a:lnTo>
                  <a:lnTo>
                    <a:pt x="2539604" y="6074171"/>
                  </a:lnTo>
                  <a:lnTo>
                    <a:pt x="2542382" y="6080125"/>
                  </a:lnTo>
                  <a:lnTo>
                    <a:pt x="2546351" y="6086475"/>
                  </a:lnTo>
                  <a:lnTo>
                    <a:pt x="2549923" y="6092031"/>
                  </a:lnTo>
                  <a:lnTo>
                    <a:pt x="2553891" y="6097587"/>
                  </a:lnTo>
                  <a:lnTo>
                    <a:pt x="2558257" y="6102747"/>
                  </a:lnTo>
                  <a:lnTo>
                    <a:pt x="2562623" y="6108303"/>
                  </a:lnTo>
                  <a:lnTo>
                    <a:pt x="2567385" y="6113065"/>
                  </a:lnTo>
                  <a:lnTo>
                    <a:pt x="2572148" y="6117828"/>
                  </a:lnTo>
                  <a:lnTo>
                    <a:pt x="2577307" y="6122193"/>
                  </a:lnTo>
                  <a:lnTo>
                    <a:pt x="2582863" y="6126162"/>
                  </a:lnTo>
                  <a:lnTo>
                    <a:pt x="2588023" y="6130528"/>
                  </a:lnTo>
                  <a:lnTo>
                    <a:pt x="2593976" y="6133703"/>
                  </a:lnTo>
                  <a:lnTo>
                    <a:pt x="2599929" y="6137275"/>
                  </a:lnTo>
                  <a:lnTo>
                    <a:pt x="2605882" y="6140450"/>
                  </a:lnTo>
                  <a:lnTo>
                    <a:pt x="2612232" y="6143625"/>
                  </a:lnTo>
                  <a:lnTo>
                    <a:pt x="2618582" y="6146006"/>
                  </a:lnTo>
                  <a:lnTo>
                    <a:pt x="2625329" y="6147990"/>
                  </a:lnTo>
                  <a:lnTo>
                    <a:pt x="2632076" y="6149975"/>
                  </a:lnTo>
                  <a:lnTo>
                    <a:pt x="2638823" y="6151562"/>
                  </a:lnTo>
                  <a:lnTo>
                    <a:pt x="2645966" y="6152753"/>
                  </a:lnTo>
                  <a:lnTo>
                    <a:pt x="2653110" y="6153547"/>
                  </a:lnTo>
                  <a:lnTo>
                    <a:pt x="2660254" y="6154340"/>
                  </a:lnTo>
                  <a:lnTo>
                    <a:pt x="2667795" y="6154737"/>
                  </a:lnTo>
                  <a:lnTo>
                    <a:pt x="3121820" y="6154737"/>
                  </a:lnTo>
                  <a:lnTo>
                    <a:pt x="3128963" y="6154340"/>
                  </a:lnTo>
                  <a:lnTo>
                    <a:pt x="3136107" y="6153547"/>
                  </a:lnTo>
                  <a:lnTo>
                    <a:pt x="3143648" y="6152753"/>
                  </a:lnTo>
                  <a:lnTo>
                    <a:pt x="3150395" y="6151562"/>
                  </a:lnTo>
                  <a:lnTo>
                    <a:pt x="3157142" y="6149975"/>
                  </a:lnTo>
                  <a:lnTo>
                    <a:pt x="3163888" y="6147990"/>
                  </a:lnTo>
                  <a:lnTo>
                    <a:pt x="3170635" y="6146006"/>
                  </a:lnTo>
                  <a:lnTo>
                    <a:pt x="3176985" y="6143625"/>
                  </a:lnTo>
                  <a:lnTo>
                    <a:pt x="3183335" y="6140450"/>
                  </a:lnTo>
                  <a:lnTo>
                    <a:pt x="3189685" y="6137275"/>
                  </a:lnTo>
                  <a:lnTo>
                    <a:pt x="3195242" y="6133703"/>
                  </a:lnTo>
                  <a:lnTo>
                    <a:pt x="3201195" y="6130528"/>
                  </a:lnTo>
                  <a:lnTo>
                    <a:pt x="3206751" y="6126162"/>
                  </a:lnTo>
                  <a:lnTo>
                    <a:pt x="3211910" y="6122193"/>
                  </a:lnTo>
                  <a:lnTo>
                    <a:pt x="3217070" y="6117828"/>
                  </a:lnTo>
                  <a:lnTo>
                    <a:pt x="3222229" y="6113065"/>
                  </a:lnTo>
                  <a:lnTo>
                    <a:pt x="3226992" y="6108303"/>
                  </a:lnTo>
                  <a:lnTo>
                    <a:pt x="3231357" y="6102747"/>
                  </a:lnTo>
                  <a:lnTo>
                    <a:pt x="3235723" y="6097587"/>
                  </a:lnTo>
                  <a:lnTo>
                    <a:pt x="3239692" y="6092031"/>
                  </a:lnTo>
                  <a:lnTo>
                    <a:pt x="3243264" y="6086475"/>
                  </a:lnTo>
                  <a:lnTo>
                    <a:pt x="3246835" y="6080125"/>
                  </a:lnTo>
                  <a:lnTo>
                    <a:pt x="3249614" y="6074171"/>
                  </a:lnTo>
                  <a:lnTo>
                    <a:pt x="3252788" y="6067821"/>
                  </a:lnTo>
                  <a:lnTo>
                    <a:pt x="3255170" y="6061471"/>
                  </a:lnTo>
                  <a:lnTo>
                    <a:pt x="3257551" y="6054725"/>
                  </a:lnTo>
                  <a:lnTo>
                    <a:pt x="3259535" y="6047978"/>
                  </a:lnTo>
                  <a:lnTo>
                    <a:pt x="3260726" y="6041231"/>
                  </a:lnTo>
                  <a:lnTo>
                    <a:pt x="3262314" y="6034087"/>
                  </a:lnTo>
                  <a:lnTo>
                    <a:pt x="3262710" y="6027340"/>
                  </a:lnTo>
                  <a:lnTo>
                    <a:pt x="3263901" y="6019800"/>
                  </a:lnTo>
                  <a:lnTo>
                    <a:pt x="3263901" y="6012656"/>
                  </a:lnTo>
                  <a:lnTo>
                    <a:pt x="3263901" y="6005512"/>
                  </a:lnTo>
                  <a:lnTo>
                    <a:pt x="3262710" y="5997971"/>
                  </a:lnTo>
                  <a:lnTo>
                    <a:pt x="3262314" y="5990828"/>
                  </a:lnTo>
                  <a:lnTo>
                    <a:pt x="3260726" y="5984081"/>
                  </a:lnTo>
                  <a:lnTo>
                    <a:pt x="3259535" y="5977334"/>
                  </a:lnTo>
                  <a:lnTo>
                    <a:pt x="3257551" y="5970587"/>
                  </a:lnTo>
                  <a:lnTo>
                    <a:pt x="3255170" y="5963840"/>
                  </a:lnTo>
                  <a:lnTo>
                    <a:pt x="3252788" y="5957490"/>
                  </a:lnTo>
                  <a:lnTo>
                    <a:pt x="3249614" y="5951140"/>
                  </a:lnTo>
                  <a:lnTo>
                    <a:pt x="3246835" y="5944790"/>
                  </a:lnTo>
                  <a:lnTo>
                    <a:pt x="3243264" y="5938837"/>
                  </a:lnTo>
                  <a:lnTo>
                    <a:pt x="3239692" y="5933281"/>
                  </a:lnTo>
                  <a:lnTo>
                    <a:pt x="3235723" y="5927724"/>
                  </a:lnTo>
                  <a:lnTo>
                    <a:pt x="3231357" y="5922565"/>
                  </a:lnTo>
                  <a:lnTo>
                    <a:pt x="3226992" y="5917009"/>
                  </a:lnTo>
                  <a:lnTo>
                    <a:pt x="3222229" y="5912246"/>
                  </a:lnTo>
                  <a:lnTo>
                    <a:pt x="3217070" y="5907484"/>
                  </a:lnTo>
                  <a:lnTo>
                    <a:pt x="3211910" y="5903118"/>
                  </a:lnTo>
                  <a:lnTo>
                    <a:pt x="3206751" y="5898752"/>
                  </a:lnTo>
                  <a:lnTo>
                    <a:pt x="3201195" y="5894784"/>
                  </a:lnTo>
                  <a:lnTo>
                    <a:pt x="3195242" y="5891609"/>
                  </a:lnTo>
                  <a:lnTo>
                    <a:pt x="3189685" y="5888037"/>
                  </a:lnTo>
                  <a:lnTo>
                    <a:pt x="3183335" y="5884862"/>
                  </a:lnTo>
                  <a:lnTo>
                    <a:pt x="3176985" y="5881687"/>
                  </a:lnTo>
                  <a:lnTo>
                    <a:pt x="3170635" y="5879306"/>
                  </a:lnTo>
                  <a:lnTo>
                    <a:pt x="3163888" y="5876924"/>
                  </a:lnTo>
                  <a:lnTo>
                    <a:pt x="3157142" y="5874940"/>
                  </a:lnTo>
                  <a:lnTo>
                    <a:pt x="3150395" y="5873749"/>
                  </a:lnTo>
                  <a:lnTo>
                    <a:pt x="3143648" y="5872559"/>
                  </a:lnTo>
                  <a:lnTo>
                    <a:pt x="3136107" y="5871765"/>
                  </a:lnTo>
                  <a:lnTo>
                    <a:pt x="3128963" y="5870971"/>
                  </a:lnTo>
                  <a:lnTo>
                    <a:pt x="3121820" y="5870574"/>
                  </a:lnTo>
                  <a:lnTo>
                    <a:pt x="2667795" y="5870574"/>
                  </a:lnTo>
                  <a:close/>
                  <a:moveTo>
                    <a:pt x="1545432" y="5870574"/>
                  </a:moveTo>
                  <a:lnTo>
                    <a:pt x="1537891" y="5870971"/>
                  </a:lnTo>
                  <a:lnTo>
                    <a:pt x="1530747" y="5871765"/>
                  </a:lnTo>
                  <a:lnTo>
                    <a:pt x="1523603" y="5872559"/>
                  </a:lnTo>
                  <a:lnTo>
                    <a:pt x="1516857" y="5873749"/>
                  </a:lnTo>
                  <a:lnTo>
                    <a:pt x="1509713" y="5874940"/>
                  </a:lnTo>
                  <a:lnTo>
                    <a:pt x="1502966" y="5876924"/>
                  </a:lnTo>
                  <a:lnTo>
                    <a:pt x="1496219" y="5879306"/>
                  </a:lnTo>
                  <a:lnTo>
                    <a:pt x="1489869" y="5881687"/>
                  </a:lnTo>
                  <a:lnTo>
                    <a:pt x="1483519" y="5884862"/>
                  </a:lnTo>
                  <a:lnTo>
                    <a:pt x="1477566" y="5888037"/>
                  </a:lnTo>
                  <a:lnTo>
                    <a:pt x="1471613" y="5891609"/>
                  </a:lnTo>
                  <a:lnTo>
                    <a:pt x="1465660" y="5894784"/>
                  </a:lnTo>
                  <a:lnTo>
                    <a:pt x="1460500" y="5898752"/>
                  </a:lnTo>
                  <a:lnTo>
                    <a:pt x="1454944" y="5903118"/>
                  </a:lnTo>
                  <a:lnTo>
                    <a:pt x="1449785" y="5907484"/>
                  </a:lnTo>
                  <a:lnTo>
                    <a:pt x="1445022" y="5912246"/>
                  </a:lnTo>
                  <a:lnTo>
                    <a:pt x="1440260" y="5917009"/>
                  </a:lnTo>
                  <a:lnTo>
                    <a:pt x="1435894" y="5922565"/>
                  </a:lnTo>
                  <a:lnTo>
                    <a:pt x="1431528" y="5927724"/>
                  </a:lnTo>
                  <a:lnTo>
                    <a:pt x="1427560" y="5933281"/>
                  </a:lnTo>
                  <a:lnTo>
                    <a:pt x="1423988" y="5938837"/>
                  </a:lnTo>
                  <a:lnTo>
                    <a:pt x="1420813" y="5944790"/>
                  </a:lnTo>
                  <a:lnTo>
                    <a:pt x="1417241" y="5951140"/>
                  </a:lnTo>
                  <a:lnTo>
                    <a:pt x="1414463" y="5957490"/>
                  </a:lnTo>
                  <a:lnTo>
                    <a:pt x="1412082" y="5963840"/>
                  </a:lnTo>
                  <a:lnTo>
                    <a:pt x="1409700" y="5970587"/>
                  </a:lnTo>
                  <a:lnTo>
                    <a:pt x="1408113" y="5977334"/>
                  </a:lnTo>
                  <a:lnTo>
                    <a:pt x="1406128" y="5984081"/>
                  </a:lnTo>
                  <a:lnTo>
                    <a:pt x="1405335" y="5990828"/>
                  </a:lnTo>
                  <a:lnTo>
                    <a:pt x="1404144" y="5997971"/>
                  </a:lnTo>
                  <a:lnTo>
                    <a:pt x="1403747" y="6005512"/>
                  </a:lnTo>
                  <a:lnTo>
                    <a:pt x="1403350" y="6012656"/>
                  </a:lnTo>
                  <a:lnTo>
                    <a:pt x="1403747" y="6019800"/>
                  </a:lnTo>
                  <a:lnTo>
                    <a:pt x="1404144" y="6027340"/>
                  </a:lnTo>
                  <a:lnTo>
                    <a:pt x="1405335" y="6034087"/>
                  </a:lnTo>
                  <a:lnTo>
                    <a:pt x="1406128" y="6041231"/>
                  </a:lnTo>
                  <a:lnTo>
                    <a:pt x="1408113" y="6047978"/>
                  </a:lnTo>
                  <a:lnTo>
                    <a:pt x="1409700" y="6054725"/>
                  </a:lnTo>
                  <a:lnTo>
                    <a:pt x="1412082" y="6061471"/>
                  </a:lnTo>
                  <a:lnTo>
                    <a:pt x="1414463" y="6067821"/>
                  </a:lnTo>
                  <a:lnTo>
                    <a:pt x="1417241" y="6074171"/>
                  </a:lnTo>
                  <a:lnTo>
                    <a:pt x="1420813" y="6080125"/>
                  </a:lnTo>
                  <a:lnTo>
                    <a:pt x="1423988" y="6086475"/>
                  </a:lnTo>
                  <a:lnTo>
                    <a:pt x="1427560" y="6092031"/>
                  </a:lnTo>
                  <a:lnTo>
                    <a:pt x="1431528" y="6097587"/>
                  </a:lnTo>
                  <a:lnTo>
                    <a:pt x="1435894" y="6102747"/>
                  </a:lnTo>
                  <a:lnTo>
                    <a:pt x="1440260" y="6108303"/>
                  </a:lnTo>
                  <a:lnTo>
                    <a:pt x="1445022" y="6113065"/>
                  </a:lnTo>
                  <a:lnTo>
                    <a:pt x="1449785" y="6117828"/>
                  </a:lnTo>
                  <a:lnTo>
                    <a:pt x="1454944" y="6122193"/>
                  </a:lnTo>
                  <a:lnTo>
                    <a:pt x="1460500" y="6126162"/>
                  </a:lnTo>
                  <a:lnTo>
                    <a:pt x="1465660" y="6130528"/>
                  </a:lnTo>
                  <a:lnTo>
                    <a:pt x="1471613" y="6133703"/>
                  </a:lnTo>
                  <a:lnTo>
                    <a:pt x="1477566" y="6137275"/>
                  </a:lnTo>
                  <a:lnTo>
                    <a:pt x="1483519" y="6140450"/>
                  </a:lnTo>
                  <a:lnTo>
                    <a:pt x="1489869" y="6143625"/>
                  </a:lnTo>
                  <a:lnTo>
                    <a:pt x="1496219" y="6146006"/>
                  </a:lnTo>
                  <a:lnTo>
                    <a:pt x="1502966" y="6147990"/>
                  </a:lnTo>
                  <a:lnTo>
                    <a:pt x="1509713" y="6149975"/>
                  </a:lnTo>
                  <a:lnTo>
                    <a:pt x="1516857" y="6151562"/>
                  </a:lnTo>
                  <a:lnTo>
                    <a:pt x="1523603" y="6152753"/>
                  </a:lnTo>
                  <a:lnTo>
                    <a:pt x="1530747" y="6153547"/>
                  </a:lnTo>
                  <a:lnTo>
                    <a:pt x="1537891" y="6154340"/>
                  </a:lnTo>
                  <a:lnTo>
                    <a:pt x="1545432" y="6154737"/>
                  </a:lnTo>
                  <a:lnTo>
                    <a:pt x="1999457" y="6154737"/>
                  </a:lnTo>
                  <a:lnTo>
                    <a:pt x="2006601" y="6154340"/>
                  </a:lnTo>
                  <a:lnTo>
                    <a:pt x="2014141" y="6153547"/>
                  </a:lnTo>
                  <a:lnTo>
                    <a:pt x="2021285" y="6152753"/>
                  </a:lnTo>
                  <a:lnTo>
                    <a:pt x="2028032" y="6151562"/>
                  </a:lnTo>
                  <a:lnTo>
                    <a:pt x="2035176" y="6149975"/>
                  </a:lnTo>
                  <a:lnTo>
                    <a:pt x="2041526" y="6147990"/>
                  </a:lnTo>
                  <a:lnTo>
                    <a:pt x="2048273" y="6146006"/>
                  </a:lnTo>
                  <a:lnTo>
                    <a:pt x="2054623" y="6143625"/>
                  </a:lnTo>
                  <a:lnTo>
                    <a:pt x="2060973" y="6140450"/>
                  </a:lnTo>
                  <a:lnTo>
                    <a:pt x="2067323" y="6137275"/>
                  </a:lnTo>
                  <a:lnTo>
                    <a:pt x="2072879" y="6133703"/>
                  </a:lnTo>
                  <a:lnTo>
                    <a:pt x="2078832" y="6130528"/>
                  </a:lnTo>
                  <a:lnTo>
                    <a:pt x="2084388" y="6126162"/>
                  </a:lnTo>
                  <a:lnTo>
                    <a:pt x="2089944" y="6122193"/>
                  </a:lnTo>
                  <a:lnTo>
                    <a:pt x="2094707" y="6117828"/>
                  </a:lnTo>
                  <a:lnTo>
                    <a:pt x="2099866" y="6113065"/>
                  </a:lnTo>
                  <a:lnTo>
                    <a:pt x="2104629" y="6108303"/>
                  </a:lnTo>
                  <a:lnTo>
                    <a:pt x="2108994" y="6102747"/>
                  </a:lnTo>
                  <a:lnTo>
                    <a:pt x="2113360" y="6097587"/>
                  </a:lnTo>
                  <a:lnTo>
                    <a:pt x="2117329" y="6092031"/>
                  </a:lnTo>
                  <a:lnTo>
                    <a:pt x="2120901" y="6086475"/>
                  </a:lnTo>
                  <a:lnTo>
                    <a:pt x="2124473" y="6080125"/>
                  </a:lnTo>
                  <a:lnTo>
                    <a:pt x="2127251" y="6074171"/>
                  </a:lnTo>
                  <a:lnTo>
                    <a:pt x="2130426" y="6067821"/>
                  </a:lnTo>
                  <a:lnTo>
                    <a:pt x="2132807" y="6061471"/>
                  </a:lnTo>
                  <a:lnTo>
                    <a:pt x="2135188" y="6054725"/>
                  </a:lnTo>
                  <a:lnTo>
                    <a:pt x="2137173" y="6047978"/>
                  </a:lnTo>
                  <a:lnTo>
                    <a:pt x="2138363" y="6041231"/>
                  </a:lnTo>
                  <a:lnTo>
                    <a:pt x="2139951" y="6034087"/>
                  </a:lnTo>
                  <a:lnTo>
                    <a:pt x="2140348" y="6027340"/>
                  </a:lnTo>
                  <a:lnTo>
                    <a:pt x="2141538" y="6019800"/>
                  </a:lnTo>
                  <a:lnTo>
                    <a:pt x="2141538" y="6012656"/>
                  </a:lnTo>
                  <a:lnTo>
                    <a:pt x="2141538" y="6005512"/>
                  </a:lnTo>
                  <a:lnTo>
                    <a:pt x="2140348" y="5997971"/>
                  </a:lnTo>
                  <a:lnTo>
                    <a:pt x="2139951" y="5990828"/>
                  </a:lnTo>
                  <a:lnTo>
                    <a:pt x="2138363" y="5984081"/>
                  </a:lnTo>
                  <a:lnTo>
                    <a:pt x="2137173" y="5977334"/>
                  </a:lnTo>
                  <a:lnTo>
                    <a:pt x="2135188" y="5970587"/>
                  </a:lnTo>
                  <a:lnTo>
                    <a:pt x="2132807" y="5963840"/>
                  </a:lnTo>
                  <a:lnTo>
                    <a:pt x="2130426" y="5957490"/>
                  </a:lnTo>
                  <a:lnTo>
                    <a:pt x="2127251" y="5951140"/>
                  </a:lnTo>
                  <a:lnTo>
                    <a:pt x="2124473" y="5944790"/>
                  </a:lnTo>
                  <a:lnTo>
                    <a:pt x="2120901" y="5938837"/>
                  </a:lnTo>
                  <a:lnTo>
                    <a:pt x="2117329" y="5933281"/>
                  </a:lnTo>
                  <a:lnTo>
                    <a:pt x="2113360" y="5927724"/>
                  </a:lnTo>
                  <a:lnTo>
                    <a:pt x="2108994" y="5922565"/>
                  </a:lnTo>
                  <a:lnTo>
                    <a:pt x="2104629" y="5917009"/>
                  </a:lnTo>
                  <a:lnTo>
                    <a:pt x="2099866" y="5912246"/>
                  </a:lnTo>
                  <a:lnTo>
                    <a:pt x="2094707" y="5907484"/>
                  </a:lnTo>
                  <a:lnTo>
                    <a:pt x="2089944" y="5903118"/>
                  </a:lnTo>
                  <a:lnTo>
                    <a:pt x="2084388" y="5898752"/>
                  </a:lnTo>
                  <a:lnTo>
                    <a:pt x="2078832" y="5894784"/>
                  </a:lnTo>
                  <a:lnTo>
                    <a:pt x="2072879" y="5891609"/>
                  </a:lnTo>
                  <a:lnTo>
                    <a:pt x="2067323" y="5888037"/>
                  </a:lnTo>
                  <a:lnTo>
                    <a:pt x="2060973" y="5884862"/>
                  </a:lnTo>
                  <a:lnTo>
                    <a:pt x="2054623" y="5881687"/>
                  </a:lnTo>
                  <a:lnTo>
                    <a:pt x="2048273" y="5879306"/>
                  </a:lnTo>
                  <a:lnTo>
                    <a:pt x="2041526" y="5876924"/>
                  </a:lnTo>
                  <a:lnTo>
                    <a:pt x="2035176" y="5874940"/>
                  </a:lnTo>
                  <a:lnTo>
                    <a:pt x="2028032" y="5873749"/>
                  </a:lnTo>
                  <a:lnTo>
                    <a:pt x="2021285" y="5872559"/>
                  </a:lnTo>
                  <a:lnTo>
                    <a:pt x="2014141" y="5871765"/>
                  </a:lnTo>
                  <a:lnTo>
                    <a:pt x="2006601" y="5870971"/>
                  </a:lnTo>
                  <a:lnTo>
                    <a:pt x="1999457" y="5870574"/>
                  </a:lnTo>
                  <a:lnTo>
                    <a:pt x="1545432" y="5870574"/>
                  </a:lnTo>
                  <a:close/>
                  <a:moveTo>
                    <a:pt x="6315869" y="5559424"/>
                  </a:moveTo>
                  <a:lnTo>
                    <a:pt x="6304757" y="5560217"/>
                  </a:lnTo>
                  <a:lnTo>
                    <a:pt x="6293247" y="5561010"/>
                  </a:lnTo>
                  <a:lnTo>
                    <a:pt x="6281341" y="5562200"/>
                  </a:lnTo>
                  <a:lnTo>
                    <a:pt x="6258719" y="5564976"/>
                  </a:lnTo>
                  <a:lnTo>
                    <a:pt x="6236494" y="5568941"/>
                  </a:lnTo>
                  <a:lnTo>
                    <a:pt x="6214666" y="5574096"/>
                  </a:lnTo>
                  <a:lnTo>
                    <a:pt x="6193235" y="5580044"/>
                  </a:lnTo>
                  <a:lnTo>
                    <a:pt x="6172597" y="5587181"/>
                  </a:lnTo>
                  <a:lnTo>
                    <a:pt x="6151563" y="5595508"/>
                  </a:lnTo>
                  <a:lnTo>
                    <a:pt x="6131719" y="5604232"/>
                  </a:lnTo>
                  <a:lnTo>
                    <a:pt x="6112272" y="5614145"/>
                  </a:lnTo>
                  <a:lnTo>
                    <a:pt x="6092826" y="5624851"/>
                  </a:lnTo>
                  <a:lnTo>
                    <a:pt x="6074966" y="5637144"/>
                  </a:lnTo>
                  <a:lnTo>
                    <a:pt x="6057107" y="5649832"/>
                  </a:lnTo>
                  <a:lnTo>
                    <a:pt x="6040041" y="5662918"/>
                  </a:lnTo>
                  <a:lnTo>
                    <a:pt x="6023769" y="5677193"/>
                  </a:lnTo>
                  <a:lnTo>
                    <a:pt x="6007497" y="5692261"/>
                  </a:lnTo>
                  <a:lnTo>
                    <a:pt x="5992813" y="5707725"/>
                  </a:lnTo>
                  <a:lnTo>
                    <a:pt x="5978526" y="5724380"/>
                  </a:lnTo>
                  <a:lnTo>
                    <a:pt x="5965032" y="5741034"/>
                  </a:lnTo>
                  <a:lnTo>
                    <a:pt x="5952332" y="5759274"/>
                  </a:lnTo>
                  <a:lnTo>
                    <a:pt x="5940822" y="5777514"/>
                  </a:lnTo>
                  <a:lnTo>
                    <a:pt x="5930107" y="5796547"/>
                  </a:lnTo>
                  <a:lnTo>
                    <a:pt x="5919788" y="5815581"/>
                  </a:lnTo>
                  <a:lnTo>
                    <a:pt x="5910660" y="5835407"/>
                  </a:lnTo>
                  <a:lnTo>
                    <a:pt x="5903119" y="5856423"/>
                  </a:lnTo>
                  <a:lnTo>
                    <a:pt x="5895579" y="5877439"/>
                  </a:lnTo>
                  <a:lnTo>
                    <a:pt x="5889229" y="5898851"/>
                  </a:lnTo>
                  <a:lnTo>
                    <a:pt x="5884466" y="5920660"/>
                  </a:lnTo>
                  <a:lnTo>
                    <a:pt x="5880497" y="5943263"/>
                  </a:lnTo>
                  <a:lnTo>
                    <a:pt x="5877719" y="5965468"/>
                  </a:lnTo>
                  <a:lnTo>
                    <a:pt x="5876926" y="5976967"/>
                  </a:lnTo>
                  <a:lnTo>
                    <a:pt x="5875735" y="5988467"/>
                  </a:lnTo>
                  <a:lnTo>
                    <a:pt x="5875338" y="6000362"/>
                  </a:lnTo>
                  <a:lnTo>
                    <a:pt x="5875338" y="6011862"/>
                  </a:lnTo>
                  <a:lnTo>
                    <a:pt x="5875338" y="6023361"/>
                  </a:lnTo>
                  <a:lnTo>
                    <a:pt x="5875735" y="6035257"/>
                  </a:lnTo>
                  <a:lnTo>
                    <a:pt x="5876926" y="6046756"/>
                  </a:lnTo>
                  <a:lnTo>
                    <a:pt x="5877719" y="6057859"/>
                  </a:lnTo>
                  <a:lnTo>
                    <a:pt x="5880497" y="6080461"/>
                  </a:lnTo>
                  <a:lnTo>
                    <a:pt x="5884466" y="6103063"/>
                  </a:lnTo>
                  <a:lnTo>
                    <a:pt x="5889229" y="6124872"/>
                  </a:lnTo>
                  <a:lnTo>
                    <a:pt x="5895579" y="6146284"/>
                  </a:lnTo>
                  <a:lnTo>
                    <a:pt x="5903119" y="6167300"/>
                  </a:lnTo>
                  <a:lnTo>
                    <a:pt x="5910660" y="6187523"/>
                  </a:lnTo>
                  <a:lnTo>
                    <a:pt x="5919788" y="6208143"/>
                  </a:lnTo>
                  <a:lnTo>
                    <a:pt x="5930107" y="6227176"/>
                  </a:lnTo>
                  <a:lnTo>
                    <a:pt x="5940822" y="6246209"/>
                  </a:lnTo>
                  <a:lnTo>
                    <a:pt x="5952332" y="6264450"/>
                  </a:lnTo>
                  <a:lnTo>
                    <a:pt x="5965032" y="6282690"/>
                  </a:lnTo>
                  <a:lnTo>
                    <a:pt x="5978526" y="6299344"/>
                  </a:lnTo>
                  <a:lnTo>
                    <a:pt x="5992813" y="6315998"/>
                  </a:lnTo>
                  <a:lnTo>
                    <a:pt x="6007497" y="6331463"/>
                  </a:lnTo>
                  <a:lnTo>
                    <a:pt x="6023769" y="6346531"/>
                  </a:lnTo>
                  <a:lnTo>
                    <a:pt x="6040041" y="6360409"/>
                  </a:lnTo>
                  <a:lnTo>
                    <a:pt x="6057107" y="6373891"/>
                  </a:lnTo>
                  <a:lnTo>
                    <a:pt x="6074966" y="6386580"/>
                  </a:lnTo>
                  <a:lnTo>
                    <a:pt x="6092826" y="6398476"/>
                  </a:lnTo>
                  <a:lnTo>
                    <a:pt x="6112272" y="6409578"/>
                  </a:lnTo>
                  <a:lnTo>
                    <a:pt x="6131719" y="6419492"/>
                  </a:lnTo>
                  <a:lnTo>
                    <a:pt x="6151563" y="6428215"/>
                  </a:lnTo>
                  <a:lnTo>
                    <a:pt x="6172597" y="6436542"/>
                  </a:lnTo>
                  <a:lnTo>
                    <a:pt x="6193235" y="6443680"/>
                  </a:lnTo>
                  <a:lnTo>
                    <a:pt x="6214666" y="6449628"/>
                  </a:lnTo>
                  <a:lnTo>
                    <a:pt x="6236494" y="6454783"/>
                  </a:lnTo>
                  <a:lnTo>
                    <a:pt x="6258719" y="6458748"/>
                  </a:lnTo>
                  <a:lnTo>
                    <a:pt x="6281341" y="6461524"/>
                  </a:lnTo>
                  <a:lnTo>
                    <a:pt x="6293247" y="6462713"/>
                  </a:lnTo>
                  <a:lnTo>
                    <a:pt x="6304757" y="6463110"/>
                  </a:lnTo>
                  <a:lnTo>
                    <a:pt x="6315869" y="6463506"/>
                  </a:lnTo>
                  <a:lnTo>
                    <a:pt x="6328172" y="6464299"/>
                  </a:lnTo>
                  <a:lnTo>
                    <a:pt x="6339682" y="6463506"/>
                  </a:lnTo>
                  <a:lnTo>
                    <a:pt x="6351191" y="6463110"/>
                  </a:lnTo>
                  <a:lnTo>
                    <a:pt x="6362304" y="6462713"/>
                  </a:lnTo>
                  <a:lnTo>
                    <a:pt x="6374210" y="6461524"/>
                  </a:lnTo>
                  <a:lnTo>
                    <a:pt x="6396832" y="6458748"/>
                  </a:lnTo>
                  <a:lnTo>
                    <a:pt x="6419057" y="6454783"/>
                  </a:lnTo>
                  <a:lnTo>
                    <a:pt x="6440885" y="6449628"/>
                  </a:lnTo>
                  <a:lnTo>
                    <a:pt x="6462316" y="6443680"/>
                  </a:lnTo>
                  <a:lnTo>
                    <a:pt x="6483747" y="6436542"/>
                  </a:lnTo>
                  <a:lnTo>
                    <a:pt x="6503988" y="6428215"/>
                  </a:lnTo>
                  <a:lnTo>
                    <a:pt x="6523832" y="6419492"/>
                  </a:lnTo>
                  <a:lnTo>
                    <a:pt x="6543676" y="6409578"/>
                  </a:lnTo>
                  <a:lnTo>
                    <a:pt x="6562726" y="6398476"/>
                  </a:lnTo>
                  <a:lnTo>
                    <a:pt x="6580982" y="6386580"/>
                  </a:lnTo>
                  <a:lnTo>
                    <a:pt x="6598444" y="6373891"/>
                  </a:lnTo>
                  <a:lnTo>
                    <a:pt x="6615907" y="6360409"/>
                  </a:lnTo>
                  <a:lnTo>
                    <a:pt x="6631782" y="6346531"/>
                  </a:lnTo>
                  <a:lnTo>
                    <a:pt x="6648054" y="6331463"/>
                  </a:lnTo>
                  <a:lnTo>
                    <a:pt x="6662738" y="6315998"/>
                  </a:lnTo>
                  <a:lnTo>
                    <a:pt x="6677026" y="6299344"/>
                  </a:lnTo>
                  <a:lnTo>
                    <a:pt x="6690519" y="6282690"/>
                  </a:lnTo>
                  <a:lnTo>
                    <a:pt x="6703219" y="6264450"/>
                  </a:lnTo>
                  <a:lnTo>
                    <a:pt x="6714729" y="6246209"/>
                  </a:lnTo>
                  <a:lnTo>
                    <a:pt x="6725841" y="6227176"/>
                  </a:lnTo>
                  <a:lnTo>
                    <a:pt x="6735763" y="6208143"/>
                  </a:lnTo>
                  <a:lnTo>
                    <a:pt x="6744891" y="6187523"/>
                  </a:lnTo>
                  <a:lnTo>
                    <a:pt x="6753226" y="6167300"/>
                  </a:lnTo>
                  <a:lnTo>
                    <a:pt x="6759972" y="6146284"/>
                  </a:lnTo>
                  <a:lnTo>
                    <a:pt x="6766322" y="6124872"/>
                  </a:lnTo>
                  <a:lnTo>
                    <a:pt x="6771085" y="6103063"/>
                  </a:lnTo>
                  <a:lnTo>
                    <a:pt x="6775450" y="6080461"/>
                  </a:lnTo>
                  <a:lnTo>
                    <a:pt x="6778229" y="6057859"/>
                  </a:lnTo>
                  <a:lnTo>
                    <a:pt x="6779419" y="6046756"/>
                  </a:lnTo>
                  <a:lnTo>
                    <a:pt x="6779816" y="6035257"/>
                  </a:lnTo>
                  <a:lnTo>
                    <a:pt x="6780213" y="6023361"/>
                  </a:lnTo>
                  <a:lnTo>
                    <a:pt x="6780213" y="6011862"/>
                  </a:lnTo>
                  <a:lnTo>
                    <a:pt x="6780213" y="6000362"/>
                  </a:lnTo>
                  <a:lnTo>
                    <a:pt x="6779816" y="5988467"/>
                  </a:lnTo>
                  <a:lnTo>
                    <a:pt x="6779419" y="5976967"/>
                  </a:lnTo>
                  <a:lnTo>
                    <a:pt x="6778229" y="5965468"/>
                  </a:lnTo>
                  <a:lnTo>
                    <a:pt x="6775450" y="5943263"/>
                  </a:lnTo>
                  <a:lnTo>
                    <a:pt x="6771085" y="5920660"/>
                  </a:lnTo>
                  <a:lnTo>
                    <a:pt x="6766322" y="5898851"/>
                  </a:lnTo>
                  <a:lnTo>
                    <a:pt x="6759972" y="5877439"/>
                  </a:lnTo>
                  <a:lnTo>
                    <a:pt x="6753226" y="5856423"/>
                  </a:lnTo>
                  <a:lnTo>
                    <a:pt x="6744891" y="5835407"/>
                  </a:lnTo>
                  <a:lnTo>
                    <a:pt x="6735763" y="5815581"/>
                  </a:lnTo>
                  <a:lnTo>
                    <a:pt x="6725841" y="5796547"/>
                  </a:lnTo>
                  <a:lnTo>
                    <a:pt x="6714729" y="5777514"/>
                  </a:lnTo>
                  <a:lnTo>
                    <a:pt x="6703219" y="5759274"/>
                  </a:lnTo>
                  <a:lnTo>
                    <a:pt x="6690519" y="5741034"/>
                  </a:lnTo>
                  <a:lnTo>
                    <a:pt x="6677026" y="5724380"/>
                  </a:lnTo>
                  <a:lnTo>
                    <a:pt x="6662738" y="5707725"/>
                  </a:lnTo>
                  <a:lnTo>
                    <a:pt x="6648054" y="5692261"/>
                  </a:lnTo>
                  <a:lnTo>
                    <a:pt x="6631782" y="5677193"/>
                  </a:lnTo>
                  <a:lnTo>
                    <a:pt x="6615907" y="5662918"/>
                  </a:lnTo>
                  <a:lnTo>
                    <a:pt x="6598444" y="5649832"/>
                  </a:lnTo>
                  <a:lnTo>
                    <a:pt x="6580982" y="5637144"/>
                  </a:lnTo>
                  <a:lnTo>
                    <a:pt x="6562726" y="5624851"/>
                  </a:lnTo>
                  <a:lnTo>
                    <a:pt x="6543676" y="5614145"/>
                  </a:lnTo>
                  <a:lnTo>
                    <a:pt x="6523832" y="5604232"/>
                  </a:lnTo>
                  <a:lnTo>
                    <a:pt x="6503988" y="5595508"/>
                  </a:lnTo>
                  <a:lnTo>
                    <a:pt x="6483747" y="5587181"/>
                  </a:lnTo>
                  <a:lnTo>
                    <a:pt x="6462316" y="5580044"/>
                  </a:lnTo>
                  <a:lnTo>
                    <a:pt x="6440885" y="5574096"/>
                  </a:lnTo>
                  <a:lnTo>
                    <a:pt x="6419057" y="5568941"/>
                  </a:lnTo>
                  <a:lnTo>
                    <a:pt x="6396832" y="5564976"/>
                  </a:lnTo>
                  <a:lnTo>
                    <a:pt x="6374210" y="5562200"/>
                  </a:lnTo>
                  <a:lnTo>
                    <a:pt x="6362304" y="5561010"/>
                  </a:lnTo>
                  <a:lnTo>
                    <a:pt x="6351191" y="5560217"/>
                  </a:lnTo>
                  <a:lnTo>
                    <a:pt x="6339682" y="5559424"/>
                  </a:lnTo>
                  <a:lnTo>
                    <a:pt x="6328172" y="5559424"/>
                  </a:lnTo>
                  <a:lnTo>
                    <a:pt x="6315869" y="5559424"/>
                  </a:lnTo>
                  <a:close/>
                  <a:moveTo>
                    <a:pt x="1935996" y="2513012"/>
                  </a:moveTo>
                  <a:lnTo>
                    <a:pt x="2014980" y="2516982"/>
                  </a:lnTo>
                  <a:lnTo>
                    <a:pt x="2074912" y="4174059"/>
                  </a:lnTo>
                  <a:lnTo>
                    <a:pt x="2191999" y="3251211"/>
                  </a:lnTo>
                  <a:lnTo>
                    <a:pt x="2277730" y="3934214"/>
                  </a:lnTo>
                  <a:lnTo>
                    <a:pt x="2301545" y="3856780"/>
                  </a:lnTo>
                  <a:lnTo>
                    <a:pt x="2752825" y="3856780"/>
                  </a:lnTo>
                  <a:lnTo>
                    <a:pt x="3108054" y="3856780"/>
                  </a:lnTo>
                  <a:lnTo>
                    <a:pt x="3285470" y="2513012"/>
                  </a:lnTo>
                  <a:lnTo>
                    <a:pt x="3364454" y="2516982"/>
                  </a:lnTo>
                  <a:lnTo>
                    <a:pt x="3424387" y="4174059"/>
                  </a:lnTo>
                  <a:lnTo>
                    <a:pt x="3541870" y="3251211"/>
                  </a:lnTo>
                  <a:lnTo>
                    <a:pt x="3627205" y="3934214"/>
                  </a:lnTo>
                  <a:lnTo>
                    <a:pt x="3651019" y="3856780"/>
                  </a:lnTo>
                  <a:lnTo>
                    <a:pt x="4102300" y="3856780"/>
                  </a:lnTo>
                  <a:lnTo>
                    <a:pt x="4457529" y="3856780"/>
                  </a:lnTo>
                  <a:lnTo>
                    <a:pt x="4634945" y="2513012"/>
                  </a:lnTo>
                  <a:lnTo>
                    <a:pt x="4713929" y="2516982"/>
                  </a:lnTo>
                  <a:lnTo>
                    <a:pt x="4773862" y="4174059"/>
                  </a:lnTo>
                  <a:lnTo>
                    <a:pt x="4891345" y="3251211"/>
                  </a:lnTo>
                  <a:lnTo>
                    <a:pt x="4976680" y="3934214"/>
                  </a:lnTo>
                  <a:lnTo>
                    <a:pt x="5000494" y="3856780"/>
                  </a:lnTo>
                  <a:lnTo>
                    <a:pt x="5451774" y="3856780"/>
                  </a:lnTo>
                  <a:lnTo>
                    <a:pt x="5807400" y="3856780"/>
                  </a:lnTo>
                  <a:lnTo>
                    <a:pt x="5984816" y="2513012"/>
                  </a:lnTo>
                  <a:lnTo>
                    <a:pt x="6063404" y="2516982"/>
                  </a:lnTo>
                  <a:lnTo>
                    <a:pt x="6123336" y="4174059"/>
                  </a:lnTo>
                  <a:lnTo>
                    <a:pt x="6240820" y="3251211"/>
                  </a:lnTo>
                  <a:lnTo>
                    <a:pt x="6326154" y="3934214"/>
                  </a:lnTo>
                  <a:lnTo>
                    <a:pt x="6349968" y="3856780"/>
                  </a:lnTo>
                  <a:lnTo>
                    <a:pt x="6780213" y="3856780"/>
                  </a:lnTo>
                  <a:lnTo>
                    <a:pt x="6780213" y="3935802"/>
                  </a:lnTo>
                  <a:lnTo>
                    <a:pt x="6407916" y="3935802"/>
                  </a:lnTo>
                  <a:lnTo>
                    <a:pt x="6293212" y="4309071"/>
                  </a:lnTo>
                  <a:lnTo>
                    <a:pt x="6240423" y="3882989"/>
                  </a:lnTo>
                  <a:lnTo>
                    <a:pt x="6140800" y="4664074"/>
                  </a:lnTo>
                  <a:lnTo>
                    <a:pt x="6062213" y="4660897"/>
                  </a:lnTo>
                  <a:lnTo>
                    <a:pt x="6001090" y="2989128"/>
                  </a:lnTo>
                  <a:lnTo>
                    <a:pt x="5876065" y="3935802"/>
                  </a:lnTo>
                  <a:lnTo>
                    <a:pt x="5861380" y="3935802"/>
                  </a:lnTo>
                  <a:lnTo>
                    <a:pt x="5451774" y="3935802"/>
                  </a:lnTo>
                  <a:lnTo>
                    <a:pt x="5058442" y="3935802"/>
                  </a:lnTo>
                  <a:lnTo>
                    <a:pt x="4943737" y="4309071"/>
                  </a:lnTo>
                  <a:lnTo>
                    <a:pt x="4890154" y="3882989"/>
                  </a:lnTo>
                  <a:lnTo>
                    <a:pt x="4791326" y="4664074"/>
                  </a:lnTo>
                  <a:lnTo>
                    <a:pt x="4712738" y="4660897"/>
                  </a:lnTo>
                  <a:lnTo>
                    <a:pt x="4652012" y="2989128"/>
                  </a:lnTo>
                  <a:lnTo>
                    <a:pt x="4526590" y="3935802"/>
                  </a:lnTo>
                  <a:lnTo>
                    <a:pt x="4511905" y="3935802"/>
                  </a:lnTo>
                  <a:lnTo>
                    <a:pt x="4102300" y="3935802"/>
                  </a:lnTo>
                  <a:lnTo>
                    <a:pt x="3708967" y="3935802"/>
                  </a:lnTo>
                  <a:lnTo>
                    <a:pt x="3594262" y="4309071"/>
                  </a:lnTo>
                  <a:lnTo>
                    <a:pt x="3540680" y="3882989"/>
                  </a:lnTo>
                  <a:lnTo>
                    <a:pt x="3441851" y="4664074"/>
                  </a:lnTo>
                  <a:lnTo>
                    <a:pt x="3363264" y="4660897"/>
                  </a:lnTo>
                  <a:lnTo>
                    <a:pt x="3302537" y="2989128"/>
                  </a:lnTo>
                  <a:lnTo>
                    <a:pt x="3177116" y="3935802"/>
                  </a:lnTo>
                  <a:lnTo>
                    <a:pt x="3162430" y="3935802"/>
                  </a:lnTo>
                  <a:lnTo>
                    <a:pt x="2752825" y="3935802"/>
                  </a:lnTo>
                  <a:lnTo>
                    <a:pt x="2359493" y="3935802"/>
                  </a:lnTo>
                  <a:lnTo>
                    <a:pt x="2244787" y="4309071"/>
                  </a:lnTo>
                  <a:lnTo>
                    <a:pt x="2191205" y="3882989"/>
                  </a:lnTo>
                  <a:lnTo>
                    <a:pt x="2092376" y="4664074"/>
                  </a:lnTo>
                  <a:lnTo>
                    <a:pt x="2013392" y="4660897"/>
                  </a:lnTo>
                  <a:lnTo>
                    <a:pt x="1953063" y="2989128"/>
                  </a:lnTo>
                  <a:lnTo>
                    <a:pt x="1828038" y="3935802"/>
                  </a:lnTo>
                  <a:lnTo>
                    <a:pt x="1403350" y="3935802"/>
                  </a:lnTo>
                  <a:lnTo>
                    <a:pt x="1403350" y="3856780"/>
                  </a:lnTo>
                  <a:lnTo>
                    <a:pt x="1758580" y="3856780"/>
                  </a:lnTo>
                  <a:lnTo>
                    <a:pt x="1935996" y="2513012"/>
                  </a:lnTo>
                  <a:close/>
                  <a:moveTo>
                    <a:pt x="2396243" y="1697036"/>
                  </a:moveTo>
                  <a:lnTo>
                    <a:pt x="2455612" y="1817499"/>
                  </a:lnTo>
                  <a:lnTo>
                    <a:pt x="2492816" y="1756869"/>
                  </a:lnTo>
                  <a:lnTo>
                    <a:pt x="2786098" y="1756869"/>
                  </a:lnTo>
                  <a:lnTo>
                    <a:pt x="2788473" y="1758464"/>
                  </a:lnTo>
                  <a:lnTo>
                    <a:pt x="2790452" y="1760459"/>
                  </a:lnTo>
                  <a:lnTo>
                    <a:pt x="2792431" y="1763251"/>
                  </a:lnTo>
                  <a:lnTo>
                    <a:pt x="2794805" y="1767240"/>
                  </a:lnTo>
                  <a:lnTo>
                    <a:pt x="2796784" y="1772425"/>
                  </a:lnTo>
                  <a:lnTo>
                    <a:pt x="2798367" y="1778408"/>
                  </a:lnTo>
                  <a:lnTo>
                    <a:pt x="2798763" y="1781600"/>
                  </a:lnTo>
                  <a:lnTo>
                    <a:pt x="2798763" y="1785588"/>
                  </a:lnTo>
                  <a:lnTo>
                    <a:pt x="2798763" y="1789577"/>
                  </a:lnTo>
                  <a:lnTo>
                    <a:pt x="2798367" y="1792768"/>
                  </a:lnTo>
                  <a:lnTo>
                    <a:pt x="2796784" y="1799150"/>
                  </a:lnTo>
                  <a:lnTo>
                    <a:pt x="2794805" y="1803538"/>
                  </a:lnTo>
                  <a:lnTo>
                    <a:pt x="2792431" y="1807527"/>
                  </a:lnTo>
                  <a:lnTo>
                    <a:pt x="2790452" y="1809920"/>
                  </a:lnTo>
                  <a:lnTo>
                    <a:pt x="2788473" y="1811915"/>
                  </a:lnTo>
                  <a:lnTo>
                    <a:pt x="2786098" y="1813510"/>
                  </a:lnTo>
                  <a:lnTo>
                    <a:pt x="2523688" y="1813510"/>
                  </a:lnTo>
                  <a:lnTo>
                    <a:pt x="2450071" y="1933574"/>
                  </a:lnTo>
                  <a:lnTo>
                    <a:pt x="2363788" y="1756869"/>
                  </a:lnTo>
                  <a:lnTo>
                    <a:pt x="2396243" y="1697036"/>
                  </a:lnTo>
                  <a:close/>
                  <a:moveTo>
                    <a:pt x="1641267" y="1206498"/>
                  </a:moveTo>
                  <a:lnTo>
                    <a:pt x="1652388" y="1206498"/>
                  </a:lnTo>
                  <a:lnTo>
                    <a:pt x="1663907" y="1206498"/>
                  </a:lnTo>
                  <a:lnTo>
                    <a:pt x="1674234" y="1206895"/>
                  </a:lnTo>
                  <a:lnTo>
                    <a:pt x="1684958" y="1207690"/>
                  </a:lnTo>
                  <a:lnTo>
                    <a:pt x="1695285" y="1208882"/>
                  </a:lnTo>
                  <a:lnTo>
                    <a:pt x="1714350" y="1211267"/>
                  </a:lnTo>
                  <a:lnTo>
                    <a:pt x="1732621" y="1215241"/>
                  </a:lnTo>
                  <a:lnTo>
                    <a:pt x="1748905" y="1219612"/>
                  </a:lnTo>
                  <a:lnTo>
                    <a:pt x="1765190" y="1224779"/>
                  </a:lnTo>
                  <a:lnTo>
                    <a:pt x="1779489" y="1230740"/>
                  </a:lnTo>
                  <a:lnTo>
                    <a:pt x="1793391" y="1237495"/>
                  </a:lnTo>
                  <a:lnTo>
                    <a:pt x="1805704" y="1244649"/>
                  </a:lnTo>
                  <a:lnTo>
                    <a:pt x="1817619" y="1252597"/>
                  </a:lnTo>
                  <a:lnTo>
                    <a:pt x="1828343" y="1260942"/>
                  </a:lnTo>
                  <a:lnTo>
                    <a:pt x="1837876" y="1269685"/>
                  </a:lnTo>
                  <a:lnTo>
                    <a:pt x="1846614" y="1278428"/>
                  </a:lnTo>
                  <a:lnTo>
                    <a:pt x="1854955" y="1287170"/>
                  </a:lnTo>
                  <a:lnTo>
                    <a:pt x="1862105" y="1296311"/>
                  </a:lnTo>
                  <a:lnTo>
                    <a:pt x="1868460" y="1305848"/>
                  </a:lnTo>
                  <a:lnTo>
                    <a:pt x="1874417" y="1314989"/>
                  </a:lnTo>
                  <a:lnTo>
                    <a:pt x="1879581" y="1324526"/>
                  </a:lnTo>
                  <a:lnTo>
                    <a:pt x="1883950" y="1333269"/>
                  </a:lnTo>
                  <a:lnTo>
                    <a:pt x="1887922" y="1342409"/>
                  </a:lnTo>
                  <a:lnTo>
                    <a:pt x="1891099" y="1350357"/>
                  </a:lnTo>
                  <a:lnTo>
                    <a:pt x="1894277" y="1358703"/>
                  </a:lnTo>
                  <a:lnTo>
                    <a:pt x="1898646" y="1373804"/>
                  </a:lnTo>
                  <a:lnTo>
                    <a:pt x="1901426" y="1386521"/>
                  </a:lnTo>
                  <a:lnTo>
                    <a:pt x="1903412" y="1396853"/>
                  </a:lnTo>
                  <a:lnTo>
                    <a:pt x="1904207" y="1404801"/>
                  </a:lnTo>
                  <a:lnTo>
                    <a:pt x="1905398" y="1396853"/>
                  </a:lnTo>
                  <a:lnTo>
                    <a:pt x="1906590" y="1386521"/>
                  </a:lnTo>
                  <a:lnTo>
                    <a:pt x="1909767" y="1373804"/>
                  </a:lnTo>
                  <a:lnTo>
                    <a:pt x="1914136" y="1358703"/>
                  </a:lnTo>
                  <a:lnTo>
                    <a:pt x="1916917" y="1350357"/>
                  </a:lnTo>
                  <a:lnTo>
                    <a:pt x="1920492" y="1342409"/>
                  </a:lnTo>
                  <a:lnTo>
                    <a:pt x="1924066" y="1333269"/>
                  </a:lnTo>
                  <a:lnTo>
                    <a:pt x="1929230" y="1324526"/>
                  </a:lnTo>
                  <a:lnTo>
                    <a:pt x="1933996" y="1314989"/>
                  </a:lnTo>
                  <a:lnTo>
                    <a:pt x="1939557" y="1305848"/>
                  </a:lnTo>
                  <a:lnTo>
                    <a:pt x="1946706" y="1296311"/>
                  </a:lnTo>
                  <a:lnTo>
                    <a:pt x="1953855" y="1287170"/>
                  </a:lnTo>
                  <a:lnTo>
                    <a:pt x="1961402" y="1278428"/>
                  </a:lnTo>
                  <a:lnTo>
                    <a:pt x="1970935" y="1269685"/>
                  </a:lnTo>
                  <a:lnTo>
                    <a:pt x="1980467" y="1260942"/>
                  </a:lnTo>
                  <a:lnTo>
                    <a:pt x="1991191" y="1252597"/>
                  </a:lnTo>
                  <a:lnTo>
                    <a:pt x="2002710" y="1244649"/>
                  </a:lnTo>
                  <a:lnTo>
                    <a:pt x="2015023" y="1237495"/>
                  </a:lnTo>
                  <a:lnTo>
                    <a:pt x="2028527" y="1230740"/>
                  </a:lnTo>
                  <a:lnTo>
                    <a:pt x="2043620" y="1224779"/>
                  </a:lnTo>
                  <a:lnTo>
                    <a:pt x="2059111" y="1219612"/>
                  </a:lnTo>
                  <a:lnTo>
                    <a:pt x="2076190" y="1215241"/>
                  </a:lnTo>
                  <a:lnTo>
                    <a:pt x="2094064" y="1211267"/>
                  </a:lnTo>
                  <a:lnTo>
                    <a:pt x="2113526" y="1208882"/>
                  </a:lnTo>
                  <a:lnTo>
                    <a:pt x="2123456" y="1207690"/>
                  </a:lnTo>
                  <a:lnTo>
                    <a:pt x="2133782" y="1206895"/>
                  </a:lnTo>
                  <a:lnTo>
                    <a:pt x="2144507" y="1206498"/>
                  </a:lnTo>
                  <a:lnTo>
                    <a:pt x="2155628" y="1206498"/>
                  </a:lnTo>
                  <a:lnTo>
                    <a:pt x="2166749" y="1206498"/>
                  </a:lnTo>
                  <a:lnTo>
                    <a:pt x="2177473" y="1206895"/>
                  </a:lnTo>
                  <a:lnTo>
                    <a:pt x="2188198" y="1207690"/>
                  </a:lnTo>
                  <a:lnTo>
                    <a:pt x="2197730" y="1208882"/>
                  </a:lnTo>
                  <a:lnTo>
                    <a:pt x="2208057" y="1210472"/>
                  </a:lnTo>
                  <a:lnTo>
                    <a:pt x="2217192" y="1212062"/>
                  </a:lnTo>
                  <a:lnTo>
                    <a:pt x="2226328" y="1214049"/>
                  </a:lnTo>
                  <a:lnTo>
                    <a:pt x="2235066" y="1216036"/>
                  </a:lnTo>
                  <a:lnTo>
                    <a:pt x="2243804" y="1218420"/>
                  </a:lnTo>
                  <a:lnTo>
                    <a:pt x="2252145" y="1221599"/>
                  </a:lnTo>
                  <a:lnTo>
                    <a:pt x="2259692" y="1224381"/>
                  </a:lnTo>
                  <a:lnTo>
                    <a:pt x="2267636" y="1227163"/>
                  </a:lnTo>
                  <a:lnTo>
                    <a:pt x="2274785" y="1230740"/>
                  </a:lnTo>
                  <a:lnTo>
                    <a:pt x="2282332" y="1233919"/>
                  </a:lnTo>
                  <a:lnTo>
                    <a:pt x="2295439" y="1241867"/>
                  </a:lnTo>
                  <a:lnTo>
                    <a:pt x="2307752" y="1250212"/>
                  </a:lnTo>
                  <a:lnTo>
                    <a:pt x="2318873" y="1258955"/>
                  </a:lnTo>
                  <a:lnTo>
                    <a:pt x="2329597" y="1268095"/>
                  </a:lnTo>
                  <a:lnTo>
                    <a:pt x="2339527" y="1278428"/>
                  </a:lnTo>
                  <a:lnTo>
                    <a:pt x="2347868" y="1287965"/>
                  </a:lnTo>
                  <a:lnTo>
                    <a:pt x="2355812" y="1298695"/>
                  </a:lnTo>
                  <a:lnTo>
                    <a:pt x="2362564" y="1308630"/>
                  </a:lnTo>
                  <a:lnTo>
                    <a:pt x="2368919" y="1319360"/>
                  </a:lnTo>
                  <a:lnTo>
                    <a:pt x="2374877" y="1330090"/>
                  </a:lnTo>
                  <a:lnTo>
                    <a:pt x="2379643" y="1340820"/>
                  </a:lnTo>
                  <a:lnTo>
                    <a:pt x="2384012" y="1351152"/>
                  </a:lnTo>
                  <a:lnTo>
                    <a:pt x="2387587" y="1361087"/>
                  </a:lnTo>
                  <a:lnTo>
                    <a:pt x="2390764" y="1371022"/>
                  </a:lnTo>
                  <a:lnTo>
                    <a:pt x="2393942" y="1380162"/>
                  </a:lnTo>
                  <a:lnTo>
                    <a:pt x="2397517" y="1397250"/>
                  </a:lnTo>
                  <a:lnTo>
                    <a:pt x="2399900" y="1411557"/>
                  </a:lnTo>
                  <a:lnTo>
                    <a:pt x="2401489" y="1422684"/>
                  </a:lnTo>
                  <a:lnTo>
                    <a:pt x="2402680" y="1432619"/>
                  </a:lnTo>
                  <a:lnTo>
                    <a:pt x="2403077" y="1436991"/>
                  </a:lnTo>
                  <a:lnTo>
                    <a:pt x="2403872" y="1448913"/>
                  </a:lnTo>
                  <a:lnTo>
                    <a:pt x="2405063" y="1468783"/>
                  </a:lnTo>
                  <a:lnTo>
                    <a:pt x="2405063" y="1481102"/>
                  </a:lnTo>
                  <a:lnTo>
                    <a:pt x="2404269" y="1495011"/>
                  </a:lnTo>
                  <a:lnTo>
                    <a:pt x="2403474" y="1510112"/>
                  </a:lnTo>
                  <a:lnTo>
                    <a:pt x="2401886" y="1527201"/>
                  </a:lnTo>
                  <a:lnTo>
                    <a:pt x="2399900" y="1545084"/>
                  </a:lnTo>
                  <a:lnTo>
                    <a:pt x="2397119" y="1564159"/>
                  </a:lnTo>
                  <a:lnTo>
                    <a:pt x="2392750" y="1584426"/>
                  </a:lnTo>
                  <a:lnTo>
                    <a:pt x="2387984" y="1605886"/>
                  </a:lnTo>
                  <a:lnTo>
                    <a:pt x="2382026" y="1628140"/>
                  </a:lnTo>
                  <a:lnTo>
                    <a:pt x="2374480" y="1650792"/>
                  </a:lnTo>
                  <a:lnTo>
                    <a:pt x="2233080" y="1376586"/>
                  </a:lnTo>
                  <a:lnTo>
                    <a:pt x="2108362" y="1728683"/>
                  </a:lnTo>
                  <a:lnTo>
                    <a:pt x="2047989" y="1551839"/>
                  </a:lnTo>
                  <a:lnTo>
                    <a:pt x="1964977" y="1754514"/>
                  </a:lnTo>
                  <a:lnTo>
                    <a:pt x="1703626" y="1756104"/>
                  </a:lnTo>
                  <a:lnTo>
                    <a:pt x="1702037" y="1757296"/>
                  </a:lnTo>
                  <a:lnTo>
                    <a:pt x="1700448" y="1758885"/>
                  </a:lnTo>
                  <a:lnTo>
                    <a:pt x="1699257" y="1761667"/>
                  </a:lnTo>
                  <a:lnTo>
                    <a:pt x="1697271" y="1764846"/>
                  </a:lnTo>
                  <a:lnTo>
                    <a:pt x="1695682" y="1770410"/>
                  </a:lnTo>
                  <a:lnTo>
                    <a:pt x="1694888" y="1776768"/>
                  </a:lnTo>
                  <a:lnTo>
                    <a:pt x="1694093" y="1785511"/>
                  </a:lnTo>
                  <a:lnTo>
                    <a:pt x="1694888" y="1793459"/>
                  </a:lnTo>
                  <a:lnTo>
                    <a:pt x="1695682" y="1799818"/>
                  </a:lnTo>
                  <a:lnTo>
                    <a:pt x="1697668" y="1804984"/>
                  </a:lnTo>
                  <a:lnTo>
                    <a:pt x="1699257" y="1807766"/>
                  </a:lnTo>
                  <a:lnTo>
                    <a:pt x="1701243" y="1810150"/>
                  </a:lnTo>
                  <a:lnTo>
                    <a:pt x="1702434" y="1811740"/>
                  </a:lnTo>
                  <a:lnTo>
                    <a:pt x="1704023" y="1812137"/>
                  </a:lnTo>
                  <a:lnTo>
                    <a:pt x="2002710" y="1810150"/>
                  </a:lnTo>
                  <a:lnTo>
                    <a:pt x="2043620" y="1710800"/>
                  </a:lnTo>
                  <a:lnTo>
                    <a:pt x="2107568" y="1898770"/>
                  </a:lnTo>
                  <a:lnTo>
                    <a:pt x="2243010" y="1517663"/>
                  </a:lnTo>
                  <a:lnTo>
                    <a:pt x="2346676" y="1718748"/>
                  </a:lnTo>
                  <a:lnTo>
                    <a:pt x="2340321" y="1731067"/>
                  </a:lnTo>
                  <a:lnTo>
                    <a:pt x="2333966" y="1742989"/>
                  </a:lnTo>
                  <a:lnTo>
                    <a:pt x="2327214" y="1755706"/>
                  </a:lnTo>
                  <a:lnTo>
                    <a:pt x="2320065" y="1768026"/>
                  </a:lnTo>
                  <a:lnTo>
                    <a:pt x="2312121" y="1780345"/>
                  </a:lnTo>
                  <a:lnTo>
                    <a:pt x="2304574" y="1792664"/>
                  </a:lnTo>
                  <a:lnTo>
                    <a:pt x="2295836" y="1805381"/>
                  </a:lnTo>
                  <a:lnTo>
                    <a:pt x="2287098" y="1818098"/>
                  </a:lnTo>
                  <a:lnTo>
                    <a:pt x="2277168" y="1830417"/>
                  </a:lnTo>
                  <a:lnTo>
                    <a:pt x="2267636" y="1843134"/>
                  </a:lnTo>
                  <a:lnTo>
                    <a:pt x="2256911" y="1855851"/>
                  </a:lnTo>
                  <a:lnTo>
                    <a:pt x="2246187" y="1868568"/>
                  </a:lnTo>
                  <a:lnTo>
                    <a:pt x="2234669" y="1881285"/>
                  </a:lnTo>
                  <a:lnTo>
                    <a:pt x="2223150" y="1894002"/>
                  </a:lnTo>
                  <a:lnTo>
                    <a:pt x="2210440" y="1906719"/>
                  </a:lnTo>
                  <a:lnTo>
                    <a:pt x="2197333" y="1919038"/>
                  </a:lnTo>
                  <a:lnTo>
                    <a:pt x="2183828" y="1931357"/>
                  </a:lnTo>
                  <a:lnTo>
                    <a:pt x="2169530" y="1944074"/>
                  </a:lnTo>
                  <a:lnTo>
                    <a:pt x="2154436" y="1956394"/>
                  </a:lnTo>
                  <a:lnTo>
                    <a:pt x="2138946" y="1968713"/>
                  </a:lnTo>
                  <a:lnTo>
                    <a:pt x="2123456" y="1981032"/>
                  </a:lnTo>
                  <a:lnTo>
                    <a:pt x="2106774" y="1992954"/>
                  </a:lnTo>
                  <a:lnTo>
                    <a:pt x="2089694" y="2005274"/>
                  </a:lnTo>
                  <a:lnTo>
                    <a:pt x="2071821" y="2016798"/>
                  </a:lnTo>
                  <a:lnTo>
                    <a:pt x="2053153" y="2028721"/>
                  </a:lnTo>
                  <a:lnTo>
                    <a:pt x="2033691" y="2040245"/>
                  </a:lnTo>
                  <a:lnTo>
                    <a:pt x="2013831" y="2051770"/>
                  </a:lnTo>
                  <a:lnTo>
                    <a:pt x="1993574" y="2062897"/>
                  </a:lnTo>
                  <a:lnTo>
                    <a:pt x="1972126" y="2074024"/>
                  </a:lnTo>
                  <a:lnTo>
                    <a:pt x="1950281" y="2085152"/>
                  </a:lnTo>
                  <a:lnTo>
                    <a:pt x="1927641" y="2095881"/>
                  </a:lnTo>
                  <a:lnTo>
                    <a:pt x="1904207" y="2106611"/>
                  </a:lnTo>
                  <a:lnTo>
                    <a:pt x="1877992" y="2095086"/>
                  </a:lnTo>
                  <a:lnTo>
                    <a:pt x="1852969" y="2082767"/>
                  </a:lnTo>
                  <a:lnTo>
                    <a:pt x="1828741" y="2070845"/>
                  </a:lnTo>
                  <a:lnTo>
                    <a:pt x="1805306" y="2058128"/>
                  </a:lnTo>
                  <a:lnTo>
                    <a:pt x="1783064" y="2045411"/>
                  </a:lnTo>
                  <a:lnTo>
                    <a:pt x="1761218" y="2032297"/>
                  </a:lnTo>
                  <a:lnTo>
                    <a:pt x="1740167" y="2019183"/>
                  </a:lnTo>
                  <a:lnTo>
                    <a:pt x="1720308" y="2006068"/>
                  </a:lnTo>
                  <a:lnTo>
                    <a:pt x="1701243" y="1992557"/>
                  </a:lnTo>
                  <a:lnTo>
                    <a:pt x="1682575" y="1979443"/>
                  </a:lnTo>
                  <a:lnTo>
                    <a:pt x="1665098" y="1965534"/>
                  </a:lnTo>
                  <a:lnTo>
                    <a:pt x="1648019" y="1952022"/>
                  </a:lnTo>
                  <a:lnTo>
                    <a:pt x="1632132" y="1938113"/>
                  </a:lnTo>
                  <a:lnTo>
                    <a:pt x="1616641" y="1924204"/>
                  </a:lnTo>
                  <a:lnTo>
                    <a:pt x="1601945" y="1910295"/>
                  </a:lnTo>
                  <a:lnTo>
                    <a:pt x="1588044" y="1895989"/>
                  </a:lnTo>
                  <a:lnTo>
                    <a:pt x="1574539" y="1882080"/>
                  </a:lnTo>
                  <a:lnTo>
                    <a:pt x="1561829" y="1867773"/>
                  </a:lnTo>
                  <a:lnTo>
                    <a:pt x="1549913" y="1853864"/>
                  </a:lnTo>
                  <a:lnTo>
                    <a:pt x="1537998" y="1839558"/>
                  </a:lnTo>
                  <a:lnTo>
                    <a:pt x="1527274" y="1825649"/>
                  </a:lnTo>
                  <a:lnTo>
                    <a:pt x="1516947" y="1811740"/>
                  </a:lnTo>
                  <a:lnTo>
                    <a:pt x="1507017" y="1797830"/>
                  </a:lnTo>
                  <a:lnTo>
                    <a:pt x="1498279" y="1783922"/>
                  </a:lnTo>
                  <a:lnTo>
                    <a:pt x="1489540" y="1770013"/>
                  </a:lnTo>
                  <a:lnTo>
                    <a:pt x="1481199" y="1756104"/>
                  </a:lnTo>
                  <a:lnTo>
                    <a:pt x="1473653" y="1742592"/>
                  </a:lnTo>
                  <a:lnTo>
                    <a:pt x="1466901" y="1729080"/>
                  </a:lnTo>
                  <a:lnTo>
                    <a:pt x="1460148" y="1715569"/>
                  </a:lnTo>
                  <a:lnTo>
                    <a:pt x="1454191" y="1702454"/>
                  </a:lnTo>
                  <a:lnTo>
                    <a:pt x="1448233" y="1689340"/>
                  </a:lnTo>
                  <a:lnTo>
                    <a:pt x="1443069" y="1676226"/>
                  </a:lnTo>
                  <a:lnTo>
                    <a:pt x="1438303" y="1663509"/>
                  </a:lnTo>
                  <a:lnTo>
                    <a:pt x="1433934" y="1650792"/>
                  </a:lnTo>
                  <a:lnTo>
                    <a:pt x="1425990" y="1626153"/>
                  </a:lnTo>
                  <a:lnTo>
                    <a:pt x="1419635" y="1603104"/>
                  </a:lnTo>
                  <a:lnTo>
                    <a:pt x="1414472" y="1580055"/>
                  </a:lnTo>
                  <a:lnTo>
                    <a:pt x="1410500" y="1558595"/>
                  </a:lnTo>
                  <a:lnTo>
                    <a:pt x="1407719" y="1538725"/>
                  </a:lnTo>
                  <a:lnTo>
                    <a:pt x="1405733" y="1520047"/>
                  </a:lnTo>
                  <a:lnTo>
                    <a:pt x="1404145" y="1502959"/>
                  </a:lnTo>
                  <a:lnTo>
                    <a:pt x="1403747" y="1487461"/>
                  </a:lnTo>
                  <a:lnTo>
                    <a:pt x="1403350" y="1473154"/>
                  </a:lnTo>
                  <a:lnTo>
                    <a:pt x="1403747" y="1461629"/>
                  </a:lnTo>
                  <a:lnTo>
                    <a:pt x="1404145" y="1451297"/>
                  </a:lnTo>
                  <a:lnTo>
                    <a:pt x="1405336" y="1437388"/>
                  </a:lnTo>
                  <a:lnTo>
                    <a:pt x="1405733" y="1432619"/>
                  </a:lnTo>
                  <a:lnTo>
                    <a:pt x="1406528" y="1422684"/>
                  </a:lnTo>
                  <a:lnTo>
                    <a:pt x="1408117" y="1411557"/>
                  </a:lnTo>
                  <a:lnTo>
                    <a:pt x="1410500" y="1397250"/>
                  </a:lnTo>
                  <a:lnTo>
                    <a:pt x="1414869" y="1380162"/>
                  </a:lnTo>
                  <a:lnTo>
                    <a:pt x="1417252" y="1371022"/>
                  </a:lnTo>
                  <a:lnTo>
                    <a:pt x="1420827" y="1361087"/>
                  </a:lnTo>
                  <a:lnTo>
                    <a:pt x="1424401" y="1351152"/>
                  </a:lnTo>
                  <a:lnTo>
                    <a:pt x="1428770" y="1340820"/>
                  </a:lnTo>
                  <a:lnTo>
                    <a:pt x="1433934" y="1330090"/>
                  </a:lnTo>
                  <a:lnTo>
                    <a:pt x="1439097" y="1319360"/>
                  </a:lnTo>
                  <a:lnTo>
                    <a:pt x="1445452" y="1308630"/>
                  </a:lnTo>
                  <a:lnTo>
                    <a:pt x="1452602" y="1298695"/>
                  </a:lnTo>
                  <a:lnTo>
                    <a:pt x="1460546" y="1287965"/>
                  </a:lnTo>
                  <a:lnTo>
                    <a:pt x="1469284" y="1278428"/>
                  </a:lnTo>
                  <a:lnTo>
                    <a:pt x="1478816" y="1268095"/>
                  </a:lnTo>
                  <a:lnTo>
                    <a:pt x="1489143" y="1258955"/>
                  </a:lnTo>
                  <a:lnTo>
                    <a:pt x="1500662" y="1250212"/>
                  </a:lnTo>
                  <a:lnTo>
                    <a:pt x="1512975" y="1241867"/>
                  </a:lnTo>
                  <a:lnTo>
                    <a:pt x="1526479" y="1233919"/>
                  </a:lnTo>
                  <a:lnTo>
                    <a:pt x="1533231" y="1230740"/>
                  </a:lnTo>
                  <a:lnTo>
                    <a:pt x="1541175" y="1227163"/>
                  </a:lnTo>
                  <a:lnTo>
                    <a:pt x="1548325" y="1224381"/>
                  </a:lnTo>
                  <a:lnTo>
                    <a:pt x="1556666" y="1221599"/>
                  </a:lnTo>
                  <a:lnTo>
                    <a:pt x="1564609" y="1218420"/>
                  </a:lnTo>
                  <a:lnTo>
                    <a:pt x="1572950" y="1216036"/>
                  </a:lnTo>
                  <a:lnTo>
                    <a:pt x="1582086" y="1214049"/>
                  </a:lnTo>
                  <a:lnTo>
                    <a:pt x="1590824" y="1212062"/>
                  </a:lnTo>
                  <a:lnTo>
                    <a:pt x="1600754" y="1210472"/>
                  </a:lnTo>
                  <a:lnTo>
                    <a:pt x="1610286" y="1208882"/>
                  </a:lnTo>
                  <a:lnTo>
                    <a:pt x="1620613" y="1207690"/>
                  </a:lnTo>
                  <a:lnTo>
                    <a:pt x="1630543" y="1206895"/>
                  </a:lnTo>
                  <a:lnTo>
                    <a:pt x="1641267" y="1206498"/>
                  </a:lnTo>
                  <a:close/>
                  <a:moveTo>
                    <a:pt x="1397617" y="523875"/>
                  </a:moveTo>
                  <a:lnTo>
                    <a:pt x="1377778" y="524271"/>
                  </a:lnTo>
                  <a:lnTo>
                    <a:pt x="1357542" y="525065"/>
                  </a:lnTo>
                  <a:lnTo>
                    <a:pt x="1338496" y="526256"/>
                  </a:lnTo>
                  <a:lnTo>
                    <a:pt x="1318657" y="528240"/>
                  </a:lnTo>
                  <a:lnTo>
                    <a:pt x="1299215" y="530225"/>
                  </a:lnTo>
                  <a:lnTo>
                    <a:pt x="1279772" y="533003"/>
                  </a:lnTo>
                  <a:lnTo>
                    <a:pt x="1260726" y="536178"/>
                  </a:lnTo>
                  <a:lnTo>
                    <a:pt x="1242078" y="539750"/>
                  </a:lnTo>
                  <a:lnTo>
                    <a:pt x="1223032" y="543718"/>
                  </a:lnTo>
                  <a:lnTo>
                    <a:pt x="1204780" y="548084"/>
                  </a:lnTo>
                  <a:lnTo>
                    <a:pt x="1186131" y="553640"/>
                  </a:lnTo>
                  <a:lnTo>
                    <a:pt x="1167879" y="558800"/>
                  </a:lnTo>
                  <a:lnTo>
                    <a:pt x="1150024" y="564753"/>
                  </a:lnTo>
                  <a:lnTo>
                    <a:pt x="1131772" y="571103"/>
                  </a:lnTo>
                  <a:lnTo>
                    <a:pt x="1114313" y="577850"/>
                  </a:lnTo>
                  <a:lnTo>
                    <a:pt x="1096855" y="584993"/>
                  </a:lnTo>
                  <a:lnTo>
                    <a:pt x="1079396" y="592137"/>
                  </a:lnTo>
                  <a:lnTo>
                    <a:pt x="1062731" y="600075"/>
                  </a:lnTo>
                  <a:lnTo>
                    <a:pt x="1046066" y="608806"/>
                  </a:lnTo>
                  <a:lnTo>
                    <a:pt x="1029798" y="617537"/>
                  </a:lnTo>
                  <a:lnTo>
                    <a:pt x="1013133" y="626268"/>
                  </a:lnTo>
                  <a:lnTo>
                    <a:pt x="997262" y="635793"/>
                  </a:lnTo>
                  <a:lnTo>
                    <a:pt x="981391" y="645715"/>
                  </a:lnTo>
                  <a:lnTo>
                    <a:pt x="965916" y="655637"/>
                  </a:lnTo>
                  <a:lnTo>
                    <a:pt x="950838" y="666353"/>
                  </a:lnTo>
                  <a:lnTo>
                    <a:pt x="935760" y="677465"/>
                  </a:lnTo>
                  <a:lnTo>
                    <a:pt x="920683" y="688578"/>
                  </a:lnTo>
                  <a:lnTo>
                    <a:pt x="906795" y="700484"/>
                  </a:lnTo>
                  <a:lnTo>
                    <a:pt x="892114" y="712390"/>
                  </a:lnTo>
                  <a:lnTo>
                    <a:pt x="878623" y="724693"/>
                  </a:lnTo>
                  <a:lnTo>
                    <a:pt x="864736" y="736996"/>
                  </a:lnTo>
                  <a:lnTo>
                    <a:pt x="851245" y="750093"/>
                  </a:lnTo>
                  <a:lnTo>
                    <a:pt x="838945" y="763190"/>
                  </a:lnTo>
                  <a:lnTo>
                    <a:pt x="826248" y="777081"/>
                  </a:lnTo>
                  <a:lnTo>
                    <a:pt x="813551" y="790971"/>
                  </a:lnTo>
                  <a:lnTo>
                    <a:pt x="802044" y="804862"/>
                  </a:lnTo>
                  <a:lnTo>
                    <a:pt x="790141" y="819546"/>
                  </a:lnTo>
                  <a:lnTo>
                    <a:pt x="778634" y="834231"/>
                  </a:lnTo>
                  <a:lnTo>
                    <a:pt x="767921" y="849312"/>
                  </a:lnTo>
                  <a:lnTo>
                    <a:pt x="757208" y="864790"/>
                  </a:lnTo>
                  <a:lnTo>
                    <a:pt x="747288" y="880268"/>
                  </a:lnTo>
                  <a:lnTo>
                    <a:pt x="736972" y="895747"/>
                  </a:lnTo>
                  <a:lnTo>
                    <a:pt x="727846" y="912019"/>
                  </a:lnTo>
                  <a:lnTo>
                    <a:pt x="718719" y="928290"/>
                  </a:lnTo>
                  <a:lnTo>
                    <a:pt x="709990" y="944562"/>
                  </a:lnTo>
                  <a:lnTo>
                    <a:pt x="701658" y="961628"/>
                  </a:lnTo>
                  <a:lnTo>
                    <a:pt x="693722" y="978693"/>
                  </a:lnTo>
                  <a:lnTo>
                    <a:pt x="686183" y="996156"/>
                  </a:lnTo>
                  <a:lnTo>
                    <a:pt x="679041" y="1012825"/>
                  </a:lnTo>
                  <a:lnTo>
                    <a:pt x="671899" y="1030684"/>
                  </a:lnTo>
                  <a:lnTo>
                    <a:pt x="665947" y="1048940"/>
                  </a:lnTo>
                  <a:lnTo>
                    <a:pt x="659995" y="1066800"/>
                  </a:lnTo>
                  <a:lnTo>
                    <a:pt x="654440" y="1085056"/>
                  </a:lnTo>
                  <a:lnTo>
                    <a:pt x="649679" y="1103709"/>
                  </a:lnTo>
                  <a:lnTo>
                    <a:pt x="645314" y="1121965"/>
                  </a:lnTo>
                  <a:lnTo>
                    <a:pt x="640950" y="1141016"/>
                  </a:lnTo>
                  <a:lnTo>
                    <a:pt x="637776" y="1159668"/>
                  </a:lnTo>
                  <a:lnTo>
                    <a:pt x="634204" y="1178719"/>
                  </a:lnTo>
                  <a:lnTo>
                    <a:pt x="631824" y="1198166"/>
                  </a:lnTo>
                  <a:lnTo>
                    <a:pt x="629443" y="1217612"/>
                  </a:lnTo>
                  <a:lnTo>
                    <a:pt x="627459" y="1237059"/>
                  </a:lnTo>
                  <a:lnTo>
                    <a:pt x="626666" y="1256903"/>
                  </a:lnTo>
                  <a:lnTo>
                    <a:pt x="625475" y="1276747"/>
                  </a:lnTo>
                  <a:lnTo>
                    <a:pt x="625475" y="1296590"/>
                  </a:lnTo>
                  <a:lnTo>
                    <a:pt x="625475" y="4464843"/>
                  </a:lnTo>
                  <a:lnTo>
                    <a:pt x="625475" y="4485084"/>
                  </a:lnTo>
                  <a:lnTo>
                    <a:pt x="626666" y="4504531"/>
                  </a:lnTo>
                  <a:lnTo>
                    <a:pt x="627459" y="4524375"/>
                  </a:lnTo>
                  <a:lnTo>
                    <a:pt x="629443" y="4543821"/>
                  </a:lnTo>
                  <a:lnTo>
                    <a:pt x="631824" y="4563268"/>
                  </a:lnTo>
                  <a:lnTo>
                    <a:pt x="634204" y="4582318"/>
                  </a:lnTo>
                  <a:lnTo>
                    <a:pt x="637776" y="4601368"/>
                  </a:lnTo>
                  <a:lnTo>
                    <a:pt x="640950" y="4620815"/>
                  </a:lnTo>
                  <a:lnTo>
                    <a:pt x="645314" y="4639071"/>
                  </a:lnTo>
                  <a:lnTo>
                    <a:pt x="649679" y="4658121"/>
                  </a:lnTo>
                  <a:lnTo>
                    <a:pt x="654440" y="4676378"/>
                  </a:lnTo>
                  <a:lnTo>
                    <a:pt x="659995" y="4694634"/>
                  </a:lnTo>
                  <a:lnTo>
                    <a:pt x="665947" y="4712493"/>
                  </a:lnTo>
                  <a:lnTo>
                    <a:pt x="671899" y="4730353"/>
                  </a:lnTo>
                  <a:lnTo>
                    <a:pt x="679041" y="4748212"/>
                  </a:lnTo>
                  <a:lnTo>
                    <a:pt x="686183" y="4765675"/>
                  </a:lnTo>
                  <a:lnTo>
                    <a:pt x="693722" y="4782740"/>
                  </a:lnTo>
                  <a:lnTo>
                    <a:pt x="701658" y="4799806"/>
                  </a:lnTo>
                  <a:lnTo>
                    <a:pt x="709990" y="4816475"/>
                  </a:lnTo>
                  <a:lnTo>
                    <a:pt x="718719" y="4833143"/>
                  </a:lnTo>
                  <a:lnTo>
                    <a:pt x="727846" y="4849415"/>
                  </a:lnTo>
                  <a:lnTo>
                    <a:pt x="736972" y="4865687"/>
                  </a:lnTo>
                  <a:lnTo>
                    <a:pt x="747288" y="4881165"/>
                  </a:lnTo>
                  <a:lnTo>
                    <a:pt x="757208" y="4896643"/>
                  </a:lnTo>
                  <a:lnTo>
                    <a:pt x="767921" y="4912122"/>
                  </a:lnTo>
                  <a:lnTo>
                    <a:pt x="778634" y="4927203"/>
                  </a:lnTo>
                  <a:lnTo>
                    <a:pt x="790141" y="4941490"/>
                  </a:lnTo>
                  <a:lnTo>
                    <a:pt x="802044" y="4956175"/>
                  </a:lnTo>
                  <a:lnTo>
                    <a:pt x="813551" y="4970065"/>
                  </a:lnTo>
                  <a:lnTo>
                    <a:pt x="826248" y="4984353"/>
                  </a:lnTo>
                  <a:lnTo>
                    <a:pt x="838945" y="4997847"/>
                  </a:lnTo>
                  <a:lnTo>
                    <a:pt x="851245" y="5010943"/>
                  </a:lnTo>
                  <a:lnTo>
                    <a:pt x="864736" y="5024040"/>
                  </a:lnTo>
                  <a:lnTo>
                    <a:pt x="878623" y="5036740"/>
                  </a:lnTo>
                  <a:lnTo>
                    <a:pt x="892114" y="5048647"/>
                  </a:lnTo>
                  <a:lnTo>
                    <a:pt x="906795" y="5060950"/>
                  </a:lnTo>
                  <a:lnTo>
                    <a:pt x="920683" y="5072459"/>
                  </a:lnTo>
                  <a:lnTo>
                    <a:pt x="935760" y="5083572"/>
                  </a:lnTo>
                  <a:lnTo>
                    <a:pt x="950838" y="5094684"/>
                  </a:lnTo>
                  <a:lnTo>
                    <a:pt x="965916" y="5105400"/>
                  </a:lnTo>
                  <a:lnTo>
                    <a:pt x="981391" y="5115718"/>
                  </a:lnTo>
                  <a:lnTo>
                    <a:pt x="997262" y="5125243"/>
                  </a:lnTo>
                  <a:lnTo>
                    <a:pt x="1013133" y="5135165"/>
                  </a:lnTo>
                  <a:lnTo>
                    <a:pt x="1029798" y="5144293"/>
                  </a:lnTo>
                  <a:lnTo>
                    <a:pt x="1046066" y="5153025"/>
                  </a:lnTo>
                  <a:lnTo>
                    <a:pt x="1062731" y="5161359"/>
                  </a:lnTo>
                  <a:lnTo>
                    <a:pt x="1079396" y="5168900"/>
                  </a:lnTo>
                  <a:lnTo>
                    <a:pt x="1096855" y="5176837"/>
                  </a:lnTo>
                  <a:lnTo>
                    <a:pt x="1114313" y="5183584"/>
                  </a:lnTo>
                  <a:lnTo>
                    <a:pt x="1131772" y="5190331"/>
                  </a:lnTo>
                  <a:lnTo>
                    <a:pt x="1150024" y="5196681"/>
                  </a:lnTo>
                  <a:lnTo>
                    <a:pt x="1167879" y="5202237"/>
                  </a:lnTo>
                  <a:lnTo>
                    <a:pt x="1186131" y="5207793"/>
                  </a:lnTo>
                  <a:lnTo>
                    <a:pt x="1204780" y="5212953"/>
                  </a:lnTo>
                  <a:lnTo>
                    <a:pt x="1223032" y="5217318"/>
                  </a:lnTo>
                  <a:lnTo>
                    <a:pt x="1242078" y="5221287"/>
                  </a:lnTo>
                  <a:lnTo>
                    <a:pt x="1260726" y="5225256"/>
                  </a:lnTo>
                  <a:lnTo>
                    <a:pt x="1279772" y="5228034"/>
                  </a:lnTo>
                  <a:lnTo>
                    <a:pt x="1299215" y="5230812"/>
                  </a:lnTo>
                  <a:lnTo>
                    <a:pt x="1318657" y="5233590"/>
                  </a:lnTo>
                  <a:lnTo>
                    <a:pt x="1338496" y="5234781"/>
                  </a:lnTo>
                  <a:lnTo>
                    <a:pt x="1357542" y="5236368"/>
                  </a:lnTo>
                  <a:lnTo>
                    <a:pt x="1377778" y="5236765"/>
                  </a:lnTo>
                  <a:lnTo>
                    <a:pt x="1397617" y="5237162"/>
                  </a:lnTo>
                  <a:lnTo>
                    <a:pt x="6778008" y="5237162"/>
                  </a:lnTo>
                  <a:lnTo>
                    <a:pt x="6797848" y="5236765"/>
                  </a:lnTo>
                  <a:lnTo>
                    <a:pt x="6818084" y="5236368"/>
                  </a:lnTo>
                  <a:lnTo>
                    <a:pt x="6837129" y="5234781"/>
                  </a:lnTo>
                  <a:lnTo>
                    <a:pt x="6856572" y="5233590"/>
                  </a:lnTo>
                  <a:lnTo>
                    <a:pt x="6876410" y="5230812"/>
                  </a:lnTo>
                  <a:lnTo>
                    <a:pt x="6895456" y="5228034"/>
                  </a:lnTo>
                  <a:lnTo>
                    <a:pt x="6914899" y="5225256"/>
                  </a:lnTo>
                  <a:lnTo>
                    <a:pt x="6933548" y="5221287"/>
                  </a:lnTo>
                  <a:lnTo>
                    <a:pt x="6952196" y="5217318"/>
                  </a:lnTo>
                  <a:lnTo>
                    <a:pt x="6970846" y="5212953"/>
                  </a:lnTo>
                  <a:lnTo>
                    <a:pt x="6989494" y="5207793"/>
                  </a:lnTo>
                  <a:lnTo>
                    <a:pt x="7007350" y="5202237"/>
                  </a:lnTo>
                  <a:lnTo>
                    <a:pt x="7025602" y="5196681"/>
                  </a:lnTo>
                  <a:lnTo>
                    <a:pt x="7043060" y="5190331"/>
                  </a:lnTo>
                  <a:lnTo>
                    <a:pt x="7061312" y="5183584"/>
                  </a:lnTo>
                  <a:lnTo>
                    <a:pt x="7078770" y="5176837"/>
                  </a:lnTo>
                  <a:lnTo>
                    <a:pt x="7095436" y="5168900"/>
                  </a:lnTo>
                  <a:lnTo>
                    <a:pt x="7112497" y="5161359"/>
                  </a:lnTo>
                  <a:lnTo>
                    <a:pt x="7129559" y="5153025"/>
                  </a:lnTo>
                  <a:lnTo>
                    <a:pt x="7145827" y="5144293"/>
                  </a:lnTo>
                  <a:lnTo>
                    <a:pt x="7162492" y="5135165"/>
                  </a:lnTo>
                  <a:lnTo>
                    <a:pt x="7178364" y="5125243"/>
                  </a:lnTo>
                  <a:lnTo>
                    <a:pt x="7193838" y="5115718"/>
                  </a:lnTo>
                  <a:lnTo>
                    <a:pt x="7209312" y="5105400"/>
                  </a:lnTo>
                  <a:lnTo>
                    <a:pt x="7224787" y="5094684"/>
                  </a:lnTo>
                  <a:lnTo>
                    <a:pt x="7239865" y="5083572"/>
                  </a:lnTo>
                  <a:lnTo>
                    <a:pt x="7254546" y="5072459"/>
                  </a:lnTo>
                  <a:lnTo>
                    <a:pt x="7268830" y="5060950"/>
                  </a:lnTo>
                  <a:lnTo>
                    <a:pt x="7283114" y="5048647"/>
                  </a:lnTo>
                  <a:lnTo>
                    <a:pt x="7297002" y="5036740"/>
                  </a:lnTo>
                  <a:lnTo>
                    <a:pt x="7310889" y="5024040"/>
                  </a:lnTo>
                  <a:lnTo>
                    <a:pt x="7323586" y="5010943"/>
                  </a:lnTo>
                  <a:lnTo>
                    <a:pt x="7336680" y="4997847"/>
                  </a:lnTo>
                  <a:lnTo>
                    <a:pt x="7349378" y="4984353"/>
                  </a:lnTo>
                  <a:lnTo>
                    <a:pt x="7361678" y="4970065"/>
                  </a:lnTo>
                  <a:lnTo>
                    <a:pt x="7373581" y="4956175"/>
                  </a:lnTo>
                  <a:lnTo>
                    <a:pt x="7385484" y="4941490"/>
                  </a:lnTo>
                  <a:lnTo>
                    <a:pt x="7396594" y="4927203"/>
                  </a:lnTo>
                  <a:lnTo>
                    <a:pt x="7407704" y="4912122"/>
                  </a:lnTo>
                  <a:lnTo>
                    <a:pt x="7418418" y="4896643"/>
                  </a:lnTo>
                  <a:lnTo>
                    <a:pt x="7428338" y="4881165"/>
                  </a:lnTo>
                  <a:lnTo>
                    <a:pt x="7438257" y="4865687"/>
                  </a:lnTo>
                  <a:lnTo>
                    <a:pt x="7447780" y="4849415"/>
                  </a:lnTo>
                  <a:lnTo>
                    <a:pt x="7456906" y="4833143"/>
                  </a:lnTo>
                  <a:lnTo>
                    <a:pt x="7465635" y="4816475"/>
                  </a:lnTo>
                  <a:lnTo>
                    <a:pt x="7473968" y="4799806"/>
                  </a:lnTo>
                  <a:lnTo>
                    <a:pt x="7481903" y="4782740"/>
                  </a:lnTo>
                  <a:lnTo>
                    <a:pt x="7489442" y="4765675"/>
                  </a:lnTo>
                  <a:lnTo>
                    <a:pt x="7496188" y="4748212"/>
                  </a:lnTo>
                  <a:lnTo>
                    <a:pt x="7502932" y="4730353"/>
                  </a:lnTo>
                  <a:lnTo>
                    <a:pt x="7509281" y="4712493"/>
                  </a:lnTo>
                  <a:lnTo>
                    <a:pt x="7515233" y="4694634"/>
                  </a:lnTo>
                  <a:lnTo>
                    <a:pt x="7520391" y="4676378"/>
                  </a:lnTo>
                  <a:lnTo>
                    <a:pt x="7525946" y="4658121"/>
                  </a:lnTo>
                  <a:lnTo>
                    <a:pt x="7530311" y="4639071"/>
                  </a:lnTo>
                  <a:lnTo>
                    <a:pt x="7534278" y="4620815"/>
                  </a:lnTo>
                  <a:lnTo>
                    <a:pt x="7537850" y="4601368"/>
                  </a:lnTo>
                  <a:lnTo>
                    <a:pt x="7541024" y="4582318"/>
                  </a:lnTo>
                  <a:lnTo>
                    <a:pt x="7543802" y="4563268"/>
                  </a:lnTo>
                  <a:lnTo>
                    <a:pt x="7546182" y="4543821"/>
                  </a:lnTo>
                  <a:lnTo>
                    <a:pt x="7547770" y="4524375"/>
                  </a:lnTo>
                  <a:lnTo>
                    <a:pt x="7548960" y="4504531"/>
                  </a:lnTo>
                  <a:lnTo>
                    <a:pt x="7549753" y="4485084"/>
                  </a:lnTo>
                  <a:lnTo>
                    <a:pt x="7550150" y="4464843"/>
                  </a:lnTo>
                  <a:lnTo>
                    <a:pt x="7550150" y="1296590"/>
                  </a:lnTo>
                  <a:lnTo>
                    <a:pt x="7549753" y="1276747"/>
                  </a:lnTo>
                  <a:lnTo>
                    <a:pt x="7548960" y="1256903"/>
                  </a:lnTo>
                  <a:lnTo>
                    <a:pt x="7547770" y="1237059"/>
                  </a:lnTo>
                  <a:lnTo>
                    <a:pt x="7546182" y="1217612"/>
                  </a:lnTo>
                  <a:lnTo>
                    <a:pt x="7543802" y="1198166"/>
                  </a:lnTo>
                  <a:lnTo>
                    <a:pt x="7541024" y="1178719"/>
                  </a:lnTo>
                  <a:lnTo>
                    <a:pt x="7537850" y="1159668"/>
                  </a:lnTo>
                  <a:lnTo>
                    <a:pt x="7534278" y="1141016"/>
                  </a:lnTo>
                  <a:lnTo>
                    <a:pt x="7530311" y="1121965"/>
                  </a:lnTo>
                  <a:lnTo>
                    <a:pt x="7525946" y="1103709"/>
                  </a:lnTo>
                  <a:lnTo>
                    <a:pt x="7520391" y="1085056"/>
                  </a:lnTo>
                  <a:lnTo>
                    <a:pt x="7515233" y="1066800"/>
                  </a:lnTo>
                  <a:lnTo>
                    <a:pt x="7509281" y="1048940"/>
                  </a:lnTo>
                  <a:lnTo>
                    <a:pt x="7502932" y="1030684"/>
                  </a:lnTo>
                  <a:lnTo>
                    <a:pt x="7496188" y="1012825"/>
                  </a:lnTo>
                  <a:lnTo>
                    <a:pt x="7489442" y="996156"/>
                  </a:lnTo>
                  <a:lnTo>
                    <a:pt x="7481903" y="978693"/>
                  </a:lnTo>
                  <a:lnTo>
                    <a:pt x="7473968" y="961628"/>
                  </a:lnTo>
                  <a:lnTo>
                    <a:pt x="7465635" y="944562"/>
                  </a:lnTo>
                  <a:lnTo>
                    <a:pt x="7456906" y="928290"/>
                  </a:lnTo>
                  <a:lnTo>
                    <a:pt x="7447780" y="912019"/>
                  </a:lnTo>
                  <a:lnTo>
                    <a:pt x="7438257" y="895747"/>
                  </a:lnTo>
                  <a:lnTo>
                    <a:pt x="7428338" y="880268"/>
                  </a:lnTo>
                  <a:lnTo>
                    <a:pt x="7418418" y="864790"/>
                  </a:lnTo>
                  <a:lnTo>
                    <a:pt x="7407704" y="849312"/>
                  </a:lnTo>
                  <a:lnTo>
                    <a:pt x="7396594" y="834231"/>
                  </a:lnTo>
                  <a:lnTo>
                    <a:pt x="7385484" y="819546"/>
                  </a:lnTo>
                  <a:lnTo>
                    <a:pt x="7373581" y="804862"/>
                  </a:lnTo>
                  <a:lnTo>
                    <a:pt x="7361678" y="790971"/>
                  </a:lnTo>
                  <a:lnTo>
                    <a:pt x="7349378" y="777081"/>
                  </a:lnTo>
                  <a:lnTo>
                    <a:pt x="7336680" y="763190"/>
                  </a:lnTo>
                  <a:lnTo>
                    <a:pt x="7323586" y="750093"/>
                  </a:lnTo>
                  <a:lnTo>
                    <a:pt x="7310889" y="736996"/>
                  </a:lnTo>
                  <a:lnTo>
                    <a:pt x="7297002" y="724693"/>
                  </a:lnTo>
                  <a:lnTo>
                    <a:pt x="7283114" y="712390"/>
                  </a:lnTo>
                  <a:lnTo>
                    <a:pt x="7268830" y="700484"/>
                  </a:lnTo>
                  <a:lnTo>
                    <a:pt x="7254546" y="688578"/>
                  </a:lnTo>
                  <a:lnTo>
                    <a:pt x="7239865" y="677465"/>
                  </a:lnTo>
                  <a:lnTo>
                    <a:pt x="7224787" y="666353"/>
                  </a:lnTo>
                  <a:lnTo>
                    <a:pt x="7209312" y="655637"/>
                  </a:lnTo>
                  <a:lnTo>
                    <a:pt x="7193838" y="645715"/>
                  </a:lnTo>
                  <a:lnTo>
                    <a:pt x="7178364" y="635793"/>
                  </a:lnTo>
                  <a:lnTo>
                    <a:pt x="7162492" y="626268"/>
                  </a:lnTo>
                  <a:lnTo>
                    <a:pt x="7145827" y="617537"/>
                  </a:lnTo>
                  <a:lnTo>
                    <a:pt x="7129559" y="608806"/>
                  </a:lnTo>
                  <a:lnTo>
                    <a:pt x="7112497" y="600075"/>
                  </a:lnTo>
                  <a:lnTo>
                    <a:pt x="7095436" y="592137"/>
                  </a:lnTo>
                  <a:lnTo>
                    <a:pt x="7078770" y="584993"/>
                  </a:lnTo>
                  <a:lnTo>
                    <a:pt x="7061312" y="577850"/>
                  </a:lnTo>
                  <a:lnTo>
                    <a:pt x="7043060" y="571103"/>
                  </a:lnTo>
                  <a:lnTo>
                    <a:pt x="7025602" y="564753"/>
                  </a:lnTo>
                  <a:lnTo>
                    <a:pt x="7007350" y="558800"/>
                  </a:lnTo>
                  <a:lnTo>
                    <a:pt x="6989494" y="553640"/>
                  </a:lnTo>
                  <a:lnTo>
                    <a:pt x="6970846" y="548084"/>
                  </a:lnTo>
                  <a:lnTo>
                    <a:pt x="6952196" y="543718"/>
                  </a:lnTo>
                  <a:lnTo>
                    <a:pt x="6933548" y="539750"/>
                  </a:lnTo>
                  <a:lnTo>
                    <a:pt x="6914899" y="536178"/>
                  </a:lnTo>
                  <a:lnTo>
                    <a:pt x="6895456" y="533003"/>
                  </a:lnTo>
                  <a:lnTo>
                    <a:pt x="6876410" y="530225"/>
                  </a:lnTo>
                  <a:lnTo>
                    <a:pt x="6856572" y="528240"/>
                  </a:lnTo>
                  <a:lnTo>
                    <a:pt x="6837129" y="526256"/>
                  </a:lnTo>
                  <a:lnTo>
                    <a:pt x="6818084" y="525065"/>
                  </a:lnTo>
                  <a:lnTo>
                    <a:pt x="6797848" y="524271"/>
                  </a:lnTo>
                  <a:lnTo>
                    <a:pt x="6778008" y="523875"/>
                  </a:lnTo>
                  <a:lnTo>
                    <a:pt x="1397617" y="523875"/>
                  </a:lnTo>
                  <a:close/>
                  <a:moveTo>
                    <a:pt x="771922" y="0"/>
                  </a:moveTo>
                  <a:lnTo>
                    <a:pt x="7402910" y="0"/>
                  </a:lnTo>
                  <a:lnTo>
                    <a:pt x="7422753" y="396"/>
                  </a:lnTo>
                  <a:lnTo>
                    <a:pt x="7442597" y="793"/>
                  </a:lnTo>
                  <a:lnTo>
                    <a:pt x="7462838" y="2381"/>
                  </a:lnTo>
                  <a:lnTo>
                    <a:pt x="7481888" y="4365"/>
                  </a:lnTo>
                  <a:lnTo>
                    <a:pt x="7501334" y="6350"/>
                  </a:lnTo>
                  <a:lnTo>
                    <a:pt x="7520781" y="9128"/>
                  </a:lnTo>
                  <a:lnTo>
                    <a:pt x="7539831" y="12303"/>
                  </a:lnTo>
                  <a:lnTo>
                    <a:pt x="7558484" y="15875"/>
                  </a:lnTo>
                  <a:lnTo>
                    <a:pt x="7577534" y="19843"/>
                  </a:lnTo>
                  <a:lnTo>
                    <a:pt x="7595790" y="24606"/>
                  </a:lnTo>
                  <a:lnTo>
                    <a:pt x="7614444" y="29368"/>
                  </a:lnTo>
                  <a:lnTo>
                    <a:pt x="7632700" y="34925"/>
                  </a:lnTo>
                  <a:lnTo>
                    <a:pt x="7650560" y="40878"/>
                  </a:lnTo>
                  <a:lnTo>
                    <a:pt x="7668816" y="46831"/>
                  </a:lnTo>
                  <a:lnTo>
                    <a:pt x="7686675" y="53975"/>
                  </a:lnTo>
                  <a:lnTo>
                    <a:pt x="7703740" y="61118"/>
                  </a:lnTo>
                  <a:lnTo>
                    <a:pt x="7720806" y="68262"/>
                  </a:lnTo>
                  <a:lnTo>
                    <a:pt x="7737872" y="76200"/>
                  </a:lnTo>
                  <a:lnTo>
                    <a:pt x="7754938" y="84931"/>
                  </a:lnTo>
                  <a:lnTo>
                    <a:pt x="7771210" y="93662"/>
                  </a:lnTo>
                  <a:lnTo>
                    <a:pt x="7787481" y="102393"/>
                  </a:lnTo>
                  <a:lnTo>
                    <a:pt x="7803753" y="111918"/>
                  </a:lnTo>
                  <a:lnTo>
                    <a:pt x="7819231" y="121840"/>
                  </a:lnTo>
                  <a:lnTo>
                    <a:pt x="7834710" y="131762"/>
                  </a:lnTo>
                  <a:lnTo>
                    <a:pt x="7850584" y="142478"/>
                  </a:lnTo>
                  <a:lnTo>
                    <a:pt x="7865269" y="153590"/>
                  </a:lnTo>
                  <a:lnTo>
                    <a:pt x="7879953" y="164703"/>
                  </a:lnTo>
                  <a:lnTo>
                    <a:pt x="7894638" y="176609"/>
                  </a:lnTo>
                  <a:lnTo>
                    <a:pt x="7908528" y="188515"/>
                  </a:lnTo>
                  <a:lnTo>
                    <a:pt x="7922816" y="200818"/>
                  </a:lnTo>
                  <a:lnTo>
                    <a:pt x="7936310" y="213121"/>
                  </a:lnTo>
                  <a:lnTo>
                    <a:pt x="7949406" y="226218"/>
                  </a:lnTo>
                  <a:lnTo>
                    <a:pt x="7962503" y="239315"/>
                  </a:lnTo>
                  <a:lnTo>
                    <a:pt x="7974806" y="252809"/>
                  </a:lnTo>
                  <a:lnTo>
                    <a:pt x="7987110" y="267097"/>
                  </a:lnTo>
                  <a:lnTo>
                    <a:pt x="7999016" y="280987"/>
                  </a:lnTo>
                  <a:lnTo>
                    <a:pt x="8010922" y="295671"/>
                  </a:lnTo>
                  <a:lnTo>
                    <a:pt x="8022034" y="310356"/>
                  </a:lnTo>
                  <a:lnTo>
                    <a:pt x="8033147" y="325040"/>
                  </a:lnTo>
                  <a:lnTo>
                    <a:pt x="8043862" y="340915"/>
                  </a:lnTo>
                  <a:lnTo>
                    <a:pt x="8053784" y="356393"/>
                  </a:lnTo>
                  <a:lnTo>
                    <a:pt x="8063706" y="371871"/>
                  </a:lnTo>
                  <a:lnTo>
                    <a:pt x="8073231" y="388143"/>
                  </a:lnTo>
                  <a:lnTo>
                    <a:pt x="8081962" y="404018"/>
                  </a:lnTo>
                  <a:lnTo>
                    <a:pt x="8090694" y="420687"/>
                  </a:lnTo>
                  <a:lnTo>
                    <a:pt x="8099425" y="437753"/>
                  </a:lnTo>
                  <a:lnTo>
                    <a:pt x="8107362" y="454421"/>
                  </a:lnTo>
                  <a:lnTo>
                    <a:pt x="8114506" y="471487"/>
                  </a:lnTo>
                  <a:lnTo>
                    <a:pt x="8121650" y="488950"/>
                  </a:lnTo>
                  <a:lnTo>
                    <a:pt x="8128794" y="506809"/>
                  </a:lnTo>
                  <a:lnTo>
                    <a:pt x="8134747" y="525065"/>
                  </a:lnTo>
                  <a:lnTo>
                    <a:pt x="8140700" y="542925"/>
                  </a:lnTo>
                  <a:lnTo>
                    <a:pt x="8146256" y="560784"/>
                  </a:lnTo>
                  <a:lnTo>
                    <a:pt x="8151416" y="579040"/>
                  </a:lnTo>
                  <a:lnTo>
                    <a:pt x="8155781" y="598090"/>
                  </a:lnTo>
                  <a:lnTo>
                    <a:pt x="8159750" y="617140"/>
                  </a:lnTo>
                  <a:lnTo>
                    <a:pt x="8163322" y="635793"/>
                  </a:lnTo>
                  <a:lnTo>
                    <a:pt x="8166497" y="654843"/>
                  </a:lnTo>
                  <a:lnTo>
                    <a:pt x="8169275" y="674290"/>
                  </a:lnTo>
                  <a:lnTo>
                    <a:pt x="8171260" y="693737"/>
                  </a:lnTo>
                  <a:lnTo>
                    <a:pt x="8173244" y="712787"/>
                  </a:lnTo>
                  <a:lnTo>
                    <a:pt x="8174831" y="732631"/>
                  </a:lnTo>
                  <a:lnTo>
                    <a:pt x="8175228" y="752871"/>
                  </a:lnTo>
                  <a:lnTo>
                    <a:pt x="8175625" y="772715"/>
                  </a:lnTo>
                  <a:lnTo>
                    <a:pt x="8175625" y="6085284"/>
                  </a:lnTo>
                  <a:lnTo>
                    <a:pt x="8175228" y="6105127"/>
                  </a:lnTo>
                  <a:lnTo>
                    <a:pt x="8174831" y="6125368"/>
                  </a:lnTo>
                  <a:lnTo>
                    <a:pt x="8173244" y="6145212"/>
                  </a:lnTo>
                  <a:lnTo>
                    <a:pt x="8171260" y="6164262"/>
                  </a:lnTo>
                  <a:lnTo>
                    <a:pt x="8169275" y="6183709"/>
                  </a:lnTo>
                  <a:lnTo>
                    <a:pt x="8166497" y="6203155"/>
                  </a:lnTo>
                  <a:lnTo>
                    <a:pt x="8163322" y="6222205"/>
                  </a:lnTo>
                  <a:lnTo>
                    <a:pt x="8159750" y="6240859"/>
                  </a:lnTo>
                  <a:lnTo>
                    <a:pt x="8155781" y="6259909"/>
                  </a:lnTo>
                  <a:lnTo>
                    <a:pt x="8151416" y="6278165"/>
                  </a:lnTo>
                  <a:lnTo>
                    <a:pt x="8146256" y="6296818"/>
                  </a:lnTo>
                  <a:lnTo>
                    <a:pt x="8140700" y="6315074"/>
                  </a:lnTo>
                  <a:lnTo>
                    <a:pt x="8134747" y="6332934"/>
                  </a:lnTo>
                  <a:lnTo>
                    <a:pt x="8128794" y="6351190"/>
                  </a:lnTo>
                  <a:lnTo>
                    <a:pt x="8121650" y="6368652"/>
                  </a:lnTo>
                  <a:lnTo>
                    <a:pt x="8114506" y="6386115"/>
                  </a:lnTo>
                  <a:lnTo>
                    <a:pt x="8107362" y="6403577"/>
                  </a:lnTo>
                  <a:lnTo>
                    <a:pt x="8099425" y="6420246"/>
                  </a:lnTo>
                  <a:lnTo>
                    <a:pt x="8090694" y="6437312"/>
                  </a:lnTo>
                  <a:lnTo>
                    <a:pt x="8081962" y="6453980"/>
                  </a:lnTo>
                  <a:lnTo>
                    <a:pt x="8073231" y="6469855"/>
                  </a:lnTo>
                  <a:lnTo>
                    <a:pt x="8063706" y="6485730"/>
                  </a:lnTo>
                  <a:lnTo>
                    <a:pt x="8053784" y="6501605"/>
                  </a:lnTo>
                  <a:lnTo>
                    <a:pt x="8043862" y="6517084"/>
                  </a:lnTo>
                  <a:lnTo>
                    <a:pt x="8033147" y="6532959"/>
                  </a:lnTo>
                  <a:lnTo>
                    <a:pt x="8022034" y="6547643"/>
                  </a:lnTo>
                  <a:lnTo>
                    <a:pt x="8010922" y="6562327"/>
                  </a:lnTo>
                  <a:lnTo>
                    <a:pt x="7999016" y="6577012"/>
                  </a:lnTo>
                  <a:lnTo>
                    <a:pt x="7987110" y="6590902"/>
                  </a:lnTo>
                  <a:lnTo>
                    <a:pt x="7974806" y="6605190"/>
                  </a:lnTo>
                  <a:lnTo>
                    <a:pt x="7962503" y="6618684"/>
                  </a:lnTo>
                  <a:lnTo>
                    <a:pt x="7949406" y="6631780"/>
                  </a:lnTo>
                  <a:lnTo>
                    <a:pt x="7936310" y="6644877"/>
                  </a:lnTo>
                  <a:lnTo>
                    <a:pt x="7922816" y="6657180"/>
                  </a:lnTo>
                  <a:lnTo>
                    <a:pt x="7908528" y="6669484"/>
                  </a:lnTo>
                  <a:lnTo>
                    <a:pt x="7894638" y="6681390"/>
                  </a:lnTo>
                  <a:lnTo>
                    <a:pt x="7879953" y="6693296"/>
                  </a:lnTo>
                  <a:lnTo>
                    <a:pt x="7865269" y="6704409"/>
                  </a:lnTo>
                  <a:lnTo>
                    <a:pt x="7850584" y="6715521"/>
                  </a:lnTo>
                  <a:lnTo>
                    <a:pt x="7834710" y="6725840"/>
                  </a:lnTo>
                  <a:lnTo>
                    <a:pt x="7819231" y="6736159"/>
                  </a:lnTo>
                  <a:lnTo>
                    <a:pt x="7803753" y="6746080"/>
                  </a:lnTo>
                  <a:lnTo>
                    <a:pt x="7787481" y="6755209"/>
                  </a:lnTo>
                  <a:lnTo>
                    <a:pt x="7771210" y="6764337"/>
                  </a:lnTo>
                  <a:lnTo>
                    <a:pt x="7754938" y="6773068"/>
                  </a:lnTo>
                  <a:lnTo>
                    <a:pt x="7737872" y="6781402"/>
                  </a:lnTo>
                  <a:lnTo>
                    <a:pt x="7720806" y="6789737"/>
                  </a:lnTo>
                  <a:lnTo>
                    <a:pt x="7703740" y="6796880"/>
                  </a:lnTo>
                  <a:lnTo>
                    <a:pt x="7686675" y="6804024"/>
                  </a:lnTo>
                  <a:lnTo>
                    <a:pt x="7668816" y="6811168"/>
                  </a:lnTo>
                  <a:lnTo>
                    <a:pt x="7650560" y="6817121"/>
                  </a:lnTo>
                  <a:lnTo>
                    <a:pt x="7632700" y="6823074"/>
                  </a:lnTo>
                  <a:lnTo>
                    <a:pt x="7614444" y="6828630"/>
                  </a:lnTo>
                  <a:lnTo>
                    <a:pt x="7595790" y="6833393"/>
                  </a:lnTo>
                  <a:lnTo>
                    <a:pt x="7577534" y="6838155"/>
                  </a:lnTo>
                  <a:lnTo>
                    <a:pt x="7558484" y="6842124"/>
                  </a:lnTo>
                  <a:lnTo>
                    <a:pt x="7539831" y="6845696"/>
                  </a:lnTo>
                  <a:lnTo>
                    <a:pt x="7520781" y="6848871"/>
                  </a:lnTo>
                  <a:lnTo>
                    <a:pt x="7501334" y="6851649"/>
                  </a:lnTo>
                  <a:lnTo>
                    <a:pt x="7481888" y="6853634"/>
                  </a:lnTo>
                  <a:lnTo>
                    <a:pt x="7462838" y="6855618"/>
                  </a:lnTo>
                  <a:lnTo>
                    <a:pt x="7442597" y="6857205"/>
                  </a:lnTo>
                  <a:lnTo>
                    <a:pt x="7422753" y="6857602"/>
                  </a:lnTo>
                  <a:lnTo>
                    <a:pt x="7402910" y="6857999"/>
                  </a:lnTo>
                  <a:lnTo>
                    <a:pt x="771922" y="6857999"/>
                  </a:lnTo>
                  <a:lnTo>
                    <a:pt x="752078" y="6857602"/>
                  </a:lnTo>
                  <a:lnTo>
                    <a:pt x="732235" y="6857205"/>
                  </a:lnTo>
                  <a:lnTo>
                    <a:pt x="712788" y="6855618"/>
                  </a:lnTo>
                  <a:lnTo>
                    <a:pt x="692944" y="6853634"/>
                  </a:lnTo>
                  <a:lnTo>
                    <a:pt x="673894" y="6851649"/>
                  </a:lnTo>
                  <a:lnTo>
                    <a:pt x="654844" y="6848871"/>
                  </a:lnTo>
                  <a:lnTo>
                    <a:pt x="635397" y="6845696"/>
                  </a:lnTo>
                  <a:lnTo>
                    <a:pt x="616347" y="6842124"/>
                  </a:lnTo>
                  <a:lnTo>
                    <a:pt x="598091" y="6838155"/>
                  </a:lnTo>
                  <a:lnTo>
                    <a:pt x="579041" y="6833393"/>
                  </a:lnTo>
                  <a:lnTo>
                    <a:pt x="560785" y="6828630"/>
                  </a:lnTo>
                  <a:lnTo>
                    <a:pt x="542925" y="6823074"/>
                  </a:lnTo>
                  <a:lnTo>
                    <a:pt x="524272" y="6817121"/>
                  </a:lnTo>
                  <a:lnTo>
                    <a:pt x="506810" y="6811168"/>
                  </a:lnTo>
                  <a:lnTo>
                    <a:pt x="488950" y="6804024"/>
                  </a:lnTo>
                  <a:lnTo>
                    <a:pt x="471488" y="6796880"/>
                  </a:lnTo>
                  <a:lnTo>
                    <a:pt x="454819" y="6789737"/>
                  </a:lnTo>
                  <a:lnTo>
                    <a:pt x="437753" y="6781402"/>
                  </a:lnTo>
                  <a:lnTo>
                    <a:pt x="420688" y="6773068"/>
                  </a:lnTo>
                  <a:lnTo>
                    <a:pt x="404416" y="6764337"/>
                  </a:lnTo>
                  <a:lnTo>
                    <a:pt x="387747" y="6755209"/>
                  </a:lnTo>
                  <a:lnTo>
                    <a:pt x="371872" y="6746080"/>
                  </a:lnTo>
                  <a:lnTo>
                    <a:pt x="356394" y="6736159"/>
                  </a:lnTo>
                  <a:lnTo>
                    <a:pt x="340916" y="6725840"/>
                  </a:lnTo>
                  <a:lnTo>
                    <a:pt x="325041" y="6715521"/>
                  </a:lnTo>
                  <a:lnTo>
                    <a:pt x="310356" y="6704409"/>
                  </a:lnTo>
                  <a:lnTo>
                    <a:pt x="295672" y="6693296"/>
                  </a:lnTo>
                  <a:lnTo>
                    <a:pt x="280988" y="6681390"/>
                  </a:lnTo>
                  <a:lnTo>
                    <a:pt x="267097" y="6669484"/>
                  </a:lnTo>
                  <a:lnTo>
                    <a:pt x="252810" y="6657180"/>
                  </a:lnTo>
                  <a:lnTo>
                    <a:pt x="239316" y="6644877"/>
                  </a:lnTo>
                  <a:lnTo>
                    <a:pt x="226219" y="6631780"/>
                  </a:lnTo>
                  <a:lnTo>
                    <a:pt x="213122" y="6618684"/>
                  </a:lnTo>
                  <a:lnTo>
                    <a:pt x="200819" y="6605190"/>
                  </a:lnTo>
                  <a:lnTo>
                    <a:pt x="188516" y="6590902"/>
                  </a:lnTo>
                  <a:lnTo>
                    <a:pt x="176610" y="6577012"/>
                  </a:lnTo>
                  <a:lnTo>
                    <a:pt x="164703" y="6562327"/>
                  </a:lnTo>
                  <a:lnTo>
                    <a:pt x="153591" y="6547643"/>
                  </a:lnTo>
                  <a:lnTo>
                    <a:pt x="142478" y="6532959"/>
                  </a:lnTo>
                  <a:lnTo>
                    <a:pt x="131763" y="6517084"/>
                  </a:lnTo>
                  <a:lnTo>
                    <a:pt x="121841" y="6501605"/>
                  </a:lnTo>
                  <a:lnTo>
                    <a:pt x="111919" y="6485730"/>
                  </a:lnTo>
                  <a:lnTo>
                    <a:pt x="102394" y="6469855"/>
                  </a:lnTo>
                  <a:lnTo>
                    <a:pt x="92869" y="6453980"/>
                  </a:lnTo>
                  <a:lnTo>
                    <a:pt x="84138" y="6437312"/>
                  </a:lnTo>
                  <a:lnTo>
                    <a:pt x="76200" y="6420246"/>
                  </a:lnTo>
                  <a:lnTo>
                    <a:pt x="68263" y="6403577"/>
                  </a:lnTo>
                  <a:lnTo>
                    <a:pt x="60722" y="6386115"/>
                  </a:lnTo>
                  <a:lnTo>
                    <a:pt x="53975" y="6368652"/>
                  </a:lnTo>
                  <a:lnTo>
                    <a:pt x="46831" y="6351190"/>
                  </a:lnTo>
                  <a:lnTo>
                    <a:pt x="40878" y="6332934"/>
                  </a:lnTo>
                  <a:lnTo>
                    <a:pt x="34925" y="6315074"/>
                  </a:lnTo>
                  <a:lnTo>
                    <a:pt x="28972" y="6296818"/>
                  </a:lnTo>
                  <a:lnTo>
                    <a:pt x="24210" y="6278165"/>
                  </a:lnTo>
                  <a:lnTo>
                    <a:pt x="19844" y="6259909"/>
                  </a:lnTo>
                  <a:lnTo>
                    <a:pt x="15478" y="6240859"/>
                  </a:lnTo>
                  <a:lnTo>
                    <a:pt x="12303" y="6222205"/>
                  </a:lnTo>
                  <a:lnTo>
                    <a:pt x="8731" y="6203155"/>
                  </a:lnTo>
                  <a:lnTo>
                    <a:pt x="6350" y="6183709"/>
                  </a:lnTo>
                  <a:lnTo>
                    <a:pt x="3969" y="6164262"/>
                  </a:lnTo>
                  <a:lnTo>
                    <a:pt x="2381" y="6145212"/>
                  </a:lnTo>
                  <a:lnTo>
                    <a:pt x="794" y="6125368"/>
                  </a:lnTo>
                  <a:lnTo>
                    <a:pt x="397" y="6105127"/>
                  </a:lnTo>
                  <a:lnTo>
                    <a:pt x="0" y="6085284"/>
                  </a:lnTo>
                  <a:lnTo>
                    <a:pt x="0" y="772715"/>
                  </a:lnTo>
                  <a:lnTo>
                    <a:pt x="397" y="752871"/>
                  </a:lnTo>
                  <a:lnTo>
                    <a:pt x="794" y="732631"/>
                  </a:lnTo>
                  <a:lnTo>
                    <a:pt x="2381" y="712787"/>
                  </a:lnTo>
                  <a:lnTo>
                    <a:pt x="3969" y="693737"/>
                  </a:lnTo>
                  <a:lnTo>
                    <a:pt x="6350" y="674290"/>
                  </a:lnTo>
                  <a:lnTo>
                    <a:pt x="8731" y="654843"/>
                  </a:lnTo>
                  <a:lnTo>
                    <a:pt x="12303" y="635793"/>
                  </a:lnTo>
                  <a:lnTo>
                    <a:pt x="15478" y="617140"/>
                  </a:lnTo>
                  <a:lnTo>
                    <a:pt x="19844" y="598090"/>
                  </a:lnTo>
                  <a:lnTo>
                    <a:pt x="24210" y="579040"/>
                  </a:lnTo>
                  <a:lnTo>
                    <a:pt x="28972" y="560784"/>
                  </a:lnTo>
                  <a:lnTo>
                    <a:pt x="34925" y="542925"/>
                  </a:lnTo>
                  <a:lnTo>
                    <a:pt x="40878" y="525065"/>
                  </a:lnTo>
                  <a:lnTo>
                    <a:pt x="46831" y="506809"/>
                  </a:lnTo>
                  <a:lnTo>
                    <a:pt x="53975" y="488950"/>
                  </a:lnTo>
                  <a:lnTo>
                    <a:pt x="60722" y="471487"/>
                  </a:lnTo>
                  <a:lnTo>
                    <a:pt x="68263" y="454421"/>
                  </a:lnTo>
                  <a:lnTo>
                    <a:pt x="76200" y="437753"/>
                  </a:lnTo>
                  <a:lnTo>
                    <a:pt x="84138" y="420687"/>
                  </a:lnTo>
                  <a:lnTo>
                    <a:pt x="92869" y="404018"/>
                  </a:lnTo>
                  <a:lnTo>
                    <a:pt x="102394" y="388143"/>
                  </a:lnTo>
                  <a:lnTo>
                    <a:pt x="111919" y="371871"/>
                  </a:lnTo>
                  <a:lnTo>
                    <a:pt x="121841" y="356393"/>
                  </a:lnTo>
                  <a:lnTo>
                    <a:pt x="131763" y="340915"/>
                  </a:lnTo>
                  <a:lnTo>
                    <a:pt x="142478" y="325040"/>
                  </a:lnTo>
                  <a:lnTo>
                    <a:pt x="153591" y="310356"/>
                  </a:lnTo>
                  <a:lnTo>
                    <a:pt x="164703" y="295671"/>
                  </a:lnTo>
                  <a:lnTo>
                    <a:pt x="176610" y="280987"/>
                  </a:lnTo>
                  <a:lnTo>
                    <a:pt x="188516" y="267097"/>
                  </a:lnTo>
                  <a:lnTo>
                    <a:pt x="200819" y="252809"/>
                  </a:lnTo>
                  <a:lnTo>
                    <a:pt x="213122" y="239315"/>
                  </a:lnTo>
                  <a:lnTo>
                    <a:pt x="226219" y="226218"/>
                  </a:lnTo>
                  <a:lnTo>
                    <a:pt x="239316" y="213121"/>
                  </a:lnTo>
                  <a:lnTo>
                    <a:pt x="252810" y="200818"/>
                  </a:lnTo>
                  <a:lnTo>
                    <a:pt x="267097" y="188515"/>
                  </a:lnTo>
                  <a:lnTo>
                    <a:pt x="280988" y="176609"/>
                  </a:lnTo>
                  <a:lnTo>
                    <a:pt x="295672" y="164703"/>
                  </a:lnTo>
                  <a:lnTo>
                    <a:pt x="310356" y="153590"/>
                  </a:lnTo>
                  <a:lnTo>
                    <a:pt x="325041" y="142478"/>
                  </a:lnTo>
                  <a:lnTo>
                    <a:pt x="340916" y="131762"/>
                  </a:lnTo>
                  <a:lnTo>
                    <a:pt x="356394" y="121840"/>
                  </a:lnTo>
                  <a:lnTo>
                    <a:pt x="371872" y="111918"/>
                  </a:lnTo>
                  <a:lnTo>
                    <a:pt x="387747" y="102393"/>
                  </a:lnTo>
                  <a:lnTo>
                    <a:pt x="404416" y="93662"/>
                  </a:lnTo>
                  <a:lnTo>
                    <a:pt x="420688" y="84931"/>
                  </a:lnTo>
                  <a:lnTo>
                    <a:pt x="437753" y="76200"/>
                  </a:lnTo>
                  <a:lnTo>
                    <a:pt x="454819" y="68262"/>
                  </a:lnTo>
                  <a:lnTo>
                    <a:pt x="471488" y="61118"/>
                  </a:lnTo>
                  <a:lnTo>
                    <a:pt x="488950" y="53975"/>
                  </a:lnTo>
                  <a:lnTo>
                    <a:pt x="506810" y="46831"/>
                  </a:lnTo>
                  <a:lnTo>
                    <a:pt x="524272" y="40878"/>
                  </a:lnTo>
                  <a:lnTo>
                    <a:pt x="542925" y="34925"/>
                  </a:lnTo>
                  <a:lnTo>
                    <a:pt x="560785" y="29368"/>
                  </a:lnTo>
                  <a:lnTo>
                    <a:pt x="579041" y="24606"/>
                  </a:lnTo>
                  <a:lnTo>
                    <a:pt x="598091" y="19843"/>
                  </a:lnTo>
                  <a:lnTo>
                    <a:pt x="616347" y="15875"/>
                  </a:lnTo>
                  <a:lnTo>
                    <a:pt x="635397" y="12303"/>
                  </a:lnTo>
                  <a:lnTo>
                    <a:pt x="654844" y="9128"/>
                  </a:lnTo>
                  <a:lnTo>
                    <a:pt x="673894" y="6350"/>
                  </a:lnTo>
                  <a:lnTo>
                    <a:pt x="692944" y="4365"/>
                  </a:lnTo>
                  <a:lnTo>
                    <a:pt x="712788" y="2381"/>
                  </a:lnTo>
                  <a:lnTo>
                    <a:pt x="732235" y="793"/>
                  </a:lnTo>
                  <a:lnTo>
                    <a:pt x="752078" y="396"/>
                  </a:lnTo>
                  <a:lnTo>
                    <a:pt x="77192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7" name="组合 6"/>
          <p:cNvGrpSpPr/>
          <p:nvPr/>
        </p:nvGrpSpPr>
        <p:grpSpPr>
          <a:xfrm>
            <a:off x="9589495" y="3770764"/>
            <a:ext cx="2162770" cy="2163640"/>
            <a:chOff x="9589495" y="3770764"/>
            <a:chExt cx="2162770" cy="2163640"/>
          </a:xfrm>
        </p:grpSpPr>
        <p:sp>
          <p:nvSpPr>
            <p:cNvPr id="54" name="Rectangle 11"/>
            <p:cNvSpPr/>
            <p:nvPr/>
          </p:nvSpPr>
          <p:spPr bwMode="auto">
            <a:xfrm>
              <a:off x="9589495" y="3770764"/>
              <a:ext cx="2162770" cy="216364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1" tIns="46601" rIns="46601" bIns="46601" numCol="1" spcCol="0" rtlCol="0" fromWordArt="0" anchor="b" anchorCtr="0" forceAA="0" compatLnSpc="1">
              <a:noAutofit/>
            </a:bodyPr>
            <a:lstStyle/>
            <a:p>
              <a:pPr marL="113030" defTabSz="931545" fontAlgn="base">
                <a:lnSpc>
                  <a:spcPct val="80000"/>
                </a:lnSpc>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56" name="文本框 55"/>
            <p:cNvSpPr txBox="1"/>
            <p:nvPr/>
          </p:nvSpPr>
          <p:spPr>
            <a:xfrm>
              <a:off x="9663355" y="4836127"/>
              <a:ext cx="2015051" cy="978729"/>
            </a:xfrm>
            <a:prstGeom prst="rect">
              <a:avLst/>
            </a:prstGeom>
            <a:noFill/>
          </p:spPr>
          <p:txBody>
            <a:bodyPr wrap="square" rtlCol="0">
              <a:spAutoFit/>
            </a:bodyPr>
            <a:lstStyle/>
            <a:p>
              <a:pPr>
                <a:lnSpc>
                  <a:spcPct val="120000"/>
                </a:lnSpc>
              </a:pPr>
              <a:r>
                <a:rPr lang="zh-CN" altLang="en-US" sz="16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65" name="KSO_Shape"/>
            <p:cNvSpPr/>
            <p:nvPr/>
          </p:nvSpPr>
          <p:spPr bwMode="auto">
            <a:xfrm>
              <a:off x="10460069" y="3893856"/>
              <a:ext cx="503205" cy="630319"/>
            </a:xfrm>
            <a:custGeom>
              <a:avLst/>
              <a:gdLst>
                <a:gd name="T0" fmla="*/ 766496 w 1579563"/>
                <a:gd name="T1" fmla="*/ 1905000 h 1979613"/>
                <a:gd name="T2" fmla="*/ 710524 w 1579563"/>
                <a:gd name="T3" fmla="*/ 1959293 h 1979613"/>
                <a:gd name="T4" fmla="*/ 1001264 w 1579563"/>
                <a:gd name="T5" fmla="*/ 1925321 h 1979613"/>
                <a:gd name="T6" fmla="*/ 1141948 w 1579563"/>
                <a:gd name="T7" fmla="*/ 1854201 h 1979613"/>
                <a:gd name="T8" fmla="*/ 1181327 w 1579563"/>
                <a:gd name="T9" fmla="*/ 1773238 h 1979613"/>
                <a:gd name="T10" fmla="*/ 1162908 w 1579563"/>
                <a:gd name="T11" fmla="*/ 1681163 h 1979613"/>
                <a:gd name="T12" fmla="*/ 1094630 w 1579563"/>
                <a:gd name="T13" fmla="*/ 1607503 h 1979613"/>
                <a:gd name="T14" fmla="*/ 902499 w 1579563"/>
                <a:gd name="T15" fmla="*/ 1544003 h 1979613"/>
                <a:gd name="T16" fmla="*/ 409944 w 1579563"/>
                <a:gd name="T17" fmla="*/ 1021080 h 1979613"/>
                <a:gd name="T18" fmla="*/ 312767 w 1579563"/>
                <a:gd name="T19" fmla="*/ 1130300 h 1979613"/>
                <a:gd name="T20" fmla="*/ 306733 w 1579563"/>
                <a:gd name="T21" fmla="*/ 1207770 h 1979613"/>
                <a:gd name="T22" fmla="*/ 398829 w 1579563"/>
                <a:gd name="T23" fmla="*/ 1339850 h 1979613"/>
                <a:gd name="T24" fmla="*/ 728151 w 1579563"/>
                <a:gd name="T25" fmla="*/ 3492 h 1979613"/>
                <a:gd name="T26" fmla="*/ 957756 w 1579563"/>
                <a:gd name="T27" fmla="*/ 45402 h 1979613"/>
                <a:gd name="T28" fmla="*/ 1260720 w 1579563"/>
                <a:gd name="T29" fmla="*/ 90487 h 1979613"/>
                <a:gd name="T30" fmla="*/ 1447771 w 1579563"/>
                <a:gd name="T31" fmla="*/ 182880 h 1979613"/>
                <a:gd name="T32" fmla="*/ 1542725 w 1579563"/>
                <a:gd name="T33" fmla="*/ 294958 h 1979613"/>
                <a:gd name="T34" fmla="*/ 1579563 w 1579563"/>
                <a:gd name="T35" fmla="*/ 442913 h 1979613"/>
                <a:gd name="T36" fmla="*/ 1562097 w 1579563"/>
                <a:gd name="T37" fmla="*/ 570865 h 1979613"/>
                <a:gd name="T38" fmla="*/ 1501123 w 1579563"/>
                <a:gd name="T39" fmla="*/ 698183 h 1979613"/>
                <a:gd name="T40" fmla="*/ 1331857 w 1579563"/>
                <a:gd name="T41" fmla="*/ 848043 h 1979613"/>
                <a:gd name="T42" fmla="*/ 1098123 w 1579563"/>
                <a:gd name="T43" fmla="*/ 932815 h 1979613"/>
                <a:gd name="T44" fmla="*/ 847600 w 1579563"/>
                <a:gd name="T45" fmla="*/ 955358 h 1979613"/>
                <a:gd name="T46" fmla="*/ 1021588 w 1579563"/>
                <a:gd name="T47" fmla="*/ 1487170 h 1979613"/>
                <a:gd name="T48" fmla="*/ 1166401 w 1579563"/>
                <a:gd name="T49" fmla="*/ 1573848 h 1979613"/>
                <a:gd name="T50" fmla="*/ 1231504 w 1579563"/>
                <a:gd name="T51" fmla="*/ 1682751 h 1979613"/>
                <a:gd name="T52" fmla="*/ 1230869 w 1579563"/>
                <a:gd name="T53" fmla="*/ 1809116 h 1979613"/>
                <a:gd name="T54" fmla="*/ 1153063 w 1579563"/>
                <a:gd name="T55" fmla="*/ 1907858 h 1979613"/>
                <a:gd name="T56" fmla="*/ 993007 w 1579563"/>
                <a:gd name="T57" fmla="*/ 1966278 h 1979613"/>
                <a:gd name="T58" fmla="*/ 671518 w 1579563"/>
                <a:gd name="T59" fmla="*/ 1971992 h 1979613"/>
                <a:gd name="T60" fmla="*/ 589563 w 1579563"/>
                <a:gd name="T61" fmla="*/ 1957387 h 1979613"/>
                <a:gd name="T62" fmla="*/ 534292 w 1579563"/>
                <a:gd name="T63" fmla="*/ 1899602 h 1979613"/>
                <a:gd name="T64" fmla="*/ 470283 w 1579563"/>
                <a:gd name="T65" fmla="*/ 1497648 h 1979613"/>
                <a:gd name="T66" fmla="*/ 287361 w 1579563"/>
                <a:gd name="T67" fmla="*/ 1393508 h 1979613"/>
                <a:gd name="T68" fmla="*/ 209556 w 1579563"/>
                <a:gd name="T69" fmla="*/ 1286193 h 1979613"/>
                <a:gd name="T70" fmla="*/ 185103 w 1579563"/>
                <a:gd name="T71" fmla="*/ 1157923 h 1979613"/>
                <a:gd name="T72" fmla="*/ 225752 w 1579563"/>
                <a:gd name="T73" fmla="*/ 1026160 h 1979613"/>
                <a:gd name="T74" fmla="*/ 318483 w 1579563"/>
                <a:gd name="T75" fmla="*/ 926465 h 1979613"/>
                <a:gd name="T76" fmla="*/ 405325 w 1579563"/>
                <a:gd name="T77" fmla="*/ 681037 h 1979613"/>
                <a:gd name="T78" fmla="*/ 171850 w 1579563"/>
                <a:gd name="T79" fmla="*/ 640715 h 1979613"/>
                <a:gd name="T80" fmla="*/ 49871 w 1579563"/>
                <a:gd name="T81" fmla="*/ 561340 h 1979613"/>
                <a:gd name="T82" fmla="*/ 3494 w 1579563"/>
                <a:gd name="T83" fmla="*/ 466725 h 1979613"/>
                <a:gd name="T84" fmla="*/ 1316671 w 1579563"/>
                <a:gd name="T85" fmla="*/ 388937 h 1979613"/>
                <a:gd name="T86" fmla="*/ 1305870 w 1579563"/>
                <a:gd name="T87" fmla="*/ 506095 h 1979613"/>
                <a:gd name="T88" fmla="*/ 1235351 w 1579563"/>
                <a:gd name="T89" fmla="*/ 594677 h 1979613"/>
                <a:gd name="T90" fmla="*/ 1074937 w 1579563"/>
                <a:gd name="T91" fmla="*/ 662622 h 1979613"/>
                <a:gd name="T92" fmla="*/ 902499 w 1579563"/>
                <a:gd name="T93" fmla="*/ 789305 h 1979613"/>
                <a:gd name="T94" fmla="*/ 1144489 w 1579563"/>
                <a:gd name="T95" fmla="*/ 730568 h 1979613"/>
                <a:gd name="T96" fmla="*/ 1303275 w 1579563"/>
                <a:gd name="T97" fmla="*/ 636588 h 1979613"/>
                <a:gd name="T98" fmla="*/ 1387432 w 1579563"/>
                <a:gd name="T99" fmla="*/ 499428 h 1979613"/>
                <a:gd name="T100" fmla="*/ 1388067 w 1579563"/>
                <a:gd name="T101" fmla="*/ 395923 h 1979613"/>
                <a:gd name="T102" fmla="*/ 1287079 w 1579563"/>
                <a:gd name="T103" fmla="*/ 283528 h 1979613"/>
                <a:gd name="T104" fmla="*/ 1102887 w 1579563"/>
                <a:gd name="T105" fmla="*/ 211138 h 1979613"/>
                <a:gd name="T106" fmla="*/ 882492 w 1579563"/>
                <a:gd name="T107" fmla="*/ 199708 h 1979613"/>
                <a:gd name="T108" fmla="*/ 820565 w 1579563"/>
                <a:gd name="T109" fmla="*/ 281623 h 1979613"/>
                <a:gd name="T110" fmla="*/ 711638 w 1579563"/>
                <a:gd name="T111" fmla="*/ 334645 h 1979613"/>
                <a:gd name="T112" fmla="*/ 567460 w 1579563"/>
                <a:gd name="T113" fmla="*/ 337185 h 1979613"/>
                <a:gd name="T114" fmla="*/ 458850 w 1579563"/>
                <a:gd name="T115" fmla="*/ 276860 h 1979613"/>
                <a:gd name="T116" fmla="*/ 426458 w 1579563"/>
                <a:gd name="T117" fmla="*/ 172403 h 1979613"/>
                <a:gd name="T118" fmla="*/ 485526 w 1579563"/>
                <a:gd name="T119" fmla="*/ 71120 h 1979613"/>
                <a:gd name="T120" fmla="*/ 612555 w 1579563"/>
                <a:gd name="T121" fmla="*/ 8255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79563" h="1979613">
                  <a:moveTo>
                    <a:pt x="804588" y="1537335"/>
                  </a:moveTo>
                  <a:lnTo>
                    <a:pt x="782061" y="1842135"/>
                  </a:lnTo>
                  <a:lnTo>
                    <a:pt x="782061" y="1842770"/>
                  </a:lnTo>
                  <a:lnTo>
                    <a:pt x="782061" y="1849437"/>
                  </a:lnTo>
                  <a:lnTo>
                    <a:pt x="781426" y="1856105"/>
                  </a:lnTo>
                  <a:lnTo>
                    <a:pt x="780473" y="1862772"/>
                  </a:lnTo>
                  <a:lnTo>
                    <a:pt x="779520" y="1868805"/>
                  </a:lnTo>
                  <a:lnTo>
                    <a:pt x="778249" y="1875155"/>
                  </a:lnTo>
                  <a:lnTo>
                    <a:pt x="776343" y="1881505"/>
                  </a:lnTo>
                  <a:lnTo>
                    <a:pt x="774120" y="1887855"/>
                  </a:lnTo>
                  <a:lnTo>
                    <a:pt x="771896" y="1893570"/>
                  </a:lnTo>
                  <a:lnTo>
                    <a:pt x="769037" y="1899602"/>
                  </a:lnTo>
                  <a:lnTo>
                    <a:pt x="766496" y="1905000"/>
                  </a:lnTo>
                  <a:lnTo>
                    <a:pt x="763319" y="1910397"/>
                  </a:lnTo>
                  <a:lnTo>
                    <a:pt x="759825" y="1915795"/>
                  </a:lnTo>
                  <a:lnTo>
                    <a:pt x="756331" y="1920875"/>
                  </a:lnTo>
                  <a:lnTo>
                    <a:pt x="752202" y="1925637"/>
                  </a:lnTo>
                  <a:lnTo>
                    <a:pt x="748390" y="1930400"/>
                  </a:lnTo>
                  <a:lnTo>
                    <a:pt x="743943" y="1935162"/>
                  </a:lnTo>
                  <a:lnTo>
                    <a:pt x="739495" y="1939290"/>
                  </a:lnTo>
                  <a:lnTo>
                    <a:pt x="734731" y="1943417"/>
                  </a:lnTo>
                  <a:lnTo>
                    <a:pt x="729648" y="1947227"/>
                  </a:lnTo>
                  <a:lnTo>
                    <a:pt x="724566" y="1951037"/>
                  </a:lnTo>
                  <a:lnTo>
                    <a:pt x="719483" y="1954212"/>
                  </a:lnTo>
                  <a:lnTo>
                    <a:pt x="713766" y="1957387"/>
                  </a:lnTo>
                  <a:lnTo>
                    <a:pt x="710524" y="1959293"/>
                  </a:lnTo>
                  <a:lnTo>
                    <a:pt x="734503" y="1959293"/>
                  </a:lnTo>
                  <a:lnTo>
                    <a:pt x="768483" y="1958023"/>
                  </a:lnTo>
                  <a:lnTo>
                    <a:pt x="802146" y="1956118"/>
                  </a:lnTo>
                  <a:lnTo>
                    <a:pt x="836444" y="1953896"/>
                  </a:lnTo>
                  <a:lnTo>
                    <a:pt x="869789" y="1950403"/>
                  </a:lnTo>
                  <a:lnTo>
                    <a:pt x="886620" y="1947863"/>
                  </a:lnTo>
                  <a:lnTo>
                    <a:pt x="903451" y="1945641"/>
                  </a:lnTo>
                  <a:lnTo>
                    <a:pt x="919965" y="1943101"/>
                  </a:lnTo>
                  <a:lnTo>
                    <a:pt x="936161" y="1940243"/>
                  </a:lnTo>
                  <a:lnTo>
                    <a:pt x="952675" y="1937068"/>
                  </a:lnTo>
                  <a:lnTo>
                    <a:pt x="969189" y="1933576"/>
                  </a:lnTo>
                  <a:lnTo>
                    <a:pt x="985385" y="1929448"/>
                  </a:lnTo>
                  <a:lnTo>
                    <a:pt x="1001264" y="1925321"/>
                  </a:lnTo>
                  <a:lnTo>
                    <a:pt x="1017460" y="1920876"/>
                  </a:lnTo>
                  <a:lnTo>
                    <a:pt x="1033021" y="1915796"/>
                  </a:lnTo>
                  <a:lnTo>
                    <a:pt x="1048264" y="1910398"/>
                  </a:lnTo>
                  <a:lnTo>
                    <a:pt x="1063190" y="1904048"/>
                  </a:lnTo>
                  <a:lnTo>
                    <a:pt x="1078116" y="1897381"/>
                  </a:lnTo>
                  <a:lnTo>
                    <a:pt x="1092407" y="1890396"/>
                  </a:lnTo>
                  <a:lnTo>
                    <a:pt x="1106063" y="1882141"/>
                  </a:lnTo>
                  <a:lnTo>
                    <a:pt x="1112732" y="1878331"/>
                  </a:lnTo>
                  <a:lnTo>
                    <a:pt x="1118765" y="1873568"/>
                  </a:lnTo>
                  <a:lnTo>
                    <a:pt x="1125117" y="1869123"/>
                  </a:lnTo>
                  <a:lnTo>
                    <a:pt x="1131151" y="1864361"/>
                  </a:lnTo>
                  <a:lnTo>
                    <a:pt x="1136550" y="1859281"/>
                  </a:lnTo>
                  <a:lnTo>
                    <a:pt x="1141948" y="1854201"/>
                  </a:lnTo>
                  <a:lnTo>
                    <a:pt x="1147665" y="1848803"/>
                  </a:lnTo>
                  <a:lnTo>
                    <a:pt x="1152111" y="1843406"/>
                  </a:lnTo>
                  <a:lnTo>
                    <a:pt x="1156557" y="1838008"/>
                  </a:lnTo>
                  <a:lnTo>
                    <a:pt x="1161003" y="1831976"/>
                  </a:lnTo>
                  <a:lnTo>
                    <a:pt x="1164496" y="1825626"/>
                  </a:lnTo>
                  <a:lnTo>
                    <a:pt x="1167989" y="1819911"/>
                  </a:lnTo>
                  <a:lnTo>
                    <a:pt x="1171165" y="1813561"/>
                  </a:lnTo>
                  <a:lnTo>
                    <a:pt x="1173388" y="1806893"/>
                  </a:lnTo>
                  <a:lnTo>
                    <a:pt x="1175611" y="1800226"/>
                  </a:lnTo>
                  <a:lnTo>
                    <a:pt x="1177834" y="1793558"/>
                  </a:lnTo>
                  <a:lnTo>
                    <a:pt x="1179422" y="1786891"/>
                  </a:lnTo>
                  <a:lnTo>
                    <a:pt x="1180375" y="1779906"/>
                  </a:lnTo>
                  <a:lnTo>
                    <a:pt x="1181327" y="1773238"/>
                  </a:lnTo>
                  <a:lnTo>
                    <a:pt x="1181645" y="1765618"/>
                  </a:lnTo>
                  <a:lnTo>
                    <a:pt x="1181645" y="1758633"/>
                  </a:lnTo>
                  <a:lnTo>
                    <a:pt x="1180692" y="1751331"/>
                  </a:lnTo>
                  <a:lnTo>
                    <a:pt x="1180375" y="1743711"/>
                  </a:lnTo>
                  <a:lnTo>
                    <a:pt x="1179739" y="1736408"/>
                  </a:lnTo>
                  <a:lnTo>
                    <a:pt x="1178469" y="1729423"/>
                  </a:lnTo>
                  <a:lnTo>
                    <a:pt x="1176881" y="1721803"/>
                  </a:lnTo>
                  <a:lnTo>
                    <a:pt x="1175293" y="1714818"/>
                  </a:lnTo>
                  <a:lnTo>
                    <a:pt x="1173388" y="1707833"/>
                  </a:lnTo>
                  <a:lnTo>
                    <a:pt x="1171165" y="1701166"/>
                  </a:lnTo>
                  <a:lnTo>
                    <a:pt x="1168624" y="1694498"/>
                  </a:lnTo>
                  <a:lnTo>
                    <a:pt x="1166084" y="1687831"/>
                  </a:lnTo>
                  <a:lnTo>
                    <a:pt x="1162908" y="1681163"/>
                  </a:lnTo>
                  <a:lnTo>
                    <a:pt x="1159415" y="1674813"/>
                  </a:lnTo>
                  <a:lnTo>
                    <a:pt x="1155604" y="1668463"/>
                  </a:lnTo>
                  <a:lnTo>
                    <a:pt x="1152111" y="1662748"/>
                  </a:lnTo>
                  <a:lnTo>
                    <a:pt x="1147982" y="1656716"/>
                  </a:lnTo>
                  <a:lnTo>
                    <a:pt x="1143536" y="1651318"/>
                  </a:lnTo>
                  <a:lnTo>
                    <a:pt x="1138773" y="1645921"/>
                  </a:lnTo>
                  <a:lnTo>
                    <a:pt x="1134327" y="1640523"/>
                  </a:lnTo>
                  <a:lnTo>
                    <a:pt x="1129245" y="1635443"/>
                  </a:lnTo>
                  <a:lnTo>
                    <a:pt x="1124164" y="1630046"/>
                  </a:lnTo>
                  <a:lnTo>
                    <a:pt x="1118448" y="1624966"/>
                  </a:lnTo>
                  <a:lnTo>
                    <a:pt x="1112732" y="1620521"/>
                  </a:lnTo>
                  <a:lnTo>
                    <a:pt x="1106698" y="1616076"/>
                  </a:lnTo>
                  <a:lnTo>
                    <a:pt x="1094630" y="1607503"/>
                  </a:lnTo>
                  <a:lnTo>
                    <a:pt x="1081927" y="1599565"/>
                  </a:lnTo>
                  <a:lnTo>
                    <a:pt x="1068907" y="1592263"/>
                  </a:lnTo>
                  <a:lnTo>
                    <a:pt x="1054933" y="1585595"/>
                  </a:lnTo>
                  <a:lnTo>
                    <a:pt x="1040960" y="1579245"/>
                  </a:lnTo>
                  <a:lnTo>
                    <a:pt x="1026352" y="1573530"/>
                  </a:lnTo>
                  <a:lnTo>
                    <a:pt x="1011426" y="1568133"/>
                  </a:lnTo>
                  <a:lnTo>
                    <a:pt x="996183" y="1563688"/>
                  </a:lnTo>
                  <a:lnTo>
                    <a:pt x="980939" y="1559243"/>
                  </a:lnTo>
                  <a:lnTo>
                    <a:pt x="965696" y="1555433"/>
                  </a:lnTo>
                  <a:lnTo>
                    <a:pt x="950135" y="1552258"/>
                  </a:lnTo>
                  <a:lnTo>
                    <a:pt x="934256" y="1549083"/>
                  </a:lnTo>
                  <a:lnTo>
                    <a:pt x="918377" y="1546225"/>
                  </a:lnTo>
                  <a:lnTo>
                    <a:pt x="902499" y="1544003"/>
                  </a:lnTo>
                  <a:lnTo>
                    <a:pt x="886620" y="1542098"/>
                  </a:lnTo>
                  <a:lnTo>
                    <a:pt x="870424" y="1540510"/>
                  </a:lnTo>
                  <a:lnTo>
                    <a:pt x="854228" y="1539240"/>
                  </a:lnTo>
                  <a:lnTo>
                    <a:pt x="838031" y="1537970"/>
                  </a:lnTo>
                  <a:lnTo>
                    <a:pt x="822153" y="1537653"/>
                  </a:lnTo>
                  <a:lnTo>
                    <a:pt x="806274" y="1537335"/>
                  </a:lnTo>
                  <a:lnTo>
                    <a:pt x="804588" y="1537335"/>
                  </a:lnTo>
                  <a:close/>
                  <a:moveTo>
                    <a:pt x="471806" y="993106"/>
                  </a:moveTo>
                  <a:lnTo>
                    <a:pt x="462979" y="996315"/>
                  </a:lnTo>
                  <a:lnTo>
                    <a:pt x="449005" y="1001713"/>
                  </a:lnTo>
                  <a:lnTo>
                    <a:pt x="435667" y="1007745"/>
                  </a:lnTo>
                  <a:lnTo>
                    <a:pt x="422647" y="1013778"/>
                  </a:lnTo>
                  <a:lnTo>
                    <a:pt x="409944" y="1021080"/>
                  </a:lnTo>
                  <a:lnTo>
                    <a:pt x="397876" y="1028065"/>
                  </a:lnTo>
                  <a:lnTo>
                    <a:pt x="386444" y="1035685"/>
                  </a:lnTo>
                  <a:lnTo>
                    <a:pt x="375329" y="1043623"/>
                  </a:lnTo>
                  <a:lnTo>
                    <a:pt x="365166" y="1052195"/>
                  </a:lnTo>
                  <a:lnTo>
                    <a:pt x="355322" y="1061403"/>
                  </a:lnTo>
                  <a:lnTo>
                    <a:pt x="346747" y="1070610"/>
                  </a:lnTo>
                  <a:lnTo>
                    <a:pt x="338490" y="1080453"/>
                  </a:lnTo>
                  <a:lnTo>
                    <a:pt x="331504" y="1090613"/>
                  </a:lnTo>
                  <a:lnTo>
                    <a:pt x="324835" y="1101725"/>
                  </a:lnTo>
                  <a:lnTo>
                    <a:pt x="319436" y="1112520"/>
                  </a:lnTo>
                  <a:lnTo>
                    <a:pt x="317213" y="1118553"/>
                  </a:lnTo>
                  <a:lnTo>
                    <a:pt x="314672" y="1123950"/>
                  </a:lnTo>
                  <a:lnTo>
                    <a:pt x="312767" y="1130300"/>
                  </a:lnTo>
                  <a:lnTo>
                    <a:pt x="310861" y="1136015"/>
                  </a:lnTo>
                  <a:lnTo>
                    <a:pt x="309274" y="1142365"/>
                  </a:lnTo>
                  <a:lnTo>
                    <a:pt x="307686" y="1148715"/>
                  </a:lnTo>
                  <a:lnTo>
                    <a:pt x="305780" y="1161733"/>
                  </a:lnTo>
                  <a:lnTo>
                    <a:pt x="304827" y="1167765"/>
                  </a:lnTo>
                  <a:lnTo>
                    <a:pt x="304192" y="1174433"/>
                  </a:lnTo>
                  <a:lnTo>
                    <a:pt x="304192" y="1177925"/>
                  </a:lnTo>
                  <a:lnTo>
                    <a:pt x="303875" y="1181100"/>
                  </a:lnTo>
                  <a:lnTo>
                    <a:pt x="303875" y="1185545"/>
                  </a:lnTo>
                  <a:lnTo>
                    <a:pt x="303875" y="1190308"/>
                  </a:lnTo>
                  <a:lnTo>
                    <a:pt x="304510" y="1195705"/>
                  </a:lnTo>
                  <a:lnTo>
                    <a:pt x="305780" y="1202055"/>
                  </a:lnTo>
                  <a:lnTo>
                    <a:pt x="306733" y="1207770"/>
                  </a:lnTo>
                  <a:lnTo>
                    <a:pt x="308321" y="1214120"/>
                  </a:lnTo>
                  <a:lnTo>
                    <a:pt x="310544" y="1220470"/>
                  </a:lnTo>
                  <a:lnTo>
                    <a:pt x="314672" y="1232853"/>
                  </a:lnTo>
                  <a:lnTo>
                    <a:pt x="319753" y="1244918"/>
                  </a:lnTo>
                  <a:lnTo>
                    <a:pt x="325787" y="1256665"/>
                  </a:lnTo>
                  <a:lnTo>
                    <a:pt x="332456" y="1268413"/>
                  </a:lnTo>
                  <a:lnTo>
                    <a:pt x="339760" y="1279843"/>
                  </a:lnTo>
                  <a:lnTo>
                    <a:pt x="348017" y="1290955"/>
                  </a:lnTo>
                  <a:lnTo>
                    <a:pt x="356909" y="1301433"/>
                  </a:lnTo>
                  <a:lnTo>
                    <a:pt x="366437" y="1311593"/>
                  </a:lnTo>
                  <a:lnTo>
                    <a:pt x="376916" y="1321435"/>
                  </a:lnTo>
                  <a:lnTo>
                    <a:pt x="387714" y="1330960"/>
                  </a:lnTo>
                  <a:lnTo>
                    <a:pt x="398829" y="1339850"/>
                  </a:lnTo>
                  <a:lnTo>
                    <a:pt x="411214" y="1348105"/>
                  </a:lnTo>
                  <a:lnTo>
                    <a:pt x="423282" y="1356360"/>
                  </a:lnTo>
                  <a:lnTo>
                    <a:pt x="436302" y="1363663"/>
                  </a:lnTo>
                  <a:lnTo>
                    <a:pt x="449641" y="1371283"/>
                  </a:lnTo>
                  <a:lnTo>
                    <a:pt x="462979" y="1377950"/>
                  </a:lnTo>
                  <a:lnTo>
                    <a:pt x="476952" y="1383983"/>
                  </a:lnTo>
                  <a:lnTo>
                    <a:pt x="490925" y="1390015"/>
                  </a:lnTo>
                  <a:lnTo>
                    <a:pt x="495088" y="1391554"/>
                  </a:lnTo>
                  <a:lnTo>
                    <a:pt x="471806" y="993106"/>
                  </a:lnTo>
                  <a:close/>
                  <a:moveTo>
                    <a:pt x="684962" y="0"/>
                  </a:moveTo>
                  <a:lnTo>
                    <a:pt x="699888" y="318"/>
                  </a:lnTo>
                  <a:lnTo>
                    <a:pt x="714178" y="1588"/>
                  </a:lnTo>
                  <a:lnTo>
                    <a:pt x="728151" y="3492"/>
                  </a:lnTo>
                  <a:lnTo>
                    <a:pt x="741807" y="5715"/>
                  </a:lnTo>
                  <a:lnTo>
                    <a:pt x="755463" y="8890"/>
                  </a:lnTo>
                  <a:lnTo>
                    <a:pt x="768483" y="12700"/>
                  </a:lnTo>
                  <a:lnTo>
                    <a:pt x="781186" y="17145"/>
                  </a:lnTo>
                  <a:lnTo>
                    <a:pt x="792936" y="21908"/>
                  </a:lnTo>
                  <a:lnTo>
                    <a:pt x="804686" y="27305"/>
                  </a:lnTo>
                  <a:lnTo>
                    <a:pt x="815484" y="33655"/>
                  </a:lnTo>
                  <a:lnTo>
                    <a:pt x="825646" y="40005"/>
                  </a:lnTo>
                  <a:lnTo>
                    <a:pt x="835491" y="47308"/>
                  </a:lnTo>
                  <a:lnTo>
                    <a:pt x="865978" y="45720"/>
                  </a:lnTo>
                  <a:lnTo>
                    <a:pt x="896782" y="45085"/>
                  </a:lnTo>
                  <a:lnTo>
                    <a:pt x="927269" y="44450"/>
                  </a:lnTo>
                  <a:lnTo>
                    <a:pt x="957756" y="45402"/>
                  </a:lnTo>
                  <a:lnTo>
                    <a:pt x="988561" y="46355"/>
                  </a:lnTo>
                  <a:lnTo>
                    <a:pt x="1019048" y="47942"/>
                  </a:lnTo>
                  <a:lnTo>
                    <a:pt x="1049852" y="50800"/>
                  </a:lnTo>
                  <a:lnTo>
                    <a:pt x="1080657" y="53658"/>
                  </a:lnTo>
                  <a:lnTo>
                    <a:pt x="1116543" y="58738"/>
                  </a:lnTo>
                  <a:lnTo>
                    <a:pt x="1134644" y="61278"/>
                  </a:lnTo>
                  <a:lnTo>
                    <a:pt x="1152746" y="64452"/>
                  </a:lnTo>
                  <a:lnTo>
                    <a:pt x="1170212" y="67945"/>
                  </a:lnTo>
                  <a:lnTo>
                    <a:pt x="1188631" y="71437"/>
                  </a:lnTo>
                  <a:lnTo>
                    <a:pt x="1206733" y="75565"/>
                  </a:lnTo>
                  <a:lnTo>
                    <a:pt x="1224835" y="80327"/>
                  </a:lnTo>
                  <a:lnTo>
                    <a:pt x="1242619" y="84773"/>
                  </a:lnTo>
                  <a:lnTo>
                    <a:pt x="1260720" y="90487"/>
                  </a:lnTo>
                  <a:lnTo>
                    <a:pt x="1278822" y="96203"/>
                  </a:lnTo>
                  <a:lnTo>
                    <a:pt x="1296924" y="102553"/>
                  </a:lnTo>
                  <a:lnTo>
                    <a:pt x="1315025" y="109220"/>
                  </a:lnTo>
                  <a:lnTo>
                    <a:pt x="1332809" y="116523"/>
                  </a:lnTo>
                  <a:lnTo>
                    <a:pt x="1350911" y="124777"/>
                  </a:lnTo>
                  <a:lnTo>
                    <a:pt x="1368695" y="133350"/>
                  </a:lnTo>
                  <a:lnTo>
                    <a:pt x="1386479" y="142875"/>
                  </a:lnTo>
                  <a:lnTo>
                    <a:pt x="1404263" y="153035"/>
                  </a:lnTo>
                  <a:lnTo>
                    <a:pt x="1413155" y="158433"/>
                  </a:lnTo>
                  <a:lnTo>
                    <a:pt x="1421729" y="164148"/>
                  </a:lnTo>
                  <a:lnTo>
                    <a:pt x="1430621" y="170180"/>
                  </a:lnTo>
                  <a:lnTo>
                    <a:pt x="1439196" y="176530"/>
                  </a:lnTo>
                  <a:lnTo>
                    <a:pt x="1447771" y="182880"/>
                  </a:lnTo>
                  <a:lnTo>
                    <a:pt x="1456027" y="189865"/>
                  </a:lnTo>
                  <a:lnTo>
                    <a:pt x="1464284" y="196850"/>
                  </a:lnTo>
                  <a:lnTo>
                    <a:pt x="1472541" y="204470"/>
                  </a:lnTo>
                  <a:lnTo>
                    <a:pt x="1480163" y="211773"/>
                  </a:lnTo>
                  <a:lnTo>
                    <a:pt x="1488102" y="220028"/>
                  </a:lnTo>
                  <a:lnTo>
                    <a:pt x="1496041" y="228283"/>
                  </a:lnTo>
                  <a:lnTo>
                    <a:pt x="1503346" y="236855"/>
                  </a:lnTo>
                  <a:lnTo>
                    <a:pt x="1510967" y="246063"/>
                  </a:lnTo>
                  <a:lnTo>
                    <a:pt x="1517954" y="254953"/>
                  </a:lnTo>
                  <a:lnTo>
                    <a:pt x="1524623" y="264795"/>
                  </a:lnTo>
                  <a:lnTo>
                    <a:pt x="1530974" y="274638"/>
                  </a:lnTo>
                  <a:lnTo>
                    <a:pt x="1536691" y="284798"/>
                  </a:lnTo>
                  <a:lnTo>
                    <a:pt x="1542725" y="294958"/>
                  </a:lnTo>
                  <a:lnTo>
                    <a:pt x="1548123" y="305753"/>
                  </a:lnTo>
                  <a:lnTo>
                    <a:pt x="1552887" y="316548"/>
                  </a:lnTo>
                  <a:lnTo>
                    <a:pt x="1557333" y="327978"/>
                  </a:lnTo>
                  <a:lnTo>
                    <a:pt x="1561779" y="338773"/>
                  </a:lnTo>
                  <a:lnTo>
                    <a:pt x="1565272" y="350203"/>
                  </a:lnTo>
                  <a:lnTo>
                    <a:pt x="1568765" y="361950"/>
                  </a:lnTo>
                  <a:lnTo>
                    <a:pt x="1571624" y="373380"/>
                  </a:lnTo>
                  <a:lnTo>
                    <a:pt x="1573847" y="385128"/>
                  </a:lnTo>
                  <a:lnTo>
                    <a:pt x="1575752" y="396875"/>
                  </a:lnTo>
                  <a:lnTo>
                    <a:pt x="1577340" y="408623"/>
                  </a:lnTo>
                  <a:lnTo>
                    <a:pt x="1578293" y="420053"/>
                  </a:lnTo>
                  <a:lnTo>
                    <a:pt x="1578928" y="431800"/>
                  </a:lnTo>
                  <a:lnTo>
                    <a:pt x="1579563" y="442913"/>
                  </a:lnTo>
                  <a:lnTo>
                    <a:pt x="1579563" y="453073"/>
                  </a:lnTo>
                  <a:lnTo>
                    <a:pt x="1578928" y="457518"/>
                  </a:lnTo>
                  <a:lnTo>
                    <a:pt x="1578928" y="463550"/>
                  </a:lnTo>
                  <a:lnTo>
                    <a:pt x="1578610" y="474663"/>
                  </a:lnTo>
                  <a:lnTo>
                    <a:pt x="1577975" y="485775"/>
                  </a:lnTo>
                  <a:lnTo>
                    <a:pt x="1576705" y="496253"/>
                  </a:lnTo>
                  <a:lnTo>
                    <a:pt x="1575435" y="506730"/>
                  </a:lnTo>
                  <a:lnTo>
                    <a:pt x="1573847" y="517843"/>
                  </a:lnTo>
                  <a:lnTo>
                    <a:pt x="1571941" y="528320"/>
                  </a:lnTo>
                  <a:lnTo>
                    <a:pt x="1570036" y="539115"/>
                  </a:lnTo>
                  <a:lnTo>
                    <a:pt x="1567813" y="549593"/>
                  </a:lnTo>
                  <a:lnTo>
                    <a:pt x="1564955" y="560070"/>
                  </a:lnTo>
                  <a:lnTo>
                    <a:pt x="1562097" y="570865"/>
                  </a:lnTo>
                  <a:lnTo>
                    <a:pt x="1558921" y="581343"/>
                  </a:lnTo>
                  <a:lnTo>
                    <a:pt x="1555427" y="591820"/>
                  </a:lnTo>
                  <a:lnTo>
                    <a:pt x="1551934" y="601980"/>
                  </a:lnTo>
                  <a:lnTo>
                    <a:pt x="1548123" y="612140"/>
                  </a:lnTo>
                  <a:lnTo>
                    <a:pt x="1543677" y="622618"/>
                  </a:lnTo>
                  <a:lnTo>
                    <a:pt x="1538914" y="632143"/>
                  </a:lnTo>
                  <a:lnTo>
                    <a:pt x="1534468" y="641985"/>
                  </a:lnTo>
                  <a:lnTo>
                    <a:pt x="1529704" y="651828"/>
                  </a:lnTo>
                  <a:lnTo>
                    <a:pt x="1524305" y="661670"/>
                  </a:lnTo>
                  <a:lnTo>
                    <a:pt x="1518589" y="671195"/>
                  </a:lnTo>
                  <a:lnTo>
                    <a:pt x="1513190" y="680085"/>
                  </a:lnTo>
                  <a:lnTo>
                    <a:pt x="1507157" y="688975"/>
                  </a:lnTo>
                  <a:lnTo>
                    <a:pt x="1501123" y="698183"/>
                  </a:lnTo>
                  <a:lnTo>
                    <a:pt x="1494771" y="706755"/>
                  </a:lnTo>
                  <a:lnTo>
                    <a:pt x="1488420" y="715328"/>
                  </a:lnTo>
                  <a:lnTo>
                    <a:pt x="1481751" y="723900"/>
                  </a:lnTo>
                  <a:lnTo>
                    <a:pt x="1474764" y="731838"/>
                  </a:lnTo>
                  <a:lnTo>
                    <a:pt x="1460791" y="747713"/>
                  </a:lnTo>
                  <a:lnTo>
                    <a:pt x="1445865" y="762635"/>
                  </a:lnTo>
                  <a:lnTo>
                    <a:pt x="1430621" y="777240"/>
                  </a:lnTo>
                  <a:lnTo>
                    <a:pt x="1414743" y="790575"/>
                  </a:lnTo>
                  <a:lnTo>
                    <a:pt x="1399182" y="803593"/>
                  </a:lnTo>
                  <a:lnTo>
                    <a:pt x="1382668" y="815658"/>
                  </a:lnTo>
                  <a:lnTo>
                    <a:pt x="1365837" y="827088"/>
                  </a:lnTo>
                  <a:lnTo>
                    <a:pt x="1349005" y="837883"/>
                  </a:lnTo>
                  <a:lnTo>
                    <a:pt x="1331857" y="848043"/>
                  </a:lnTo>
                  <a:lnTo>
                    <a:pt x="1314390" y="857885"/>
                  </a:lnTo>
                  <a:lnTo>
                    <a:pt x="1296924" y="866458"/>
                  </a:lnTo>
                  <a:lnTo>
                    <a:pt x="1279139" y="875030"/>
                  </a:lnTo>
                  <a:lnTo>
                    <a:pt x="1261038" y="882968"/>
                  </a:lnTo>
                  <a:lnTo>
                    <a:pt x="1243254" y="890588"/>
                  </a:lnTo>
                  <a:lnTo>
                    <a:pt x="1225470" y="897255"/>
                  </a:lnTo>
                  <a:lnTo>
                    <a:pt x="1207368" y="903923"/>
                  </a:lnTo>
                  <a:lnTo>
                    <a:pt x="1188949" y="909638"/>
                  </a:lnTo>
                  <a:lnTo>
                    <a:pt x="1171165" y="915035"/>
                  </a:lnTo>
                  <a:lnTo>
                    <a:pt x="1152746" y="920115"/>
                  </a:lnTo>
                  <a:lnTo>
                    <a:pt x="1134644" y="924878"/>
                  </a:lnTo>
                  <a:lnTo>
                    <a:pt x="1116225" y="929005"/>
                  </a:lnTo>
                  <a:lnTo>
                    <a:pt x="1098123" y="932815"/>
                  </a:lnTo>
                  <a:lnTo>
                    <a:pt x="1079704" y="936625"/>
                  </a:lnTo>
                  <a:lnTo>
                    <a:pt x="1061285" y="939800"/>
                  </a:lnTo>
                  <a:lnTo>
                    <a:pt x="1043183" y="942658"/>
                  </a:lnTo>
                  <a:lnTo>
                    <a:pt x="1024764" y="945198"/>
                  </a:lnTo>
                  <a:lnTo>
                    <a:pt x="1006345" y="947420"/>
                  </a:lnTo>
                  <a:lnTo>
                    <a:pt x="988561" y="949325"/>
                  </a:lnTo>
                  <a:lnTo>
                    <a:pt x="970142" y="950913"/>
                  </a:lnTo>
                  <a:lnTo>
                    <a:pt x="952040" y="952500"/>
                  </a:lnTo>
                  <a:lnTo>
                    <a:pt x="933621" y="953453"/>
                  </a:lnTo>
                  <a:lnTo>
                    <a:pt x="915519" y="954405"/>
                  </a:lnTo>
                  <a:lnTo>
                    <a:pt x="897418" y="955040"/>
                  </a:lnTo>
                  <a:lnTo>
                    <a:pt x="879316" y="955358"/>
                  </a:lnTo>
                  <a:lnTo>
                    <a:pt x="847600" y="955358"/>
                  </a:lnTo>
                  <a:lnTo>
                    <a:pt x="811497" y="1443849"/>
                  </a:lnTo>
                  <a:lnTo>
                    <a:pt x="827869" y="1445260"/>
                  </a:lnTo>
                  <a:lnTo>
                    <a:pt x="845653" y="1446848"/>
                  </a:lnTo>
                  <a:lnTo>
                    <a:pt x="863755" y="1449070"/>
                  </a:lnTo>
                  <a:lnTo>
                    <a:pt x="881539" y="1451928"/>
                  </a:lnTo>
                  <a:lnTo>
                    <a:pt x="899323" y="1454785"/>
                  </a:lnTo>
                  <a:lnTo>
                    <a:pt x="917107" y="1458278"/>
                  </a:lnTo>
                  <a:lnTo>
                    <a:pt x="934573" y="1461770"/>
                  </a:lnTo>
                  <a:lnTo>
                    <a:pt x="952358" y="1465898"/>
                  </a:lnTo>
                  <a:lnTo>
                    <a:pt x="969507" y="1470660"/>
                  </a:lnTo>
                  <a:lnTo>
                    <a:pt x="987291" y="1475423"/>
                  </a:lnTo>
                  <a:lnTo>
                    <a:pt x="1004439" y="1481455"/>
                  </a:lnTo>
                  <a:lnTo>
                    <a:pt x="1021588" y="1487170"/>
                  </a:lnTo>
                  <a:lnTo>
                    <a:pt x="1039055" y="1493838"/>
                  </a:lnTo>
                  <a:lnTo>
                    <a:pt x="1056204" y="1500823"/>
                  </a:lnTo>
                  <a:lnTo>
                    <a:pt x="1072717" y="1509078"/>
                  </a:lnTo>
                  <a:lnTo>
                    <a:pt x="1089549" y="1517333"/>
                  </a:lnTo>
                  <a:lnTo>
                    <a:pt x="1105745" y="1526858"/>
                  </a:lnTo>
                  <a:lnTo>
                    <a:pt x="1113684" y="1531938"/>
                  </a:lnTo>
                  <a:lnTo>
                    <a:pt x="1121624" y="1537335"/>
                  </a:lnTo>
                  <a:lnTo>
                    <a:pt x="1129563" y="1542733"/>
                  </a:lnTo>
                  <a:lnTo>
                    <a:pt x="1137185" y="1548448"/>
                  </a:lnTo>
                  <a:lnTo>
                    <a:pt x="1144806" y="1554163"/>
                  </a:lnTo>
                  <a:lnTo>
                    <a:pt x="1152111" y="1560513"/>
                  </a:lnTo>
                  <a:lnTo>
                    <a:pt x="1159415" y="1566863"/>
                  </a:lnTo>
                  <a:lnTo>
                    <a:pt x="1166401" y="1573848"/>
                  </a:lnTo>
                  <a:lnTo>
                    <a:pt x="1173388" y="1580515"/>
                  </a:lnTo>
                  <a:lnTo>
                    <a:pt x="1180057" y="1587818"/>
                  </a:lnTo>
                  <a:lnTo>
                    <a:pt x="1186408" y="1595438"/>
                  </a:lnTo>
                  <a:lnTo>
                    <a:pt x="1192442" y="1603058"/>
                  </a:lnTo>
                  <a:lnTo>
                    <a:pt x="1198476" y="1610996"/>
                  </a:lnTo>
                  <a:lnTo>
                    <a:pt x="1203875" y="1619251"/>
                  </a:lnTo>
                  <a:lnTo>
                    <a:pt x="1208956" y="1627823"/>
                  </a:lnTo>
                  <a:lnTo>
                    <a:pt x="1213720" y="1636713"/>
                  </a:lnTo>
                  <a:lnTo>
                    <a:pt x="1218166" y="1645603"/>
                  </a:lnTo>
                  <a:lnTo>
                    <a:pt x="1221977" y="1654811"/>
                  </a:lnTo>
                  <a:lnTo>
                    <a:pt x="1225470" y="1664018"/>
                  </a:lnTo>
                  <a:lnTo>
                    <a:pt x="1228645" y="1673226"/>
                  </a:lnTo>
                  <a:lnTo>
                    <a:pt x="1231504" y="1682751"/>
                  </a:lnTo>
                  <a:lnTo>
                    <a:pt x="1234044" y="1692593"/>
                  </a:lnTo>
                  <a:lnTo>
                    <a:pt x="1235950" y="1701801"/>
                  </a:lnTo>
                  <a:lnTo>
                    <a:pt x="1237537" y="1711643"/>
                  </a:lnTo>
                  <a:lnTo>
                    <a:pt x="1238808" y="1721486"/>
                  </a:lnTo>
                  <a:lnTo>
                    <a:pt x="1239125" y="1731011"/>
                  </a:lnTo>
                  <a:lnTo>
                    <a:pt x="1239761" y="1740536"/>
                  </a:lnTo>
                  <a:lnTo>
                    <a:pt x="1239761" y="1750061"/>
                  </a:lnTo>
                  <a:lnTo>
                    <a:pt x="1239761" y="1759903"/>
                  </a:lnTo>
                  <a:lnTo>
                    <a:pt x="1238808" y="1769746"/>
                  </a:lnTo>
                  <a:lnTo>
                    <a:pt x="1237537" y="1779588"/>
                  </a:lnTo>
                  <a:lnTo>
                    <a:pt x="1235632" y="1789748"/>
                  </a:lnTo>
                  <a:lnTo>
                    <a:pt x="1233727" y="1799591"/>
                  </a:lnTo>
                  <a:lnTo>
                    <a:pt x="1230869" y="1809116"/>
                  </a:lnTo>
                  <a:lnTo>
                    <a:pt x="1227375" y="1818641"/>
                  </a:lnTo>
                  <a:lnTo>
                    <a:pt x="1223564" y="1828166"/>
                  </a:lnTo>
                  <a:lnTo>
                    <a:pt x="1219118" y="1837056"/>
                  </a:lnTo>
                  <a:lnTo>
                    <a:pt x="1214037" y="1845946"/>
                  </a:lnTo>
                  <a:lnTo>
                    <a:pt x="1208639" y="1854201"/>
                  </a:lnTo>
                  <a:lnTo>
                    <a:pt x="1202922" y="1862456"/>
                  </a:lnTo>
                  <a:lnTo>
                    <a:pt x="1196571" y="1870076"/>
                  </a:lnTo>
                  <a:lnTo>
                    <a:pt x="1189902" y="1877378"/>
                  </a:lnTo>
                  <a:lnTo>
                    <a:pt x="1182915" y="1884363"/>
                  </a:lnTo>
                  <a:lnTo>
                    <a:pt x="1175611" y="1890713"/>
                  </a:lnTo>
                  <a:lnTo>
                    <a:pt x="1168307" y="1897063"/>
                  </a:lnTo>
                  <a:lnTo>
                    <a:pt x="1160367" y="1902778"/>
                  </a:lnTo>
                  <a:lnTo>
                    <a:pt x="1153063" y="1907858"/>
                  </a:lnTo>
                  <a:lnTo>
                    <a:pt x="1145124" y="1912938"/>
                  </a:lnTo>
                  <a:lnTo>
                    <a:pt x="1136867" y="1918018"/>
                  </a:lnTo>
                  <a:lnTo>
                    <a:pt x="1129245" y="1922463"/>
                  </a:lnTo>
                  <a:lnTo>
                    <a:pt x="1120989" y="1926908"/>
                  </a:lnTo>
                  <a:lnTo>
                    <a:pt x="1112732" y="1930718"/>
                  </a:lnTo>
                  <a:lnTo>
                    <a:pt x="1104157" y="1934211"/>
                  </a:lnTo>
                  <a:lnTo>
                    <a:pt x="1095900" y="1937703"/>
                  </a:lnTo>
                  <a:lnTo>
                    <a:pt x="1079069" y="1944053"/>
                  </a:lnTo>
                  <a:lnTo>
                    <a:pt x="1061602" y="1949768"/>
                  </a:lnTo>
                  <a:lnTo>
                    <a:pt x="1044771" y="1954531"/>
                  </a:lnTo>
                  <a:lnTo>
                    <a:pt x="1027622" y="1958976"/>
                  </a:lnTo>
                  <a:lnTo>
                    <a:pt x="1010473" y="1962786"/>
                  </a:lnTo>
                  <a:lnTo>
                    <a:pt x="993007" y="1966278"/>
                  </a:lnTo>
                  <a:lnTo>
                    <a:pt x="975858" y="1969136"/>
                  </a:lnTo>
                  <a:lnTo>
                    <a:pt x="958709" y="1971358"/>
                  </a:lnTo>
                  <a:lnTo>
                    <a:pt x="941243" y="1973898"/>
                  </a:lnTo>
                  <a:lnTo>
                    <a:pt x="924094" y="1975486"/>
                  </a:lnTo>
                  <a:lnTo>
                    <a:pt x="906945" y="1976438"/>
                  </a:lnTo>
                  <a:lnTo>
                    <a:pt x="872012" y="1978661"/>
                  </a:lnTo>
                  <a:lnTo>
                    <a:pt x="837396" y="1979613"/>
                  </a:lnTo>
                  <a:lnTo>
                    <a:pt x="803099" y="1979613"/>
                  </a:lnTo>
                  <a:lnTo>
                    <a:pt x="768483" y="1978978"/>
                  </a:lnTo>
                  <a:lnTo>
                    <a:pt x="734185" y="1977073"/>
                  </a:lnTo>
                  <a:lnTo>
                    <a:pt x="699888" y="1974533"/>
                  </a:lnTo>
                  <a:lnTo>
                    <a:pt x="671905" y="1971919"/>
                  </a:lnTo>
                  <a:lnTo>
                    <a:pt x="671518" y="1971992"/>
                  </a:lnTo>
                  <a:lnTo>
                    <a:pt x="665165" y="1972627"/>
                  </a:lnTo>
                  <a:lnTo>
                    <a:pt x="658494" y="1973262"/>
                  </a:lnTo>
                  <a:lnTo>
                    <a:pt x="651823" y="1973262"/>
                  </a:lnTo>
                  <a:lnTo>
                    <a:pt x="644835" y="1973262"/>
                  </a:lnTo>
                  <a:lnTo>
                    <a:pt x="638482" y="1972627"/>
                  </a:lnTo>
                  <a:lnTo>
                    <a:pt x="632129" y="1971992"/>
                  </a:lnTo>
                  <a:lnTo>
                    <a:pt x="625458" y="1970722"/>
                  </a:lnTo>
                  <a:lnTo>
                    <a:pt x="619105" y="1969135"/>
                  </a:lnTo>
                  <a:lnTo>
                    <a:pt x="613070" y="1967230"/>
                  </a:lnTo>
                  <a:lnTo>
                    <a:pt x="607034" y="1965325"/>
                  </a:lnTo>
                  <a:lnTo>
                    <a:pt x="600999" y="1962785"/>
                  </a:lnTo>
                  <a:lnTo>
                    <a:pt x="595281" y="1960562"/>
                  </a:lnTo>
                  <a:lnTo>
                    <a:pt x="589563" y="1957387"/>
                  </a:lnTo>
                  <a:lnTo>
                    <a:pt x="584163" y="1954212"/>
                  </a:lnTo>
                  <a:lnTo>
                    <a:pt x="579081" y="1951037"/>
                  </a:lnTo>
                  <a:lnTo>
                    <a:pt x="573681" y="1947227"/>
                  </a:lnTo>
                  <a:lnTo>
                    <a:pt x="568916" y="1943417"/>
                  </a:lnTo>
                  <a:lnTo>
                    <a:pt x="564151" y="1939290"/>
                  </a:lnTo>
                  <a:lnTo>
                    <a:pt x="559386" y="1935162"/>
                  </a:lnTo>
                  <a:lnTo>
                    <a:pt x="555257" y="1930400"/>
                  </a:lnTo>
                  <a:lnTo>
                    <a:pt x="551127" y="1925637"/>
                  </a:lnTo>
                  <a:lnTo>
                    <a:pt x="547316" y="1920875"/>
                  </a:lnTo>
                  <a:lnTo>
                    <a:pt x="543821" y="1915795"/>
                  </a:lnTo>
                  <a:lnTo>
                    <a:pt x="540327" y="1910397"/>
                  </a:lnTo>
                  <a:lnTo>
                    <a:pt x="537151" y="1905000"/>
                  </a:lnTo>
                  <a:lnTo>
                    <a:pt x="534292" y="1899602"/>
                  </a:lnTo>
                  <a:lnTo>
                    <a:pt x="531751" y="1893570"/>
                  </a:lnTo>
                  <a:lnTo>
                    <a:pt x="529209" y="1887855"/>
                  </a:lnTo>
                  <a:lnTo>
                    <a:pt x="527303" y="1881505"/>
                  </a:lnTo>
                  <a:lnTo>
                    <a:pt x="525398" y="1875155"/>
                  </a:lnTo>
                  <a:lnTo>
                    <a:pt x="524127" y="1868805"/>
                  </a:lnTo>
                  <a:lnTo>
                    <a:pt x="522856" y="1862772"/>
                  </a:lnTo>
                  <a:lnTo>
                    <a:pt x="522221" y="1856105"/>
                  </a:lnTo>
                  <a:lnTo>
                    <a:pt x="521268" y="1849437"/>
                  </a:lnTo>
                  <a:lnTo>
                    <a:pt x="521268" y="1842770"/>
                  </a:lnTo>
                  <a:lnTo>
                    <a:pt x="521268" y="1839595"/>
                  </a:lnTo>
                  <a:lnTo>
                    <a:pt x="501856" y="1507373"/>
                  </a:lnTo>
                  <a:lnTo>
                    <a:pt x="488067" y="1503363"/>
                  </a:lnTo>
                  <a:lnTo>
                    <a:pt x="470283" y="1497648"/>
                  </a:lnTo>
                  <a:lnTo>
                    <a:pt x="452816" y="1491615"/>
                  </a:lnTo>
                  <a:lnTo>
                    <a:pt x="435032" y="1484948"/>
                  </a:lnTo>
                  <a:lnTo>
                    <a:pt x="417883" y="1477645"/>
                  </a:lnTo>
                  <a:lnTo>
                    <a:pt x="400417" y="1470025"/>
                  </a:lnTo>
                  <a:lnTo>
                    <a:pt x="383268" y="1461453"/>
                  </a:lnTo>
                  <a:lnTo>
                    <a:pt x="366437" y="1451928"/>
                  </a:lnTo>
                  <a:lnTo>
                    <a:pt x="349605" y="1442085"/>
                  </a:lnTo>
                  <a:lnTo>
                    <a:pt x="333409" y="1431290"/>
                  </a:lnTo>
                  <a:lnTo>
                    <a:pt x="317530" y="1419543"/>
                  </a:lnTo>
                  <a:lnTo>
                    <a:pt x="309591" y="1413193"/>
                  </a:lnTo>
                  <a:lnTo>
                    <a:pt x="302287" y="1406843"/>
                  </a:lnTo>
                  <a:lnTo>
                    <a:pt x="294665" y="1400175"/>
                  </a:lnTo>
                  <a:lnTo>
                    <a:pt x="287361" y="1393508"/>
                  </a:lnTo>
                  <a:lnTo>
                    <a:pt x="279739" y="1386523"/>
                  </a:lnTo>
                  <a:lnTo>
                    <a:pt x="272753" y="1379538"/>
                  </a:lnTo>
                  <a:lnTo>
                    <a:pt x="266084" y="1371918"/>
                  </a:lnTo>
                  <a:lnTo>
                    <a:pt x="259415" y="1364298"/>
                  </a:lnTo>
                  <a:lnTo>
                    <a:pt x="252746" y="1356360"/>
                  </a:lnTo>
                  <a:lnTo>
                    <a:pt x="246394" y="1348105"/>
                  </a:lnTo>
                  <a:lnTo>
                    <a:pt x="240678" y="1339850"/>
                  </a:lnTo>
                  <a:lnTo>
                    <a:pt x="234644" y="1331595"/>
                  </a:lnTo>
                  <a:lnTo>
                    <a:pt x="229245" y="1323023"/>
                  </a:lnTo>
                  <a:lnTo>
                    <a:pt x="224164" y="1314133"/>
                  </a:lnTo>
                  <a:lnTo>
                    <a:pt x="219083" y="1304925"/>
                  </a:lnTo>
                  <a:lnTo>
                    <a:pt x="214319" y="1295718"/>
                  </a:lnTo>
                  <a:lnTo>
                    <a:pt x="209556" y="1286193"/>
                  </a:lnTo>
                  <a:lnTo>
                    <a:pt x="205427" y="1276668"/>
                  </a:lnTo>
                  <a:lnTo>
                    <a:pt x="201299" y="1267143"/>
                  </a:lnTo>
                  <a:lnTo>
                    <a:pt x="197806" y="1256665"/>
                  </a:lnTo>
                  <a:lnTo>
                    <a:pt x="194630" y="1247140"/>
                  </a:lnTo>
                  <a:lnTo>
                    <a:pt x="192089" y="1236345"/>
                  </a:lnTo>
                  <a:lnTo>
                    <a:pt x="189231" y="1225868"/>
                  </a:lnTo>
                  <a:lnTo>
                    <a:pt x="187326" y="1215390"/>
                  </a:lnTo>
                  <a:lnTo>
                    <a:pt x="185738" y="1203960"/>
                  </a:lnTo>
                  <a:lnTo>
                    <a:pt x="184468" y="1191260"/>
                  </a:lnTo>
                  <a:lnTo>
                    <a:pt x="184150" y="1183958"/>
                  </a:lnTo>
                  <a:lnTo>
                    <a:pt x="184150" y="1178878"/>
                  </a:lnTo>
                  <a:lnTo>
                    <a:pt x="184468" y="1168400"/>
                  </a:lnTo>
                  <a:lnTo>
                    <a:pt x="185103" y="1157923"/>
                  </a:lnTo>
                  <a:lnTo>
                    <a:pt x="186055" y="1147445"/>
                  </a:lnTo>
                  <a:lnTo>
                    <a:pt x="187326" y="1137285"/>
                  </a:lnTo>
                  <a:lnTo>
                    <a:pt x="188914" y="1126808"/>
                  </a:lnTo>
                  <a:lnTo>
                    <a:pt x="190819" y="1116013"/>
                  </a:lnTo>
                  <a:lnTo>
                    <a:pt x="193360" y="1105853"/>
                  </a:lnTo>
                  <a:lnTo>
                    <a:pt x="195900" y="1095375"/>
                  </a:lnTo>
                  <a:lnTo>
                    <a:pt x="199076" y="1085215"/>
                  </a:lnTo>
                  <a:lnTo>
                    <a:pt x="202569" y="1075055"/>
                  </a:lnTo>
                  <a:lnTo>
                    <a:pt x="206698" y="1064895"/>
                  </a:lnTo>
                  <a:lnTo>
                    <a:pt x="210826" y="1054735"/>
                  </a:lnTo>
                  <a:lnTo>
                    <a:pt x="215272" y="1044893"/>
                  </a:lnTo>
                  <a:lnTo>
                    <a:pt x="220353" y="1035368"/>
                  </a:lnTo>
                  <a:lnTo>
                    <a:pt x="225752" y="1026160"/>
                  </a:lnTo>
                  <a:lnTo>
                    <a:pt x="231786" y="1016635"/>
                  </a:lnTo>
                  <a:lnTo>
                    <a:pt x="237502" y="1007745"/>
                  </a:lnTo>
                  <a:lnTo>
                    <a:pt x="243854" y="998855"/>
                  </a:lnTo>
                  <a:lnTo>
                    <a:pt x="250523" y="990283"/>
                  </a:lnTo>
                  <a:lnTo>
                    <a:pt x="257192" y="982663"/>
                  </a:lnTo>
                  <a:lnTo>
                    <a:pt x="264178" y="974725"/>
                  </a:lnTo>
                  <a:lnTo>
                    <a:pt x="271482" y="966788"/>
                  </a:lnTo>
                  <a:lnTo>
                    <a:pt x="279104" y="959485"/>
                  </a:lnTo>
                  <a:lnTo>
                    <a:pt x="286408" y="952500"/>
                  </a:lnTo>
                  <a:lnTo>
                    <a:pt x="294348" y="945833"/>
                  </a:lnTo>
                  <a:lnTo>
                    <a:pt x="302287" y="939165"/>
                  </a:lnTo>
                  <a:lnTo>
                    <a:pt x="310544" y="932815"/>
                  </a:lnTo>
                  <a:lnTo>
                    <a:pt x="318483" y="926465"/>
                  </a:lnTo>
                  <a:lnTo>
                    <a:pt x="326740" y="920750"/>
                  </a:lnTo>
                  <a:lnTo>
                    <a:pt x="334997" y="915035"/>
                  </a:lnTo>
                  <a:lnTo>
                    <a:pt x="343571" y="909955"/>
                  </a:lnTo>
                  <a:lnTo>
                    <a:pt x="361038" y="899795"/>
                  </a:lnTo>
                  <a:lnTo>
                    <a:pt x="378187" y="890588"/>
                  </a:lnTo>
                  <a:lnTo>
                    <a:pt x="395336" y="881698"/>
                  </a:lnTo>
                  <a:lnTo>
                    <a:pt x="413120" y="874078"/>
                  </a:lnTo>
                  <a:lnTo>
                    <a:pt x="430586" y="866458"/>
                  </a:lnTo>
                  <a:lnTo>
                    <a:pt x="448370" y="859790"/>
                  </a:lnTo>
                  <a:lnTo>
                    <a:pt x="463706" y="854494"/>
                  </a:lnTo>
                  <a:lnTo>
                    <a:pt x="453608" y="681672"/>
                  </a:lnTo>
                  <a:lnTo>
                    <a:pt x="428831" y="681672"/>
                  </a:lnTo>
                  <a:lnTo>
                    <a:pt x="405325" y="681037"/>
                  </a:lnTo>
                  <a:lnTo>
                    <a:pt x="382772" y="679767"/>
                  </a:lnTo>
                  <a:lnTo>
                    <a:pt x="360853" y="678497"/>
                  </a:lnTo>
                  <a:lnTo>
                    <a:pt x="339571" y="676592"/>
                  </a:lnTo>
                  <a:lnTo>
                    <a:pt x="319559" y="674687"/>
                  </a:lnTo>
                  <a:lnTo>
                    <a:pt x="299864" y="671830"/>
                  </a:lnTo>
                  <a:lnTo>
                    <a:pt x="281440" y="669290"/>
                  </a:lnTo>
                  <a:lnTo>
                    <a:pt x="263334" y="666115"/>
                  </a:lnTo>
                  <a:lnTo>
                    <a:pt x="246181" y="662622"/>
                  </a:lnTo>
                  <a:lnTo>
                    <a:pt x="230298" y="658495"/>
                  </a:lnTo>
                  <a:lnTo>
                    <a:pt x="214416" y="654685"/>
                  </a:lnTo>
                  <a:lnTo>
                    <a:pt x="199486" y="649922"/>
                  </a:lnTo>
                  <a:lnTo>
                    <a:pt x="185192" y="645795"/>
                  </a:lnTo>
                  <a:lnTo>
                    <a:pt x="171850" y="640715"/>
                  </a:lnTo>
                  <a:lnTo>
                    <a:pt x="158826" y="635635"/>
                  </a:lnTo>
                  <a:lnTo>
                    <a:pt x="146756" y="630555"/>
                  </a:lnTo>
                  <a:lnTo>
                    <a:pt x="135002" y="624840"/>
                  </a:lnTo>
                  <a:lnTo>
                    <a:pt x="123885" y="619125"/>
                  </a:lnTo>
                  <a:lnTo>
                    <a:pt x="113720" y="613092"/>
                  </a:lnTo>
                  <a:lnTo>
                    <a:pt x="103872" y="607377"/>
                  </a:lnTo>
                  <a:lnTo>
                    <a:pt x="94661" y="601027"/>
                  </a:lnTo>
                  <a:lnTo>
                    <a:pt x="85766" y="594677"/>
                  </a:lnTo>
                  <a:lnTo>
                    <a:pt x="77825" y="588010"/>
                  </a:lnTo>
                  <a:lnTo>
                    <a:pt x="69884" y="581660"/>
                  </a:lnTo>
                  <a:lnTo>
                    <a:pt x="62895" y="575310"/>
                  </a:lnTo>
                  <a:lnTo>
                    <a:pt x="56225" y="568007"/>
                  </a:lnTo>
                  <a:lnTo>
                    <a:pt x="49871" y="561340"/>
                  </a:lnTo>
                  <a:lnTo>
                    <a:pt x="44471" y="554672"/>
                  </a:lnTo>
                  <a:lnTo>
                    <a:pt x="38754" y="547687"/>
                  </a:lnTo>
                  <a:lnTo>
                    <a:pt x="34306" y="540702"/>
                  </a:lnTo>
                  <a:lnTo>
                    <a:pt x="29542" y="534035"/>
                  </a:lnTo>
                  <a:lnTo>
                    <a:pt x="25412" y="527050"/>
                  </a:lnTo>
                  <a:lnTo>
                    <a:pt x="21918" y="520065"/>
                  </a:lnTo>
                  <a:lnTo>
                    <a:pt x="18424" y="513397"/>
                  </a:lnTo>
                  <a:lnTo>
                    <a:pt x="15247" y="506095"/>
                  </a:lnTo>
                  <a:lnTo>
                    <a:pt x="12706" y="499427"/>
                  </a:lnTo>
                  <a:lnTo>
                    <a:pt x="10165" y="492760"/>
                  </a:lnTo>
                  <a:lnTo>
                    <a:pt x="8259" y="486092"/>
                  </a:lnTo>
                  <a:lnTo>
                    <a:pt x="6671" y="479425"/>
                  </a:lnTo>
                  <a:lnTo>
                    <a:pt x="3494" y="466725"/>
                  </a:lnTo>
                  <a:lnTo>
                    <a:pt x="1588" y="454342"/>
                  </a:lnTo>
                  <a:lnTo>
                    <a:pt x="953" y="443230"/>
                  </a:lnTo>
                  <a:lnTo>
                    <a:pt x="0" y="432117"/>
                  </a:lnTo>
                  <a:lnTo>
                    <a:pt x="318" y="422275"/>
                  </a:lnTo>
                  <a:lnTo>
                    <a:pt x="953" y="413385"/>
                  </a:lnTo>
                  <a:lnTo>
                    <a:pt x="1588" y="405447"/>
                  </a:lnTo>
                  <a:lnTo>
                    <a:pt x="2541" y="398462"/>
                  </a:lnTo>
                  <a:lnTo>
                    <a:pt x="4447" y="388937"/>
                  </a:lnTo>
                  <a:lnTo>
                    <a:pt x="5082" y="385762"/>
                  </a:lnTo>
                  <a:lnTo>
                    <a:pt x="39389" y="385762"/>
                  </a:lnTo>
                  <a:lnTo>
                    <a:pt x="1282364" y="385762"/>
                  </a:lnTo>
                  <a:lnTo>
                    <a:pt x="1316035" y="385762"/>
                  </a:lnTo>
                  <a:lnTo>
                    <a:pt x="1316671" y="388937"/>
                  </a:lnTo>
                  <a:lnTo>
                    <a:pt x="1318894" y="398462"/>
                  </a:lnTo>
                  <a:lnTo>
                    <a:pt x="1319529" y="405447"/>
                  </a:lnTo>
                  <a:lnTo>
                    <a:pt x="1320482" y="413385"/>
                  </a:lnTo>
                  <a:lnTo>
                    <a:pt x="1320800" y="422275"/>
                  </a:lnTo>
                  <a:lnTo>
                    <a:pt x="1320800" y="432117"/>
                  </a:lnTo>
                  <a:lnTo>
                    <a:pt x="1320482" y="443230"/>
                  </a:lnTo>
                  <a:lnTo>
                    <a:pt x="1319212" y="454342"/>
                  </a:lnTo>
                  <a:lnTo>
                    <a:pt x="1317306" y="466725"/>
                  </a:lnTo>
                  <a:lnTo>
                    <a:pt x="1314447" y="479425"/>
                  </a:lnTo>
                  <a:lnTo>
                    <a:pt x="1312859" y="486092"/>
                  </a:lnTo>
                  <a:lnTo>
                    <a:pt x="1310635" y="492760"/>
                  </a:lnTo>
                  <a:lnTo>
                    <a:pt x="1308094" y="499427"/>
                  </a:lnTo>
                  <a:lnTo>
                    <a:pt x="1305870" y="506095"/>
                  </a:lnTo>
                  <a:lnTo>
                    <a:pt x="1302694" y="513397"/>
                  </a:lnTo>
                  <a:lnTo>
                    <a:pt x="1299200" y="520065"/>
                  </a:lnTo>
                  <a:lnTo>
                    <a:pt x="1295705" y="527050"/>
                  </a:lnTo>
                  <a:lnTo>
                    <a:pt x="1291258" y="534035"/>
                  </a:lnTo>
                  <a:lnTo>
                    <a:pt x="1287129" y="540702"/>
                  </a:lnTo>
                  <a:lnTo>
                    <a:pt x="1282364" y="547687"/>
                  </a:lnTo>
                  <a:lnTo>
                    <a:pt x="1276964" y="554672"/>
                  </a:lnTo>
                  <a:lnTo>
                    <a:pt x="1271246" y="561340"/>
                  </a:lnTo>
                  <a:lnTo>
                    <a:pt x="1265211" y="568007"/>
                  </a:lnTo>
                  <a:lnTo>
                    <a:pt x="1258540" y="575310"/>
                  </a:lnTo>
                  <a:lnTo>
                    <a:pt x="1251234" y="581660"/>
                  </a:lnTo>
                  <a:lnTo>
                    <a:pt x="1243610" y="588010"/>
                  </a:lnTo>
                  <a:lnTo>
                    <a:pt x="1235351" y="594677"/>
                  </a:lnTo>
                  <a:lnTo>
                    <a:pt x="1226775" y="601027"/>
                  </a:lnTo>
                  <a:lnTo>
                    <a:pt x="1217245" y="607377"/>
                  </a:lnTo>
                  <a:lnTo>
                    <a:pt x="1207398" y="613092"/>
                  </a:lnTo>
                  <a:lnTo>
                    <a:pt x="1197233" y="619125"/>
                  </a:lnTo>
                  <a:lnTo>
                    <a:pt x="1186433" y="624840"/>
                  </a:lnTo>
                  <a:lnTo>
                    <a:pt x="1174362" y="630555"/>
                  </a:lnTo>
                  <a:lnTo>
                    <a:pt x="1162291" y="635635"/>
                  </a:lnTo>
                  <a:lnTo>
                    <a:pt x="1149585" y="640715"/>
                  </a:lnTo>
                  <a:lnTo>
                    <a:pt x="1136244" y="645795"/>
                  </a:lnTo>
                  <a:lnTo>
                    <a:pt x="1121632" y="649922"/>
                  </a:lnTo>
                  <a:lnTo>
                    <a:pt x="1106702" y="654685"/>
                  </a:lnTo>
                  <a:lnTo>
                    <a:pt x="1091137" y="658495"/>
                  </a:lnTo>
                  <a:lnTo>
                    <a:pt x="1074937" y="662622"/>
                  </a:lnTo>
                  <a:lnTo>
                    <a:pt x="1057783" y="666115"/>
                  </a:lnTo>
                  <a:lnTo>
                    <a:pt x="1039995" y="669290"/>
                  </a:lnTo>
                  <a:lnTo>
                    <a:pt x="1021253" y="671830"/>
                  </a:lnTo>
                  <a:lnTo>
                    <a:pt x="1001559" y="674687"/>
                  </a:lnTo>
                  <a:lnTo>
                    <a:pt x="981547" y="676592"/>
                  </a:lnTo>
                  <a:lnTo>
                    <a:pt x="960582" y="678497"/>
                  </a:lnTo>
                  <a:lnTo>
                    <a:pt x="938664" y="679767"/>
                  </a:lnTo>
                  <a:lnTo>
                    <a:pt x="915793" y="681037"/>
                  </a:lnTo>
                  <a:lnTo>
                    <a:pt x="892287" y="681672"/>
                  </a:lnTo>
                  <a:lnTo>
                    <a:pt x="867827" y="681672"/>
                  </a:lnTo>
                  <a:lnTo>
                    <a:pt x="859542" y="793767"/>
                  </a:lnTo>
                  <a:lnTo>
                    <a:pt x="870424" y="792798"/>
                  </a:lnTo>
                  <a:lnTo>
                    <a:pt x="902499" y="789305"/>
                  </a:lnTo>
                  <a:lnTo>
                    <a:pt x="934256" y="785178"/>
                  </a:lnTo>
                  <a:lnTo>
                    <a:pt x="965696" y="780098"/>
                  </a:lnTo>
                  <a:lnTo>
                    <a:pt x="996500" y="774065"/>
                  </a:lnTo>
                  <a:lnTo>
                    <a:pt x="1012061" y="770573"/>
                  </a:lnTo>
                  <a:lnTo>
                    <a:pt x="1027305" y="767080"/>
                  </a:lnTo>
                  <a:lnTo>
                    <a:pt x="1042548" y="763588"/>
                  </a:lnTo>
                  <a:lnTo>
                    <a:pt x="1057474" y="759460"/>
                  </a:lnTo>
                  <a:lnTo>
                    <a:pt x="1072400" y="755333"/>
                  </a:lnTo>
                  <a:lnTo>
                    <a:pt x="1087326" y="750888"/>
                  </a:lnTo>
                  <a:lnTo>
                    <a:pt x="1101617" y="746125"/>
                  </a:lnTo>
                  <a:lnTo>
                    <a:pt x="1116225" y="741045"/>
                  </a:lnTo>
                  <a:lnTo>
                    <a:pt x="1130198" y="735965"/>
                  </a:lnTo>
                  <a:lnTo>
                    <a:pt x="1144489" y="730568"/>
                  </a:lnTo>
                  <a:lnTo>
                    <a:pt x="1158462" y="725170"/>
                  </a:lnTo>
                  <a:lnTo>
                    <a:pt x="1172118" y="719138"/>
                  </a:lnTo>
                  <a:lnTo>
                    <a:pt x="1185456" y="713423"/>
                  </a:lnTo>
                  <a:lnTo>
                    <a:pt x="1198794" y="706755"/>
                  </a:lnTo>
                  <a:lnTo>
                    <a:pt x="1211814" y="700088"/>
                  </a:lnTo>
                  <a:lnTo>
                    <a:pt x="1224199" y="693103"/>
                  </a:lnTo>
                  <a:lnTo>
                    <a:pt x="1236902" y="685800"/>
                  </a:lnTo>
                  <a:lnTo>
                    <a:pt x="1248653" y="678498"/>
                  </a:lnTo>
                  <a:lnTo>
                    <a:pt x="1260403" y="670560"/>
                  </a:lnTo>
                  <a:lnTo>
                    <a:pt x="1271835" y="662305"/>
                  </a:lnTo>
                  <a:lnTo>
                    <a:pt x="1282633" y="654050"/>
                  </a:lnTo>
                  <a:lnTo>
                    <a:pt x="1293430" y="645478"/>
                  </a:lnTo>
                  <a:lnTo>
                    <a:pt x="1303275" y="636588"/>
                  </a:lnTo>
                  <a:lnTo>
                    <a:pt x="1312802" y="627698"/>
                  </a:lnTo>
                  <a:lnTo>
                    <a:pt x="1322012" y="618173"/>
                  </a:lnTo>
                  <a:lnTo>
                    <a:pt x="1330586" y="608648"/>
                  </a:lnTo>
                  <a:lnTo>
                    <a:pt x="1338843" y="598488"/>
                  </a:lnTo>
                  <a:lnTo>
                    <a:pt x="1346147" y="588328"/>
                  </a:lnTo>
                  <a:lnTo>
                    <a:pt x="1353134" y="578168"/>
                  </a:lnTo>
                  <a:lnTo>
                    <a:pt x="1359803" y="567690"/>
                  </a:lnTo>
                  <a:lnTo>
                    <a:pt x="1365837" y="556895"/>
                  </a:lnTo>
                  <a:lnTo>
                    <a:pt x="1371235" y="545783"/>
                  </a:lnTo>
                  <a:lnTo>
                    <a:pt x="1376317" y="534670"/>
                  </a:lnTo>
                  <a:lnTo>
                    <a:pt x="1380445" y="522923"/>
                  </a:lnTo>
                  <a:lnTo>
                    <a:pt x="1384256" y="511493"/>
                  </a:lnTo>
                  <a:lnTo>
                    <a:pt x="1387432" y="499428"/>
                  </a:lnTo>
                  <a:lnTo>
                    <a:pt x="1389655" y="487363"/>
                  </a:lnTo>
                  <a:lnTo>
                    <a:pt x="1391560" y="474663"/>
                  </a:lnTo>
                  <a:lnTo>
                    <a:pt x="1392513" y="468630"/>
                  </a:lnTo>
                  <a:lnTo>
                    <a:pt x="1392831" y="462280"/>
                  </a:lnTo>
                  <a:lnTo>
                    <a:pt x="1393148" y="456883"/>
                  </a:lnTo>
                  <a:lnTo>
                    <a:pt x="1393783" y="454343"/>
                  </a:lnTo>
                  <a:lnTo>
                    <a:pt x="1393783" y="450215"/>
                  </a:lnTo>
                  <a:lnTo>
                    <a:pt x="1394101" y="442913"/>
                  </a:lnTo>
                  <a:lnTo>
                    <a:pt x="1394101" y="437515"/>
                  </a:lnTo>
                  <a:lnTo>
                    <a:pt x="1393148" y="426720"/>
                  </a:lnTo>
                  <a:lnTo>
                    <a:pt x="1392195" y="415925"/>
                  </a:lnTo>
                  <a:lnTo>
                    <a:pt x="1390607" y="405765"/>
                  </a:lnTo>
                  <a:lnTo>
                    <a:pt x="1388067" y="395923"/>
                  </a:lnTo>
                  <a:lnTo>
                    <a:pt x="1384891" y="386080"/>
                  </a:lnTo>
                  <a:lnTo>
                    <a:pt x="1381080" y="376873"/>
                  </a:lnTo>
                  <a:lnTo>
                    <a:pt x="1376317" y="367348"/>
                  </a:lnTo>
                  <a:lnTo>
                    <a:pt x="1370918" y="358458"/>
                  </a:lnTo>
                  <a:lnTo>
                    <a:pt x="1364249" y="349250"/>
                  </a:lnTo>
                  <a:lnTo>
                    <a:pt x="1357262" y="340360"/>
                  </a:lnTo>
                  <a:lnTo>
                    <a:pt x="1349323" y="331788"/>
                  </a:lnTo>
                  <a:lnTo>
                    <a:pt x="1340431" y="323215"/>
                  </a:lnTo>
                  <a:lnTo>
                    <a:pt x="1330904" y="314960"/>
                  </a:lnTo>
                  <a:lnTo>
                    <a:pt x="1320741" y="306705"/>
                  </a:lnTo>
                  <a:lnTo>
                    <a:pt x="1310262" y="298768"/>
                  </a:lnTo>
                  <a:lnTo>
                    <a:pt x="1298829" y="291148"/>
                  </a:lnTo>
                  <a:lnTo>
                    <a:pt x="1287079" y="283528"/>
                  </a:lnTo>
                  <a:lnTo>
                    <a:pt x="1274376" y="276543"/>
                  </a:lnTo>
                  <a:lnTo>
                    <a:pt x="1261991" y="269558"/>
                  </a:lnTo>
                  <a:lnTo>
                    <a:pt x="1248653" y="263208"/>
                  </a:lnTo>
                  <a:lnTo>
                    <a:pt x="1235315" y="256858"/>
                  </a:lnTo>
                  <a:lnTo>
                    <a:pt x="1221341" y="250508"/>
                  </a:lnTo>
                  <a:lnTo>
                    <a:pt x="1207051" y="245110"/>
                  </a:lnTo>
                  <a:lnTo>
                    <a:pt x="1193077" y="239713"/>
                  </a:lnTo>
                  <a:lnTo>
                    <a:pt x="1178151" y="234633"/>
                  </a:lnTo>
                  <a:lnTo>
                    <a:pt x="1163543" y="229553"/>
                  </a:lnTo>
                  <a:lnTo>
                    <a:pt x="1148617" y="224473"/>
                  </a:lnTo>
                  <a:lnTo>
                    <a:pt x="1133374" y="219710"/>
                  </a:lnTo>
                  <a:lnTo>
                    <a:pt x="1118130" y="215265"/>
                  </a:lnTo>
                  <a:lnTo>
                    <a:pt x="1102887" y="211138"/>
                  </a:lnTo>
                  <a:lnTo>
                    <a:pt x="1087326" y="207010"/>
                  </a:lnTo>
                  <a:lnTo>
                    <a:pt x="1056204" y="200025"/>
                  </a:lnTo>
                  <a:lnTo>
                    <a:pt x="1035879" y="195263"/>
                  </a:lnTo>
                  <a:lnTo>
                    <a:pt x="1014919" y="191135"/>
                  </a:lnTo>
                  <a:lnTo>
                    <a:pt x="994277" y="187325"/>
                  </a:lnTo>
                  <a:lnTo>
                    <a:pt x="973635" y="183515"/>
                  </a:lnTo>
                  <a:lnTo>
                    <a:pt x="952675" y="180023"/>
                  </a:lnTo>
                  <a:lnTo>
                    <a:pt x="932033" y="176848"/>
                  </a:lnTo>
                  <a:lnTo>
                    <a:pt x="889796" y="171133"/>
                  </a:lnTo>
                  <a:lnTo>
                    <a:pt x="888525" y="178435"/>
                  </a:lnTo>
                  <a:lnTo>
                    <a:pt x="886938" y="185738"/>
                  </a:lnTo>
                  <a:lnTo>
                    <a:pt x="885032" y="192723"/>
                  </a:lnTo>
                  <a:lnTo>
                    <a:pt x="882492" y="199708"/>
                  </a:lnTo>
                  <a:lnTo>
                    <a:pt x="879951" y="206693"/>
                  </a:lnTo>
                  <a:lnTo>
                    <a:pt x="876775" y="213360"/>
                  </a:lnTo>
                  <a:lnTo>
                    <a:pt x="873282" y="220345"/>
                  </a:lnTo>
                  <a:lnTo>
                    <a:pt x="869154" y="227013"/>
                  </a:lnTo>
                  <a:lnTo>
                    <a:pt x="865343" y="233363"/>
                  </a:lnTo>
                  <a:lnTo>
                    <a:pt x="860579" y="240030"/>
                  </a:lnTo>
                  <a:lnTo>
                    <a:pt x="855816" y="246380"/>
                  </a:lnTo>
                  <a:lnTo>
                    <a:pt x="850734" y="252730"/>
                  </a:lnTo>
                  <a:lnTo>
                    <a:pt x="845336" y="258763"/>
                  </a:lnTo>
                  <a:lnTo>
                    <a:pt x="839619" y="264795"/>
                  </a:lnTo>
                  <a:lnTo>
                    <a:pt x="833585" y="270510"/>
                  </a:lnTo>
                  <a:lnTo>
                    <a:pt x="827234" y="276225"/>
                  </a:lnTo>
                  <a:lnTo>
                    <a:pt x="820565" y="281623"/>
                  </a:lnTo>
                  <a:lnTo>
                    <a:pt x="813578" y="287020"/>
                  </a:lnTo>
                  <a:lnTo>
                    <a:pt x="806592" y="292100"/>
                  </a:lnTo>
                  <a:lnTo>
                    <a:pt x="798970" y="297180"/>
                  </a:lnTo>
                  <a:lnTo>
                    <a:pt x="791348" y="301943"/>
                  </a:lnTo>
                  <a:lnTo>
                    <a:pt x="783409" y="306388"/>
                  </a:lnTo>
                  <a:lnTo>
                    <a:pt x="775152" y="310515"/>
                  </a:lnTo>
                  <a:lnTo>
                    <a:pt x="766578" y="314960"/>
                  </a:lnTo>
                  <a:lnTo>
                    <a:pt x="758003" y="318770"/>
                  </a:lnTo>
                  <a:lnTo>
                    <a:pt x="749429" y="322263"/>
                  </a:lnTo>
                  <a:lnTo>
                    <a:pt x="740219" y="325755"/>
                  </a:lnTo>
                  <a:lnTo>
                    <a:pt x="731010" y="328930"/>
                  </a:lnTo>
                  <a:lnTo>
                    <a:pt x="721482" y="331788"/>
                  </a:lnTo>
                  <a:lnTo>
                    <a:pt x="711638" y="334645"/>
                  </a:lnTo>
                  <a:lnTo>
                    <a:pt x="701793" y="336868"/>
                  </a:lnTo>
                  <a:lnTo>
                    <a:pt x="692266" y="338773"/>
                  </a:lnTo>
                  <a:lnTo>
                    <a:pt x="679880" y="340678"/>
                  </a:lnTo>
                  <a:lnTo>
                    <a:pt x="668130" y="342265"/>
                  </a:lnTo>
                  <a:lnTo>
                    <a:pt x="656380" y="343535"/>
                  </a:lnTo>
                  <a:lnTo>
                    <a:pt x="644630" y="344170"/>
                  </a:lnTo>
                  <a:lnTo>
                    <a:pt x="633197" y="344170"/>
                  </a:lnTo>
                  <a:lnTo>
                    <a:pt x="622082" y="344170"/>
                  </a:lnTo>
                  <a:lnTo>
                    <a:pt x="610650" y="343535"/>
                  </a:lnTo>
                  <a:lnTo>
                    <a:pt x="599535" y="342583"/>
                  </a:lnTo>
                  <a:lnTo>
                    <a:pt x="588737" y="340995"/>
                  </a:lnTo>
                  <a:lnTo>
                    <a:pt x="577940" y="339090"/>
                  </a:lnTo>
                  <a:lnTo>
                    <a:pt x="567460" y="337185"/>
                  </a:lnTo>
                  <a:lnTo>
                    <a:pt x="557298" y="334645"/>
                  </a:lnTo>
                  <a:lnTo>
                    <a:pt x="547135" y="331788"/>
                  </a:lnTo>
                  <a:lnTo>
                    <a:pt x="537608" y="328295"/>
                  </a:lnTo>
                  <a:lnTo>
                    <a:pt x="528398" y="324803"/>
                  </a:lnTo>
                  <a:lnTo>
                    <a:pt x="518871" y="320358"/>
                  </a:lnTo>
                  <a:lnTo>
                    <a:pt x="510297" y="316230"/>
                  </a:lnTo>
                  <a:lnTo>
                    <a:pt x="501722" y="311468"/>
                  </a:lnTo>
                  <a:lnTo>
                    <a:pt x="493783" y="306705"/>
                  </a:lnTo>
                  <a:lnTo>
                    <a:pt x="485844" y="301308"/>
                  </a:lnTo>
                  <a:lnTo>
                    <a:pt x="478540" y="295593"/>
                  </a:lnTo>
                  <a:lnTo>
                    <a:pt x="471553" y="289560"/>
                  </a:lnTo>
                  <a:lnTo>
                    <a:pt x="464884" y="283528"/>
                  </a:lnTo>
                  <a:lnTo>
                    <a:pt x="458850" y="276860"/>
                  </a:lnTo>
                  <a:lnTo>
                    <a:pt x="453134" y="270193"/>
                  </a:lnTo>
                  <a:lnTo>
                    <a:pt x="448053" y="263208"/>
                  </a:lnTo>
                  <a:lnTo>
                    <a:pt x="443289" y="255588"/>
                  </a:lnTo>
                  <a:lnTo>
                    <a:pt x="438843" y="248285"/>
                  </a:lnTo>
                  <a:lnTo>
                    <a:pt x="435350" y="240348"/>
                  </a:lnTo>
                  <a:lnTo>
                    <a:pt x="432174" y="232093"/>
                  </a:lnTo>
                  <a:lnTo>
                    <a:pt x="429633" y="224155"/>
                  </a:lnTo>
                  <a:lnTo>
                    <a:pt x="427728" y="215265"/>
                  </a:lnTo>
                  <a:lnTo>
                    <a:pt x="426458" y="206693"/>
                  </a:lnTo>
                  <a:lnTo>
                    <a:pt x="425187" y="198120"/>
                  </a:lnTo>
                  <a:lnTo>
                    <a:pt x="425187" y="189548"/>
                  </a:lnTo>
                  <a:lnTo>
                    <a:pt x="425505" y="180975"/>
                  </a:lnTo>
                  <a:lnTo>
                    <a:pt x="426458" y="172403"/>
                  </a:lnTo>
                  <a:lnTo>
                    <a:pt x="428046" y="164148"/>
                  </a:lnTo>
                  <a:lnTo>
                    <a:pt x="429951" y="155575"/>
                  </a:lnTo>
                  <a:lnTo>
                    <a:pt x="432809" y="147320"/>
                  </a:lnTo>
                  <a:lnTo>
                    <a:pt x="435667" y="139065"/>
                  </a:lnTo>
                  <a:lnTo>
                    <a:pt x="439478" y="130810"/>
                  </a:lnTo>
                  <a:lnTo>
                    <a:pt x="443607" y="122872"/>
                  </a:lnTo>
                  <a:lnTo>
                    <a:pt x="448370" y="114935"/>
                  </a:lnTo>
                  <a:lnTo>
                    <a:pt x="453451" y="107315"/>
                  </a:lnTo>
                  <a:lnTo>
                    <a:pt x="458850" y="99377"/>
                  </a:lnTo>
                  <a:lnTo>
                    <a:pt x="464884" y="92393"/>
                  </a:lnTo>
                  <a:lnTo>
                    <a:pt x="471553" y="84773"/>
                  </a:lnTo>
                  <a:lnTo>
                    <a:pt x="478222" y="77787"/>
                  </a:lnTo>
                  <a:lnTo>
                    <a:pt x="485526" y="71120"/>
                  </a:lnTo>
                  <a:lnTo>
                    <a:pt x="493465" y="64452"/>
                  </a:lnTo>
                  <a:lnTo>
                    <a:pt x="501405" y="58420"/>
                  </a:lnTo>
                  <a:lnTo>
                    <a:pt x="509979" y="52070"/>
                  </a:lnTo>
                  <a:lnTo>
                    <a:pt x="518554" y="46355"/>
                  </a:lnTo>
                  <a:lnTo>
                    <a:pt x="527763" y="40640"/>
                  </a:lnTo>
                  <a:lnTo>
                    <a:pt x="537290" y="35560"/>
                  </a:lnTo>
                  <a:lnTo>
                    <a:pt x="547135" y="30480"/>
                  </a:lnTo>
                  <a:lnTo>
                    <a:pt x="557298" y="26035"/>
                  </a:lnTo>
                  <a:lnTo>
                    <a:pt x="567777" y="21908"/>
                  </a:lnTo>
                  <a:lnTo>
                    <a:pt x="578892" y="17463"/>
                  </a:lnTo>
                  <a:lnTo>
                    <a:pt x="589690" y="13970"/>
                  </a:lnTo>
                  <a:lnTo>
                    <a:pt x="601123" y="10795"/>
                  </a:lnTo>
                  <a:lnTo>
                    <a:pt x="612555" y="8255"/>
                  </a:lnTo>
                  <a:lnTo>
                    <a:pt x="624305" y="5715"/>
                  </a:lnTo>
                  <a:lnTo>
                    <a:pt x="639866" y="3175"/>
                  </a:lnTo>
                  <a:lnTo>
                    <a:pt x="655427" y="1588"/>
                  </a:lnTo>
                  <a:lnTo>
                    <a:pt x="670036" y="318"/>
                  </a:lnTo>
                  <a:lnTo>
                    <a:pt x="68496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250"/>
                            </p:stCondLst>
                            <p:childTnLst>
                              <p:par>
                                <p:cTn id="25" presetID="53" presetClass="entr" presetSubtype="16"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2750"/>
                            </p:stCondLst>
                            <p:childTnLst>
                              <p:par>
                                <p:cTn id="31" presetID="53" presetClass="entr" presetSubtype="16"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3250"/>
                            </p:stCondLst>
                            <p:childTnLst>
                              <p:par>
                                <p:cTn id="37" presetID="53" presetClass="entr" presetSubtype="16"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750"/>
                            </p:stCondLst>
                            <p:childTnLst>
                              <p:par>
                                <p:cTn id="43" presetID="53" presetClass="entr" presetSubtype="16"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sp>
        <p:nvSpPr>
          <p:cNvPr id="23" name="MH_Other_1"/>
          <p:cNvSpPr/>
          <p:nvPr>
            <p:custDataLst>
              <p:tags r:id="rId1"/>
            </p:custDataLst>
          </p:nvPr>
        </p:nvSpPr>
        <p:spPr>
          <a:xfrm>
            <a:off x="2152322" y="2757568"/>
            <a:ext cx="3829016" cy="35518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990151" h="582700">
                <a:moveTo>
                  <a:pt x="527539" y="0"/>
                </a:moveTo>
                <a:lnTo>
                  <a:pt x="4990151" y="0"/>
                </a:lnTo>
                <a:lnTo>
                  <a:pt x="4285302" y="582700"/>
                </a:lnTo>
                <a:lnTo>
                  <a:pt x="0" y="571926"/>
                </a:lnTo>
                <a:lnTo>
                  <a:pt x="527539" y="0"/>
                </a:lnTo>
                <a:close/>
              </a:path>
            </a:pathLst>
          </a:custGeom>
          <a:gradFill flip="none" rotWithShape="1">
            <a:gsLst>
              <a:gs pos="0">
                <a:schemeClr val="accent1">
                  <a:lumMod val="50000"/>
                </a:schemeClr>
              </a:gs>
              <a:gs pos="50000">
                <a:schemeClr val="accent1">
                  <a:lumMod val="75000"/>
                </a:schemeClr>
              </a:gs>
              <a:gs pos="100000">
                <a:schemeClr val="accent1">
                  <a:lumMod val="75000"/>
                </a:schemeClr>
              </a:gs>
            </a:gsLst>
            <a:lin ang="5400000" scaled="1"/>
            <a:tileRect/>
          </a:gra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27" name="MH_Other_2"/>
          <p:cNvSpPr/>
          <p:nvPr>
            <p:custDataLst>
              <p:tags r:id="rId2"/>
            </p:custDataLst>
          </p:nvPr>
        </p:nvSpPr>
        <p:spPr>
          <a:xfrm>
            <a:off x="2684085" y="4359963"/>
            <a:ext cx="3829016" cy="34837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990151" h="582700">
                <a:moveTo>
                  <a:pt x="527539" y="0"/>
                </a:moveTo>
                <a:lnTo>
                  <a:pt x="4990151" y="0"/>
                </a:lnTo>
                <a:lnTo>
                  <a:pt x="4285302" y="582700"/>
                </a:lnTo>
                <a:lnTo>
                  <a:pt x="0" y="571926"/>
                </a:lnTo>
                <a:lnTo>
                  <a:pt x="527539" y="0"/>
                </a:lnTo>
                <a:close/>
              </a:path>
            </a:pathLst>
          </a:custGeom>
          <a:gradFill flip="none" rotWithShape="1">
            <a:gsLst>
              <a:gs pos="0">
                <a:schemeClr val="accent1">
                  <a:lumMod val="50000"/>
                </a:schemeClr>
              </a:gs>
              <a:gs pos="50000">
                <a:schemeClr val="accent1">
                  <a:lumMod val="75000"/>
                </a:schemeClr>
              </a:gs>
              <a:gs pos="100000">
                <a:schemeClr val="accent1">
                  <a:lumMod val="75000"/>
                </a:schemeClr>
              </a:gs>
            </a:gsLst>
            <a:lin ang="5400000" scaled="1"/>
            <a:tileRect/>
          </a:gradFill>
          <a:ln w="25400" cap="flat" cmpd="sng" algn="ctr">
            <a:noFill/>
            <a:prstDash val="solid"/>
          </a:ln>
          <a:effectLst/>
        </p:spPr>
        <p:txBody>
          <a:bodyPr rtlCol="0" anchor="ctr"/>
          <a:lstStyle/>
          <a:p>
            <a:pPr algn="ctr"/>
            <a:endParaRPr lang="zh-CN" altLang="en-US" sz="1350" kern="0">
              <a:solidFill>
                <a:sysClr val="window" lastClr="FFFFFF"/>
              </a:solidFill>
              <a:latin typeface="Calibri"/>
              <a:ea typeface="宋体"/>
            </a:endParaRPr>
          </a:p>
        </p:txBody>
      </p:sp>
      <p:grpSp>
        <p:nvGrpSpPr>
          <p:cNvPr id="2" name="组合 1"/>
          <p:cNvGrpSpPr/>
          <p:nvPr/>
        </p:nvGrpSpPr>
        <p:grpSpPr>
          <a:xfrm>
            <a:off x="2129227" y="1250425"/>
            <a:ext cx="3852109" cy="1840682"/>
            <a:chOff x="2129227" y="1250425"/>
            <a:chExt cx="3852109" cy="1840682"/>
          </a:xfrm>
        </p:grpSpPr>
        <p:sp>
          <p:nvSpPr>
            <p:cNvPr id="24" name="MH_SubTitle_1"/>
            <p:cNvSpPr/>
            <p:nvPr>
              <p:custDataLst>
                <p:tags r:id="rId3"/>
              </p:custDataLst>
            </p:nvPr>
          </p:nvSpPr>
          <p:spPr>
            <a:xfrm>
              <a:off x="2129227" y="1493427"/>
              <a:ext cx="3852109" cy="1264141"/>
            </a:xfrm>
            <a:custGeom>
              <a:avLst/>
              <a:gdLst/>
              <a:ahLst/>
              <a:cxnLst/>
              <a:rect l="l" t="t" r="r" b="b"/>
              <a:pathLst>
                <a:path w="3949630" h="1296144">
                  <a:moveTo>
                    <a:pt x="1437549" y="0"/>
                  </a:moveTo>
                  <a:lnTo>
                    <a:pt x="3517142" y="0"/>
                  </a:lnTo>
                  <a:lnTo>
                    <a:pt x="3949630" y="1296144"/>
                  </a:lnTo>
                  <a:lnTo>
                    <a:pt x="0" y="1296144"/>
                  </a:lnTo>
                  <a:lnTo>
                    <a:pt x="0" y="1284651"/>
                  </a:lnTo>
                  <a:close/>
                </a:path>
              </a:pathLst>
            </a:custGeom>
            <a:gradFill flip="none" rotWithShape="1">
              <a:gsLst>
                <a:gs pos="0">
                  <a:schemeClr val="accent1">
                    <a:lumMod val="50000"/>
                  </a:schemeClr>
                </a:gs>
                <a:gs pos="50000">
                  <a:schemeClr val="accent1">
                    <a:lumMod val="75000"/>
                  </a:schemeClr>
                </a:gs>
                <a:gs pos="100000">
                  <a:schemeClr val="accent1">
                    <a:lumMod val="60000"/>
                    <a:lumOff val="40000"/>
                  </a:schemeClr>
                </a:gs>
              </a:gsLst>
              <a:lin ang="2700000" scaled="1"/>
              <a:tileRect/>
            </a:gradFill>
            <a:ln w="25400" cap="flat" cmpd="sng" algn="ctr">
              <a:noFill/>
              <a:prstDash val="solid"/>
            </a:ln>
            <a:effectLst/>
          </p:spPr>
          <p:txBody>
            <a:bodyPr lIns="684000" rIns="216000" rtlCol="0" anchor="ctr"/>
            <a:lstStyle/>
            <a:p>
              <a:pPr algn="ctr">
                <a:defRPr/>
              </a:pPr>
              <a:r>
                <a:rPr lang="zh-CN" altLang="en-US" kern="0" dirty="0">
                  <a:solidFill>
                    <a:srgbClr val="FFFFFF"/>
                  </a:solidFill>
                </a:rPr>
                <a:t>添加标题</a:t>
              </a:r>
              <a:endParaRPr lang="zh-CN" altLang="en-US" kern="0" dirty="0">
                <a:solidFill>
                  <a:srgbClr val="FFFFFF"/>
                </a:solidFill>
              </a:endParaRPr>
            </a:p>
          </p:txBody>
        </p:sp>
        <p:sp>
          <p:nvSpPr>
            <p:cNvPr id="29" name="MH_Other_4"/>
            <p:cNvSpPr txBox="1"/>
            <p:nvPr>
              <p:custDataLst>
                <p:tags r:id="rId4"/>
              </p:custDataLst>
            </p:nvPr>
          </p:nvSpPr>
          <p:spPr>
            <a:xfrm>
              <a:off x="2982927" y="1250425"/>
              <a:ext cx="751056" cy="1840682"/>
            </a:xfrm>
            <a:prstGeom prst="rect">
              <a:avLst/>
            </a:prstGeom>
            <a:noFill/>
          </p:spPr>
          <p:txBody>
            <a:bodyPr wrap="square" rtlCol="0" anchor="ctr" anchorCtr="0">
              <a:noAutofit/>
            </a:bodyPr>
            <a:lstStyle/>
            <a:p>
              <a:pPr algn="ctr">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Britannic Bold" pitchFamily="34" charset="0"/>
                  <a:ea typeface="微软雅黑" panose="020B0503020204020204" pitchFamily="34" charset="-122"/>
                </a:rPr>
                <a:t>1</a:t>
              </a:r>
              <a:endParaRPr lang="zh-CN" altLang="en-US" sz="7200" b="1" kern="0" dirty="0">
                <a:solidFill>
                  <a:sysClr val="window" lastClr="FFFFFF"/>
                </a:solidFill>
                <a:effectLst>
                  <a:innerShdw blurRad="63500" dist="50800" dir="13500000">
                    <a:prstClr val="black">
                      <a:alpha val="50000"/>
                    </a:prstClr>
                  </a:innerShdw>
                </a:effectLst>
                <a:latin typeface="Britannic Bold" pitchFamily="34" charset="0"/>
                <a:ea typeface="微软雅黑" panose="020B0503020204020204" pitchFamily="34" charset="-122"/>
              </a:endParaRPr>
            </a:p>
          </p:txBody>
        </p:sp>
      </p:grpSp>
      <p:grpSp>
        <p:nvGrpSpPr>
          <p:cNvPr id="3" name="组合 2"/>
          <p:cNvGrpSpPr/>
          <p:nvPr/>
        </p:nvGrpSpPr>
        <p:grpSpPr>
          <a:xfrm>
            <a:off x="2152323" y="2789250"/>
            <a:ext cx="4363692" cy="1840682"/>
            <a:chOff x="2152323" y="2789250"/>
            <a:chExt cx="4363692" cy="1840682"/>
          </a:xfrm>
        </p:grpSpPr>
        <p:sp>
          <p:nvSpPr>
            <p:cNvPr id="25" name="MH_SubTitle_2"/>
            <p:cNvSpPr/>
            <p:nvPr>
              <p:custDataLst>
                <p:tags r:id="rId5"/>
              </p:custDataLst>
            </p:nvPr>
          </p:nvSpPr>
          <p:spPr>
            <a:xfrm>
              <a:off x="2152323" y="3095818"/>
              <a:ext cx="4363692" cy="1264141"/>
            </a:xfrm>
            <a:custGeom>
              <a:avLst/>
              <a:gdLst/>
              <a:ahLst/>
              <a:cxnLst/>
              <a:rect l="l" t="t" r="r" b="b"/>
              <a:pathLst>
                <a:path w="4474164" h="1296144">
                  <a:moveTo>
                    <a:pt x="0" y="0"/>
                  </a:moveTo>
                  <a:lnTo>
                    <a:pt x="4041676" y="0"/>
                  </a:lnTo>
                  <a:lnTo>
                    <a:pt x="4474164" y="1296144"/>
                  </a:lnTo>
                  <a:lnTo>
                    <a:pt x="432489" y="1296144"/>
                  </a:lnTo>
                  <a:close/>
                </a:path>
              </a:pathLst>
            </a:custGeom>
            <a:gradFill flip="none" rotWithShape="1">
              <a:gsLst>
                <a:gs pos="0">
                  <a:schemeClr val="accent1">
                    <a:lumMod val="50000"/>
                  </a:schemeClr>
                </a:gs>
                <a:gs pos="50000">
                  <a:schemeClr val="accent1">
                    <a:lumMod val="75000"/>
                  </a:schemeClr>
                </a:gs>
                <a:gs pos="100000">
                  <a:schemeClr val="accent1">
                    <a:lumMod val="60000"/>
                    <a:lumOff val="40000"/>
                  </a:schemeClr>
                </a:gs>
              </a:gsLst>
              <a:lin ang="2700000" scaled="1"/>
              <a:tileRect/>
            </a:gradFill>
            <a:ln w="25400" cap="flat" cmpd="sng" algn="ctr">
              <a:noFill/>
              <a:prstDash val="solid"/>
            </a:ln>
            <a:effectLst/>
          </p:spPr>
          <p:txBody>
            <a:bodyPr rtlCol="0" anchor="ctr"/>
            <a:lstStyle/>
            <a:p>
              <a:pPr algn="ctr">
                <a:defRPr/>
              </a:pPr>
              <a:r>
                <a:rPr lang="zh-CN" altLang="en-US" kern="0" dirty="0">
                  <a:solidFill>
                    <a:srgbClr val="FFFFFF"/>
                  </a:solidFill>
                </a:rPr>
                <a:t>添加标题</a:t>
              </a:r>
              <a:endParaRPr lang="zh-CN" altLang="en-US" kern="0" dirty="0">
                <a:solidFill>
                  <a:srgbClr val="FFFFFF"/>
                </a:solidFill>
              </a:endParaRPr>
            </a:p>
          </p:txBody>
        </p:sp>
        <p:sp>
          <p:nvSpPr>
            <p:cNvPr id="30" name="MH_Other_5"/>
            <p:cNvSpPr txBox="1"/>
            <p:nvPr>
              <p:custDataLst>
                <p:tags r:id="rId6"/>
              </p:custDataLst>
            </p:nvPr>
          </p:nvSpPr>
          <p:spPr>
            <a:xfrm>
              <a:off x="2583227" y="2789250"/>
              <a:ext cx="751056" cy="1840682"/>
            </a:xfrm>
            <a:prstGeom prst="rect">
              <a:avLst/>
            </a:prstGeom>
            <a:noFill/>
          </p:spPr>
          <p:txBody>
            <a:bodyPr wrap="square" rtlCol="0" anchor="ctr" anchorCtr="0">
              <a:noAutofit/>
            </a:bodyPr>
            <a:lstStyle/>
            <a:p>
              <a:pPr algn="ctr">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Britannic Bold" pitchFamily="34" charset="0"/>
                  <a:ea typeface="微软雅黑" panose="020B0503020204020204" pitchFamily="34" charset="-122"/>
                </a:rPr>
                <a:t>2</a:t>
              </a:r>
              <a:endParaRPr lang="zh-CN" altLang="en-US" sz="7200" b="1" kern="0" dirty="0">
                <a:solidFill>
                  <a:sysClr val="window" lastClr="FFFFFF"/>
                </a:solidFill>
                <a:effectLst>
                  <a:innerShdw blurRad="63500" dist="50800" dir="13500000">
                    <a:prstClr val="black">
                      <a:alpha val="50000"/>
                    </a:prstClr>
                  </a:innerShdw>
                </a:effectLst>
                <a:latin typeface="Britannic Bold" pitchFamily="34" charset="0"/>
                <a:ea typeface="微软雅黑" panose="020B0503020204020204" pitchFamily="34" charset="-122"/>
              </a:endParaRPr>
            </a:p>
          </p:txBody>
        </p:sp>
      </p:grpSp>
      <p:grpSp>
        <p:nvGrpSpPr>
          <p:cNvPr id="4" name="组合 3"/>
          <p:cNvGrpSpPr/>
          <p:nvPr/>
        </p:nvGrpSpPr>
        <p:grpSpPr>
          <a:xfrm>
            <a:off x="2686995" y="4385283"/>
            <a:ext cx="3852498" cy="1840682"/>
            <a:chOff x="2686995" y="4385283"/>
            <a:chExt cx="3852498" cy="1840682"/>
          </a:xfrm>
        </p:grpSpPr>
        <p:sp>
          <p:nvSpPr>
            <p:cNvPr id="26" name="MH_SubTitle_3"/>
            <p:cNvSpPr/>
            <p:nvPr>
              <p:custDataLst>
                <p:tags r:id="rId7"/>
              </p:custDataLst>
            </p:nvPr>
          </p:nvSpPr>
          <p:spPr>
            <a:xfrm>
              <a:off x="2686995" y="4698210"/>
              <a:ext cx="3852498" cy="1264141"/>
            </a:xfrm>
            <a:custGeom>
              <a:avLst/>
              <a:gdLst/>
              <a:ahLst/>
              <a:cxnLst/>
              <a:rect l="l" t="t" r="r" b="b"/>
              <a:pathLst>
                <a:path w="3950028" h="1296144">
                  <a:moveTo>
                    <a:pt x="0" y="0"/>
                  </a:moveTo>
                  <a:lnTo>
                    <a:pt x="3950028" y="0"/>
                  </a:lnTo>
                  <a:lnTo>
                    <a:pt x="2499617" y="1296144"/>
                  </a:lnTo>
                  <a:lnTo>
                    <a:pt x="432488" y="1296144"/>
                  </a:lnTo>
                  <a:close/>
                </a:path>
              </a:pathLst>
            </a:custGeom>
            <a:gradFill flip="none" rotWithShape="1">
              <a:gsLst>
                <a:gs pos="0">
                  <a:schemeClr val="accent1">
                    <a:lumMod val="50000"/>
                  </a:schemeClr>
                </a:gs>
                <a:gs pos="50000">
                  <a:schemeClr val="accent1">
                    <a:lumMod val="75000"/>
                  </a:schemeClr>
                </a:gs>
                <a:gs pos="100000">
                  <a:schemeClr val="accent1">
                    <a:lumMod val="60000"/>
                    <a:lumOff val="40000"/>
                  </a:schemeClr>
                </a:gs>
              </a:gsLst>
              <a:lin ang="2700000" scaled="1"/>
              <a:tileRect/>
            </a:gradFill>
            <a:ln w="25400" cap="flat" cmpd="sng" algn="ctr">
              <a:noFill/>
              <a:prstDash val="solid"/>
            </a:ln>
            <a:effectLst/>
          </p:spPr>
          <p:txBody>
            <a:bodyPr lIns="0" rIns="432000" rtlCol="0" anchor="ctr"/>
            <a:lstStyle/>
            <a:p>
              <a:pPr algn="ctr">
                <a:defRPr/>
              </a:pPr>
              <a:r>
                <a:rPr lang="zh-CN" altLang="en-US" kern="0" dirty="0">
                  <a:solidFill>
                    <a:srgbClr val="FFFFFF"/>
                  </a:solidFill>
                </a:rPr>
                <a:t>添加标题</a:t>
              </a:r>
              <a:endParaRPr lang="zh-CN" altLang="en-US" kern="0" dirty="0">
                <a:solidFill>
                  <a:srgbClr val="FFFFFF"/>
                </a:solidFill>
              </a:endParaRPr>
            </a:p>
          </p:txBody>
        </p:sp>
        <p:sp>
          <p:nvSpPr>
            <p:cNvPr id="31" name="MH_Other_6"/>
            <p:cNvSpPr txBox="1"/>
            <p:nvPr>
              <p:custDataLst>
                <p:tags r:id="rId8"/>
              </p:custDataLst>
            </p:nvPr>
          </p:nvSpPr>
          <p:spPr>
            <a:xfrm>
              <a:off x="2982927" y="4385283"/>
              <a:ext cx="751056" cy="1840682"/>
            </a:xfrm>
            <a:prstGeom prst="rect">
              <a:avLst/>
            </a:prstGeom>
            <a:noFill/>
          </p:spPr>
          <p:txBody>
            <a:bodyPr wrap="square" rtlCol="0" anchor="ctr" anchorCtr="0">
              <a:noAutofit/>
            </a:bodyPr>
            <a:lstStyle/>
            <a:p>
              <a:pPr algn="ctr">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Britannic Bold" pitchFamily="34" charset="0"/>
                  <a:ea typeface="微软雅黑" panose="020B0503020204020204" pitchFamily="34" charset="-122"/>
                </a:rPr>
                <a:t>3</a:t>
              </a:r>
              <a:endParaRPr lang="zh-CN" altLang="en-US" sz="7200" b="1" kern="0" dirty="0">
                <a:solidFill>
                  <a:sysClr val="window" lastClr="FFFFFF"/>
                </a:solidFill>
                <a:effectLst>
                  <a:innerShdw blurRad="63500" dist="50800" dir="13500000">
                    <a:prstClr val="black">
                      <a:alpha val="50000"/>
                    </a:prstClr>
                  </a:innerShdw>
                </a:effectLst>
                <a:latin typeface="Britannic Bold" pitchFamily="34" charset="0"/>
                <a:ea typeface="微软雅黑" panose="020B0503020204020204" pitchFamily="34" charset="-122"/>
              </a:endParaRPr>
            </a:p>
          </p:txBody>
        </p:sp>
      </p:grpSp>
      <p:sp>
        <p:nvSpPr>
          <p:cNvPr id="34" name="MH_Text_1"/>
          <p:cNvSpPr txBox="1"/>
          <p:nvPr>
            <p:custDataLst>
              <p:tags r:id="rId9"/>
            </p:custDataLst>
          </p:nvPr>
        </p:nvSpPr>
        <p:spPr>
          <a:xfrm>
            <a:off x="6835031" y="1634289"/>
            <a:ext cx="3740661" cy="985861"/>
          </a:xfrm>
          <a:prstGeom prst="rect">
            <a:avLst/>
          </a:prstGeom>
          <a:noFill/>
        </p:spPr>
        <p:txBody>
          <a:bodyPr wrap="square" rtlCol="0" anchor="ctr" anchorCtr="0">
            <a:normAutofit/>
          </a:bodyPr>
          <a:lstStyle/>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endParaRPr lang="en-US" altLang="zh-CN" sz="20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endParaRPr lang="zh-CN" altLang="en-US" sz="2000" dirty="0">
              <a:solidFill>
                <a:schemeClr val="tx1">
                  <a:lumMod val="75000"/>
                </a:schemeClr>
              </a:solidFill>
              <a:latin typeface="黑体" panose="02010609060101010101" pitchFamily="49" charset="-122"/>
              <a:ea typeface="黑体" panose="02010609060101010101" pitchFamily="49" charset="-122"/>
            </a:endParaRPr>
          </a:p>
        </p:txBody>
      </p:sp>
      <p:sp>
        <p:nvSpPr>
          <p:cNvPr id="37" name="MH_Text_2"/>
          <p:cNvSpPr txBox="1"/>
          <p:nvPr>
            <p:custDataLst>
              <p:tags r:id="rId10"/>
            </p:custDataLst>
          </p:nvPr>
        </p:nvSpPr>
        <p:spPr>
          <a:xfrm>
            <a:off x="6835031" y="3216656"/>
            <a:ext cx="3740661" cy="985861"/>
          </a:xfrm>
          <a:prstGeom prst="rect">
            <a:avLst/>
          </a:prstGeom>
          <a:noFill/>
        </p:spPr>
        <p:txBody>
          <a:bodyPr wrap="square" rtlCol="0" anchor="ctr" anchorCtr="0">
            <a:normAutofit/>
          </a:bodyPr>
          <a:lstStyle/>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endParaRPr lang="en-US" altLang="zh-CN" sz="20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endParaRPr lang="zh-CN" altLang="en-US" sz="2000" dirty="0">
              <a:solidFill>
                <a:schemeClr val="tx1">
                  <a:lumMod val="75000"/>
                </a:schemeClr>
              </a:solidFill>
              <a:latin typeface="黑体" panose="02010609060101010101" pitchFamily="49" charset="-122"/>
              <a:ea typeface="黑体" panose="02010609060101010101" pitchFamily="49" charset="-122"/>
            </a:endParaRPr>
          </a:p>
        </p:txBody>
      </p:sp>
      <p:sp>
        <p:nvSpPr>
          <p:cNvPr id="38" name="MH_Text_3"/>
          <p:cNvSpPr txBox="1"/>
          <p:nvPr>
            <p:custDataLst>
              <p:tags r:id="rId11"/>
            </p:custDataLst>
          </p:nvPr>
        </p:nvSpPr>
        <p:spPr>
          <a:xfrm>
            <a:off x="6835031" y="4812689"/>
            <a:ext cx="3740661" cy="985861"/>
          </a:xfrm>
          <a:prstGeom prst="rect">
            <a:avLst/>
          </a:prstGeom>
          <a:noFill/>
        </p:spPr>
        <p:txBody>
          <a:bodyPr wrap="square" rtlCol="0" anchor="ctr" anchorCtr="0">
            <a:normAutofit/>
          </a:bodyPr>
          <a:lstStyle/>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endParaRPr lang="en-US" altLang="zh-CN" sz="20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endParaRPr lang="zh-CN" altLang="en-US" sz="2000" dirty="0">
              <a:solidFill>
                <a:schemeClr val="tx1">
                  <a:lumMod val="7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250"/>
                            </p:stCondLst>
                            <p:childTnLst>
                              <p:par>
                                <p:cTn id="23" presetID="22" presetClass="entr" presetSubtype="2"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right)">
                                      <p:cBhvr>
                                        <p:cTn id="25" dur="500"/>
                                        <p:tgtEl>
                                          <p:spTgt spid="23"/>
                                        </p:tgtEl>
                                      </p:cBhvr>
                                    </p:animEffect>
                                  </p:childTnLst>
                                </p:cTn>
                              </p:par>
                            </p:childTnLst>
                          </p:cTn>
                        </p:par>
                        <p:par>
                          <p:cTn id="26" fill="hold">
                            <p:stCondLst>
                              <p:cond delay="2750"/>
                            </p:stCondLst>
                            <p:childTnLst>
                              <p:par>
                                <p:cTn id="27" presetID="2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3250"/>
                            </p:stCondLst>
                            <p:childTnLst>
                              <p:par>
                                <p:cTn id="31" presetID="22" presetClass="entr" presetSubtype="2"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right)">
                                      <p:cBhvr>
                                        <p:cTn id="33" dur="500"/>
                                        <p:tgtEl>
                                          <p:spTgt spid="27"/>
                                        </p:tgtEl>
                                      </p:cBhvr>
                                    </p:animEffect>
                                  </p:childTnLst>
                                </p:cTn>
                              </p:par>
                            </p:childTnLst>
                          </p:cTn>
                        </p:par>
                        <p:par>
                          <p:cTn id="34" fill="hold">
                            <p:stCondLst>
                              <p:cond delay="3750"/>
                            </p:stCondLst>
                            <p:childTnLst>
                              <p:par>
                                <p:cTn id="35" presetID="22" presetClass="entr" presetSubtype="8"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par>
                          <p:cTn id="38" fill="hold">
                            <p:stCondLst>
                              <p:cond delay="4250"/>
                            </p:stCondLst>
                            <p:childTnLst>
                              <p:par>
                                <p:cTn id="39" presetID="2" presetClass="entr" presetSubtype="4"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ppt_x"/>
                                          </p:val>
                                        </p:tav>
                                        <p:tav tm="100000">
                                          <p:val>
                                            <p:strVal val="#ppt_x"/>
                                          </p:val>
                                        </p:tav>
                                      </p:tavLst>
                                    </p:anim>
                                    <p:anim calcmode="lin" valueType="num">
                                      <p:cBhvr additive="base">
                                        <p:cTn id="42" dur="500" fill="hold"/>
                                        <p:tgtEl>
                                          <p:spTgt spid="34"/>
                                        </p:tgtEl>
                                        <p:attrNameLst>
                                          <p:attrName>ppt_y</p:attrName>
                                        </p:attrNameLst>
                                      </p:cBhvr>
                                      <p:tavLst>
                                        <p:tav tm="0">
                                          <p:val>
                                            <p:strVal val="1+#ppt_h/2"/>
                                          </p:val>
                                        </p:tav>
                                        <p:tav tm="100000">
                                          <p:val>
                                            <p:strVal val="#ppt_y"/>
                                          </p:val>
                                        </p:tav>
                                      </p:tavLst>
                                    </p:anim>
                                  </p:childTnLst>
                                </p:cTn>
                              </p:par>
                            </p:childTnLst>
                          </p:cTn>
                        </p:par>
                        <p:par>
                          <p:cTn id="43" fill="hold">
                            <p:stCondLst>
                              <p:cond delay="4750"/>
                            </p:stCondLst>
                            <p:childTnLst>
                              <p:par>
                                <p:cTn id="44" presetID="2" presetClass="entr" presetSubtype="4"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fill="hold"/>
                                        <p:tgtEl>
                                          <p:spTgt spid="37"/>
                                        </p:tgtEl>
                                        <p:attrNameLst>
                                          <p:attrName>ppt_x</p:attrName>
                                        </p:attrNameLst>
                                      </p:cBhvr>
                                      <p:tavLst>
                                        <p:tav tm="0">
                                          <p:val>
                                            <p:strVal val="#ppt_x"/>
                                          </p:val>
                                        </p:tav>
                                        <p:tav tm="100000">
                                          <p:val>
                                            <p:strVal val="#ppt_x"/>
                                          </p:val>
                                        </p:tav>
                                      </p:tavLst>
                                    </p:anim>
                                    <p:anim calcmode="lin" valueType="num">
                                      <p:cBhvr additive="base">
                                        <p:cTn id="47" dur="500" fill="hold"/>
                                        <p:tgtEl>
                                          <p:spTgt spid="37"/>
                                        </p:tgtEl>
                                        <p:attrNameLst>
                                          <p:attrName>ppt_y</p:attrName>
                                        </p:attrNameLst>
                                      </p:cBhvr>
                                      <p:tavLst>
                                        <p:tav tm="0">
                                          <p:val>
                                            <p:strVal val="1+#ppt_h/2"/>
                                          </p:val>
                                        </p:tav>
                                        <p:tav tm="100000">
                                          <p:val>
                                            <p:strVal val="#ppt_y"/>
                                          </p:val>
                                        </p:tav>
                                      </p:tavLst>
                                    </p:anim>
                                  </p:childTnLst>
                                </p:cTn>
                              </p:par>
                            </p:childTnLst>
                          </p:cTn>
                        </p:par>
                        <p:par>
                          <p:cTn id="48" fill="hold">
                            <p:stCondLst>
                              <p:cond delay="5250"/>
                            </p:stCondLst>
                            <p:childTnLst>
                              <p:par>
                                <p:cTn id="49" presetID="2" presetClass="entr" presetSubtype="4"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ppt_x"/>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23" grpId="0" animBg="1"/>
      <p:bldP spid="27" grpId="0" animBg="1"/>
      <p:bldP spid="34"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角三角形 4"/>
          <p:cNvSpPr>
            <a:spLocks noChangeAspect="1"/>
          </p:cNvSpPr>
          <p:nvPr>
            <p:custDataLst>
              <p:tags r:id="rId1"/>
            </p:custDataLst>
          </p:nvPr>
        </p:nvSpPr>
        <p:spPr>
          <a:xfrm rot="10829231">
            <a:off x="1938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4" name="直角三角形 13"/>
          <p:cNvSpPr>
            <a:spLocks noChangeAspect="1"/>
          </p:cNvSpPr>
          <p:nvPr>
            <p:custDataLst>
              <p:tags r:id="rId2"/>
            </p:custDataLst>
          </p:nvPr>
        </p:nvSpPr>
        <p:spPr>
          <a:xfrm rot="20752">
            <a:off x="3651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23" name="直角三角形 22"/>
          <p:cNvSpPr/>
          <p:nvPr>
            <p:custDataLst>
              <p:tags r:id="rId3"/>
            </p:custDataLst>
          </p:nvPr>
        </p:nvSpPr>
        <p:spPr>
          <a:xfrm rot="16200000">
            <a:off x="2387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32" name="直角三角形 31"/>
          <p:cNvSpPr>
            <a:spLocks noChangeAspect="1"/>
          </p:cNvSpPr>
          <p:nvPr>
            <p:custDataLst>
              <p:tags r:id="rId4"/>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1" fmla="*/ 0 w 673278"/>
              <a:gd name="connsiteY0-2" fmla="*/ 1346550 h 1356075"/>
              <a:gd name="connsiteX1-3" fmla="*/ 0 w 673278"/>
              <a:gd name="connsiteY1-4" fmla="*/ 0 h 1356075"/>
              <a:gd name="connsiteX2-5" fmla="*/ 673278 w 673278"/>
              <a:gd name="connsiteY2-6" fmla="*/ 1356075 h 1356075"/>
              <a:gd name="connsiteX3-7" fmla="*/ 0 w 673278"/>
              <a:gd name="connsiteY3-8" fmla="*/ 1346550 h 1356075"/>
            </a:gdLst>
            <a:ahLst/>
            <a:cxnLst>
              <a:cxn ang="0">
                <a:pos x="connsiteX0-1" y="connsiteY0-2"/>
              </a:cxn>
              <a:cxn ang="0">
                <a:pos x="connsiteX1-3" y="connsiteY1-4"/>
              </a:cxn>
              <a:cxn ang="0">
                <a:pos x="connsiteX2-5" y="connsiteY2-6"/>
              </a:cxn>
              <a:cxn ang="0">
                <a:pos x="connsiteX3-7" y="connsiteY3-8"/>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50" name="TextBox 49"/>
          <p:cNvSpPr txBox="1"/>
          <p:nvPr>
            <p:custDataLst>
              <p:tags r:id="rId5"/>
            </p:custDataLst>
          </p:nvPr>
        </p:nvSpPr>
        <p:spPr>
          <a:xfrm>
            <a:off x="2650068" y="2521403"/>
            <a:ext cx="1172633" cy="1446550"/>
          </a:xfrm>
          <a:prstGeom prst="rect">
            <a:avLst/>
          </a:prstGeom>
          <a:noFill/>
        </p:spPr>
        <p:txBody>
          <a:bodyPr>
            <a:spAutoFit/>
          </a:bodyPr>
          <a:lstStyle/>
          <a:p>
            <a:pPr algn="ctr">
              <a:defRPr/>
            </a:pPr>
            <a:r>
              <a:rPr lang="en-US" altLang="zh-CN" sz="8800" dirty="0">
                <a:latin typeface="黑体" panose="02010609060101010101" pitchFamily="49" charset="-122"/>
                <a:ea typeface="黑体" panose="02010609060101010101" pitchFamily="49" charset="-122"/>
                <a:cs typeface="Aharoni" pitchFamily="2" charset="-79"/>
              </a:rPr>
              <a:t>5</a:t>
            </a:r>
            <a:endParaRPr lang="zh-CN" altLang="en-US" sz="8800" dirty="0">
              <a:latin typeface="黑体" panose="02010609060101010101" pitchFamily="49" charset="-122"/>
              <a:ea typeface="黑体" panose="02010609060101010101" pitchFamily="49" charset="-122"/>
              <a:cs typeface="Aharoni" pitchFamily="2" charset="-79"/>
            </a:endParaRPr>
          </a:p>
        </p:txBody>
      </p:sp>
      <p:sp>
        <p:nvSpPr>
          <p:cNvPr id="13319" name="TextBox 1"/>
          <p:cNvSpPr txBox="1">
            <a:spLocks noChangeArrowheads="1"/>
          </p:cNvSpPr>
          <p:nvPr>
            <p:custDataLst>
              <p:tags r:id="rId6"/>
            </p:custDataLst>
          </p:nvPr>
        </p:nvSpPr>
        <p:spPr bwMode="auto">
          <a:xfrm>
            <a:off x="4438651" y="1866901"/>
            <a:ext cx="4569883" cy="105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en-US" altLang="zh-CN" sz="4800" dirty="0">
                <a:solidFill>
                  <a:schemeClr val="accent1"/>
                </a:solidFill>
                <a:latin typeface="黑体" panose="02010609060101010101" pitchFamily="49" charset="-122"/>
                <a:ea typeface="黑体" panose="02010609060101010101" pitchFamily="49" charset="-122"/>
                <a:cs typeface="Arial" panose="020B0604020202020204" pitchFamily="34" charset="0"/>
              </a:rPr>
              <a:t>PART  FIVE </a:t>
            </a:r>
            <a:endParaRPr lang="zh-CN" altLang="en-US" sz="4800" dirty="0">
              <a:solidFill>
                <a:schemeClr val="accent1"/>
              </a:solidFill>
              <a:latin typeface="黑体" panose="02010609060101010101" pitchFamily="49" charset="-122"/>
              <a:ea typeface="黑体" panose="02010609060101010101" pitchFamily="49" charset="-122"/>
              <a:cs typeface="Arial" panose="020B0604020202020204" pitchFamily="34" charset="0"/>
            </a:endParaRPr>
          </a:p>
        </p:txBody>
      </p:sp>
      <p:sp>
        <p:nvSpPr>
          <p:cNvPr id="3" name="TextBox 2"/>
          <p:cNvSpPr txBox="1"/>
          <p:nvPr>
            <p:custDataLst>
              <p:tags r:id="rId7"/>
            </p:custDataLst>
          </p:nvPr>
        </p:nvSpPr>
        <p:spPr>
          <a:xfrm>
            <a:off x="4438651" y="3054351"/>
            <a:ext cx="4569883" cy="1170516"/>
          </a:xfrm>
          <a:prstGeom prst="rect">
            <a:avLst/>
          </a:prstGeom>
          <a:noFill/>
        </p:spPr>
        <p:txBody>
          <a:bodyPr>
            <a:normAutofit/>
          </a:bodyPr>
          <a:lstStyle/>
          <a:p>
            <a:pPr algn="ctr">
              <a:defRPr/>
            </a:pPr>
            <a:r>
              <a:rPr lang="zh-CN" altLang="en-US" sz="5400" dirty="0">
                <a:solidFill>
                  <a:schemeClr val="accent1"/>
                </a:solidFill>
                <a:latin typeface="黑体" panose="02010609060101010101" pitchFamily="49" charset="-122"/>
                <a:ea typeface="黑体" panose="02010609060101010101" pitchFamily="49" charset="-122"/>
              </a:rPr>
              <a:t>章节过渡页</a:t>
            </a:r>
            <a:endParaRPr lang="zh-CN" altLang="en-US" sz="5400" dirty="0">
              <a:solidFill>
                <a:schemeClr val="accent1"/>
              </a:solidFill>
              <a:latin typeface="黑体" panose="02010609060101010101" pitchFamily="49" charset="-122"/>
              <a:ea typeface="黑体" panose="02010609060101010101" pitchFamily="49" charset="-122"/>
            </a:endParaRPr>
          </a:p>
        </p:txBody>
      </p:sp>
      <p:sp>
        <p:nvSpPr>
          <p:cNvPr id="9" name="直角三角形 8"/>
          <p:cNvSpPr>
            <a:spLocks noChangeAspect="1"/>
          </p:cNvSpPr>
          <p:nvPr>
            <p:custDataLst>
              <p:tags r:id="rId8"/>
            </p:custDataLst>
          </p:nvPr>
        </p:nvSpPr>
        <p:spPr>
          <a:xfrm rot="14161583">
            <a:off x="8789459" y="3819525"/>
            <a:ext cx="440267" cy="88265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0" name="直角三角形 9"/>
          <p:cNvSpPr>
            <a:spLocks noChangeAspect="1"/>
          </p:cNvSpPr>
          <p:nvPr>
            <p:custDataLst>
              <p:tags r:id="rId9"/>
            </p:custDataLst>
          </p:nvPr>
        </p:nvSpPr>
        <p:spPr>
          <a:xfrm rot="10829231" flipH="1">
            <a:off x="9685867" y="4491567"/>
            <a:ext cx="201084" cy="4000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1" name="直角三角形 10"/>
          <p:cNvSpPr>
            <a:spLocks noChangeAspect="1"/>
          </p:cNvSpPr>
          <p:nvPr>
            <p:custDataLst>
              <p:tags r:id="rId10"/>
            </p:custDataLst>
          </p:nvPr>
        </p:nvSpPr>
        <p:spPr>
          <a:xfrm rot="7455990" flipH="1">
            <a:off x="9932459" y="3891493"/>
            <a:ext cx="249767" cy="50164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2" name="直角三角形 11"/>
          <p:cNvSpPr/>
          <p:nvPr>
            <p:custDataLst>
              <p:tags r:id="rId11"/>
            </p:custDataLst>
          </p:nvPr>
        </p:nvSpPr>
        <p:spPr>
          <a:xfrm rot="5456103" flipH="1">
            <a:off x="10258426" y="4729693"/>
            <a:ext cx="154516" cy="30903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4" name="TextBox 3"/>
          <p:cNvSpPr txBox="1"/>
          <p:nvPr>
            <p:custDataLst>
              <p:tags r:id="rId12"/>
            </p:custDataLst>
          </p:nvPr>
        </p:nvSpPr>
        <p:spPr>
          <a:xfrm>
            <a:off x="5029200" y="4241801"/>
            <a:ext cx="3490384" cy="819151"/>
          </a:xfrm>
          <a:prstGeom prst="rect">
            <a:avLst/>
          </a:prstGeom>
          <a:noFill/>
        </p:spPr>
        <p:txBody>
          <a:bodyPr>
            <a:normAutofit/>
          </a:bodyPr>
          <a:lstStyle/>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在此编辑小内容在此编辑小内容</a:t>
            </a:r>
            <a:endParaRPr lang="zh-CN" altLang="en-US" sz="1800" dirty="0">
              <a:solidFill>
                <a:schemeClr val="accent1"/>
              </a:solidFill>
              <a:latin typeface="黑体" panose="02010609060101010101" pitchFamily="49" charset="-122"/>
              <a:ea typeface="黑体" panose="02010609060101010101" pitchFamily="49" charset="-122"/>
            </a:endParaRPr>
          </a:p>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a:t>
            </a:r>
            <a:endParaRPr lang="zh-CN" altLang="en-US" sz="1800" dirty="0">
              <a:solidFill>
                <a:schemeClr val="accent1"/>
              </a:solidFill>
              <a:latin typeface="黑体" panose="02010609060101010101" pitchFamily="49" charset="-122"/>
              <a:ea typeface="黑体" panose="02010609060101010101" pitchFamily="49" charset="-122"/>
            </a:endParaRPr>
          </a:p>
          <a:p>
            <a:pPr algn="ctr">
              <a:defRPr/>
            </a:pPr>
            <a:endParaRPr lang="zh-CN" altLang="en-US" sz="1800" dirty="0">
              <a:solidFill>
                <a:schemeClr val="accent1"/>
              </a:solidFill>
              <a:latin typeface="黑体" panose="02010609060101010101" pitchFamily="49" charset="-122"/>
              <a:ea typeface="黑体" panose="02010609060101010101" pitchFamily="49"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par>
                          <p:cTn id="29" fill="hold">
                            <p:stCondLst>
                              <p:cond delay="1000"/>
                            </p:stCondLst>
                            <p:childTnLst>
                              <p:par>
                                <p:cTn id="30" presetID="10" presetClass="entr" presetSubtype="0" fill="hold" grpId="0" nodeType="afterEffect">
                                  <p:stCondLst>
                                    <p:cond delay="2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1750"/>
                            </p:stCondLst>
                            <p:childTnLst>
                              <p:par>
                                <p:cTn id="34" presetID="16" presetClass="entr" presetSubtype="21"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barn(inVertical)">
                                      <p:cBhvr>
                                        <p:cTn id="36" dur="500"/>
                                        <p:tgtEl>
                                          <p:spTgt spid="13319"/>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childTnLst>
                                </p:cTn>
                              </p:par>
                            </p:childTnLst>
                          </p:cTn>
                        </p:par>
                        <p:par>
                          <p:cTn id="47" fill="hold">
                            <p:stCondLst>
                              <p:cond delay="6250"/>
                            </p:stCondLst>
                            <p:childTnLst>
                              <p:par>
                                <p:cTn id="48" presetID="5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par>
                                <p:cTn id="53" presetID="52" presetClass="entr" presetSubtype="0" fill="hold" grpId="0" nodeType="withEffect">
                                  <p:stCondLst>
                                    <p:cond delay="300"/>
                                  </p:stCondLst>
                                  <p:childTnLst>
                                    <p:set>
                                      <p:cBhvr>
                                        <p:cTn id="54" dur="1" fill="hold">
                                          <p:stCondLst>
                                            <p:cond delay="0"/>
                                          </p:stCondLst>
                                        </p:cTn>
                                        <p:tgtEl>
                                          <p:spTgt spid="10"/>
                                        </p:tgtEl>
                                        <p:attrNameLst>
                                          <p:attrName>style.visibility</p:attrName>
                                        </p:attrNameLst>
                                      </p:cBhvr>
                                      <p:to>
                                        <p:strVal val="visible"/>
                                      </p:to>
                                    </p:set>
                                    <p:animScale>
                                      <p:cBhvr>
                                        <p:cTn id="5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0"/>
                                        </p:tgtEl>
                                        <p:attrNameLst>
                                          <p:attrName>ppt_x</p:attrName>
                                          <p:attrName>ppt_y</p:attrName>
                                        </p:attrNameLst>
                                      </p:cBhvr>
                                    </p:animMotion>
                                    <p:animEffect transition="in" filter="fade">
                                      <p:cBhvr>
                                        <p:cTn id="57" dur="1000"/>
                                        <p:tgtEl>
                                          <p:spTgt spid="10"/>
                                        </p:tgtEl>
                                      </p:cBhvr>
                                    </p:animEffect>
                                  </p:childTnLst>
                                </p:cTn>
                              </p:par>
                              <p:par>
                                <p:cTn id="58" presetID="52" presetClass="entr" presetSubtype="0" fill="hold" grpId="0" nodeType="withEffect">
                                  <p:stCondLst>
                                    <p:cond delay="600"/>
                                  </p:stCondLst>
                                  <p:childTnLst>
                                    <p:set>
                                      <p:cBhvr>
                                        <p:cTn id="59" dur="1" fill="hold">
                                          <p:stCondLst>
                                            <p:cond delay="0"/>
                                          </p:stCondLst>
                                        </p:cTn>
                                        <p:tgtEl>
                                          <p:spTgt spid="11"/>
                                        </p:tgtEl>
                                        <p:attrNameLst>
                                          <p:attrName>style.visibility</p:attrName>
                                        </p:attrNameLst>
                                      </p:cBhvr>
                                      <p:to>
                                        <p:strVal val="visible"/>
                                      </p:to>
                                    </p:set>
                                    <p:animScale>
                                      <p:cBhvr>
                                        <p:cTn id="6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1"/>
                                        </p:tgtEl>
                                        <p:attrNameLst>
                                          <p:attrName>ppt_x</p:attrName>
                                          <p:attrName>ppt_y</p:attrName>
                                        </p:attrNameLst>
                                      </p:cBhvr>
                                    </p:animMotion>
                                    <p:animEffect transition="in" filter="fade">
                                      <p:cBhvr>
                                        <p:cTn id="62" dur="1000"/>
                                        <p:tgtEl>
                                          <p:spTgt spid="11"/>
                                        </p:tgtEl>
                                      </p:cBhvr>
                                    </p:animEffect>
                                  </p:childTnLst>
                                </p:cTn>
                              </p:par>
                              <p:par>
                                <p:cTn id="63" presetID="52" presetClass="entr" presetSubtype="0" fill="hold" grpId="0" nodeType="withEffect">
                                  <p:stCondLst>
                                    <p:cond delay="900"/>
                                  </p:stCondLst>
                                  <p:childTnLst>
                                    <p:set>
                                      <p:cBhvr>
                                        <p:cTn id="64" dur="1" fill="hold">
                                          <p:stCondLst>
                                            <p:cond delay="0"/>
                                          </p:stCondLst>
                                        </p:cTn>
                                        <p:tgtEl>
                                          <p:spTgt spid="12"/>
                                        </p:tgtEl>
                                        <p:attrNameLst>
                                          <p:attrName>style.visibility</p:attrName>
                                        </p:attrNameLst>
                                      </p:cBhvr>
                                      <p:to>
                                        <p:strVal val="visible"/>
                                      </p:to>
                                    </p:set>
                                    <p:animScale>
                                      <p:cBhvr>
                                        <p:cTn id="6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2"/>
                                        </p:tgtEl>
                                        <p:attrNameLst>
                                          <p:attrName>ppt_x</p:attrName>
                                          <p:attrName>ppt_y</p:attrName>
                                        </p:attrNameLst>
                                      </p:cBhvr>
                                    </p:animMotion>
                                    <p:animEffect transition="in" filter="fade">
                                      <p:cBhvr>
                                        <p:cTn id="6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23" grpId="0" animBg="1"/>
      <p:bldP spid="32" grpId="0" animBg="1"/>
      <p:bldP spid="50" grpId="0"/>
      <p:bldP spid="13319" grpId="0"/>
      <p:bldP spid="3" grpId="0"/>
      <p:bldP spid="9" grpId="0" animBg="1"/>
      <p:bldP spid="10" grpId="0" animBg="1"/>
      <p:bldP spid="11" grpId="0" animBg="1"/>
      <p:bldP spid="12"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graphicFrame>
        <p:nvGraphicFramePr>
          <p:cNvPr id="42" name="图表 41"/>
          <p:cNvGraphicFramePr/>
          <p:nvPr/>
        </p:nvGraphicFramePr>
        <p:xfrm>
          <a:off x="3143250" y="1754751"/>
          <a:ext cx="5680076" cy="3786718"/>
        </p:xfrm>
        <a:graphic>
          <a:graphicData uri="http://schemas.openxmlformats.org/drawingml/2006/chart">
            <c:chart xmlns:c="http://schemas.openxmlformats.org/drawingml/2006/chart" xmlns:r="http://schemas.openxmlformats.org/officeDocument/2006/relationships" r:id="rId1"/>
          </a:graphicData>
        </a:graphic>
      </p:graphicFrame>
      <p:grpSp>
        <p:nvGrpSpPr>
          <p:cNvPr id="44" name="组合 43"/>
          <p:cNvGrpSpPr/>
          <p:nvPr/>
        </p:nvGrpSpPr>
        <p:grpSpPr>
          <a:xfrm>
            <a:off x="4615924" y="2280746"/>
            <a:ext cx="3526546" cy="4147524"/>
            <a:chOff x="4615924" y="2463059"/>
            <a:chExt cx="3526546" cy="4147524"/>
          </a:xfrm>
        </p:grpSpPr>
        <p:grpSp>
          <p:nvGrpSpPr>
            <p:cNvPr id="46" name="组合 45"/>
            <p:cNvGrpSpPr/>
            <p:nvPr/>
          </p:nvGrpSpPr>
          <p:grpSpPr>
            <a:xfrm>
              <a:off x="6768585" y="4785912"/>
              <a:ext cx="1373885" cy="1824671"/>
              <a:chOff x="6692644" y="4595546"/>
              <a:chExt cx="1443769" cy="1917485"/>
            </a:xfrm>
          </p:grpSpPr>
          <p:sp>
            <p:nvSpPr>
              <p:cNvPr id="50" name="圆角矩形 9"/>
              <p:cNvSpPr/>
              <p:nvPr/>
            </p:nvSpPr>
            <p:spPr>
              <a:xfrm rot="18900000">
                <a:off x="7038941" y="4595546"/>
                <a:ext cx="225027" cy="807974"/>
              </a:xfrm>
              <a:prstGeom prst="roundRect">
                <a:avLst>
                  <a:gd name="adj" fmla="val 30808"/>
                </a:avLst>
              </a:prstGeom>
              <a:solidFill>
                <a:srgbClr val="949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圆角矩形 4"/>
              <p:cNvSpPr/>
              <p:nvPr/>
            </p:nvSpPr>
            <p:spPr>
              <a:xfrm rot="18900000">
                <a:off x="6692644" y="4605074"/>
                <a:ext cx="312336" cy="183630"/>
              </a:xfrm>
              <a:prstGeom prst="roundRect">
                <a:avLst>
                  <a:gd name="adj" fmla="val 30808"/>
                </a:avLst>
              </a:prstGeom>
              <a:solidFill>
                <a:srgbClr val="CCCCCC"/>
              </a:solidFill>
              <a:ln>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10"/>
              <p:cNvSpPr/>
              <p:nvPr/>
            </p:nvSpPr>
            <p:spPr>
              <a:xfrm rot="18900000">
                <a:off x="7681358" y="5033917"/>
                <a:ext cx="455055" cy="1446091"/>
              </a:xfrm>
              <a:prstGeom prst="roundRect">
                <a:avLst>
                  <a:gd name="adj" fmla="val 19879"/>
                </a:avLst>
              </a:prstGeom>
              <a:solidFill>
                <a:srgbClr val="76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11"/>
              <p:cNvSpPr/>
              <p:nvPr/>
            </p:nvSpPr>
            <p:spPr>
              <a:xfrm rot="18900000">
                <a:off x="7748929" y="5227618"/>
                <a:ext cx="93186" cy="1285413"/>
              </a:xfrm>
              <a:prstGeom prst="roundRect">
                <a:avLst>
                  <a:gd name="adj" fmla="val 19879"/>
                </a:avLst>
              </a:pr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同心圆 1"/>
            <p:cNvSpPr/>
            <p:nvPr/>
          </p:nvSpPr>
          <p:spPr>
            <a:xfrm>
              <a:off x="4615924" y="2463059"/>
              <a:ext cx="2734731" cy="2734731"/>
            </a:xfrm>
            <a:prstGeom prst="donut">
              <a:avLst>
                <a:gd name="adj" fmla="val 4245"/>
              </a:avLst>
            </a:prstGeom>
            <a:solidFill>
              <a:srgbClr val="D4D4D4"/>
            </a:solidFill>
            <a:ln w="19050">
              <a:solidFill>
                <a:srgbClr val="5A5A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p:cNvGrpSpPr/>
          <p:nvPr/>
        </p:nvGrpSpPr>
        <p:grpSpPr>
          <a:xfrm>
            <a:off x="991352" y="4500123"/>
            <a:ext cx="3677600" cy="1030705"/>
            <a:chOff x="654640" y="4605848"/>
            <a:chExt cx="3677600" cy="1030705"/>
          </a:xfrm>
        </p:grpSpPr>
        <p:sp>
          <p:nvSpPr>
            <p:cNvPr id="61" name="文本框 60"/>
            <p:cNvSpPr txBox="1"/>
            <p:nvPr/>
          </p:nvSpPr>
          <p:spPr>
            <a:xfrm>
              <a:off x="3200751" y="4797281"/>
              <a:ext cx="1131489" cy="584775"/>
            </a:xfrm>
            <a:prstGeom prst="rect">
              <a:avLst/>
            </a:prstGeom>
            <a:noFill/>
          </p:spPr>
          <p:txBody>
            <a:bodyPr wrap="square" rtlCol="0">
              <a:spAutoFit/>
            </a:bodyPr>
            <a:lstStyle/>
            <a:p>
              <a:r>
                <a:rPr lang="en-US" altLang="zh-CN" sz="3200" b="1" dirty="0">
                  <a:solidFill>
                    <a:schemeClr val="accent3"/>
                  </a:solidFill>
                  <a:latin typeface="Khmer UI" panose="020B0502040204020203" pitchFamily="34" charset="0"/>
                  <a:ea typeface="Meiryo UI" panose="020B0604030504040204" pitchFamily="34" charset="-128"/>
                  <a:cs typeface="Khmer UI" panose="020B0502040204020203" pitchFamily="34" charset="0"/>
                </a:rPr>
                <a:t>28%</a:t>
              </a:r>
              <a:endParaRPr lang="zh-CN" altLang="en-US" sz="3200" b="1" dirty="0">
                <a:solidFill>
                  <a:schemeClr val="accent3"/>
                </a:solidFill>
                <a:latin typeface="Khmer UI" panose="020B0502040204020203" pitchFamily="34" charset="0"/>
                <a:ea typeface="Meiryo UI" panose="020B0604030504040204" pitchFamily="34" charset="-128"/>
                <a:cs typeface="Khmer UI" panose="020B0502040204020203" pitchFamily="34" charset="0"/>
              </a:endParaRPr>
            </a:p>
          </p:txBody>
        </p:sp>
        <p:grpSp>
          <p:nvGrpSpPr>
            <p:cNvPr id="62" name="组合 61"/>
            <p:cNvGrpSpPr/>
            <p:nvPr/>
          </p:nvGrpSpPr>
          <p:grpSpPr>
            <a:xfrm>
              <a:off x="654640" y="4605848"/>
              <a:ext cx="2500313" cy="1030705"/>
              <a:chOff x="654640" y="4605848"/>
              <a:chExt cx="2500313" cy="1030705"/>
            </a:xfrm>
          </p:grpSpPr>
          <p:sp>
            <p:nvSpPr>
              <p:cNvPr id="64" name="文本框 63"/>
              <p:cNvSpPr txBox="1"/>
              <p:nvPr/>
            </p:nvSpPr>
            <p:spPr>
              <a:xfrm>
                <a:off x="1320674" y="4605848"/>
                <a:ext cx="1834279" cy="338554"/>
              </a:xfrm>
              <a:prstGeom prst="rect">
                <a:avLst/>
              </a:prstGeom>
              <a:noFill/>
            </p:spPr>
            <p:txBody>
              <a:bodyPr wrap="square" rtlCol="0">
                <a:spAutoFit/>
              </a:bodyPr>
              <a:lstStyle/>
              <a:p>
                <a:pPr algn="r"/>
                <a:r>
                  <a:rPr lang="zh-CN" altLang="en-US" sz="1600" b="1" dirty="0">
                    <a:latin typeface="Khmer UI" panose="020B0502040204020203" pitchFamily="34" charset="0"/>
                    <a:ea typeface="Meiryo UI" panose="020B0604030504040204" pitchFamily="34" charset="-128"/>
                    <a:cs typeface="Khmer UI" panose="020B0502040204020203" pitchFamily="34" charset="0"/>
                  </a:rPr>
                  <a:t>在此添加标题</a:t>
                </a:r>
                <a:endParaRPr lang="zh-CN" altLang="en-US" sz="1600" b="1" dirty="0">
                  <a:latin typeface="Khmer UI" panose="020B0502040204020203" pitchFamily="34" charset="0"/>
                  <a:ea typeface="Meiryo UI" panose="020B0604030504040204" pitchFamily="34" charset="-128"/>
                  <a:cs typeface="Khmer UI" panose="020B0502040204020203" pitchFamily="34" charset="0"/>
                </a:endParaRPr>
              </a:p>
            </p:txBody>
          </p:sp>
          <p:sp>
            <p:nvSpPr>
              <p:cNvPr id="65" name="文本框 64"/>
              <p:cNvSpPr txBox="1"/>
              <p:nvPr/>
            </p:nvSpPr>
            <p:spPr>
              <a:xfrm>
                <a:off x="654640" y="4879423"/>
                <a:ext cx="2500313" cy="757130"/>
              </a:xfrm>
              <a:prstGeom prst="rect">
                <a:avLst/>
              </a:prstGeom>
              <a:noFill/>
            </p:spPr>
            <p:txBody>
              <a:bodyPr wrap="square" rtlCol="0">
                <a:spAutoFit/>
              </a:bodyPr>
              <a:lstStyle/>
              <a:p>
                <a:pPr algn="r">
                  <a:lnSpc>
                    <a:spcPct val="120000"/>
                  </a:lnSpc>
                </a:pPr>
                <a:r>
                  <a:rPr lang="zh-CN" altLang="en-US" sz="1200" dirty="0">
                    <a:latin typeface="微软雅黑" panose="020B0503020204020204" pitchFamily="34" charset="-122"/>
                    <a:ea typeface="微软雅黑" panose="020B0503020204020204" pitchFamily="34" charset="-122"/>
                  </a:rPr>
                  <a:t>点击此处输入内容点击此处输入内容点击此处输入内容点击此处输入内容点击此处输入内容</a:t>
                </a:r>
                <a:endParaRPr lang="zh-CN" altLang="en-US" sz="1200" dirty="0">
                  <a:latin typeface="微软雅黑" panose="020B0503020204020204" pitchFamily="34" charset="-122"/>
                  <a:ea typeface="微软雅黑" panose="020B0503020204020204" pitchFamily="34" charset="-122"/>
                </a:endParaRPr>
              </a:p>
            </p:txBody>
          </p:sp>
        </p:grpSp>
      </p:grpSp>
      <p:grpSp>
        <p:nvGrpSpPr>
          <p:cNvPr id="66" name="组合 65"/>
          <p:cNvGrpSpPr/>
          <p:nvPr/>
        </p:nvGrpSpPr>
        <p:grpSpPr>
          <a:xfrm>
            <a:off x="801823" y="2264012"/>
            <a:ext cx="3677600" cy="1030705"/>
            <a:chOff x="654640" y="4605848"/>
            <a:chExt cx="3677600" cy="1030705"/>
          </a:xfrm>
        </p:grpSpPr>
        <p:sp>
          <p:nvSpPr>
            <p:cNvPr id="67" name="文本框 66"/>
            <p:cNvSpPr txBox="1"/>
            <p:nvPr/>
          </p:nvSpPr>
          <p:spPr>
            <a:xfrm>
              <a:off x="3200751" y="4797281"/>
              <a:ext cx="1131489" cy="584775"/>
            </a:xfrm>
            <a:prstGeom prst="rect">
              <a:avLst/>
            </a:prstGeom>
            <a:noFill/>
          </p:spPr>
          <p:txBody>
            <a:bodyPr wrap="square" rtlCol="0">
              <a:spAutoFit/>
            </a:bodyPr>
            <a:lstStyle/>
            <a:p>
              <a:r>
                <a:rPr lang="en-US" altLang="zh-CN" sz="3200" b="1" dirty="0">
                  <a:solidFill>
                    <a:schemeClr val="accent4"/>
                  </a:solidFill>
                  <a:latin typeface="Khmer UI" panose="020B0502040204020203" pitchFamily="34" charset="0"/>
                  <a:ea typeface="Meiryo UI" panose="020B0604030504040204" pitchFamily="34" charset="-128"/>
                  <a:cs typeface="Khmer UI" panose="020B0502040204020203" pitchFamily="34" charset="0"/>
                </a:rPr>
                <a:t>32%</a:t>
              </a:r>
              <a:endParaRPr lang="zh-CN" altLang="en-US" sz="3200" b="1" dirty="0">
                <a:solidFill>
                  <a:schemeClr val="accent4"/>
                </a:solidFill>
                <a:latin typeface="Khmer UI" panose="020B0502040204020203" pitchFamily="34" charset="0"/>
                <a:ea typeface="Meiryo UI" panose="020B0604030504040204" pitchFamily="34" charset="-128"/>
                <a:cs typeface="Khmer UI" panose="020B0502040204020203" pitchFamily="34" charset="0"/>
              </a:endParaRPr>
            </a:p>
          </p:txBody>
        </p:sp>
        <p:grpSp>
          <p:nvGrpSpPr>
            <p:cNvPr id="68" name="组合 67"/>
            <p:cNvGrpSpPr/>
            <p:nvPr/>
          </p:nvGrpSpPr>
          <p:grpSpPr>
            <a:xfrm>
              <a:off x="654640" y="4605848"/>
              <a:ext cx="2500313" cy="1030705"/>
              <a:chOff x="654640" y="4605848"/>
              <a:chExt cx="2500313" cy="1030705"/>
            </a:xfrm>
          </p:grpSpPr>
          <p:sp>
            <p:nvSpPr>
              <p:cNvPr id="69" name="文本框 68"/>
              <p:cNvSpPr txBox="1"/>
              <p:nvPr/>
            </p:nvSpPr>
            <p:spPr>
              <a:xfrm>
                <a:off x="1079130" y="4605848"/>
                <a:ext cx="2075823" cy="338554"/>
              </a:xfrm>
              <a:prstGeom prst="rect">
                <a:avLst/>
              </a:prstGeom>
              <a:noFill/>
            </p:spPr>
            <p:txBody>
              <a:bodyPr wrap="square" rtlCol="0">
                <a:spAutoFit/>
              </a:bodyPr>
              <a:lstStyle/>
              <a:p>
                <a:pPr algn="r"/>
                <a:r>
                  <a:rPr lang="zh-CN" altLang="en-US" sz="1600" b="1" dirty="0">
                    <a:latin typeface="Khmer UI" panose="020B0502040204020203" pitchFamily="34" charset="0"/>
                    <a:ea typeface="Meiryo UI" panose="020B0604030504040204" pitchFamily="34" charset="-128"/>
                    <a:cs typeface="Khmer UI" panose="020B0502040204020203" pitchFamily="34" charset="0"/>
                  </a:rPr>
                  <a:t>在此添加标题</a:t>
                </a:r>
                <a:endParaRPr lang="zh-CN" altLang="en-US" sz="1600" b="1" dirty="0">
                  <a:latin typeface="Khmer UI" panose="020B0502040204020203" pitchFamily="34" charset="0"/>
                  <a:ea typeface="Meiryo UI" panose="020B0604030504040204" pitchFamily="34" charset="-128"/>
                  <a:cs typeface="Khmer UI" panose="020B0502040204020203" pitchFamily="34" charset="0"/>
                </a:endParaRPr>
              </a:p>
            </p:txBody>
          </p:sp>
          <p:sp>
            <p:nvSpPr>
              <p:cNvPr id="70" name="文本框 69"/>
              <p:cNvSpPr txBox="1"/>
              <p:nvPr/>
            </p:nvSpPr>
            <p:spPr>
              <a:xfrm>
                <a:off x="654640" y="4879423"/>
                <a:ext cx="2500313" cy="757130"/>
              </a:xfrm>
              <a:prstGeom prst="rect">
                <a:avLst/>
              </a:prstGeom>
              <a:noFill/>
            </p:spPr>
            <p:txBody>
              <a:bodyPr wrap="square" rtlCol="0">
                <a:spAutoFit/>
              </a:bodyPr>
              <a:lstStyle/>
              <a:p>
                <a:pPr algn="r">
                  <a:lnSpc>
                    <a:spcPct val="120000"/>
                  </a:lnSpc>
                </a:pPr>
                <a:r>
                  <a:rPr lang="zh-CN" altLang="en-US" sz="1200" dirty="0">
                    <a:latin typeface="微软雅黑" panose="020B0503020204020204" pitchFamily="34" charset="-122"/>
                    <a:ea typeface="微软雅黑" panose="020B0503020204020204" pitchFamily="34" charset="-122"/>
                  </a:rPr>
                  <a:t>点击此处输入内容点击此处输入内容点击此处输入内容点击此处输入内容点击此处输入内容</a:t>
                </a:r>
                <a:endParaRPr lang="zh-CN" altLang="en-US" sz="1200" dirty="0">
                  <a:latin typeface="微软雅黑" panose="020B0503020204020204" pitchFamily="34" charset="-122"/>
                  <a:ea typeface="微软雅黑" panose="020B0503020204020204" pitchFamily="34" charset="-122"/>
                </a:endParaRPr>
              </a:p>
            </p:txBody>
          </p:sp>
        </p:grpSp>
      </p:grpSp>
      <p:grpSp>
        <p:nvGrpSpPr>
          <p:cNvPr id="71" name="组合 70"/>
          <p:cNvGrpSpPr/>
          <p:nvPr/>
        </p:nvGrpSpPr>
        <p:grpSpPr>
          <a:xfrm flipH="1">
            <a:off x="6917194" y="1504539"/>
            <a:ext cx="3677600" cy="1030705"/>
            <a:chOff x="654640" y="4605848"/>
            <a:chExt cx="3677600" cy="1030705"/>
          </a:xfrm>
        </p:grpSpPr>
        <p:sp>
          <p:nvSpPr>
            <p:cNvPr id="72" name="文本框 71"/>
            <p:cNvSpPr txBox="1"/>
            <p:nvPr/>
          </p:nvSpPr>
          <p:spPr>
            <a:xfrm>
              <a:off x="3200751" y="4797281"/>
              <a:ext cx="1131489" cy="584775"/>
            </a:xfrm>
            <a:prstGeom prst="rect">
              <a:avLst/>
            </a:prstGeom>
            <a:noFill/>
          </p:spPr>
          <p:txBody>
            <a:bodyPr wrap="square" rtlCol="0">
              <a:spAutoFit/>
            </a:bodyPr>
            <a:lstStyle/>
            <a:p>
              <a:pPr algn="r"/>
              <a:r>
                <a:rPr lang="en-US" altLang="zh-CN" sz="3200" b="1" dirty="0">
                  <a:solidFill>
                    <a:schemeClr val="accent1"/>
                  </a:solidFill>
                  <a:latin typeface="Khmer UI" panose="020B0502040204020203" pitchFamily="34" charset="0"/>
                  <a:ea typeface="Meiryo UI" panose="020B0604030504040204" pitchFamily="34" charset="-128"/>
                  <a:cs typeface="Khmer UI" panose="020B0502040204020203" pitchFamily="34" charset="0"/>
                </a:rPr>
                <a:t>15%</a:t>
              </a:r>
              <a:endParaRPr lang="zh-CN" altLang="en-US" sz="3200" b="1" dirty="0">
                <a:solidFill>
                  <a:schemeClr val="accent1"/>
                </a:solidFill>
                <a:latin typeface="Khmer UI" panose="020B0502040204020203" pitchFamily="34" charset="0"/>
                <a:ea typeface="Meiryo UI" panose="020B0604030504040204" pitchFamily="34" charset="-128"/>
                <a:cs typeface="Khmer UI" panose="020B0502040204020203" pitchFamily="34" charset="0"/>
              </a:endParaRPr>
            </a:p>
          </p:txBody>
        </p:sp>
        <p:grpSp>
          <p:nvGrpSpPr>
            <p:cNvPr id="73" name="组合 72"/>
            <p:cNvGrpSpPr/>
            <p:nvPr/>
          </p:nvGrpSpPr>
          <p:grpSpPr>
            <a:xfrm>
              <a:off x="654640" y="4605848"/>
              <a:ext cx="2500313" cy="1030705"/>
              <a:chOff x="654640" y="4605848"/>
              <a:chExt cx="2500313" cy="1030705"/>
            </a:xfrm>
          </p:grpSpPr>
          <p:sp>
            <p:nvSpPr>
              <p:cNvPr id="74" name="文本框 73"/>
              <p:cNvSpPr txBox="1"/>
              <p:nvPr/>
            </p:nvSpPr>
            <p:spPr>
              <a:xfrm>
                <a:off x="1079130" y="4605848"/>
                <a:ext cx="2075823" cy="338554"/>
              </a:xfrm>
              <a:prstGeom prst="rect">
                <a:avLst/>
              </a:prstGeom>
              <a:noFill/>
            </p:spPr>
            <p:txBody>
              <a:bodyPr wrap="square" rtlCol="0">
                <a:spAutoFit/>
              </a:bodyPr>
              <a:lstStyle/>
              <a:p>
                <a:r>
                  <a:rPr lang="zh-CN" altLang="en-US" sz="1600" b="1" dirty="0">
                    <a:latin typeface="Khmer UI" panose="020B0502040204020203" pitchFamily="34" charset="0"/>
                    <a:ea typeface="Meiryo UI" panose="020B0604030504040204" pitchFamily="34" charset="-128"/>
                    <a:cs typeface="Khmer UI" panose="020B0502040204020203" pitchFamily="34" charset="0"/>
                  </a:rPr>
                  <a:t>在此添加标题</a:t>
                </a:r>
                <a:endParaRPr lang="zh-CN" altLang="en-US" sz="1600" b="1" dirty="0">
                  <a:latin typeface="Khmer UI" panose="020B0502040204020203" pitchFamily="34" charset="0"/>
                  <a:ea typeface="Meiryo UI" panose="020B0604030504040204" pitchFamily="34" charset="-128"/>
                  <a:cs typeface="Khmer UI" panose="020B0502040204020203" pitchFamily="34" charset="0"/>
                </a:endParaRPr>
              </a:p>
            </p:txBody>
          </p:sp>
          <p:sp>
            <p:nvSpPr>
              <p:cNvPr id="75" name="文本框 74"/>
              <p:cNvSpPr txBox="1"/>
              <p:nvPr/>
            </p:nvSpPr>
            <p:spPr>
              <a:xfrm>
                <a:off x="654640" y="4879423"/>
                <a:ext cx="2500313" cy="757130"/>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点击此处输入内容点击此处输入内容点击此处输入内容点击此处输入内容点击此处输入内容</a:t>
                </a:r>
                <a:endParaRPr lang="zh-CN" altLang="en-US" sz="1200" dirty="0">
                  <a:latin typeface="微软雅黑" panose="020B0503020204020204" pitchFamily="34" charset="-122"/>
                  <a:ea typeface="微软雅黑" panose="020B0503020204020204" pitchFamily="34" charset="-122"/>
                </a:endParaRPr>
              </a:p>
            </p:txBody>
          </p:sp>
        </p:grpSp>
      </p:grpSp>
      <p:grpSp>
        <p:nvGrpSpPr>
          <p:cNvPr id="76" name="组合 75"/>
          <p:cNvGrpSpPr/>
          <p:nvPr/>
        </p:nvGrpSpPr>
        <p:grpSpPr>
          <a:xfrm flipH="1">
            <a:off x="7610635" y="3491640"/>
            <a:ext cx="3677600" cy="1030705"/>
            <a:chOff x="654640" y="4605848"/>
            <a:chExt cx="3677600" cy="1030705"/>
          </a:xfrm>
        </p:grpSpPr>
        <p:sp>
          <p:nvSpPr>
            <p:cNvPr id="77" name="文本框 76"/>
            <p:cNvSpPr txBox="1"/>
            <p:nvPr/>
          </p:nvSpPr>
          <p:spPr>
            <a:xfrm>
              <a:off x="3200751" y="4797281"/>
              <a:ext cx="1131489" cy="584775"/>
            </a:xfrm>
            <a:prstGeom prst="rect">
              <a:avLst/>
            </a:prstGeom>
            <a:noFill/>
          </p:spPr>
          <p:txBody>
            <a:bodyPr wrap="square" rtlCol="0">
              <a:spAutoFit/>
            </a:bodyPr>
            <a:lstStyle/>
            <a:p>
              <a:pPr algn="r"/>
              <a:r>
                <a:rPr lang="en-US" altLang="zh-CN" sz="3200" b="1" dirty="0">
                  <a:solidFill>
                    <a:schemeClr val="accent2"/>
                  </a:solidFill>
                  <a:latin typeface="Khmer UI" panose="020B0502040204020203" pitchFamily="34" charset="0"/>
                  <a:ea typeface="Meiryo UI" panose="020B0604030504040204" pitchFamily="34" charset="-128"/>
                  <a:cs typeface="Khmer UI" panose="020B0502040204020203" pitchFamily="34" charset="0"/>
                </a:rPr>
                <a:t>25%</a:t>
              </a:r>
              <a:endParaRPr lang="zh-CN" altLang="en-US" sz="3200" b="1" dirty="0">
                <a:solidFill>
                  <a:schemeClr val="accent2"/>
                </a:solidFill>
                <a:latin typeface="Khmer UI" panose="020B0502040204020203" pitchFamily="34" charset="0"/>
                <a:ea typeface="Meiryo UI" panose="020B0604030504040204" pitchFamily="34" charset="-128"/>
                <a:cs typeface="Khmer UI" panose="020B0502040204020203" pitchFamily="34" charset="0"/>
              </a:endParaRPr>
            </a:p>
          </p:txBody>
        </p:sp>
        <p:grpSp>
          <p:nvGrpSpPr>
            <p:cNvPr id="78" name="组合 77"/>
            <p:cNvGrpSpPr/>
            <p:nvPr/>
          </p:nvGrpSpPr>
          <p:grpSpPr>
            <a:xfrm>
              <a:off x="654640" y="4605848"/>
              <a:ext cx="2500313" cy="1030705"/>
              <a:chOff x="654640" y="4605848"/>
              <a:chExt cx="2500313" cy="1030705"/>
            </a:xfrm>
          </p:grpSpPr>
          <p:sp>
            <p:nvSpPr>
              <p:cNvPr id="79" name="文本框 78"/>
              <p:cNvSpPr txBox="1"/>
              <p:nvPr/>
            </p:nvSpPr>
            <p:spPr>
              <a:xfrm>
                <a:off x="1079130" y="4605848"/>
                <a:ext cx="2075823" cy="338554"/>
              </a:xfrm>
              <a:prstGeom prst="rect">
                <a:avLst/>
              </a:prstGeom>
              <a:noFill/>
            </p:spPr>
            <p:txBody>
              <a:bodyPr wrap="square" rtlCol="0">
                <a:spAutoFit/>
              </a:bodyPr>
              <a:lstStyle/>
              <a:p>
                <a:r>
                  <a:rPr lang="zh-CN" altLang="en-US" sz="1600" b="1" dirty="0">
                    <a:latin typeface="Khmer UI" panose="020B0502040204020203" pitchFamily="34" charset="0"/>
                    <a:ea typeface="Meiryo UI" panose="020B0604030504040204" pitchFamily="34" charset="-128"/>
                    <a:cs typeface="Khmer UI" panose="020B0502040204020203" pitchFamily="34" charset="0"/>
                  </a:rPr>
                  <a:t>在此添加标题</a:t>
                </a:r>
                <a:endParaRPr lang="zh-CN" altLang="en-US" sz="1600" b="1" dirty="0">
                  <a:latin typeface="Khmer UI" panose="020B0502040204020203" pitchFamily="34" charset="0"/>
                  <a:ea typeface="Meiryo UI" panose="020B0604030504040204" pitchFamily="34" charset="-128"/>
                  <a:cs typeface="Khmer UI" panose="020B0502040204020203" pitchFamily="34" charset="0"/>
                </a:endParaRPr>
              </a:p>
            </p:txBody>
          </p:sp>
          <p:sp>
            <p:nvSpPr>
              <p:cNvPr id="80" name="文本框 79"/>
              <p:cNvSpPr txBox="1"/>
              <p:nvPr/>
            </p:nvSpPr>
            <p:spPr>
              <a:xfrm>
                <a:off x="654640" y="4879423"/>
                <a:ext cx="2500313" cy="757130"/>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点击此处输入内容点击此处输入内容点击此处输入内容点击此处输入内容点击此处输入内容</a:t>
                </a:r>
                <a:endParaRPr lang="zh-CN" altLang="en-US" sz="1200" dirty="0">
                  <a:latin typeface="微软雅黑" panose="020B0503020204020204" pitchFamily="34" charset="-122"/>
                  <a:ea typeface="微软雅黑" panose="020B0503020204020204" pitchFamily="34" charset="-122"/>
                </a:endParaRPr>
              </a:p>
            </p:txBody>
          </p:sp>
        </p:grpSp>
      </p:grpSp>
      <p:sp>
        <p:nvSpPr>
          <p:cNvPr id="92" name="KSO_Shape"/>
          <p:cNvSpPr/>
          <p:nvPr/>
        </p:nvSpPr>
        <p:spPr bwMode="auto">
          <a:xfrm>
            <a:off x="5302250" y="2970477"/>
            <a:ext cx="1362075" cy="1355265"/>
          </a:xfrm>
          <a:custGeom>
            <a:avLst/>
            <a:gdLst>
              <a:gd name="T0" fmla="*/ 720725 w 2538413"/>
              <a:gd name="T1" fmla="*/ 1555944 h 2525713"/>
              <a:gd name="T2" fmla="*/ 1387668 w 2538413"/>
              <a:gd name="T3" fmla="*/ 1555944 h 2525713"/>
              <a:gd name="T4" fmla="*/ 1387668 w 2538413"/>
              <a:gd name="T5" fmla="*/ 889000 h 2525713"/>
              <a:gd name="T6" fmla="*/ 1780256 w 2538413"/>
              <a:gd name="T7" fmla="*/ 438896 h 2525713"/>
              <a:gd name="T8" fmla="*/ 731477 w 2538413"/>
              <a:gd name="T9" fmla="*/ 0 h 2525713"/>
              <a:gd name="T10" fmla="*/ 1826311 w 2538413"/>
              <a:gd name="T11" fmla="*/ 1588 h 2525713"/>
              <a:gd name="T12" fmla="*/ 1849815 w 2538413"/>
              <a:gd name="T13" fmla="*/ 7622 h 2525713"/>
              <a:gd name="T14" fmla="*/ 1871730 w 2538413"/>
              <a:gd name="T15" fmla="*/ 18102 h 2525713"/>
              <a:gd name="T16" fmla="*/ 1890787 w 2538413"/>
              <a:gd name="T17" fmla="*/ 32393 h 2525713"/>
              <a:gd name="T18" fmla="*/ 1906986 w 2538413"/>
              <a:gd name="T19" fmla="*/ 50178 h 2525713"/>
              <a:gd name="T20" fmla="*/ 1919373 w 2538413"/>
              <a:gd name="T21" fmla="*/ 70503 h 2525713"/>
              <a:gd name="T22" fmla="*/ 1927949 w 2538413"/>
              <a:gd name="T23" fmla="*/ 93686 h 2525713"/>
              <a:gd name="T24" fmla="*/ 1931443 w 2538413"/>
              <a:gd name="T25" fmla="*/ 118140 h 2525713"/>
              <a:gd name="T26" fmla="*/ 2384050 w 2538413"/>
              <a:gd name="T27" fmla="*/ 350291 h 2525713"/>
              <a:gd name="T28" fmla="*/ 2415812 w 2538413"/>
              <a:gd name="T29" fmla="*/ 355055 h 2525713"/>
              <a:gd name="T30" fmla="*/ 2445668 w 2538413"/>
              <a:gd name="T31" fmla="*/ 365852 h 2525713"/>
              <a:gd name="T32" fmla="*/ 2472666 w 2538413"/>
              <a:gd name="T33" fmla="*/ 382049 h 2525713"/>
              <a:gd name="T34" fmla="*/ 2496805 w 2538413"/>
              <a:gd name="T35" fmla="*/ 403644 h 2525713"/>
              <a:gd name="T36" fmla="*/ 2515862 w 2538413"/>
              <a:gd name="T37" fmla="*/ 429368 h 2525713"/>
              <a:gd name="T38" fmla="*/ 2528885 w 2538413"/>
              <a:gd name="T39" fmla="*/ 457950 h 2525713"/>
              <a:gd name="T40" fmla="*/ 2536825 w 2538413"/>
              <a:gd name="T41" fmla="*/ 488756 h 2525713"/>
              <a:gd name="T42" fmla="*/ 2538413 w 2538413"/>
              <a:gd name="T43" fmla="*/ 2363112 h 2525713"/>
              <a:gd name="T44" fmla="*/ 2535237 w 2538413"/>
              <a:gd name="T45" fmla="*/ 2395823 h 2525713"/>
              <a:gd name="T46" fmla="*/ 2525708 w 2538413"/>
              <a:gd name="T47" fmla="*/ 2425993 h 2525713"/>
              <a:gd name="T48" fmla="*/ 2510780 w 2538413"/>
              <a:gd name="T49" fmla="*/ 2453622 h 2525713"/>
              <a:gd name="T50" fmla="*/ 2490770 w 2538413"/>
              <a:gd name="T51" fmla="*/ 2477759 h 2525713"/>
              <a:gd name="T52" fmla="*/ 2466949 w 2538413"/>
              <a:gd name="T53" fmla="*/ 2497766 h 2525713"/>
              <a:gd name="T54" fmla="*/ 2438998 w 2538413"/>
              <a:gd name="T55" fmla="*/ 2512692 h 2525713"/>
              <a:gd name="T56" fmla="*/ 2408507 w 2538413"/>
              <a:gd name="T57" fmla="*/ 2522220 h 2525713"/>
              <a:gd name="T58" fmla="*/ 2375792 w 2538413"/>
              <a:gd name="T59" fmla="*/ 2525713 h 2525713"/>
              <a:gd name="T60" fmla="*/ 138164 w 2538413"/>
              <a:gd name="T61" fmla="*/ 2523490 h 2525713"/>
              <a:gd name="T62" fmla="*/ 106720 w 2538413"/>
              <a:gd name="T63" fmla="*/ 2515551 h 2525713"/>
              <a:gd name="T64" fmla="*/ 78452 w 2538413"/>
              <a:gd name="T65" fmla="*/ 2501895 h 2525713"/>
              <a:gd name="T66" fmla="*/ 53360 w 2538413"/>
              <a:gd name="T67" fmla="*/ 2483157 h 2525713"/>
              <a:gd name="T68" fmla="*/ 32397 w 2538413"/>
              <a:gd name="T69" fmla="*/ 2460292 h 2525713"/>
              <a:gd name="T70" fmla="*/ 16199 w 2538413"/>
              <a:gd name="T71" fmla="*/ 2433297 h 2525713"/>
              <a:gd name="T72" fmla="*/ 5400 w 2538413"/>
              <a:gd name="T73" fmla="*/ 2403445 h 2525713"/>
              <a:gd name="T74" fmla="*/ 318 w 2538413"/>
              <a:gd name="T75" fmla="*/ 2371369 h 2525713"/>
              <a:gd name="T76" fmla="*/ 953 w 2538413"/>
              <a:gd name="T77" fmla="*/ 496060 h 2525713"/>
              <a:gd name="T78" fmla="*/ 7623 w 2538413"/>
              <a:gd name="T79" fmla="*/ 464302 h 2525713"/>
              <a:gd name="T80" fmla="*/ 19692 w 2538413"/>
              <a:gd name="T81" fmla="*/ 435402 h 2525713"/>
              <a:gd name="T82" fmla="*/ 37161 w 2538413"/>
              <a:gd name="T83" fmla="*/ 409361 h 2525713"/>
              <a:gd name="T84" fmla="*/ 59395 w 2538413"/>
              <a:gd name="T85" fmla="*/ 387448 h 2525713"/>
              <a:gd name="T86" fmla="*/ 85122 w 2538413"/>
              <a:gd name="T87" fmla="*/ 369663 h 2525713"/>
              <a:gd name="T88" fmla="*/ 114343 w 2538413"/>
              <a:gd name="T89" fmla="*/ 357595 h 2525713"/>
              <a:gd name="T90" fmla="*/ 146105 w 2538413"/>
              <a:gd name="T91" fmla="*/ 350926 h 2525713"/>
              <a:gd name="T92" fmla="*/ 606653 w 2538413"/>
              <a:gd name="T93" fmla="*/ 124491 h 2525713"/>
              <a:gd name="T94" fmla="*/ 609194 w 2538413"/>
              <a:gd name="T95" fmla="*/ 99403 h 2525713"/>
              <a:gd name="T96" fmla="*/ 616817 w 2538413"/>
              <a:gd name="T97" fmla="*/ 75902 h 2525713"/>
              <a:gd name="T98" fmla="*/ 628251 w 2538413"/>
              <a:gd name="T99" fmla="*/ 54941 h 2525713"/>
              <a:gd name="T100" fmla="*/ 643497 w 2538413"/>
              <a:gd name="T101" fmla="*/ 36522 h 2525713"/>
              <a:gd name="T102" fmla="*/ 661919 w 2538413"/>
              <a:gd name="T103" fmla="*/ 21278 h 2525713"/>
              <a:gd name="T104" fmla="*/ 682881 w 2538413"/>
              <a:gd name="T105" fmla="*/ 9845 h 2525713"/>
              <a:gd name="T106" fmla="*/ 706385 w 2538413"/>
              <a:gd name="T107" fmla="*/ 2541 h 2525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38413" h="2525713">
                <a:moveTo>
                  <a:pt x="1151062" y="889000"/>
                </a:moveTo>
                <a:lnTo>
                  <a:pt x="1151062" y="1319020"/>
                </a:lnTo>
                <a:lnTo>
                  <a:pt x="720725" y="1319020"/>
                </a:lnTo>
                <a:lnTo>
                  <a:pt x="720725" y="1555944"/>
                </a:lnTo>
                <a:lnTo>
                  <a:pt x="1151062" y="1555944"/>
                </a:lnTo>
                <a:lnTo>
                  <a:pt x="1151062" y="1985963"/>
                </a:lnTo>
                <a:lnTo>
                  <a:pt x="1387668" y="1985963"/>
                </a:lnTo>
                <a:lnTo>
                  <a:pt x="1387668" y="1555944"/>
                </a:lnTo>
                <a:lnTo>
                  <a:pt x="1817688" y="1555944"/>
                </a:lnTo>
                <a:lnTo>
                  <a:pt x="1817688" y="1319020"/>
                </a:lnTo>
                <a:lnTo>
                  <a:pt x="1387668" y="1319020"/>
                </a:lnTo>
                <a:lnTo>
                  <a:pt x="1387668" y="889000"/>
                </a:lnTo>
                <a:lnTo>
                  <a:pt x="1151062" y="889000"/>
                </a:lnTo>
                <a:close/>
                <a:moveTo>
                  <a:pt x="758475" y="151803"/>
                </a:moveTo>
                <a:lnTo>
                  <a:pt x="758475" y="438896"/>
                </a:lnTo>
                <a:lnTo>
                  <a:pt x="1780256" y="438896"/>
                </a:lnTo>
                <a:lnTo>
                  <a:pt x="1780256" y="151803"/>
                </a:lnTo>
                <a:lnTo>
                  <a:pt x="758475" y="151803"/>
                </a:lnTo>
                <a:close/>
                <a:moveTo>
                  <a:pt x="725125" y="0"/>
                </a:moveTo>
                <a:lnTo>
                  <a:pt x="731477" y="0"/>
                </a:lnTo>
                <a:lnTo>
                  <a:pt x="1807253" y="0"/>
                </a:lnTo>
                <a:lnTo>
                  <a:pt x="1813606" y="0"/>
                </a:lnTo>
                <a:lnTo>
                  <a:pt x="1819641" y="318"/>
                </a:lnTo>
                <a:lnTo>
                  <a:pt x="1826311" y="1588"/>
                </a:lnTo>
                <a:lnTo>
                  <a:pt x="1832345" y="2541"/>
                </a:lnTo>
                <a:lnTo>
                  <a:pt x="1838380" y="4129"/>
                </a:lnTo>
                <a:lnTo>
                  <a:pt x="1844097" y="5399"/>
                </a:lnTo>
                <a:lnTo>
                  <a:pt x="1849815" y="7622"/>
                </a:lnTo>
                <a:lnTo>
                  <a:pt x="1855532" y="9845"/>
                </a:lnTo>
                <a:lnTo>
                  <a:pt x="1860931" y="12386"/>
                </a:lnTo>
                <a:lnTo>
                  <a:pt x="1866331" y="15244"/>
                </a:lnTo>
                <a:lnTo>
                  <a:pt x="1871730" y="18102"/>
                </a:lnTo>
                <a:lnTo>
                  <a:pt x="1876812" y="21278"/>
                </a:lnTo>
                <a:lnTo>
                  <a:pt x="1881576" y="24771"/>
                </a:lnTo>
                <a:lnTo>
                  <a:pt x="1886341" y="28582"/>
                </a:lnTo>
                <a:lnTo>
                  <a:pt x="1890787" y="32393"/>
                </a:lnTo>
                <a:lnTo>
                  <a:pt x="1895234" y="36522"/>
                </a:lnTo>
                <a:lnTo>
                  <a:pt x="1899045" y="40650"/>
                </a:lnTo>
                <a:lnTo>
                  <a:pt x="1903175" y="45414"/>
                </a:lnTo>
                <a:lnTo>
                  <a:pt x="1906986" y="50178"/>
                </a:lnTo>
                <a:lnTo>
                  <a:pt x="1910480" y="54941"/>
                </a:lnTo>
                <a:lnTo>
                  <a:pt x="1913656" y="60023"/>
                </a:lnTo>
                <a:lnTo>
                  <a:pt x="1916832" y="65104"/>
                </a:lnTo>
                <a:lnTo>
                  <a:pt x="1919373" y="70503"/>
                </a:lnTo>
                <a:lnTo>
                  <a:pt x="1921914" y="75902"/>
                </a:lnTo>
                <a:lnTo>
                  <a:pt x="1924137" y="81618"/>
                </a:lnTo>
                <a:lnTo>
                  <a:pt x="1926043" y="87335"/>
                </a:lnTo>
                <a:lnTo>
                  <a:pt x="1927949" y="93686"/>
                </a:lnTo>
                <a:lnTo>
                  <a:pt x="1928902" y="99403"/>
                </a:lnTo>
                <a:lnTo>
                  <a:pt x="1930172" y="105437"/>
                </a:lnTo>
                <a:lnTo>
                  <a:pt x="1931125" y="111788"/>
                </a:lnTo>
                <a:lnTo>
                  <a:pt x="1931443" y="118140"/>
                </a:lnTo>
                <a:lnTo>
                  <a:pt x="1931443" y="124491"/>
                </a:lnTo>
                <a:lnTo>
                  <a:pt x="1931443" y="350291"/>
                </a:lnTo>
                <a:lnTo>
                  <a:pt x="2376109" y="350291"/>
                </a:lnTo>
                <a:lnTo>
                  <a:pt x="2384050" y="350291"/>
                </a:lnTo>
                <a:lnTo>
                  <a:pt x="2391991" y="350926"/>
                </a:lnTo>
                <a:lnTo>
                  <a:pt x="2400249" y="352196"/>
                </a:lnTo>
                <a:lnTo>
                  <a:pt x="2407871" y="353149"/>
                </a:lnTo>
                <a:lnTo>
                  <a:pt x="2415812" y="355055"/>
                </a:lnTo>
                <a:lnTo>
                  <a:pt x="2423435" y="357278"/>
                </a:lnTo>
                <a:lnTo>
                  <a:pt x="2430740" y="359818"/>
                </a:lnTo>
                <a:lnTo>
                  <a:pt x="2438363" y="362676"/>
                </a:lnTo>
                <a:lnTo>
                  <a:pt x="2445668" y="365852"/>
                </a:lnTo>
                <a:lnTo>
                  <a:pt x="2452338" y="369346"/>
                </a:lnTo>
                <a:lnTo>
                  <a:pt x="2459326" y="373157"/>
                </a:lnTo>
                <a:lnTo>
                  <a:pt x="2465996" y="377285"/>
                </a:lnTo>
                <a:lnTo>
                  <a:pt x="2472666" y="382049"/>
                </a:lnTo>
                <a:lnTo>
                  <a:pt x="2479018" y="387130"/>
                </a:lnTo>
                <a:lnTo>
                  <a:pt x="2485053" y="392211"/>
                </a:lnTo>
                <a:lnTo>
                  <a:pt x="2490770" y="397928"/>
                </a:lnTo>
                <a:lnTo>
                  <a:pt x="2496805" y="403644"/>
                </a:lnTo>
                <a:lnTo>
                  <a:pt x="2501569" y="409678"/>
                </a:lnTo>
                <a:lnTo>
                  <a:pt x="2506651" y="416030"/>
                </a:lnTo>
                <a:lnTo>
                  <a:pt x="2511415" y="422699"/>
                </a:lnTo>
                <a:lnTo>
                  <a:pt x="2515862" y="429368"/>
                </a:lnTo>
                <a:lnTo>
                  <a:pt x="2519673" y="436355"/>
                </a:lnTo>
                <a:lnTo>
                  <a:pt x="2522850" y="443024"/>
                </a:lnTo>
                <a:lnTo>
                  <a:pt x="2526026" y="450646"/>
                </a:lnTo>
                <a:lnTo>
                  <a:pt x="2528885" y="457950"/>
                </a:lnTo>
                <a:lnTo>
                  <a:pt x="2531425" y="465572"/>
                </a:lnTo>
                <a:lnTo>
                  <a:pt x="2533649" y="472877"/>
                </a:lnTo>
                <a:lnTo>
                  <a:pt x="2535555" y="480816"/>
                </a:lnTo>
                <a:lnTo>
                  <a:pt x="2536825" y="488756"/>
                </a:lnTo>
                <a:lnTo>
                  <a:pt x="2537778" y="496695"/>
                </a:lnTo>
                <a:lnTo>
                  <a:pt x="2538413" y="504635"/>
                </a:lnTo>
                <a:lnTo>
                  <a:pt x="2538413" y="512892"/>
                </a:lnTo>
                <a:lnTo>
                  <a:pt x="2538413" y="2363112"/>
                </a:lnTo>
                <a:lnTo>
                  <a:pt x="2538413" y="2371369"/>
                </a:lnTo>
                <a:lnTo>
                  <a:pt x="2537778" y="2379626"/>
                </a:lnTo>
                <a:lnTo>
                  <a:pt x="2536507" y="2387566"/>
                </a:lnTo>
                <a:lnTo>
                  <a:pt x="2535237" y="2395823"/>
                </a:lnTo>
                <a:lnTo>
                  <a:pt x="2533331" y="2403445"/>
                </a:lnTo>
                <a:lnTo>
                  <a:pt x="2531108" y="2411384"/>
                </a:lnTo>
                <a:lnTo>
                  <a:pt x="2528567" y="2419006"/>
                </a:lnTo>
                <a:lnTo>
                  <a:pt x="2525708" y="2425993"/>
                </a:lnTo>
                <a:lnTo>
                  <a:pt x="2522532" y="2433297"/>
                </a:lnTo>
                <a:lnTo>
                  <a:pt x="2519038" y="2440284"/>
                </a:lnTo>
                <a:lnTo>
                  <a:pt x="2514909" y="2447271"/>
                </a:lnTo>
                <a:lnTo>
                  <a:pt x="2510780" y="2453622"/>
                </a:lnTo>
                <a:lnTo>
                  <a:pt x="2506333" y="2460292"/>
                </a:lnTo>
                <a:lnTo>
                  <a:pt x="2501251" y="2466326"/>
                </a:lnTo>
                <a:lnTo>
                  <a:pt x="2496170" y="2472042"/>
                </a:lnTo>
                <a:lnTo>
                  <a:pt x="2490770" y="2477759"/>
                </a:lnTo>
                <a:lnTo>
                  <a:pt x="2485053" y="2483157"/>
                </a:lnTo>
                <a:lnTo>
                  <a:pt x="2479336" y="2488239"/>
                </a:lnTo>
                <a:lnTo>
                  <a:pt x="2473301" y="2493320"/>
                </a:lnTo>
                <a:lnTo>
                  <a:pt x="2466949" y="2497766"/>
                </a:lnTo>
                <a:lnTo>
                  <a:pt x="2460279" y="2501895"/>
                </a:lnTo>
                <a:lnTo>
                  <a:pt x="2453609" y="2506023"/>
                </a:lnTo>
                <a:lnTo>
                  <a:pt x="2446303" y="2509517"/>
                </a:lnTo>
                <a:lnTo>
                  <a:pt x="2438998" y="2512692"/>
                </a:lnTo>
                <a:lnTo>
                  <a:pt x="2432011" y="2515551"/>
                </a:lnTo>
                <a:lnTo>
                  <a:pt x="2424388" y="2518091"/>
                </a:lnTo>
                <a:lnTo>
                  <a:pt x="2416447" y="2520314"/>
                </a:lnTo>
                <a:lnTo>
                  <a:pt x="2408507" y="2522220"/>
                </a:lnTo>
                <a:lnTo>
                  <a:pt x="2400566" y="2523490"/>
                </a:lnTo>
                <a:lnTo>
                  <a:pt x="2392626" y="2524443"/>
                </a:lnTo>
                <a:lnTo>
                  <a:pt x="2384368" y="2525396"/>
                </a:lnTo>
                <a:lnTo>
                  <a:pt x="2375792" y="2525713"/>
                </a:lnTo>
                <a:lnTo>
                  <a:pt x="162621" y="2525713"/>
                </a:lnTo>
                <a:lnTo>
                  <a:pt x="154363" y="2525396"/>
                </a:lnTo>
                <a:lnTo>
                  <a:pt x="146105" y="2524443"/>
                </a:lnTo>
                <a:lnTo>
                  <a:pt x="138164" y="2523490"/>
                </a:lnTo>
                <a:lnTo>
                  <a:pt x="129906" y="2522220"/>
                </a:lnTo>
                <a:lnTo>
                  <a:pt x="122283" y="2520314"/>
                </a:lnTo>
                <a:lnTo>
                  <a:pt x="114343" y="2518091"/>
                </a:lnTo>
                <a:lnTo>
                  <a:pt x="106720" y="2515551"/>
                </a:lnTo>
                <a:lnTo>
                  <a:pt x="99415" y="2512692"/>
                </a:lnTo>
                <a:lnTo>
                  <a:pt x="92427" y="2509517"/>
                </a:lnTo>
                <a:lnTo>
                  <a:pt x="85122" y="2506023"/>
                </a:lnTo>
                <a:lnTo>
                  <a:pt x="78452" y="2501895"/>
                </a:lnTo>
                <a:lnTo>
                  <a:pt x="71782" y="2497766"/>
                </a:lnTo>
                <a:lnTo>
                  <a:pt x="65430" y="2493320"/>
                </a:lnTo>
                <a:lnTo>
                  <a:pt x="59395" y="2488239"/>
                </a:lnTo>
                <a:lnTo>
                  <a:pt x="53360" y="2483157"/>
                </a:lnTo>
                <a:lnTo>
                  <a:pt x="47643" y="2477759"/>
                </a:lnTo>
                <a:lnTo>
                  <a:pt x="42243" y="2472042"/>
                </a:lnTo>
                <a:lnTo>
                  <a:pt x="37161" y="2466326"/>
                </a:lnTo>
                <a:lnTo>
                  <a:pt x="32397" y="2460292"/>
                </a:lnTo>
                <a:lnTo>
                  <a:pt x="27950" y="2453622"/>
                </a:lnTo>
                <a:lnTo>
                  <a:pt x="23504" y="2447271"/>
                </a:lnTo>
                <a:lnTo>
                  <a:pt x="19692" y="2440284"/>
                </a:lnTo>
                <a:lnTo>
                  <a:pt x="16199" y="2433297"/>
                </a:lnTo>
                <a:lnTo>
                  <a:pt x="12705" y="2425993"/>
                </a:lnTo>
                <a:lnTo>
                  <a:pt x="9846" y="2419006"/>
                </a:lnTo>
                <a:lnTo>
                  <a:pt x="7623" y="2411384"/>
                </a:lnTo>
                <a:lnTo>
                  <a:pt x="5400" y="2403445"/>
                </a:lnTo>
                <a:lnTo>
                  <a:pt x="3494" y="2395823"/>
                </a:lnTo>
                <a:lnTo>
                  <a:pt x="2223" y="2387566"/>
                </a:lnTo>
                <a:lnTo>
                  <a:pt x="953" y="2379626"/>
                </a:lnTo>
                <a:lnTo>
                  <a:pt x="318" y="2371369"/>
                </a:lnTo>
                <a:lnTo>
                  <a:pt x="0" y="2363112"/>
                </a:lnTo>
                <a:lnTo>
                  <a:pt x="0" y="512892"/>
                </a:lnTo>
                <a:lnTo>
                  <a:pt x="318" y="504317"/>
                </a:lnTo>
                <a:lnTo>
                  <a:pt x="953" y="496060"/>
                </a:lnTo>
                <a:lnTo>
                  <a:pt x="2223" y="488121"/>
                </a:lnTo>
                <a:lnTo>
                  <a:pt x="3494" y="480181"/>
                </a:lnTo>
                <a:lnTo>
                  <a:pt x="5400" y="472242"/>
                </a:lnTo>
                <a:lnTo>
                  <a:pt x="7623" y="464302"/>
                </a:lnTo>
                <a:lnTo>
                  <a:pt x="9846" y="456680"/>
                </a:lnTo>
                <a:lnTo>
                  <a:pt x="12705" y="449693"/>
                </a:lnTo>
                <a:lnTo>
                  <a:pt x="16199" y="442389"/>
                </a:lnTo>
                <a:lnTo>
                  <a:pt x="19692" y="435402"/>
                </a:lnTo>
                <a:lnTo>
                  <a:pt x="23504" y="428416"/>
                </a:lnTo>
                <a:lnTo>
                  <a:pt x="27950" y="422064"/>
                </a:lnTo>
                <a:lnTo>
                  <a:pt x="32397" y="415395"/>
                </a:lnTo>
                <a:lnTo>
                  <a:pt x="37161" y="409361"/>
                </a:lnTo>
                <a:lnTo>
                  <a:pt x="42243" y="403644"/>
                </a:lnTo>
                <a:lnTo>
                  <a:pt x="47643" y="397928"/>
                </a:lnTo>
                <a:lnTo>
                  <a:pt x="53360" y="392529"/>
                </a:lnTo>
                <a:lnTo>
                  <a:pt x="59395" y="387448"/>
                </a:lnTo>
                <a:lnTo>
                  <a:pt x="65430" y="382684"/>
                </a:lnTo>
                <a:lnTo>
                  <a:pt x="71782" y="377920"/>
                </a:lnTo>
                <a:lnTo>
                  <a:pt x="78452" y="373792"/>
                </a:lnTo>
                <a:lnTo>
                  <a:pt x="85122" y="369663"/>
                </a:lnTo>
                <a:lnTo>
                  <a:pt x="92427" y="366170"/>
                </a:lnTo>
                <a:lnTo>
                  <a:pt x="99415" y="362994"/>
                </a:lnTo>
                <a:lnTo>
                  <a:pt x="106720" y="360136"/>
                </a:lnTo>
                <a:lnTo>
                  <a:pt x="114343" y="357595"/>
                </a:lnTo>
                <a:lnTo>
                  <a:pt x="122283" y="355372"/>
                </a:lnTo>
                <a:lnTo>
                  <a:pt x="129906" y="353467"/>
                </a:lnTo>
                <a:lnTo>
                  <a:pt x="138164" y="352196"/>
                </a:lnTo>
                <a:lnTo>
                  <a:pt x="146105" y="350926"/>
                </a:lnTo>
                <a:lnTo>
                  <a:pt x="154363" y="350291"/>
                </a:lnTo>
                <a:lnTo>
                  <a:pt x="162621" y="350291"/>
                </a:lnTo>
                <a:lnTo>
                  <a:pt x="606653" y="350291"/>
                </a:lnTo>
                <a:lnTo>
                  <a:pt x="606653" y="124491"/>
                </a:lnTo>
                <a:lnTo>
                  <a:pt x="606970" y="118140"/>
                </a:lnTo>
                <a:lnTo>
                  <a:pt x="607606" y="111788"/>
                </a:lnTo>
                <a:lnTo>
                  <a:pt x="608241" y="105437"/>
                </a:lnTo>
                <a:lnTo>
                  <a:pt x="609194" y="99403"/>
                </a:lnTo>
                <a:lnTo>
                  <a:pt x="610782" y="93686"/>
                </a:lnTo>
                <a:lnTo>
                  <a:pt x="612370" y="87335"/>
                </a:lnTo>
                <a:lnTo>
                  <a:pt x="614593" y="81618"/>
                </a:lnTo>
                <a:lnTo>
                  <a:pt x="616817" y="75902"/>
                </a:lnTo>
                <a:lnTo>
                  <a:pt x="619357" y="70503"/>
                </a:lnTo>
                <a:lnTo>
                  <a:pt x="621899" y="65104"/>
                </a:lnTo>
                <a:lnTo>
                  <a:pt x="625075" y="60023"/>
                </a:lnTo>
                <a:lnTo>
                  <a:pt x="628251" y="54941"/>
                </a:lnTo>
                <a:lnTo>
                  <a:pt x="631427" y="50178"/>
                </a:lnTo>
                <a:lnTo>
                  <a:pt x="635556" y="45414"/>
                </a:lnTo>
                <a:lnTo>
                  <a:pt x="639368" y="40650"/>
                </a:lnTo>
                <a:lnTo>
                  <a:pt x="643497" y="36522"/>
                </a:lnTo>
                <a:lnTo>
                  <a:pt x="647626" y="32393"/>
                </a:lnTo>
                <a:lnTo>
                  <a:pt x="652390" y="28582"/>
                </a:lnTo>
                <a:lnTo>
                  <a:pt x="657154" y="24771"/>
                </a:lnTo>
                <a:lnTo>
                  <a:pt x="661919" y="21278"/>
                </a:lnTo>
                <a:lnTo>
                  <a:pt x="666683" y="18102"/>
                </a:lnTo>
                <a:lnTo>
                  <a:pt x="672082" y="15244"/>
                </a:lnTo>
                <a:lnTo>
                  <a:pt x="677482" y="12386"/>
                </a:lnTo>
                <a:lnTo>
                  <a:pt x="682881" y="9845"/>
                </a:lnTo>
                <a:lnTo>
                  <a:pt x="688916" y="7622"/>
                </a:lnTo>
                <a:lnTo>
                  <a:pt x="694633" y="5399"/>
                </a:lnTo>
                <a:lnTo>
                  <a:pt x="700350" y="4129"/>
                </a:lnTo>
                <a:lnTo>
                  <a:pt x="706385" y="2541"/>
                </a:lnTo>
                <a:lnTo>
                  <a:pt x="712420" y="1588"/>
                </a:lnTo>
                <a:lnTo>
                  <a:pt x="719090" y="318"/>
                </a:lnTo>
                <a:lnTo>
                  <a:pt x="72512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 presetClass="entr" presetSubtype="6"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1+#ppt_w/2"/>
                                          </p:val>
                                        </p:tav>
                                        <p:tav tm="100000">
                                          <p:val>
                                            <p:strVal val="#ppt_x"/>
                                          </p:val>
                                        </p:tav>
                                      </p:tavLst>
                                    </p:anim>
                                    <p:anim calcmode="lin" valueType="num">
                                      <p:cBhvr additive="base">
                                        <p:cTn id="22" dur="500" fill="hold"/>
                                        <p:tgtEl>
                                          <p:spTgt spid="44"/>
                                        </p:tgtEl>
                                        <p:attrNameLst>
                                          <p:attrName>ppt_y</p:attrName>
                                        </p:attrNameLst>
                                      </p:cBhvr>
                                      <p:tavLst>
                                        <p:tav tm="0">
                                          <p:val>
                                            <p:strVal val="1+#ppt_h/2"/>
                                          </p:val>
                                        </p:tav>
                                        <p:tav tm="100000">
                                          <p:val>
                                            <p:strVal val="#ppt_y"/>
                                          </p:val>
                                        </p:tav>
                                      </p:tavLst>
                                    </p:anim>
                                  </p:childTnLst>
                                </p:cTn>
                              </p:par>
                            </p:childTnLst>
                          </p:cTn>
                        </p:par>
                        <p:par>
                          <p:cTn id="23" fill="hold">
                            <p:stCondLst>
                              <p:cond delay="2250"/>
                            </p:stCondLst>
                            <p:childTnLst>
                              <p:par>
                                <p:cTn id="24" presetID="53" presetClass="entr" presetSubtype="16" fill="hold" grpId="0" nodeType="afterEffect">
                                  <p:stCondLst>
                                    <p:cond delay="0"/>
                                  </p:stCondLst>
                                  <p:childTnLst>
                                    <p:set>
                                      <p:cBhvr>
                                        <p:cTn id="25" dur="1" fill="hold">
                                          <p:stCondLst>
                                            <p:cond delay="0"/>
                                          </p:stCondLst>
                                        </p:cTn>
                                        <p:tgtEl>
                                          <p:spTgt spid="92"/>
                                        </p:tgtEl>
                                        <p:attrNameLst>
                                          <p:attrName>style.visibility</p:attrName>
                                        </p:attrNameLst>
                                      </p:cBhvr>
                                      <p:to>
                                        <p:strVal val="visible"/>
                                      </p:to>
                                    </p:set>
                                    <p:anim calcmode="lin" valueType="num">
                                      <p:cBhvr>
                                        <p:cTn id="26" dur="500" fill="hold"/>
                                        <p:tgtEl>
                                          <p:spTgt spid="92"/>
                                        </p:tgtEl>
                                        <p:attrNameLst>
                                          <p:attrName>ppt_w</p:attrName>
                                        </p:attrNameLst>
                                      </p:cBhvr>
                                      <p:tavLst>
                                        <p:tav tm="0">
                                          <p:val>
                                            <p:fltVal val="0"/>
                                          </p:val>
                                        </p:tav>
                                        <p:tav tm="100000">
                                          <p:val>
                                            <p:strVal val="#ppt_w"/>
                                          </p:val>
                                        </p:tav>
                                      </p:tavLst>
                                    </p:anim>
                                    <p:anim calcmode="lin" valueType="num">
                                      <p:cBhvr>
                                        <p:cTn id="27" dur="500" fill="hold"/>
                                        <p:tgtEl>
                                          <p:spTgt spid="92"/>
                                        </p:tgtEl>
                                        <p:attrNameLst>
                                          <p:attrName>ppt_h</p:attrName>
                                        </p:attrNameLst>
                                      </p:cBhvr>
                                      <p:tavLst>
                                        <p:tav tm="0">
                                          <p:val>
                                            <p:fltVal val="0"/>
                                          </p:val>
                                        </p:tav>
                                        <p:tav tm="100000">
                                          <p:val>
                                            <p:strVal val="#ppt_h"/>
                                          </p:val>
                                        </p:tav>
                                      </p:tavLst>
                                    </p:anim>
                                    <p:animEffect transition="in" filter="fade">
                                      <p:cBhvr>
                                        <p:cTn id="28" dur="500"/>
                                        <p:tgtEl>
                                          <p:spTgt spid="92"/>
                                        </p:tgtEl>
                                      </p:cBhvr>
                                    </p:animEffect>
                                  </p:childTnLst>
                                </p:cTn>
                              </p:par>
                            </p:childTnLst>
                          </p:cTn>
                        </p:par>
                        <p:par>
                          <p:cTn id="29" fill="hold">
                            <p:stCondLst>
                              <p:cond delay="2750"/>
                            </p:stCondLst>
                            <p:childTnLst>
                              <p:par>
                                <p:cTn id="30" presetID="21" presetClass="entr" presetSubtype="1"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heel(1)">
                                      <p:cBhvr>
                                        <p:cTn id="32" dur="2000"/>
                                        <p:tgtEl>
                                          <p:spTgt spid="42"/>
                                        </p:tgtEl>
                                      </p:cBhvr>
                                    </p:animEffect>
                                  </p:childTnLst>
                                </p:cTn>
                              </p:par>
                            </p:childTnLst>
                          </p:cTn>
                        </p:par>
                        <p:par>
                          <p:cTn id="33" fill="hold">
                            <p:stCondLst>
                              <p:cond delay="475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750"/>
                                        <p:tgtEl>
                                          <p:spTgt spid="71"/>
                                        </p:tgtEl>
                                      </p:cBhvr>
                                    </p:animEffect>
                                    <p:anim calcmode="lin" valueType="num">
                                      <p:cBhvr>
                                        <p:cTn id="37" dur="750" fill="hold"/>
                                        <p:tgtEl>
                                          <p:spTgt spid="71"/>
                                        </p:tgtEl>
                                        <p:attrNameLst>
                                          <p:attrName>ppt_x</p:attrName>
                                        </p:attrNameLst>
                                      </p:cBhvr>
                                      <p:tavLst>
                                        <p:tav tm="0">
                                          <p:val>
                                            <p:strVal val="#ppt_x"/>
                                          </p:val>
                                        </p:tav>
                                        <p:tav tm="100000">
                                          <p:val>
                                            <p:strVal val="#ppt_x"/>
                                          </p:val>
                                        </p:tav>
                                      </p:tavLst>
                                    </p:anim>
                                    <p:anim calcmode="lin" valueType="num">
                                      <p:cBhvr>
                                        <p:cTn id="38" dur="75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750"/>
                            </p:stCondLst>
                            <p:childTnLst>
                              <p:par>
                                <p:cTn id="40" presetID="42" presetClass="entr" presetSubtype="0" fill="hold" nodeType="after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750"/>
                                        <p:tgtEl>
                                          <p:spTgt spid="76"/>
                                        </p:tgtEl>
                                      </p:cBhvr>
                                    </p:animEffect>
                                    <p:anim calcmode="lin" valueType="num">
                                      <p:cBhvr>
                                        <p:cTn id="43" dur="750" fill="hold"/>
                                        <p:tgtEl>
                                          <p:spTgt spid="76"/>
                                        </p:tgtEl>
                                        <p:attrNameLst>
                                          <p:attrName>ppt_x</p:attrName>
                                        </p:attrNameLst>
                                      </p:cBhvr>
                                      <p:tavLst>
                                        <p:tav tm="0">
                                          <p:val>
                                            <p:strVal val="#ppt_x"/>
                                          </p:val>
                                        </p:tav>
                                        <p:tav tm="100000">
                                          <p:val>
                                            <p:strVal val="#ppt_x"/>
                                          </p:val>
                                        </p:tav>
                                      </p:tavLst>
                                    </p:anim>
                                    <p:anim calcmode="lin" valueType="num">
                                      <p:cBhvr>
                                        <p:cTn id="44" dur="750" fill="hold"/>
                                        <p:tgtEl>
                                          <p:spTgt spid="76"/>
                                        </p:tgtEl>
                                        <p:attrNameLst>
                                          <p:attrName>ppt_y</p:attrName>
                                        </p:attrNameLst>
                                      </p:cBhvr>
                                      <p:tavLst>
                                        <p:tav tm="0">
                                          <p:val>
                                            <p:strVal val="#ppt_y+.1"/>
                                          </p:val>
                                        </p:tav>
                                        <p:tav tm="100000">
                                          <p:val>
                                            <p:strVal val="#ppt_y"/>
                                          </p:val>
                                        </p:tav>
                                      </p:tavLst>
                                    </p:anim>
                                  </p:childTnLst>
                                </p:cTn>
                              </p:par>
                            </p:childTnLst>
                          </p:cTn>
                        </p:par>
                        <p:par>
                          <p:cTn id="45" fill="hold">
                            <p:stCondLst>
                              <p:cond delay="6750"/>
                            </p:stCondLst>
                            <p:childTnLst>
                              <p:par>
                                <p:cTn id="46" presetID="42" presetClass="entr" presetSubtype="0"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750"/>
                                        <p:tgtEl>
                                          <p:spTgt spid="60"/>
                                        </p:tgtEl>
                                      </p:cBhvr>
                                    </p:animEffect>
                                    <p:anim calcmode="lin" valueType="num">
                                      <p:cBhvr>
                                        <p:cTn id="49" dur="750" fill="hold"/>
                                        <p:tgtEl>
                                          <p:spTgt spid="60"/>
                                        </p:tgtEl>
                                        <p:attrNameLst>
                                          <p:attrName>ppt_x</p:attrName>
                                        </p:attrNameLst>
                                      </p:cBhvr>
                                      <p:tavLst>
                                        <p:tav tm="0">
                                          <p:val>
                                            <p:strVal val="#ppt_x"/>
                                          </p:val>
                                        </p:tav>
                                        <p:tav tm="100000">
                                          <p:val>
                                            <p:strVal val="#ppt_x"/>
                                          </p:val>
                                        </p:tav>
                                      </p:tavLst>
                                    </p:anim>
                                    <p:anim calcmode="lin" valueType="num">
                                      <p:cBhvr>
                                        <p:cTn id="50" dur="750" fill="hold"/>
                                        <p:tgtEl>
                                          <p:spTgt spid="60"/>
                                        </p:tgtEl>
                                        <p:attrNameLst>
                                          <p:attrName>ppt_y</p:attrName>
                                        </p:attrNameLst>
                                      </p:cBhvr>
                                      <p:tavLst>
                                        <p:tav tm="0">
                                          <p:val>
                                            <p:strVal val="#ppt_y+.1"/>
                                          </p:val>
                                        </p:tav>
                                        <p:tav tm="100000">
                                          <p:val>
                                            <p:strVal val="#ppt_y"/>
                                          </p:val>
                                        </p:tav>
                                      </p:tavLst>
                                    </p:anim>
                                  </p:childTnLst>
                                </p:cTn>
                              </p:par>
                            </p:childTnLst>
                          </p:cTn>
                        </p:par>
                        <p:par>
                          <p:cTn id="51" fill="hold">
                            <p:stCondLst>
                              <p:cond delay="7750"/>
                            </p:stCondLst>
                            <p:childTnLst>
                              <p:par>
                                <p:cTn id="52" presetID="42" presetClass="entr" presetSubtype="0"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750"/>
                                        <p:tgtEl>
                                          <p:spTgt spid="66"/>
                                        </p:tgtEl>
                                      </p:cBhvr>
                                    </p:animEffect>
                                    <p:anim calcmode="lin" valueType="num">
                                      <p:cBhvr>
                                        <p:cTn id="55" dur="750" fill="hold"/>
                                        <p:tgtEl>
                                          <p:spTgt spid="66"/>
                                        </p:tgtEl>
                                        <p:attrNameLst>
                                          <p:attrName>ppt_x</p:attrName>
                                        </p:attrNameLst>
                                      </p:cBhvr>
                                      <p:tavLst>
                                        <p:tav tm="0">
                                          <p:val>
                                            <p:strVal val="#ppt_x"/>
                                          </p:val>
                                        </p:tav>
                                        <p:tav tm="100000">
                                          <p:val>
                                            <p:strVal val="#ppt_x"/>
                                          </p:val>
                                        </p:tav>
                                      </p:tavLst>
                                    </p:anim>
                                    <p:anim calcmode="lin" valueType="num">
                                      <p:cBhvr>
                                        <p:cTn id="56" dur="75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Graphic spid="42" grpId="0">
        <p:bldAsOne/>
      </p:bldGraphic>
      <p:bldP spid="9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rotWithShape="1">
          <a:blip r:embed="rId1">
            <a:extLst>
              <a:ext uri="{28A0092B-C50C-407E-A947-70E740481C1C}">
                <a14:useLocalDpi xmlns:a14="http://schemas.microsoft.com/office/drawing/2010/main" val="0"/>
              </a:ext>
            </a:extLst>
          </a:blip>
          <a:srcRect l="43327"/>
          <a:stretch>
            <a:fillRect/>
          </a:stretch>
        </p:blipFill>
        <p:spPr>
          <a:xfrm>
            <a:off x="8962945" y="1762721"/>
            <a:ext cx="2531657" cy="2534087"/>
          </a:xfrm>
          <a:prstGeom prst="rect">
            <a:avLst/>
          </a:prstGeom>
        </p:spPr>
      </p:pic>
      <p:pic>
        <p:nvPicPr>
          <p:cNvPr id="57" name="图片 56"/>
          <p:cNvPicPr>
            <a:picLocks noChangeAspect="1"/>
          </p:cNvPicPr>
          <p:nvPr/>
        </p:nvPicPr>
        <p:blipFill rotWithShape="1">
          <a:blip r:embed="rId2">
            <a:extLst>
              <a:ext uri="{28A0092B-C50C-407E-A947-70E740481C1C}">
                <a14:useLocalDpi xmlns:a14="http://schemas.microsoft.com/office/drawing/2010/main" val="0"/>
              </a:ext>
            </a:extLst>
          </a:blip>
          <a:srcRect l="35529" r="13381"/>
          <a:stretch>
            <a:fillRect/>
          </a:stretch>
        </p:blipFill>
        <p:spPr>
          <a:xfrm>
            <a:off x="6210194" y="1762722"/>
            <a:ext cx="2529225" cy="2534087"/>
          </a:xfrm>
          <a:prstGeom prst="rect">
            <a:avLst/>
          </a:prstGeom>
        </p:spPr>
      </p:pic>
      <p:pic>
        <p:nvPicPr>
          <p:cNvPr id="56" name="图片 55"/>
          <p:cNvPicPr>
            <a:picLocks noChangeAspect="1"/>
          </p:cNvPicPr>
          <p:nvPr/>
        </p:nvPicPr>
        <p:blipFill rotWithShape="1">
          <a:blip r:embed="rId3" cstate="print">
            <a:extLst>
              <a:ext uri="{28A0092B-C50C-407E-A947-70E740481C1C}">
                <a14:useLocalDpi xmlns:a14="http://schemas.microsoft.com/office/drawing/2010/main" val="0"/>
              </a:ext>
            </a:extLst>
          </a:blip>
          <a:srcRect b="19283"/>
          <a:stretch>
            <a:fillRect/>
          </a:stretch>
        </p:blipFill>
        <p:spPr>
          <a:xfrm>
            <a:off x="3450148" y="1762723"/>
            <a:ext cx="2536517" cy="2534086"/>
          </a:xfrm>
          <a:prstGeom prst="rect">
            <a:avLst/>
          </a:prstGeom>
        </p:spPr>
      </p:pic>
      <p:pic>
        <p:nvPicPr>
          <p:cNvPr id="55" name="图片 5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398" y="1762722"/>
            <a:ext cx="2536516" cy="2534087"/>
          </a:xfrm>
          <a:prstGeom prst="rect">
            <a:avLst/>
          </a:prstGeom>
        </p:spPr>
      </p:pic>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sp>
        <p:nvSpPr>
          <p:cNvPr id="50" name="MH_Text_1"/>
          <p:cNvSpPr>
            <a:spLocks noChangeArrowheads="1"/>
          </p:cNvSpPr>
          <p:nvPr>
            <p:custDataLst>
              <p:tags r:id="rId5"/>
            </p:custDataLst>
          </p:nvPr>
        </p:nvSpPr>
        <p:spPr bwMode="auto">
          <a:xfrm>
            <a:off x="918494" y="4046560"/>
            <a:ext cx="2094327" cy="2235244"/>
          </a:xfrm>
          <a:prstGeom prst="rect">
            <a:avLst/>
          </a:prstGeom>
          <a:solidFill>
            <a:schemeClr val="accent1">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zh-CN" altLang="en-US"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en-US" altLang="zh-CN"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zh-CN" altLang="en-US" sz="1600" dirty="0">
              <a:solidFill>
                <a:srgbClr val="F8F8F8"/>
              </a:solidFill>
              <a:latin typeface="黑体" panose="02010609060101010101" pitchFamily="49" charset="-122"/>
              <a:ea typeface="黑体" panose="02010609060101010101" pitchFamily="49" charset="-122"/>
            </a:endParaRPr>
          </a:p>
        </p:txBody>
      </p:sp>
      <p:sp>
        <p:nvSpPr>
          <p:cNvPr id="51" name="MH_Text_2"/>
          <p:cNvSpPr>
            <a:spLocks noChangeArrowheads="1"/>
          </p:cNvSpPr>
          <p:nvPr>
            <p:custDataLst>
              <p:tags r:id="rId6"/>
            </p:custDataLst>
          </p:nvPr>
        </p:nvSpPr>
        <p:spPr bwMode="auto">
          <a:xfrm>
            <a:off x="3673676" y="4046560"/>
            <a:ext cx="2094327" cy="2235244"/>
          </a:xfrm>
          <a:prstGeom prst="rect">
            <a:avLst/>
          </a:prstGeom>
          <a:solidFill>
            <a:schemeClr val="accent2">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zh-CN" altLang="en-US"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en-US" altLang="zh-CN"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zh-CN" altLang="en-US" sz="1600" dirty="0">
              <a:solidFill>
                <a:srgbClr val="F8F8F8"/>
              </a:solidFill>
              <a:latin typeface="黑体" panose="02010609060101010101" pitchFamily="49" charset="-122"/>
              <a:ea typeface="黑体" panose="02010609060101010101" pitchFamily="49" charset="-122"/>
            </a:endParaRPr>
          </a:p>
        </p:txBody>
      </p:sp>
      <p:sp>
        <p:nvSpPr>
          <p:cNvPr id="52" name="MH_Text_4"/>
          <p:cNvSpPr>
            <a:spLocks noChangeArrowheads="1"/>
          </p:cNvSpPr>
          <p:nvPr>
            <p:custDataLst>
              <p:tags r:id="rId7"/>
            </p:custDataLst>
          </p:nvPr>
        </p:nvSpPr>
        <p:spPr bwMode="auto">
          <a:xfrm>
            <a:off x="9179180" y="4046560"/>
            <a:ext cx="2094327" cy="2235244"/>
          </a:xfrm>
          <a:prstGeom prst="rect">
            <a:avLst/>
          </a:prstGeom>
          <a:solidFill>
            <a:schemeClr val="accent2">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zh-CN" altLang="en-US"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en-US" altLang="zh-CN"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zh-CN" altLang="en-US" sz="1600" dirty="0">
              <a:solidFill>
                <a:srgbClr val="F8F8F8"/>
              </a:solidFill>
              <a:latin typeface="黑体" panose="02010609060101010101" pitchFamily="49" charset="-122"/>
              <a:ea typeface="黑体" panose="02010609060101010101" pitchFamily="49" charset="-122"/>
            </a:endParaRPr>
          </a:p>
        </p:txBody>
      </p:sp>
      <p:sp>
        <p:nvSpPr>
          <p:cNvPr id="53" name="MH_Text_3"/>
          <p:cNvSpPr>
            <a:spLocks noChangeArrowheads="1"/>
          </p:cNvSpPr>
          <p:nvPr>
            <p:custDataLst>
              <p:tags r:id="rId8"/>
            </p:custDataLst>
          </p:nvPr>
        </p:nvSpPr>
        <p:spPr bwMode="auto">
          <a:xfrm>
            <a:off x="6426429" y="4046560"/>
            <a:ext cx="2094327" cy="2235244"/>
          </a:xfrm>
          <a:prstGeom prst="rect">
            <a:avLst/>
          </a:prstGeom>
          <a:solidFill>
            <a:schemeClr val="accent1">
              <a:alpha val="8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zh-CN" altLang="en-US"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en-US" altLang="zh-CN"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zh-CN" altLang="en-US" sz="1600" dirty="0">
              <a:solidFill>
                <a:srgbClr val="F8F8F8"/>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 presetClass="entr" presetSubtype="4" fill="hold" nodeType="afterEffect" p14:presetBounceEnd="38000">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14:bounceEnd="38000">
                                          <p:cBhvr additive="base">
                                            <p:cTn id="21" dur="1000" fill="hold"/>
                                            <p:tgtEl>
                                              <p:spTgt spid="55"/>
                                            </p:tgtEl>
                                            <p:attrNameLst>
                                              <p:attrName>ppt_x</p:attrName>
                                            </p:attrNameLst>
                                          </p:cBhvr>
                                          <p:tavLst>
                                            <p:tav tm="0">
                                              <p:val>
                                                <p:strVal val="#ppt_x"/>
                                              </p:val>
                                            </p:tav>
                                            <p:tav tm="100000">
                                              <p:val>
                                                <p:strVal val="#ppt_x"/>
                                              </p:val>
                                            </p:tav>
                                          </p:tavLst>
                                        </p:anim>
                                        <p:anim calcmode="lin" valueType="num" p14:bounceEnd="38000">
                                          <p:cBhvr additive="base">
                                            <p:cTn id="22" dur="1000" fill="hold"/>
                                            <p:tgtEl>
                                              <p:spTgt spid="55"/>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14" presetClass="entr" presetSubtype="10"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randombar(horizontal)">
                                          <p:cBhvr>
                                            <p:cTn id="26" dur="500"/>
                                            <p:tgtEl>
                                              <p:spTgt spid="50"/>
                                            </p:tgtEl>
                                          </p:cBhvr>
                                        </p:animEffect>
                                      </p:childTnLst>
                                    </p:cTn>
                                  </p:par>
                                </p:childTnLst>
                              </p:cTn>
                            </p:par>
                            <p:par>
                              <p:cTn id="27" fill="hold">
                                <p:stCondLst>
                                  <p:cond delay="3250"/>
                                </p:stCondLst>
                                <p:childTnLst>
                                  <p:par>
                                    <p:cTn id="28" presetID="2" presetClass="entr" presetSubtype="4" fill="hold" nodeType="afterEffect" p14:presetBounceEnd="38000">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14:bounceEnd="38000">
                                          <p:cBhvr additive="base">
                                            <p:cTn id="30" dur="1000" fill="hold"/>
                                            <p:tgtEl>
                                              <p:spTgt spid="56"/>
                                            </p:tgtEl>
                                            <p:attrNameLst>
                                              <p:attrName>ppt_x</p:attrName>
                                            </p:attrNameLst>
                                          </p:cBhvr>
                                          <p:tavLst>
                                            <p:tav tm="0">
                                              <p:val>
                                                <p:strVal val="#ppt_x"/>
                                              </p:val>
                                            </p:tav>
                                            <p:tav tm="100000">
                                              <p:val>
                                                <p:strVal val="#ppt_x"/>
                                              </p:val>
                                            </p:tav>
                                          </p:tavLst>
                                        </p:anim>
                                        <p:anim calcmode="lin" valueType="num" p14:bounceEnd="38000">
                                          <p:cBhvr additive="base">
                                            <p:cTn id="31" dur="1000" fill="hold"/>
                                            <p:tgtEl>
                                              <p:spTgt spid="56"/>
                                            </p:tgtEl>
                                            <p:attrNameLst>
                                              <p:attrName>ppt_y</p:attrName>
                                            </p:attrNameLst>
                                          </p:cBhvr>
                                          <p:tavLst>
                                            <p:tav tm="0">
                                              <p:val>
                                                <p:strVal val="1+#ppt_h/2"/>
                                              </p:val>
                                            </p:tav>
                                            <p:tav tm="100000">
                                              <p:val>
                                                <p:strVal val="#ppt_y"/>
                                              </p:val>
                                            </p:tav>
                                          </p:tavLst>
                                        </p:anim>
                                      </p:childTnLst>
                                    </p:cTn>
                                  </p:par>
                                </p:childTnLst>
                              </p:cTn>
                            </p:par>
                            <p:par>
                              <p:cTn id="32" fill="hold">
                                <p:stCondLst>
                                  <p:cond delay="4250"/>
                                </p:stCondLst>
                                <p:childTnLst>
                                  <p:par>
                                    <p:cTn id="33" presetID="14" presetClass="entr" presetSubtype="1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randombar(horizontal)">
                                          <p:cBhvr>
                                            <p:cTn id="35" dur="500"/>
                                            <p:tgtEl>
                                              <p:spTgt spid="51"/>
                                            </p:tgtEl>
                                          </p:cBhvr>
                                        </p:animEffect>
                                      </p:childTnLst>
                                    </p:cTn>
                                  </p:par>
                                </p:childTnLst>
                              </p:cTn>
                            </p:par>
                            <p:par>
                              <p:cTn id="36" fill="hold">
                                <p:stCondLst>
                                  <p:cond delay="4750"/>
                                </p:stCondLst>
                                <p:childTnLst>
                                  <p:par>
                                    <p:cTn id="37" presetID="2" presetClass="entr" presetSubtype="4" fill="hold" nodeType="afterEffect" p14:presetBounceEnd="38000">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14:bounceEnd="38000">
                                          <p:cBhvr additive="base">
                                            <p:cTn id="39" dur="1000" fill="hold"/>
                                            <p:tgtEl>
                                              <p:spTgt spid="57"/>
                                            </p:tgtEl>
                                            <p:attrNameLst>
                                              <p:attrName>ppt_x</p:attrName>
                                            </p:attrNameLst>
                                          </p:cBhvr>
                                          <p:tavLst>
                                            <p:tav tm="0">
                                              <p:val>
                                                <p:strVal val="#ppt_x"/>
                                              </p:val>
                                            </p:tav>
                                            <p:tav tm="100000">
                                              <p:val>
                                                <p:strVal val="#ppt_x"/>
                                              </p:val>
                                            </p:tav>
                                          </p:tavLst>
                                        </p:anim>
                                        <p:anim calcmode="lin" valueType="num" p14:bounceEnd="38000">
                                          <p:cBhvr additive="base">
                                            <p:cTn id="40" dur="1000" fill="hold"/>
                                            <p:tgtEl>
                                              <p:spTgt spid="57"/>
                                            </p:tgtEl>
                                            <p:attrNameLst>
                                              <p:attrName>ppt_y</p:attrName>
                                            </p:attrNameLst>
                                          </p:cBhvr>
                                          <p:tavLst>
                                            <p:tav tm="0">
                                              <p:val>
                                                <p:strVal val="1+#ppt_h/2"/>
                                              </p:val>
                                            </p:tav>
                                            <p:tav tm="100000">
                                              <p:val>
                                                <p:strVal val="#ppt_y"/>
                                              </p:val>
                                            </p:tav>
                                          </p:tavLst>
                                        </p:anim>
                                      </p:childTnLst>
                                    </p:cTn>
                                  </p:par>
                                </p:childTnLst>
                              </p:cTn>
                            </p:par>
                            <p:par>
                              <p:cTn id="41" fill="hold">
                                <p:stCondLst>
                                  <p:cond delay="5750"/>
                                </p:stCondLst>
                                <p:childTnLst>
                                  <p:par>
                                    <p:cTn id="42" presetID="14" presetClass="entr" presetSubtype="1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randombar(horizontal)">
                                          <p:cBhvr>
                                            <p:cTn id="44" dur="500"/>
                                            <p:tgtEl>
                                              <p:spTgt spid="53"/>
                                            </p:tgtEl>
                                          </p:cBhvr>
                                        </p:animEffect>
                                      </p:childTnLst>
                                    </p:cTn>
                                  </p:par>
                                </p:childTnLst>
                              </p:cTn>
                            </p:par>
                            <p:par>
                              <p:cTn id="45" fill="hold">
                                <p:stCondLst>
                                  <p:cond delay="6250"/>
                                </p:stCondLst>
                                <p:childTnLst>
                                  <p:par>
                                    <p:cTn id="46" presetID="2" presetClass="entr" presetSubtype="4" fill="hold" nodeType="afterEffect" p14:presetBounceEnd="38000">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14:bounceEnd="38000">
                                          <p:cBhvr additive="base">
                                            <p:cTn id="48" dur="1000" fill="hold"/>
                                            <p:tgtEl>
                                              <p:spTgt spid="58"/>
                                            </p:tgtEl>
                                            <p:attrNameLst>
                                              <p:attrName>ppt_x</p:attrName>
                                            </p:attrNameLst>
                                          </p:cBhvr>
                                          <p:tavLst>
                                            <p:tav tm="0">
                                              <p:val>
                                                <p:strVal val="#ppt_x"/>
                                              </p:val>
                                            </p:tav>
                                            <p:tav tm="100000">
                                              <p:val>
                                                <p:strVal val="#ppt_x"/>
                                              </p:val>
                                            </p:tav>
                                          </p:tavLst>
                                        </p:anim>
                                        <p:anim calcmode="lin" valueType="num" p14:bounceEnd="38000">
                                          <p:cBhvr additive="base">
                                            <p:cTn id="49" dur="1000" fill="hold"/>
                                            <p:tgtEl>
                                              <p:spTgt spid="58"/>
                                            </p:tgtEl>
                                            <p:attrNameLst>
                                              <p:attrName>ppt_y</p:attrName>
                                            </p:attrNameLst>
                                          </p:cBhvr>
                                          <p:tavLst>
                                            <p:tav tm="0">
                                              <p:val>
                                                <p:strVal val="1+#ppt_h/2"/>
                                              </p:val>
                                            </p:tav>
                                            <p:tav tm="100000">
                                              <p:val>
                                                <p:strVal val="#ppt_y"/>
                                              </p:val>
                                            </p:tav>
                                          </p:tavLst>
                                        </p:anim>
                                      </p:childTnLst>
                                    </p:cTn>
                                  </p:par>
                                </p:childTnLst>
                              </p:cTn>
                            </p:par>
                            <p:par>
                              <p:cTn id="50" fill="hold">
                                <p:stCondLst>
                                  <p:cond delay="7250"/>
                                </p:stCondLst>
                                <p:childTnLst>
                                  <p:par>
                                    <p:cTn id="51" presetID="14" presetClass="entr" presetSubtype="10"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randombar(horizontal)">
                                          <p:cBhvr>
                                            <p:cTn id="5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0" grpId="0" animBg="1"/>
          <p:bldP spid="51" grpId="0" animBg="1"/>
          <p:bldP spid="52" grpId="0" animBg="1"/>
          <p:bldP spid="5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 presetClass="entr" presetSubtype="4" fill="hold"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1000" fill="hold"/>
                                            <p:tgtEl>
                                              <p:spTgt spid="55"/>
                                            </p:tgtEl>
                                            <p:attrNameLst>
                                              <p:attrName>ppt_x</p:attrName>
                                            </p:attrNameLst>
                                          </p:cBhvr>
                                          <p:tavLst>
                                            <p:tav tm="0">
                                              <p:val>
                                                <p:strVal val="#ppt_x"/>
                                              </p:val>
                                            </p:tav>
                                            <p:tav tm="100000">
                                              <p:val>
                                                <p:strVal val="#ppt_x"/>
                                              </p:val>
                                            </p:tav>
                                          </p:tavLst>
                                        </p:anim>
                                        <p:anim calcmode="lin" valueType="num">
                                          <p:cBhvr additive="base">
                                            <p:cTn id="22" dur="1000" fill="hold"/>
                                            <p:tgtEl>
                                              <p:spTgt spid="55"/>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14" presetClass="entr" presetSubtype="10"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randombar(horizontal)">
                                          <p:cBhvr>
                                            <p:cTn id="26" dur="500"/>
                                            <p:tgtEl>
                                              <p:spTgt spid="50"/>
                                            </p:tgtEl>
                                          </p:cBhvr>
                                        </p:animEffect>
                                      </p:childTnLst>
                                    </p:cTn>
                                  </p:par>
                                </p:childTnLst>
                              </p:cTn>
                            </p:par>
                            <p:par>
                              <p:cTn id="27" fill="hold">
                                <p:stCondLst>
                                  <p:cond delay="3250"/>
                                </p:stCondLst>
                                <p:childTnLst>
                                  <p:par>
                                    <p:cTn id="28" presetID="2" presetClass="entr" presetSubtype="4"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1000" fill="hold"/>
                                            <p:tgtEl>
                                              <p:spTgt spid="56"/>
                                            </p:tgtEl>
                                            <p:attrNameLst>
                                              <p:attrName>ppt_x</p:attrName>
                                            </p:attrNameLst>
                                          </p:cBhvr>
                                          <p:tavLst>
                                            <p:tav tm="0">
                                              <p:val>
                                                <p:strVal val="#ppt_x"/>
                                              </p:val>
                                            </p:tav>
                                            <p:tav tm="100000">
                                              <p:val>
                                                <p:strVal val="#ppt_x"/>
                                              </p:val>
                                            </p:tav>
                                          </p:tavLst>
                                        </p:anim>
                                        <p:anim calcmode="lin" valueType="num">
                                          <p:cBhvr additive="base">
                                            <p:cTn id="31" dur="1000" fill="hold"/>
                                            <p:tgtEl>
                                              <p:spTgt spid="56"/>
                                            </p:tgtEl>
                                            <p:attrNameLst>
                                              <p:attrName>ppt_y</p:attrName>
                                            </p:attrNameLst>
                                          </p:cBhvr>
                                          <p:tavLst>
                                            <p:tav tm="0">
                                              <p:val>
                                                <p:strVal val="1+#ppt_h/2"/>
                                              </p:val>
                                            </p:tav>
                                            <p:tav tm="100000">
                                              <p:val>
                                                <p:strVal val="#ppt_y"/>
                                              </p:val>
                                            </p:tav>
                                          </p:tavLst>
                                        </p:anim>
                                      </p:childTnLst>
                                    </p:cTn>
                                  </p:par>
                                </p:childTnLst>
                              </p:cTn>
                            </p:par>
                            <p:par>
                              <p:cTn id="32" fill="hold">
                                <p:stCondLst>
                                  <p:cond delay="4250"/>
                                </p:stCondLst>
                                <p:childTnLst>
                                  <p:par>
                                    <p:cTn id="33" presetID="14" presetClass="entr" presetSubtype="1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randombar(horizontal)">
                                          <p:cBhvr>
                                            <p:cTn id="35" dur="500"/>
                                            <p:tgtEl>
                                              <p:spTgt spid="51"/>
                                            </p:tgtEl>
                                          </p:cBhvr>
                                        </p:animEffect>
                                      </p:childTnLst>
                                    </p:cTn>
                                  </p:par>
                                </p:childTnLst>
                              </p:cTn>
                            </p:par>
                            <p:par>
                              <p:cTn id="36" fill="hold">
                                <p:stCondLst>
                                  <p:cond delay="4750"/>
                                </p:stCondLst>
                                <p:childTnLst>
                                  <p:par>
                                    <p:cTn id="37" presetID="2" presetClass="entr" presetSubtype="4"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1000" fill="hold"/>
                                            <p:tgtEl>
                                              <p:spTgt spid="57"/>
                                            </p:tgtEl>
                                            <p:attrNameLst>
                                              <p:attrName>ppt_x</p:attrName>
                                            </p:attrNameLst>
                                          </p:cBhvr>
                                          <p:tavLst>
                                            <p:tav tm="0">
                                              <p:val>
                                                <p:strVal val="#ppt_x"/>
                                              </p:val>
                                            </p:tav>
                                            <p:tav tm="100000">
                                              <p:val>
                                                <p:strVal val="#ppt_x"/>
                                              </p:val>
                                            </p:tav>
                                          </p:tavLst>
                                        </p:anim>
                                        <p:anim calcmode="lin" valueType="num">
                                          <p:cBhvr additive="base">
                                            <p:cTn id="40" dur="1000" fill="hold"/>
                                            <p:tgtEl>
                                              <p:spTgt spid="57"/>
                                            </p:tgtEl>
                                            <p:attrNameLst>
                                              <p:attrName>ppt_y</p:attrName>
                                            </p:attrNameLst>
                                          </p:cBhvr>
                                          <p:tavLst>
                                            <p:tav tm="0">
                                              <p:val>
                                                <p:strVal val="1+#ppt_h/2"/>
                                              </p:val>
                                            </p:tav>
                                            <p:tav tm="100000">
                                              <p:val>
                                                <p:strVal val="#ppt_y"/>
                                              </p:val>
                                            </p:tav>
                                          </p:tavLst>
                                        </p:anim>
                                      </p:childTnLst>
                                    </p:cTn>
                                  </p:par>
                                </p:childTnLst>
                              </p:cTn>
                            </p:par>
                            <p:par>
                              <p:cTn id="41" fill="hold">
                                <p:stCondLst>
                                  <p:cond delay="5750"/>
                                </p:stCondLst>
                                <p:childTnLst>
                                  <p:par>
                                    <p:cTn id="42" presetID="14" presetClass="entr" presetSubtype="1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randombar(horizontal)">
                                          <p:cBhvr>
                                            <p:cTn id="44" dur="500"/>
                                            <p:tgtEl>
                                              <p:spTgt spid="53"/>
                                            </p:tgtEl>
                                          </p:cBhvr>
                                        </p:animEffect>
                                      </p:childTnLst>
                                    </p:cTn>
                                  </p:par>
                                </p:childTnLst>
                              </p:cTn>
                            </p:par>
                            <p:par>
                              <p:cTn id="45" fill="hold">
                                <p:stCondLst>
                                  <p:cond delay="6250"/>
                                </p:stCondLst>
                                <p:childTnLst>
                                  <p:par>
                                    <p:cTn id="46" presetID="2" presetClass="entr" presetSubtype="4"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1000" fill="hold"/>
                                            <p:tgtEl>
                                              <p:spTgt spid="58"/>
                                            </p:tgtEl>
                                            <p:attrNameLst>
                                              <p:attrName>ppt_x</p:attrName>
                                            </p:attrNameLst>
                                          </p:cBhvr>
                                          <p:tavLst>
                                            <p:tav tm="0">
                                              <p:val>
                                                <p:strVal val="#ppt_x"/>
                                              </p:val>
                                            </p:tav>
                                            <p:tav tm="100000">
                                              <p:val>
                                                <p:strVal val="#ppt_x"/>
                                              </p:val>
                                            </p:tav>
                                          </p:tavLst>
                                        </p:anim>
                                        <p:anim calcmode="lin" valueType="num">
                                          <p:cBhvr additive="base">
                                            <p:cTn id="49" dur="1000" fill="hold"/>
                                            <p:tgtEl>
                                              <p:spTgt spid="58"/>
                                            </p:tgtEl>
                                            <p:attrNameLst>
                                              <p:attrName>ppt_y</p:attrName>
                                            </p:attrNameLst>
                                          </p:cBhvr>
                                          <p:tavLst>
                                            <p:tav tm="0">
                                              <p:val>
                                                <p:strVal val="1+#ppt_h/2"/>
                                              </p:val>
                                            </p:tav>
                                            <p:tav tm="100000">
                                              <p:val>
                                                <p:strVal val="#ppt_y"/>
                                              </p:val>
                                            </p:tav>
                                          </p:tavLst>
                                        </p:anim>
                                      </p:childTnLst>
                                    </p:cTn>
                                  </p:par>
                                </p:childTnLst>
                              </p:cTn>
                            </p:par>
                            <p:par>
                              <p:cTn id="50" fill="hold">
                                <p:stCondLst>
                                  <p:cond delay="7250"/>
                                </p:stCondLst>
                                <p:childTnLst>
                                  <p:par>
                                    <p:cTn id="51" presetID="14" presetClass="entr" presetSubtype="10"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randombar(horizontal)">
                                          <p:cBhvr>
                                            <p:cTn id="5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0" grpId="0" animBg="1"/>
          <p:bldP spid="51" grpId="0" animBg="1"/>
          <p:bldP spid="52" grpId="0" animBg="1"/>
          <p:bldP spid="53"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sp>
        <p:nvSpPr>
          <p:cNvPr id="40" name="任意多边形 39"/>
          <p:cNvSpPr/>
          <p:nvPr/>
        </p:nvSpPr>
        <p:spPr>
          <a:xfrm>
            <a:off x="4210245" y="4602333"/>
            <a:ext cx="937742" cy="937406"/>
          </a:xfrm>
          <a:custGeom>
            <a:avLst/>
            <a:gdLst>
              <a:gd name="connsiteX0" fmla="*/ 655696 w 1800200"/>
              <a:gd name="connsiteY0" fmla="*/ 0 h 1799555"/>
              <a:gd name="connsiteX1" fmla="*/ 1792576 w 1800200"/>
              <a:gd name="connsiteY1" fmla="*/ 0 h 1799555"/>
              <a:gd name="connsiteX2" fmla="*/ 1799568 w 1800200"/>
              <a:gd name="connsiteY2" fmla="*/ 705 h 1799555"/>
              <a:gd name="connsiteX3" fmla="*/ 1800200 w 1800200"/>
              <a:gd name="connsiteY3" fmla="*/ 6979 h 1799555"/>
              <a:gd name="connsiteX4" fmla="*/ 1800200 w 1800200"/>
              <a:gd name="connsiteY4" fmla="*/ 1143859 h 1799555"/>
              <a:gd name="connsiteX5" fmla="*/ 1144504 w 1800200"/>
              <a:gd name="connsiteY5" fmla="*/ 1799555 h 1799555"/>
              <a:gd name="connsiteX6" fmla="*/ 7624 w 1800200"/>
              <a:gd name="connsiteY6" fmla="*/ 1799555 h 1799555"/>
              <a:gd name="connsiteX7" fmla="*/ 633 w 1800200"/>
              <a:gd name="connsiteY7" fmla="*/ 1798850 h 1799555"/>
              <a:gd name="connsiteX8" fmla="*/ 0 w 1800200"/>
              <a:gd name="connsiteY8" fmla="*/ 1792576 h 1799555"/>
              <a:gd name="connsiteX9" fmla="*/ 0 w 1800200"/>
              <a:gd name="connsiteY9" fmla="*/ 655696 h 1799555"/>
              <a:gd name="connsiteX10" fmla="*/ 655696 w 1800200"/>
              <a:gd name="connsiteY10" fmla="*/ 0 h 179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200" h="1799555">
                <a:moveTo>
                  <a:pt x="655696" y="0"/>
                </a:moveTo>
                <a:lnTo>
                  <a:pt x="1792576" y="0"/>
                </a:lnTo>
                <a:lnTo>
                  <a:pt x="1799568" y="705"/>
                </a:lnTo>
                <a:lnTo>
                  <a:pt x="1800200" y="6979"/>
                </a:lnTo>
                <a:lnTo>
                  <a:pt x="1800200" y="1143859"/>
                </a:lnTo>
                <a:cubicBezTo>
                  <a:pt x="1800200" y="1505990"/>
                  <a:pt x="1506635" y="1799555"/>
                  <a:pt x="1144504" y="1799555"/>
                </a:cubicBezTo>
                <a:lnTo>
                  <a:pt x="7624" y="1799555"/>
                </a:lnTo>
                <a:lnTo>
                  <a:pt x="633" y="1798850"/>
                </a:lnTo>
                <a:lnTo>
                  <a:pt x="0" y="1792576"/>
                </a:lnTo>
                <a:lnTo>
                  <a:pt x="0" y="655696"/>
                </a:lnTo>
                <a:cubicBezTo>
                  <a:pt x="0" y="293565"/>
                  <a:pt x="293565" y="0"/>
                  <a:pt x="6556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微软雅黑" panose="020B0503020204020204" pitchFamily="34" charset="-122"/>
                <a:ea typeface="微软雅黑" panose="020B0503020204020204" pitchFamily="34" charset="-122"/>
              </a:rPr>
              <a:t>标题</a:t>
            </a:r>
            <a:endParaRPr lang="zh-CN" altLang="en-US" dirty="0">
              <a:latin typeface="微软雅黑" panose="020B0503020204020204" pitchFamily="34" charset="-122"/>
              <a:ea typeface="微软雅黑" panose="020B0503020204020204" pitchFamily="34" charset="-122"/>
            </a:endParaRPr>
          </a:p>
        </p:txBody>
      </p:sp>
      <p:sp>
        <p:nvSpPr>
          <p:cNvPr id="41" name="任意多边形 40"/>
          <p:cNvSpPr/>
          <p:nvPr/>
        </p:nvSpPr>
        <p:spPr>
          <a:xfrm>
            <a:off x="5147267" y="3684697"/>
            <a:ext cx="937742" cy="937406"/>
          </a:xfrm>
          <a:custGeom>
            <a:avLst/>
            <a:gdLst>
              <a:gd name="connsiteX0" fmla="*/ 655696 w 1800200"/>
              <a:gd name="connsiteY0" fmla="*/ 0 h 1799555"/>
              <a:gd name="connsiteX1" fmla="*/ 1792576 w 1800200"/>
              <a:gd name="connsiteY1" fmla="*/ 0 h 1799555"/>
              <a:gd name="connsiteX2" fmla="*/ 1799568 w 1800200"/>
              <a:gd name="connsiteY2" fmla="*/ 705 h 1799555"/>
              <a:gd name="connsiteX3" fmla="*/ 1800200 w 1800200"/>
              <a:gd name="connsiteY3" fmla="*/ 6979 h 1799555"/>
              <a:gd name="connsiteX4" fmla="*/ 1800200 w 1800200"/>
              <a:gd name="connsiteY4" fmla="*/ 1143859 h 1799555"/>
              <a:gd name="connsiteX5" fmla="*/ 1144504 w 1800200"/>
              <a:gd name="connsiteY5" fmla="*/ 1799555 h 1799555"/>
              <a:gd name="connsiteX6" fmla="*/ 7624 w 1800200"/>
              <a:gd name="connsiteY6" fmla="*/ 1799555 h 1799555"/>
              <a:gd name="connsiteX7" fmla="*/ 633 w 1800200"/>
              <a:gd name="connsiteY7" fmla="*/ 1798850 h 1799555"/>
              <a:gd name="connsiteX8" fmla="*/ 0 w 1800200"/>
              <a:gd name="connsiteY8" fmla="*/ 1792576 h 1799555"/>
              <a:gd name="connsiteX9" fmla="*/ 0 w 1800200"/>
              <a:gd name="connsiteY9" fmla="*/ 655696 h 1799555"/>
              <a:gd name="connsiteX10" fmla="*/ 655696 w 1800200"/>
              <a:gd name="connsiteY10" fmla="*/ 0 h 179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200" h="1799555">
                <a:moveTo>
                  <a:pt x="655696" y="0"/>
                </a:moveTo>
                <a:lnTo>
                  <a:pt x="1792576" y="0"/>
                </a:lnTo>
                <a:lnTo>
                  <a:pt x="1799568" y="705"/>
                </a:lnTo>
                <a:lnTo>
                  <a:pt x="1800200" y="6979"/>
                </a:lnTo>
                <a:lnTo>
                  <a:pt x="1800200" y="1143859"/>
                </a:lnTo>
                <a:cubicBezTo>
                  <a:pt x="1800200" y="1505990"/>
                  <a:pt x="1506635" y="1799555"/>
                  <a:pt x="1144504" y="1799555"/>
                </a:cubicBezTo>
                <a:lnTo>
                  <a:pt x="7624" y="1799555"/>
                </a:lnTo>
                <a:lnTo>
                  <a:pt x="633" y="1798850"/>
                </a:lnTo>
                <a:lnTo>
                  <a:pt x="0" y="1792576"/>
                </a:lnTo>
                <a:lnTo>
                  <a:pt x="0" y="655696"/>
                </a:lnTo>
                <a:cubicBezTo>
                  <a:pt x="0" y="293565"/>
                  <a:pt x="293565" y="0"/>
                  <a:pt x="6556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微软雅黑" panose="020B0503020204020204" pitchFamily="34" charset="-122"/>
                <a:ea typeface="微软雅黑" panose="020B0503020204020204" pitchFamily="34" charset="-122"/>
              </a:rPr>
              <a:t>标题</a:t>
            </a:r>
            <a:endParaRPr lang="zh-CN" altLang="en-US" dirty="0">
              <a:latin typeface="微软雅黑" panose="020B0503020204020204" pitchFamily="34" charset="-122"/>
              <a:ea typeface="微软雅黑" panose="020B0503020204020204" pitchFamily="34" charset="-122"/>
            </a:endParaRPr>
          </a:p>
        </p:txBody>
      </p:sp>
      <p:sp>
        <p:nvSpPr>
          <p:cNvPr id="43" name="任意多边形 41"/>
          <p:cNvSpPr/>
          <p:nvPr/>
        </p:nvSpPr>
        <p:spPr>
          <a:xfrm>
            <a:off x="6084289" y="2756414"/>
            <a:ext cx="937742" cy="937406"/>
          </a:xfrm>
          <a:custGeom>
            <a:avLst/>
            <a:gdLst>
              <a:gd name="connsiteX0" fmla="*/ 655696 w 1800200"/>
              <a:gd name="connsiteY0" fmla="*/ 0 h 1799555"/>
              <a:gd name="connsiteX1" fmla="*/ 1792576 w 1800200"/>
              <a:gd name="connsiteY1" fmla="*/ 0 h 1799555"/>
              <a:gd name="connsiteX2" fmla="*/ 1799568 w 1800200"/>
              <a:gd name="connsiteY2" fmla="*/ 705 h 1799555"/>
              <a:gd name="connsiteX3" fmla="*/ 1800200 w 1800200"/>
              <a:gd name="connsiteY3" fmla="*/ 6979 h 1799555"/>
              <a:gd name="connsiteX4" fmla="*/ 1800200 w 1800200"/>
              <a:gd name="connsiteY4" fmla="*/ 1143859 h 1799555"/>
              <a:gd name="connsiteX5" fmla="*/ 1144504 w 1800200"/>
              <a:gd name="connsiteY5" fmla="*/ 1799555 h 1799555"/>
              <a:gd name="connsiteX6" fmla="*/ 7624 w 1800200"/>
              <a:gd name="connsiteY6" fmla="*/ 1799555 h 1799555"/>
              <a:gd name="connsiteX7" fmla="*/ 633 w 1800200"/>
              <a:gd name="connsiteY7" fmla="*/ 1798850 h 1799555"/>
              <a:gd name="connsiteX8" fmla="*/ 0 w 1800200"/>
              <a:gd name="connsiteY8" fmla="*/ 1792576 h 1799555"/>
              <a:gd name="connsiteX9" fmla="*/ 0 w 1800200"/>
              <a:gd name="connsiteY9" fmla="*/ 655696 h 1799555"/>
              <a:gd name="connsiteX10" fmla="*/ 655696 w 1800200"/>
              <a:gd name="connsiteY10" fmla="*/ 0 h 179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200" h="1799555">
                <a:moveTo>
                  <a:pt x="655696" y="0"/>
                </a:moveTo>
                <a:lnTo>
                  <a:pt x="1792576" y="0"/>
                </a:lnTo>
                <a:lnTo>
                  <a:pt x="1799568" y="705"/>
                </a:lnTo>
                <a:lnTo>
                  <a:pt x="1800200" y="6979"/>
                </a:lnTo>
                <a:lnTo>
                  <a:pt x="1800200" y="1143859"/>
                </a:lnTo>
                <a:cubicBezTo>
                  <a:pt x="1800200" y="1505990"/>
                  <a:pt x="1506635" y="1799555"/>
                  <a:pt x="1144504" y="1799555"/>
                </a:cubicBezTo>
                <a:lnTo>
                  <a:pt x="7624" y="1799555"/>
                </a:lnTo>
                <a:lnTo>
                  <a:pt x="633" y="1798850"/>
                </a:lnTo>
                <a:lnTo>
                  <a:pt x="0" y="1792576"/>
                </a:lnTo>
                <a:lnTo>
                  <a:pt x="0" y="655696"/>
                </a:lnTo>
                <a:cubicBezTo>
                  <a:pt x="0" y="293565"/>
                  <a:pt x="293565" y="0"/>
                  <a:pt x="65569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微软雅黑" panose="020B0503020204020204" pitchFamily="34" charset="-122"/>
                <a:ea typeface="微软雅黑" panose="020B0503020204020204" pitchFamily="34" charset="-122"/>
              </a:rPr>
              <a:t>标题</a:t>
            </a:r>
            <a:endParaRPr lang="zh-CN" altLang="en-US" dirty="0">
              <a:latin typeface="微软雅黑" panose="020B0503020204020204" pitchFamily="34" charset="-122"/>
              <a:ea typeface="微软雅黑" panose="020B0503020204020204" pitchFamily="34" charset="-122"/>
            </a:endParaRPr>
          </a:p>
        </p:txBody>
      </p:sp>
      <p:sp>
        <p:nvSpPr>
          <p:cNvPr id="45" name="任意多边形 42"/>
          <p:cNvSpPr/>
          <p:nvPr/>
        </p:nvSpPr>
        <p:spPr>
          <a:xfrm>
            <a:off x="7021311" y="1819008"/>
            <a:ext cx="937742" cy="937406"/>
          </a:xfrm>
          <a:custGeom>
            <a:avLst/>
            <a:gdLst>
              <a:gd name="connsiteX0" fmla="*/ 655696 w 1800200"/>
              <a:gd name="connsiteY0" fmla="*/ 0 h 1799555"/>
              <a:gd name="connsiteX1" fmla="*/ 1792576 w 1800200"/>
              <a:gd name="connsiteY1" fmla="*/ 0 h 1799555"/>
              <a:gd name="connsiteX2" fmla="*/ 1799568 w 1800200"/>
              <a:gd name="connsiteY2" fmla="*/ 705 h 1799555"/>
              <a:gd name="connsiteX3" fmla="*/ 1800200 w 1800200"/>
              <a:gd name="connsiteY3" fmla="*/ 6979 h 1799555"/>
              <a:gd name="connsiteX4" fmla="*/ 1800200 w 1800200"/>
              <a:gd name="connsiteY4" fmla="*/ 1143859 h 1799555"/>
              <a:gd name="connsiteX5" fmla="*/ 1144504 w 1800200"/>
              <a:gd name="connsiteY5" fmla="*/ 1799555 h 1799555"/>
              <a:gd name="connsiteX6" fmla="*/ 7624 w 1800200"/>
              <a:gd name="connsiteY6" fmla="*/ 1799555 h 1799555"/>
              <a:gd name="connsiteX7" fmla="*/ 633 w 1800200"/>
              <a:gd name="connsiteY7" fmla="*/ 1798850 h 1799555"/>
              <a:gd name="connsiteX8" fmla="*/ 0 w 1800200"/>
              <a:gd name="connsiteY8" fmla="*/ 1792576 h 1799555"/>
              <a:gd name="connsiteX9" fmla="*/ 0 w 1800200"/>
              <a:gd name="connsiteY9" fmla="*/ 655696 h 1799555"/>
              <a:gd name="connsiteX10" fmla="*/ 655696 w 1800200"/>
              <a:gd name="connsiteY10" fmla="*/ 0 h 179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200" h="1799555">
                <a:moveTo>
                  <a:pt x="655696" y="0"/>
                </a:moveTo>
                <a:lnTo>
                  <a:pt x="1792576" y="0"/>
                </a:lnTo>
                <a:lnTo>
                  <a:pt x="1799568" y="705"/>
                </a:lnTo>
                <a:lnTo>
                  <a:pt x="1800200" y="6979"/>
                </a:lnTo>
                <a:lnTo>
                  <a:pt x="1800200" y="1143859"/>
                </a:lnTo>
                <a:cubicBezTo>
                  <a:pt x="1800200" y="1505990"/>
                  <a:pt x="1506635" y="1799555"/>
                  <a:pt x="1144504" y="1799555"/>
                </a:cubicBezTo>
                <a:lnTo>
                  <a:pt x="7624" y="1799555"/>
                </a:lnTo>
                <a:lnTo>
                  <a:pt x="633" y="1798850"/>
                </a:lnTo>
                <a:lnTo>
                  <a:pt x="0" y="1792576"/>
                </a:lnTo>
                <a:lnTo>
                  <a:pt x="0" y="655696"/>
                </a:lnTo>
                <a:cubicBezTo>
                  <a:pt x="0" y="293565"/>
                  <a:pt x="293565" y="0"/>
                  <a:pt x="6556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微软雅黑" panose="020B0503020204020204" pitchFamily="34" charset="-122"/>
                <a:ea typeface="微软雅黑" panose="020B0503020204020204" pitchFamily="34" charset="-122"/>
              </a:rPr>
              <a:t>标题</a:t>
            </a:r>
            <a:endParaRPr lang="zh-CN" altLang="en-US" dirty="0">
              <a:latin typeface="微软雅黑" panose="020B0503020204020204" pitchFamily="34" charset="-122"/>
              <a:ea typeface="微软雅黑" panose="020B0503020204020204" pitchFamily="34" charset="-122"/>
            </a:endParaRPr>
          </a:p>
        </p:txBody>
      </p:sp>
      <p:grpSp>
        <p:nvGrpSpPr>
          <p:cNvPr id="47" name="组合 46"/>
          <p:cNvGrpSpPr/>
          <p:nvPr/>
        </p:nvGrpSpPr>
        <p:grpSpPr>
          <a:xfrm>
            <a:off x="2189740" y="2810494"/>
            <a:ext cx="3747555" cy="1082414"/>
            <a:chOff x="830091" y="2102474"/>
            <a:chExt cx="4763685" cy="1082414"/>
          </a:xfrm>
        </p:grpSpPr>
        <p:sp>
          <p:nvSpPr>
            <p:cNvPr id="49" name="文本框 48"/>
            <p:cNvSpPr txBox="1"/>
            <p:nvPr/>
          </p:nvSpPr>
          <p:spPr>
            <a:xfrm flipH="1">
              <a:off x="830091" y="2102474"/>
              <a:ext cx="2469755" cy="387798"/>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rPr>
                <a:t>点击此处输入标题</a:t>
              </a:r>
              <a:endParaRPr lang="zh-CN" altLang="en-US" sz="1600" b="1" dirty="0">
                <a:latin typeface="微软雅黑" panose="020B0503020204020204" pitchFamily="34" charset="-122"/>
                <a:ea typeface="微软雅黑" panose="020B0503020204020204" pitchFamily="34" charset="-122"/>
              </a:endParaRPr>
            </a:p>
          </p:txBody>
        </p:sp>
        <p:sp>
          <p:nvSpPr>
            <p:cNvPr id="51" name="文本框 50"/>
            <p:cNvSpPr txBox="1"/>
            <p:nvPr/>
          </p:nvSpPr>
          <p:spPr>
            <a:xfrm flipH="1">
              <a:off x="830092" y="2427758"/>
              <a:ext cx="4763684" cy="757130"/>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endParaRPr lang="zh-CN" altLang="en-US" sz="1200" dirty="0">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338401" y="4676285"/>
            <a:ext cx="3747555" cy="1082414"/>
            <a:chOff x="830091" y="2102474"/>
            <a:chExt cx="4763685" cy="1082414"/>
          </a:xfrm>
        </p:grpSpPr>
        <p:sp>
          <p:nvSpPr>
            <p:cNvPr id="55" name="文本框 54"/>
            <p:cNvSpPr txBox="1"/>
            <p:nvPr/>
          </p:nvSpPr>
          <p:spPr>
            <a:xfrm flipH="1">
              <a:off x="830091" y="2102474"/>
              <a:ext cx="2469755" cy="387798"/>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rPr>
                <a:t>点击此处输入标题</a:t>
              </a:r>
              <a:endParaRPr lang="zh-CN" altLang="en-US" sz="1600" b="1" dirty="0">
                <a:latin typeface="微软雅黑" panose="020B0503020204020204" pitchFamily="34" charset="-122"/>
                <a:ea typeface="微软雅黑" panose="020B0503020204020204" pitchFamily="34" charset="-122"/>
              </a:endParaRPr>
            </a:p>
          </p:txBody>
        </p:sp>
        <p:sp>
          <p:nvSpPr>
            <p:cNvPr id="57" name="文本框 56"/>
            <p:cNvSpPr txBox="1"/>
            <p:nvPr/>
          </p:nvSpPr>
          <p:spPr>
            <a:xfrm flipH="1">
              <a:off x="830092" y="2427758"/>
              <a:ext cx="4763684" cy="757130"/>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endParaRPr lang="zh-CN" altLang="en-US" sz="1200" dirty="0">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8106043" y="1874346"/>
            <a:ext cx="3747555" cy="1082414"/>
            <a:chOff x="830091" y="2102474"/>
            <a:chExt cx="4763685" cy="1082414"/>
          </a:xfrm>
        </p:grpSpPr>
        <p:sp>
          <p:nvSpPr>
            <p:cNvPr id="63" name="文本框 62"/>
            <p:cNvSpPr txBox="1"/>
            <p:nvPr/>
          </p:nvSpPr>
          <p:spPr>
            <a:xfrm flipH="1">
              <a:off x="830091" y="2102474"/>
              <a:ext cx="2469755" cy="387798"/>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rPr>
                <a:t>点击此处输入标题</a:t>
              </a:r>
              <a:endParaRPr lang="zh-CN" altLang="en-US" sz="1600" b="1" dirty="0">
                <a:latin typeface="微软雅黑" panose="020B0503020204020204" pitchFamily="34" charset="-122"/>
                <a:ea typeface="微软雅黑" panose="020B0503020204020204" pitchFamily="34" charset="-122"/>
              </a:endParaRPr>
            </a:p>
          </p:txBody>
        </p:sp>
        <p:sp>
          <p:nvSpPr>
            <p:cNvPr id="81" name="文本框 80"/>
            <p:cNvSpPr txBox="1"/>
            <p:nvPr/>
          </p:nvSpPr>
          <p:spPr>
            <a:xfrm flipH="1">
              <a:off x="830092" y="2427758"/>
              <a:ext cx="4763684" cy="757130"/>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endParaRPr lang="zh-CN" altLang="en-US" sz="1200" dirty="0">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6390188" y="3747044"/>
            <a:ext cx="3747555" cy="1111063"/>
            <a:chOff x="830091" y="2102474"/>
            <a:chExt cx="4763685" cy="1111063"/>
          </a:xfrm>
        </p:grpSpPr>
        <p:sp>
          <p:nvSpPr>
            <p:cNvPr id="83" name="文本框 82"/>
            <p:cNvSpPr txBox="1"/>
            <p:nvPr/>
          </p:nvSpPr>
          <p:spPr>
            <a:xfrm flipH="1">
              <a:off x="830091" y="2102474"/>
              <a:ext cx="2469755" cy="387798"/>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rPr>
                <a:t>点击此处输入标题</a:t>
              </a:r>
              <a:endParaRPr lang="zh-CN" altLang="en-US" sz="1600" b="1" dirty="0">
                <a:latin typeface="微软雅黑" panose="020B0503020204020204" pitchFamily="34" charset="-122"/>
                <a:ea typeface="微软雅黑" panose="020B0503020204020204" pitchFamily="34" charset="-122"/>
              </a:endParaRPr>
            </a:p>
          </p:txBody>
        </p:sp>
        <p:sp>
          <p:nvSpPr>
            <p:cNvPr id="84" name="文本框 83"/>
            <p:cNvSpPr txBox="1"/>
            <p:nvPr/>
          </p:nvSpPr>
          <p:spPr>
            <a:xfrm flipH="1">
              <a:off x="830092" y="2427758"/>
              <a:ext cx="4763684" cy="785779"/>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endParaRPr lang="zh-CN" altLang="en-US" sz="12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 presetClass="entr" presetSubtype="12"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1+#ppt_h/2"/>
                                          </p:val>
                                        </p:tav>
                                        <p:tav tm="100000">
                                          <p:val>
                                            <p:strVal val="#ppt_y"/>
                                          </p:val>
                                        </p:tav>
                                      </p:tavLst>
                                    </p:anim>
                                  </p:childTnLst>
                                </p:cTn>
                              </p:par>
                            </p:childTnLst>
                          </p:cTn>
                        </p:par>
                        <p:par>
                          <p:cTn id="23" fill="hold">
                            <p:stCondLst>
                              <p:cond delay="2250"/>
                            </p:stCondLst>
                            <p:childTnLst>
                              <p:par>
                                <p:cTn id="24" presetID="2" presetClass="entr" presetSubtype="12"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0-#ppt_w/2"/>
                                          </p:val>
                                        </p:tav>
                                        <p:tav tm="100000">
                                          <p:val>
                                            <p:strVal val="#ppt_x"/>
                                          </p:val>
                                        </p:tav>
                                      </p:tavLst>
                                    </p:anim>
                                    <p:anim calcmode="lin" valueType="num">
                                      <p:cBhvr additive="base">
                                        <p:cTn id="27" dur="500" fill="hold"/>
                                        <p:tgtEl>
                                          <p:spTgt spid="41"/>
                                        </p:tgtEl>
                                        <p:attrNameLst>
                                          <p:attrName>ppt_y</p:attrName>
                                        </p:attrNameLst>
                                      </p:cBhvr>
                                      <p:tavLst>
                                        <p:tav tm="0">
                                          <p:val>
                                            <p:strVal val="1+#ppt_h/2"/>
                                          </p:val>
                                        </p:tav>
                                        <p:tav tm="100000">
                                          <p:val>
                                            <p:strVal val="#ppt_y"/>
                                          </p:val>
                                        </p:tav>
                                      </p:tavLst>
                                    </p:anim>
                                  </p:childTnLst>
                                </p:cTn>
                              </p:par>
                            </p:childTnLst>
                          </p:cTn>
                        </p:par>
                        <p:par>
                          <p:cTn id="28" fill="hold">
                            <p:stCondLst>
                              <p:cond delay="2750"/>
                            </p:stCondLst>
                            <p:childTnLst>
                              <p:par>
                                <p:cTn id="29" presetID="2" presetClass="entr" presetSubtype="12"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0-#ppt_w/2"/>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childTnLst>
                          </p:cTn>
                        </p:par>
                        <p:par>
                          <p:cTn id="33" fill="hold">
                            <p:stCondLst>
                              <p:cond delay="3250"/>
                            </p:stCondLst>
                            <p:childTnLst>
                              <p:par>
                                <p:cTn id="34" presetID="2" presetClass="entr" presetSubtype="12"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0-#ppt_w/2"/>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childTnLst>
                          </p:cTn>
                        </p:par>
                        <p:par>
                          <p:cTn id="38" fill="hold">
                            <p:stCondLst>
                              <p:cond delay="3750"/>
                            </p:stCondLst>
                            <p:childTnLst>
                              <p:par>
                                <p:cTn id="39" presetID="22" presetClass="entr" presetSubtype="8"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wipe(left)">
                                      <p:cBhvr>
                                        <p:cTn id="41" dur="500"/>
                                        <p:tgtEl>
                                          <p:spTgt spid="53"/>
                                        </p:tgtEl>
                                      </p:cBhvr>
                                    </p:animEffect>
                                  </p:childTnLst>
                                </p:cTn>
                              </p:par>
                            </p:childTnLst>
                          </p:cTn>
                        </p:par>
                        <p:par>
                          <p:cTn id="42" fill="hold">
                            <p:stCondLst>
                              <p:cond delay="4250"/>
                            </p:stCondLst>
                            <p:childTnLst>
                              <p:par>
                                <p:cTn id="43" presetID="22" presetClass="entr" presetSubtype="8" fill="hold" nodeType="after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wipe(left)">
                                      <p:cBhvr>
                                        <p:cTn id="45" dur="500"/>
                                        <p:tgtEl>
                                          <p:spTgt spid="82"/>
                                        </p:tgtEl>
                                      </p:cBhvr>
                                    </p:animEffect>
                                  </p:childTnLst>
                                </p:cTn>
                              </p:par>
                            </p:childTnLst>
                          </p:cTn>
                        </p:par>
                        <p:par>
                          <p:cTn id="46" fill="hold">
                            <p:stCondLst>
                              <p:cond delay="4750"/>
                            </p:stCondLst>
                            <p:childTnLst>
                              <p:par>
                                <p:cTn id="47" presetID="22" presetClass="entr" presetSubtype="8"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childTnLst>
                          </p:cTn>
                        </p:par>
                        <p:par>
                          <p:cTn id="50" fill="hold">
                            <p:stCondLst>
                              <p:cond delay="5250"/>
                            </p:stCondLst>
                            <p:childTnLst>
                              <p:par>
                                <p:cTn id="51" presetID="22" presetClass="entr" presetSubtype="8"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wipe(left)">
                                      <p:cBhvr>
                                        <p:cTn id="5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0" grpId="0" animBg="1"/>
      <p:bldP spid="41" grpId="0" animBg="1"/>
      <p:bldP spid="43" grpId="0" animBg="1"/>
      <p:bldP spid="4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sp>
        <p:nvSpPr>
          <p:cNvPr id="57" name="MH_Other_5"/>
          <p:cNvSpPr/>
          <p:nvPr>
            <p:custDataLst>
              <p:tags r:id="rId1"/>
            </p:custDataLst>
          </p:nvPr>
        </p:nvSpPr>
        <p:spPr>
          <a:xfrm rot="16200000">
            <a:off x="2742184" y="3791813"/>
            <a:ext cx="4218405" cy="56596"/>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8" name="MH_Desc_1"/>
          <p:cNvSpPr/>
          <p:nvPr>
            <p:custDataLst>
              <p:tags r:id="rId2"/>
            </p:custDataLst>
          </p:nvPr>
        </p:nvSpPr>
        <p:spPr>
          <a:xfrm>
            <a:off x="5613409" y="1710909"/>
            <a:ext cx="4596382" cy="42184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just">
              <a:lnSpc>
                <a:spcPct val="150000"/>
              </a:lnSpc>
              <a:defRPr/>
            </a:pPr>
            <a:r>
              <a:rPr lang="zh-CN" altLang="en-US" sz="2000" dirty="0">
                <a:solidFill>
                  <a:schemeClr val="bg1">
                    <a:lumMod val="50000"/>
                  </a:schemeClr>
                </a:solidFill>
              </a:rPr>
              <a:t>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a:t>
            </a:r>
            <a:endParaRPr lang="zh-CN" altLang="en-US" sz="2000" dirty="0">
              <a:solidFill>
                <a:schemeClr val="bg1">
                  <a:lumMod val="50000"/>
                </a:schemeClr>
              </a:solidFill>
            </a:endParaRPr>
          </a:p>
          <a:p>
            <a:pPr algn="just">
              <a:lnSpc>
                <a:spcPct val="150000"/>
              </a:lnSpc>
              <a:defRPr/>
            </a:pPr>
            <a:endParaRPr lang="zh-CN" altLang="en-US" sz="2000" dirty="0">
              <a:solidFill>
                <a:schemeClr val="bg1">
                  <a:lumMod val="50000"/>
                </a:schemeClr>
              </a:solidFill>
            </a:endParaRPr>
          </a:p>
          <a:p>
            <a:pPr algn="just">
              <a:lnSpc>
                <a:spcPct val="150000"/>
              </a:lnSpc>
              <a:defRPr/>
            </a:pPr>
            <a:endParaRPr lang="zh-CN" altLang="en-US" sz="2000" dirty="0">
              <a:solidFill>
                <a:schemeClr val="bg1">
                  <a:lumMod val="50000"/>
                </a:schemeClr>
              </a:solidFill>
            </a:endParaRPr>
          </a:p>
        </p:txBody>
      </p:sp>
      <p:grpSp>
        <p:nvGrpSpPr>
          <p:cNvPr id="2" name="组合 1"/>
          <p:cNvGrpSpPr/>
          <p:nvPr/>
        </p:nvGrpSpPr>
        <p:grpSpPr>
          <a:xfrm>
            <a:off x="1365086" y="1710909"/>
            <a:ext cx="3221513" cy="812553"/>
            <a:chOff x="1365086" y="1710909"/>
            <a:chExt cx="3221513" cy="812553"/>
          </a:xfrm>
        </p:grpSpPr>
        <p:sp>
          <p:nvSpPr>
            <p:cNvPr id="41" name="MH_SubTitle_1"/>
            <p:cNvSpPr txBox="1">
              <a:spLocks noChangeArrowheads="1"/>
            </p:cNvSpPr>
            <p:nvPr>
              <p:custDataLst>
                <p:tags r:id="rId3"/>
              </p:custDataLst>
            </p:nvPr>
          </p:nvSpPr>
          <p:spPr bwMode="auto">
            <a:xfrm>
              <a:off x="1948833" y="1710909"/>
              <a:ext cx="2637766" cy="812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zh-CN" altLang="en-US" sz="2000" b="1" dirty="0">
                  <a:solidFill>
                    <a:schemeClr val="accent1">
                      <a:lumMod val="75000"/>
                    </a:schemeClr>
                  </a:solidFill>
                  <a:latin typeface="+mn-lt"/>
                  <a:ea typeface="+mn-ea"/>
                </a:rPr>
                <a:t>在此添加标题</a:t>
              </a:r>
              <a:endParaRPr lang="zh-CN" altLang="en-US" sz="2000" b="1" dirty="0">
                <a:solidFill>
                  <a:schemeClr val="accent1">
                    <a:lumMod val="75000"/>
                  </a:schemeClr>
                </a:solidFill>
                <a:latin typeface="+mn-lt"/>
                <a:ea typeface="+mn-ea"/>
              </a:endParaRPr>
            </a:p>
          </p:txBody>
        </p:sp>
        <p:sp>
          <p:nvSpPr>
            <p:cNvPr id="63" name="KSO_Shape"/>
            <p:cNvSpPr/>
            <p:nvPr/>
          </p:nvSpPr>
          <p:spPr bwMode="auto">
            <a:xfrm>
              <a:off x="1365086" y="1727078"/>
              <a:ext cx="557067" cy="575331"/>
            </a:xfrm>
            <a:custGeom>
              <a:avLst/>
              <a:gdLst>
                <a:gd name="T0" fmla="*/ 1654627 w 3277"/>
                <a:gd name="T1" fmla="*/ 453422 h 3387"/>
                <a:gd name="T2" fmla="*/ 922486 w 3277"/>
                <a:gd name="T3" fmla="*/ 1211427 h 3387"/>
                <a:gd name="T4" fmla="*/ 804451 w 3277"/>
                <a:gd name="T5" fmla="*/ 1626045 h 3387"/>
                <a:gd name="T6" fmla="*/ 173863 w 3277"/>
                <a:gd name="T7" fmla="*/ 1626045 h 3387"/>
                <a:gd name="T8" fmla="*/ 173863 w 3277"/>
                <a:gd name="T9" fmla="*/ 995614 h 3387"/>
                <a:gd name="T10" fmla="*/ 534351 w 3277"/>
                <a:gd name="T11" fmla="*/ 869102 h 3387"/>
                <a:gd name="T12" fmla="*/ 1289354 w 3277"/>
                <a:gd name="T13" fmla="*/ 87708 h 3387"/>
                <a:gd name="T14" fmla="*/ 1614750 w 3277"/>
                <a:gd name="T15" fmla="*/ 95681 h 3387"/>
                <a:gd name="T16" fmla="*/ 1646651 w 3277"/>
                <a:gd name="T17" fmla="*/ 127575 h 3387"/>
                <a:gd name="T18" fmla="*/ 1654627 w 3277"/>
                <a:gd name="T19" fmla="*/ 453422 h 3387"/>
                <a:gd name="T20" fmla="*/ 1569024 w 3277"/>
                <a:gd name="T21" fmla="*/ 200398 h 3387"/>
                <a:gd name="T22" fmla="*/ 1548820 w 3277"/>
                <a:gd name="T23" fmla="*/ 180199 h 3387"/>
                <a:gd name="T24" fmla="*/ 1343055 w 3277"/>
                <a:gd name="T25" fmla="*/ 174884 h 3387"/>
                <a:gd name="T26" fmla="*/ 604003 w 3277"/>
                <a:gd name="T27" fmla="*/ 930763 h 3387"/>
                <a:gd name="T28" fmla="*/ 523717 w 3277"/>
                <a:gd name="T29" fmla="*/ 978604 h 3387"/>
                <a:gd name="T30" fmla="*/ 252554 w 3277"/>
                <a:gd name="T31" fmla="*/ 1074816 h 3387"/>
                <a:gd name="T32" fmla="*/ 252554 w 3277"/>
                <a:gd name="T33" fmla="*/ 1547374 h 3387"/>
                <a:gd name="T34" fmla="*/ 725760 w 3277"/>
                <a:gd name="T35" fmla="*/ 1547374 h 3387"/>
                <a:gd name="T36" fmla="*/ 810299 w 3277"/>
                <a:gd name="T37" fmla="*/ 1217275 h 3387"/>
                <a:gd name="T38" fmla="*/ 840074 w 3277"/>
                <a:gd name="T39" fmla="*/ 1156145 h 3387"/>
                <a:gd name="T40" fmla="*/ 1045307 w 3277"/>
                <a:gd name="T41" fmla="*/ 946710 h 3387"/>
                <a:gd name="T42" fmla="*/ 1051688 w 3277"/>
                <a:gd name="T43" fmla="*/ 952557 h 3387"/>
                <a:gd name="T44" fmla="*/ 1100603 w 3277"/>
                <a:gd name="T45" fmla="*/ 898338 h 3387"/>
                <a:gd name="T46" fmla="*/ 1096350 w 3277"/>
                <a:gd name="T47" fmla="*/ 894086 h 3387"/>
                <a:gd name="T48" fmla="*/ 1185674 w 3277"/>
                <a:gd name="T49" fmla="*/ 803189 h 3387"/>
                <a:gd name="T50" fmla="*/ 1190991 w 3277"/>
                <a:gd name="T51" fmla="*/ 807973 h 3387"/>
                <a:gd name="T52" fmla="*/ 1240438 w 3277"/>
                <a:gd name="T53" fmla="*/ 758538 h 3387"/>
                <a:gd name="T54" fmla="*/ 1234590 w 3277"/>
                <a:gd name="T55" fmla="*/ 753222 h 3387"/>
                <a:gd name="T56" fmla="*/ 1372298 w 3277"/>
                <a:gd name="T57" fmla="*/ 611827 h 3387"/>
                <a:gd name="T58" fmla="*/ 1282442 w 3277"/>
                <a:gd name="T59" fmla="*/ 525714 h 3387"/>
                <a:gd name="T60" fmla="*/ 1331889 w 3277"/>
                <a:gd name="T61" fmla="*/ 476279 h 3387"/>
                <a:gd name="T62" fmla="*/ 1421214 w 3277"/>
                <a:gd name="T63" fmla="*/ 562392 h 3387"/>
                <a:gd name="T64" fmla="*/ 1511070 w 3277"/>
                <a:gd name="T65" fmla="*/ 470431 h 3387"/>
                <a:gd name="T66" fmla="*/ 1371766 w 3277"/>
                <a:gd name="T67" fmla="*/ 331694 h 3387"/>
                <a:gd name="T68" fmla="*/ 1421214 w 3277"/>
                <a:gd name="T69" fmla="*/ 282259 h 3387"/>
                <a:gd name="T70" fmla="*/ 1559454 w 3277"/>
                <a:gd name="T71" fmla="*/ 420465 h 3387"/>
                <a:gd name="T72" fmla="*/ 1573810 w 3277"/>
                <a:gd name="T73" fmla="*/ 406113 h 3387"/>
                <a:gd name="T74" fmla="*/ 1569024 w 3277"/>
                <a:gd name="T75" fmla="*/ 200398 h 3387"/>
                <a:gd name="T76" fmla="*/ 1185674 w 3277"/>
                <a:gd name="T77" fmla="*/ 705913 h 3387"/>
                <a:gd name="T78" fmla="*/ 1107515 w 3277"/>
                <a:gd name="T79" fmla="*/ 630963 h 3387"/>
                <a:gd name="T80" fmla="*/ 1058068 w 3277"/>
                <a:gd name="T81" fmla="*/ 680398 h 3387"/>
                <a:gd name="T82" fmla="*/ 1136758 w 3277"/>
                <a:gd name="T83" fmla="*/ 755880 h 3387"/>
                <a:gd name="T84" fmla="*/ 1045307 w 3277"/>
                <a:gd name="T85" fmla="*/ 849434 h 3387"/>
                <a:gd name="T86" fmla="*/ 991606 w 3277"/>
                <a:gd name="T87" fmla="*/ 798936 h 3387"/>
                <a:gd name="T88" fmla="*/ 942159 w 3277"/>
                <a:gd name="T89" fmla="*/ 848371 h 3387"/>
                <a:gd name="T90" fmla="*/ 995860 w 3277"/>
                <a:gd name="T91" fmla="*/ 899933 h 3387"/>
                <a:gd name="T92" fmla="*/ 719912 w 3277"/>
                <a:gd name="T93" fmla="*/ 1181660 h 3387"/>
                <a:gd name="T94" fmla="*/ 677376 w 3277"/>
                <a:gd name="T95" fmla="*/ 1499002 h 3387"/>
                <a:gd name="T96" fmla="*/ 300938 w 3277"/>
                <a:gd name="T97" fmla="*/ 1499002 h 3387"/>
                <a:gd name="T98" fmla="*/ 300938 w 3277"/>
                <a:gd name="T99" fmla="*/ 1122657 h 3387"/>
                <a:gd name="T100" fmla="*/ 569443 w 3277"/>
                <a:gd name="T101" fmla="*/ 1058869 h 3387"/>
                <a:gd name="T102" fmla="*/ 1103793 w 3277"/>
                <a:gd name="T103" fmla="*/ 512956 h 3387"/>
                <a:gd name="T104" fmla="*/ 1225551 w 3277"/>
                <a:gd name="T105" fmla="*/ 515614 h 3387"/>
                <a:gd name="T106" fmla="*/ 1237780 w 3277"/>
                <a:gd name="T107" fmla="*/ 527840 h 3387"/>
                <a:gd name="T108" fmla="*/ 1240970 w 3277"/>
                <a:gd name="T109" fmla="*/ 649568 h 3387"/>
                <a:gd name="T110" fmla="*/ 1185674 w 3277"/>
                <a:gd name="T111" fmla="*/ 705913 h 3387"/>
                <a:gd name="T112" fmla="*/ 375375 w 3277"/>
                <a:gd name="T113" fmla="*/ 1174218 h 3387"/>
                <a:gd name="T114" fmla="*/ 332308 w 3277"/>
                <a:gd name="T115" fmla="*/ 1409168 h 3387"/>
                <a:gd name="T116" fmla="*/ 576355 w 3277"/>
                <a:gd name="T117" fmla="*/ 1166245 h 3387"/>
                <a:gd name="T118" fmla="*/ 375375 w 3277"/>
                <a:gd name="T119" fmla="*/ 1174218 h 3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7" h="3387">
                  <a:moveTo>
                    <a:pt x="3112" y="853"/>
                  </a:moveTo>
                  <a:cubicBezTo>
                    <a:pt x="1735" y="2279"/>
                    <a:pt x="1735" y="2279"/>
                    <a:pt x="1735" y="2279"/>
                  </a:cubicBezTo>
                  <a:cubicBezTo>
                    <a:pt x="1797" y="2551"/>
                    <a:pt x="1725" y="2847"/>
                    <a:pt x="1513" y="3059"/>
                  </a:cubicBezTo>
                  <a:cubicBezTo>
                    <a:pt x="1186" y="3387"/>
                    <a:pt x="655" y="3387"/>
                    <a:pt x="327" y="3059"/>
                  </a:cubicBezTo>
                  <a:cubicBezTo>
                    <a:pt x="0" y="2732"/>
                    <a:pt x="0" y="2201"/>
                    <a:pt x="327" y="1873"/>
                  </a:cubicBezTo>
                  <a:cubicBezTo>
                    <a:pt x="513" y="1688"/>
                    <a:pt x="763" y="1610"/>
                    <a:pt x="1005" y="1635"/>
                  </a:cubicBezTo>
                  <a:cubicBezTo>
                    <a:pt x="2425" y="165"/>
                    <a:pt x="2425" y="165"/>
                    <a:pt x="2425" y="165"/>
                  </a:cubicBezTo>
                  <a:cubicBezTo>
                    <a:pt x="2589" y="0"/>
                    <a:pt x="2872" y="16"/>
                    <a:pt x="3037" y="180"/>
                  </a:cubicBezTo>
                  <a:cubicBezTo>
                    <a:pt x="3097" y="240"/>
                    <a:pt x="3097" y="240"/>
                    <a:pt x="3097" y="240"/>
                  </a:cubicBezTo>
                  <a:cubicBezTo>
                    <a:pt x="3262" y="405"/>
                    <a:pt x="3277" y="688"/>
                    <a:pt x="3112" y="853"/>
                  </a:cubicBezTo>
                  <a:close/>
                  <a:moveTo>
                    <a:pt x="2951" y="377"/>
                  </a:moveTo>
                  <a:cubicBezTo>
                    <a:pt x="2913" y="339"/>
                    <a:pt x="2913" y="339"/>
                    <a:pt x="2913" y="339"/>
                  </a:cubicBezTo>
                  <a:cubicBezTo>
                    <a:pt x="2809" y="235"/>
                    <a:pt x="2630" y="225"/>
                    <a:pt x="2526" y="329"/>
                  </a:cubicBezTo>
                  <a:cubicBezTo>
                    <a:pt x="1136" y="1751"/>
                    <a:pt x="1136" y="1751"/>
                    <a:pt x="1136" y="1751"/>
                  </a:cubicBezTo>
                  <a:cubicBezTo>
                    <a:pt x="1109" y="1833"/>
                    <a:pt x="985" y="1841"/>
                    <a:pt x="985" y="1841"/>
                  </a:cubicBezTo>
                  <a:cubicBezTo>
                    <a:pt x="803" y="1822"/>
                    <a:pt x="615" y="1882"/>
                    <a:pt x="475" y="2022"/>
                  </a:cubicBezTo>
                  <a:cubicBezTo>
                    <a:pt x="230" y="2267"/>
                    <a:pt x="230" y="2665"/>
                    <a:pt x="475" y="2911"/>
                  </a:cubicBezTo>
                  <a:cubicBezTo>
                    <a:pt x="721" y="3156"/>
                    <a:pt x="1119" y="3156"/>
                    <a:pt x="1365" y="2911"/>
                  </a:cubicBezTo>
                  <a:cubicBezTo>
                    <a:pt x="1533" y="2743"/>
                    <a:pt x="1586" y="2503"/>
                    <a:pt x="1524" y="2290"/>
                  </a:cubicBezTo>
                  <a:cubicBezTo>
                    <a:pt x="1524" y="2290"/>
                    <a:pt x="1510" y="2218"/>
                    <a:pt x="1580" y="2175"/>
                  </a:cubicBezTo>
                  <a:cubicBezTo>
                    <a:pt x="1966" y="1781"/>
                    <a:pt x="1966" y="1781"/>
                    <a:pt x="1966" y="1781"/>
                  </a:cubicBezTo>
                  <a:cubicBezTo>
                    <a:pt x="1978" y="1792"/>
                    <a:pt x="1978" y="1792"/>
                    <a:pt x="1978" y="1792"/>
                  </a:cubicBezTo>
                  <a:cubicBezTo>
                    <a:pt x="2070" y="1690"/>
                    <a:pt x="2070" y="1690"/>
                    <a:pt x="2070" y="1690"/>
                  </a:cubicBezTo>
                  <a:cubicBezTo>
                    <a:pt x="2062" y="1682"/>
                    <a:pt x="2062" y="1682"/>
                    <a:pt x="2062" y="1682"/>
                  </a:cubicBezTo>
                  <a:cubicBezTo>
                    <a:pt x="2230" y="1511"/>
                    <a:pt x="2230" y="1511"/>
                    <a:pt x="2230" y="1511"/>
                  </a:cubicBezTo>
                  <a:cubicBezTo>
                    <a:pt x="2240" y="1520"/>
                    <a:pt x="2240" y="1520"/>
                    <a:pt x="2240" y="1520"/>
                  </a:cubicBezTo>
                  <a:cubicBezTo>
                    <a:pt x="2333" y="1427"/>
                    <a:pt x="2333" y="1427"/>
                    <a:pt x="2333" y="1427"/>
                  </a:cubicBezTo>
                  <a:cubicBezTo>
                    <a:pt x="2322" y="1417"/>
                    <a:pt x="2322" y="1417"/>
                    <a:pt x="2322" y="1417"/>
                  </a:cubicBezTo>
                  <a:cubicBezTo>
                    <a:pt x="2581" y="1151"/>
                    <a:pt x="2581" y="1151"/>
                    <a:pt x="2581" y="1151"/>
                  </a:cubicBezTo>
                  <a:cubicBezTo>
                    <a:pt x="2412" y="989"/>
                    <a:pt x="2412" y="989"/>
                    <a:pt x="2412" y="989"/>
                  </a:cubicBezTo>
                  <a:cubicBezTo>
                    <a:pt x="2505" y="896"/>
                    <a:pt x="2505" y="896"/>
                    <a:pt x="2505" y="896"/>
                  </a:cubicBezTo>
                  <a:cubicBezTo>
                    <a:pt x="2673" y="1058"/>
                    <a:pt x="2673" y="1058"/>
                    <a:pt x="2673" y="1058"/>
                  </a:cubicBezTo>
                  <a:cubicBezTo>
                    <a:pt x="2842" y="885"/>
                    <a:pt x="2842" y="885"/>
                    <a:pt x="2842" y="885"/>
                  </a:cubicBezTo>
                  <a:cubicBezTo>
                    <a:pt x="2580" y="624"/>
                    <a:pt x="2580" y="624"/>
                    <a:pt x="2580" y="624"/>
                  </a:cubicBezTo>
                  <a:cubicBezTo>
                    <a:pt x="2673" y="531"/>
                    <a:pt x="2673" y="531"/>
                    <a:pt x="2673" y="531"/>
                  </a:cubicBezTo>
                  <a:cubicBezTo>
                    <a:pt x="2933" y="791"/>
                    <a:pt x="2933" y="791"/>
                    <a:pt x="2933" y="791"/>
                  </a:cubicBezTo>
                  <a:cubicBezTo>
                    <a:pt x="2960" y="764"/>
                    <a:pt x="2960" y="764"/>
                    <a:pt x="2960" y="764"/>
                  </a:cubicBezTo>
                  <a:cubicBezTo>
                    <a:pt x="3064" y="660"/>
                    <a:pt x="3055" y="481"/>
                    <a:pt x="2951" y="377"/>
                  </a:cubicBezTo>
                  <a:close/>
                  <a:moveTo>
                    <a:pt x="2230" y="1328"/>
                  </a:moveTo>
                  <a:cubicBezTo>
                    <a:pt x="2083" y="1187"/>
                    <a:pt x="2083" y="1187"/>
                    <a:pt x="2083" y="1187"/>
                  </a:cubicBezTo>
                  <a:cubicBezTo>
                    <a:pt x="1990" y="1280"/>
                    <a:pt x="1990" y="1280"/>
                    <a:pt x="1990" y="1280"/>
                  </a:cubicBezTo>
                  <a:cubicBezTo>
                    <a:pt x="2138" y="1422"/>
                    <a:pt x="2138" y="1422"/>
                    <a:pt x="2138" y="1422"/>
                  </a:cubicBezTo>
                  <a:cubicBezTo>
                    <a:pt x="1966" y="1598"/>
                    <a:pt x="1966" y="1598"/>
                    <a:pt x="1966" y="1598"/>
                  </a:cubicBezTo>
                  <a:cubicBezTo>
                    <a:pt x="1865" y="1503"/>
                    <a:pt x="1865" y="1503"/>
                    <a:pt x="1865" y="1503"/>
                  </a:cubicBezTo>
                  <a:cubicBezTo>
                    <a:pt x="1772" y="1596"/>
                    <a:pt x="1772" y="1596"/>
                    <a:pt x="1772" y="1596"/>
                  </a:cubicBezTo>
                  <a:cubicBezTo>
                    <a:pt x="1873" y="1693"/>
                    <a:pt x="1873" y="1693"/>
                    <a:pt x="1873" y="1693"/>
                  </a:cubicBezTo>
                  <a:cubicBezTo>
                    <a:pt x="1354" y="2223"/>
                    <a:pt x="1354" y="2223"/>
                    <a:pt x="1354" y="2223"/>
                  </a:cubicBezTo>
                  <a:cubicBezTo>
                    <a:pt x="1461" y="2413"/>
                    <a:pt x="1436" y="2658"/>
                    <a:pt x="1274" y="2820"/>
                  </a:cubicBezTo>
                  <a:cubicBezTo>
                    <a:pt x="1078" y="3016"/>
                    <a:pt x="762" y="3016"/>
                    <a:pt x="566" y="2820"/>
                  </a:cubicBezTo>
                  <a:cubicBezTo>
                    <a:pt x="371" y="2625"/>
                    <a:pt x="371" y="2308"/>
                    <a:pt x="566" y="2112"/>
                  </a:cubicBezTo>
                  <a:cubicBezTo>
                    <a:pt x="703" y="1976"/>
                    <a:pt x="899" y="1937"/>
                    <a:pt x="1071" y="1992"/>
                  </a:cubicBezTo>
                  <a:cubicBezTo>
                    <a:pt x="2076" y="965"/>
                    <a:pt x="2076" y="965"/>
                    <a:pt x="2076" y="965"/>
                  </a:cubicBezTo>
                  <a:cubicBezTo>
                    <a:pt x="2138" y="903"/>
                    <a:pt x="2244" y="909"/>
                    <a:pt x="2305" y="970"/>
                  </a:cubicBezTo>
                  <a:cubicBezTo>
                    <a:pt x="2328" y="993"/>
                    <a:pt x="2328" y="993"/>
                    <a:pt x="2328" y="993"/>
                  </a:cubicBezTo>
                  <a:cubicBezTo>
                    <a:pt x="2390" y="1055"/>
                    <a:pt x="2395" y="1161"/>
                    <a:pt x="2334" y="1222"/>
                  </a:cubicBezTo>
                  <a:lnTo>
                    <a:pt x="2230" y="1328"/>
                  </a:lnTo>
                  <a:close/>
                  <a:moveTo>
                    <a:pt x="706" y="2209"/>
                  </a:moveTo>
                  <a:cubicBezTo>
                    <a:pt x="490" y="2397"/>
                    <a:pt x="625" y="2708"/>
                    <a:pt x="625" y="2651"/>
                  </a:cubicBezTo>
                  <a:cubicBezTo>
                    <a:pt x="671" y="2201"/>
                    <a:pt x="1084" y="2194"/>
                    <a:pt x="1084" y="2194"/>
                  </a:cubicBezTo>
                  <a:cubicBezTo>
                    <a:pt x="1084" y="2194"/>
                    <a:pt x="921" y="2022"/>
                    <a:pt x="706" y="220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3" name="组合 2"/>
          <p:cNvGrpSpPr/>
          <p:nvPr/>
        </p:nvGrpSpPr>
        <p:grpSpPr>
          <a:xfrm>
            <a:off x="1365086" y="2812506"/>
            <a:ext cx="3211407" cy="810531"/>
            <a:chOff x="1365086" y="2812506"/>
            <a:chExt cx="3211407" cy="810531"/>
          </a:xfrm>
        </p:grpSpPr>
        <p:sp>
          <p:nvSpPr>
            <p:cNvPr id="45" name="MH_SubTitle_2"/>
            <p:cNvSpPr txBox="1">
              <a:spLocks noChangeArrowheads="1"/>
            </p:cNvSpPr>
            <p:nvPr>
              <p:custDataLst>
                <p:tags r:id="rId4"/>
              </p:custDataLst>
            </p:nvPr>
          </p:nvSpPr>
          <p:spPr bwMode="auto">
            <a:xfrm>
              <a:off x="1936706" y="2812506"/>
              <a:ext cx="2639787" cy="810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zh-CN" altLang="en-US" sz="2000" b="1" dirty="0">
                  <a:solidFill>
                    <a:schemeClr val="accent2">
                      <a:lumMod val="75000"/>
                    </a:schemeClr>
                  </a:solidFill>
                  <a:latin typeface="+mn-lt"/>
                  <a:ea typeface="+mn-ea"/>
                </a:rPr>
                <a:t>在此添加标题</a:t>
              </a:r>
              <a:endParaRPr lang="zh-CN" altLang="en-US" sz="2000" b="1" dirty="0">
                <a:solidFill>
                  <a:schemeClr val="accent2">
                    <a:lumMod val="75000"/>
                  </a:schemeClr>
                </a:solidFill>
                <a:latin typeface="+mn-lt"/>
                <a:ea typeface="+mn-ea"/>
              </a:endParaRPr>
            </a:p>
          </p:txBody>
        </p:sp>
        <p:sp>
          <p:nvSpPr>
            <p:cNvPr id="64" name="KSO_Shape"/>
            <p:cNvSpPr/>
            <p:nvPr/>
          </p:nvSpPr>
          <p:spPr bwMode="auto">
            <a:xfrm>
              <a:off x="1365086" y="2822613"/>
              <a:ext cx="557067" cy="575331"/>
            </a:xfrm>
            <a:custGeom>
              <a:avLst/>
              <a:gdLst>
                <a:gd name="T0" fmla="*/ 1654627 w 3277"/>
                <a:gd name="T1" fmla="*/ 453422 h 3387"/>
                <a:gd name="T2" fmla="*/ 922486 w 3277"/>
                <a:gd name="T3" fmla="*/ 1211427 h 3387"/>
                <a:gd name="T4" fmla="*/ 804451 w 3277"/>
                <a:gd name="T5" fmla="*/ 1626045 h 3387"/>
                <a:gd name="T6" fmla="*/ 173863 w 3277"/>
                <a:gd name="T7" fmla="*/ 1626045 h 3387"/>
                <a:gd name="T8" fmla="*/ 173863 w 3277"/>
                <a:gd name="T9" fmla="*/ 995614 h 3387"/>
                <a:gd name="T10" fmla="*/ 534351 w 3277"/>
                <a:gd name="T11" fmla="*/ 869102 h 3387"/>
                <a:gd name="T12" fmla="*/ 1289354 w 3277"/>
                <a:gd name="T13" fmla="*/ 87708 h 3387"/>
                <a:gd name="T14" fmla="*/ 1614750 w 3277"/>
                <a:gd name="T15" fmla="*/ 95681 h 3387"/>
                <a:gd name="T16" fmla="*/ 1646651 w 3277"/>
                <a:gd name="T17" fmla="*/ 127575 h 3387"/>
                <a:gd name="T18" fmla="*/ 1654627 w 3277"/>
                <a:gd name="T19" fmla="*/ 453422 h 3387"/>
                <a:gd name="T20" fmla="*/ 1569024 w 3277"/>
                <a:gd name="T21" fmla="*/ 200398 h 3387"/>
                <a:gd name="T22" fmla="*/ 1548820 w 3277"/>
                <a:gd name="T23" fmla="*/ 180199 h 3387"/>
                <a:gd name="T24" fmla="*/ 1343055 w 3277"/>
                <a:gd name="T25" fmla="*/ 174884 h 3387"/>
                <a:gd name="T26" fmla="*/ 604003 w 3277"/>
                <a:gd name="T27" fmla="*/ 930763 h 3387"/>
                <a:gd name="T28" fmla="*/ 523717 w 3277"/>
                <a:gd name="T29" fmla="*/ 978604 h 3387"/>
                <a:gd name="T30" fmla="*/ 252554 w 3277"/>
                <a:gd name="T31" fmla="*/ 1074816 h 3387"/>
                <a:gd name="T32" fmla="*/ 252554 w 3277"/>
                <a:gd name="T33" fmla="*/ 1547374 h 3387"/>
                <a:gd name="T34" fmla="*/ 725760 w 3277"/>
                <a:gd name="T35" fmla="*/ 1547374 h 3387"/>
                <a:gd name="T36" fmla="*/ 810299 w 3277"/>
                <a:gd name="T37" fmla="*/ 1217275 h 3387"/>
                <a:gd name="T38" fmla="*/ 840074 w 3277"/>
                <a:gd name="T39" fmla="*/ 1156145 h 3387"/>
                <a:gd name="T40" fmla="*/ 1045307 w 3277"/>
                <a:gd name="T41" fmla="*/ 946710 h 3387"/>
                <a:gd name="T42" fmla="*/ 1051688 w 3277"/>
                <a:gd name="T43" fmla="*/ 952557 h 3387"/>
                <a:gd name="T44" fmla="*/ 1100603 w 3277"/>
                <a:gd name="T45" fmla="*/ 898338 h 3387"/>
                <a:gd name="T46" fmla="*/ 1096350 w 3277"/>
                <a:gd name="T47" fmla="*/ 894086 h 3387"/>
                <a:gd name="T48" fmla="*/ 1185674 w 3277"/>
                <a:gd name="T49" fmla="*/ 803189 h 3387"/>
                <a:gd name="T50" fmla="*/ 1190991 w 3277"/>
                <a:gd name="T51" fmla="*/ 807973 h 3387"/>
                <a:gd name="T52" fmla="*/ 1240438 w 3277"/>
                <a:gd name="T53" fmla="*/ 758538 h 3387"/>
                <a:gd name="T54" fmla="*/ 1234590 w 3277"/>
                <a:gd name="T55" fmla="*/ 753222 h 3387"/>
                <a:gd name="T56" fmla="*/ 1372298 w 3277"/>
                <a:gd name="T57" fmla="*/ 611827 h 3387"/>
                <a:gd name="T58" fmla="*/ 1282442 w 3277"/>
                <a:gd name="T59" fmla="*/ 525714 h 3387"/>
                <a:gd name="T60" fmla="*/ 1331889 w 3277"/>
                <a:gd name="T61" fmla="*/ 476279 h 3387"/>
                <a:gd name="T62" fmla="*/ 1421214 w 3277"/>
                <a:gd name="T63" fmla="*/ 562392 h 3387"/>
                <a:gd name="T64" fmla="*/ 1511070 w 3277"/>
                <a:gd name="T65" fmla="*/ 470431 h 3387"/>
                <a:gd name="T66" fmla="*/ 1371766 w 3277"/>
                <a:gd name="T67" fmla="*/ 331694 h 3387"/>
                <a:gd name="T68" fmla="*/ 1421214 w 3277"/>
                <a:gd name="T69" fmla="*/ 282259 h 3387"/>
                <a:gd name="T70" fmla="*/ 1559454 w 3277"/>
                <a:gd name="T71" fmla="*/ 420465 h 3387"/>
                <a:gd name="T72" fmla="*/ 1573810 w 3277"/>
                <a:gd name="T73" fmla="*/ 406113 h 3387"/>
                <a:gd name="T74" fmla="*/ 1569024 w 3277"/>
                <a:gd name="T75" fmla="*/ 200398 h 3387"/>
                <a:gd name="T76" fmla="*/ 1185674 w 3277"/>
                <a:gd name="T77" fmla="*/ 705913 h 3387"/>
                <a:gd name="T78" fmla="*/ 1107515 w 3277"/>
                <a:gd name="T79" fmla="*/ 630963 h 3387"/>
                <a:gd name="T80" fmla="*/ 1058068 w 3277"/>
                <a:gd name="T81" fmla="*/ 680398 h 3387"/>
                <a:gd name="T82" fmla="*/ 1136758 w 3277"/>
                <a:gd name="T83" fmla="*/ 755880 h 3387"/>
                <a:gd name="T84" fmla="*/ 1045307 w 3277"/>
                <a:gd name="T85" fmla="*/ 849434 h 3387"/>
                <a:gd name="T86" fmla="*/ 991606 w 3277"/>
                <a:gd name="T87" fmla="*/ 798936 h 3387"/>
                <a:gd name="T88" fmla="*/ 942159 w 3277"/>
                <a:gd name="T89" fmla="*/ 848371 h 3387"/>
                <a:gd name="T90" fmla="*/ 995860 w 3277"/>
                <a:gd name="T91" fmla="*/ 899933 h 3387"/>
                <a:gd name="T92" fmla="*/ 719912 w 3277"/>
                <a:gd name="T93" fmla="*/ 1181660 h 3387"/>
                <a:gd name="T94" fmla="*/ 677376 w 3277"/>
                <a:gd name="T95" fmla="*/ 1499002 h 3387"/>
                <a:gd name="T96" fmla="*/ 300938 w 3277"/>
                <a:gd name="T97" fmla="*/ 1499002 h 3387"/>
                <a:gd name="T98" fmla="*/ 300938 w 3277"/>
                <a:gd name="T99" fmla="*/ 1122657 h 3387"/>
                <a:gd name="T100" fmla="*/ 569443 w 3277"/>
                <a:gd name="T101" fmla="*/ 1058869 h 3387"/>
                <a:gd name="T102" fmla="*/ 1103793 w 3277"/>
                <a:gd name="T103" fmla="*/ 512956 h 3387"/>
                <a:gd name="T104" fmla="*/ 1225551 w 3277"/>
                <a:gd name="T105" fmla="*/ 515614 h 3387"/>
                <a:gd name="T106" fmla="*/ 1237780 w 3277"/>
                <a:gd name="T107" fmla="*/ 527840 h 3387"/>
                <a:gd name="T108" fmla="*/ 1240970 w 3277"/>
                <a:gd name="T109" fmla="*/ 649568 h 3387"/>
                <a:gd name="T110" fmla="*/ 1185674 w 3277"/>
                <a:gd name="T111" fmla="*/ 705913 h 3387"/>
                <a:gd name="T112" fmla="*/ 375375 w 3277"/>
                <a:gd name="T113" fmla="*/ 1174218 h 3387"/>
                <a:gd name="T114" fmla="*/ 332308 w 3277"/>
                <a:gd name="T115" fmla="*/ 1409168 h 3387"/>
                <a:gd name="T116" fmla="*/ 576355 w 3277"/>
                <a:gd name="T117" fmla="*/ 1166245 h 3387"/>
                <a:gd name="T118" fmla="*/ 375375 w 3277"/>
                <a:gd name="T119" fmla="*/ 1174218 h 3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7" h="3387">
                  <a:moveTo>
                    <a:pt x="3112" y="853"/>
                  </a:moveTo>
                  <a:cubicBezTo>
                    <a:pt x="1735" y="2279"/>
                    <a:pt x="1735" y="2279"/>
                    <a:pt x="1735" y="2279"/>
                  </a:cubicBezTo>
                  <a:cubicBezTo>
                    <a:pt x="1797" y="2551"/>
                    <a:pt x="1725" y="2847"/>
                    <a:pt x="1513" y="3059"/>
                  </a:cubicBezTo>
                  <a:cubicBezTo>
                    <a:pt x="1186" y="3387"/>
                    <a:pt x="655" y="3387"/>
                    <a:pt x="327" y="3059"/>
                  </a:cubicBezTo>
                  <a:cubicBezTo>
                    <a:pt x="0" y="2732"/>
                    <a:pt x="0" y="2201"/>
                    <a:pt x="327" y="1873"/>
                  </a:cubicBezTo>
                  <a:cubicBezTo>
                    <a:pt x="513" y="1688"/>
                    <a:pt x="763" y="1610"/>
                    <a:pt x="1005" y="1635"/>
                  </a:cubicBezTo>
                  <a:cubicBezTo>
                    <a:pt x="2425" y="165"/>
                    <a:pt x="2425" y="165"/>
                    <a:pt x="2425" y="165"/>
                  </a:cubicBezTo>
                  <a:cubicBezTo>
                    <a:pt x="2589" y="0"/>
                    <a:pt x="2872" y="16"/>
                    <a:pt x="3037" y="180"/>
                  </a:cubicBezTo>
                  <a:cubicBezTo>
                    <a:pt x="3097" y="240"/>
                    <a:pt x="3097" y="240"/>
                    <a:pt x="3097" y="240"/>
                  </a:cubicBezTo>
                  <a:cubicBezTo>
                    <a:pt x="3262" y="405"/>
                    <a:pt x="3277" y="688"/>
                    <a:pt x="3112" y="853"/>
                  </a:cubicBezTo>
                  <a:close/>
                  <a:moveTo>
                    <a:pt x="2951" y="377"/>
                  </a:moveTo>
                  <a:cubicBezTo>
                    <a:pt x="2913" y="339"/>
                    <a:pt x="2913" y="339"/>
                    <a:pt x="2913" y="339"/>
                  </a:cubicBezTo>
                  <a:cubicBezTo>
                    <a:pt x="2809" y="235"/>
                    <a:pt x="2630" y="225"/>
                    <a:pt x="2526" y="329"/>
                  </a:cubicBezTo>
                  <a:cubicBezTo>
                    <a:pt x="1136" y="1751"/>
                    <a:pt x="1136" y="1751"/>
                    <a:pt x="1136" y="1751"/>
                  </a:cubicBezTo>
                  <a:cubicBezTo>
                    <a:pt x="1109" y="1833"/>
                    <a:pt x="985" y="1841"/>
                    <a:pt x="985" y="1841"/>
                  </a:cubicBezTo>
                  <a:cubicBezTo>
                    <a:pt x="803" y="1822"/>
                    <a:pt x="615" y="1882"/>
                    <a:pt x="475" y="2022"/>
                  </a:cubicBezTo>
                  <a:cubicBezTo>
                    <a:pt x="230" y="2267"/>
                    <a:pt x="230" y="2665"/>
                    <a:pt x="475" y="2911"/>
                  </a:cubicBezTo>
                  <a:cubicBezTo>
                    <a:pt x="721" y="3156"/>
                    <a:pt x="1119" y="3156"/>
                    <a:pt x="1365" y="2911"/>
                  </a:cubicBezTo>
                  <a:cubicBezTo>
                    <a:pt x="1533" y="2743"/>
                    <a:pt x="1586" y="2503"/>
                    <a:pt x="1524" y="2290"/>
                  </a:cubicBezTo>
                  <a:cubicBezTo>
                    <a:pt x="1524" y="2290"/>
                    <a:pt x="1510" y="2218"/>
                    <a:pt x="1580" y="2175"/>
                  </a:cubicBezTo>
                  <a:cubicBezTo>
                    <a:pt x="1966" y="1781"/>
                    <a:pt x="1966" y="1781"/>
                    <a:pt x="1966" y="1781"/>
                  </a:cubicBezTo>
                  <a:cubicBezTo>
                    <a:pt x="1978" y="1792"/>
                    <a:pt x="1978" y="1792"/>
                    <a:pt x="1978" y="1792"/>
                  </a:cubicBezTo>
                  <a:cubicBezTo>
                    <a:pt x="2070" y="1690"/>
                    <a:pt x="2070" y="1690"/>
                    <a:pt x="2070" y="1690"/>
                  </a:cubicBezTo>
                  <a:cubicBezTo>
                    <a:pt x="2062" y="1682"/>
                    <a:pt x="2062" y="1682"/>
                    <a:pt x="2062" y="1682"/>
                  </a:cubicBezTo>
                  <a:cubicBezTo>
                    <a:pt x="2230" y="1511"/>
                    <a:pt x="2230" y="1511"/>
                    <a:pt x="2230" y="1511"/>
                  </a:cubicBezTo>
                  <a:cubicBezTo>
                    <a:pt x="2240" y="1520"/>
                    <a:pt x="2240" y="1520"/>
                    <a:pt x="2240" y="1520"/>
                  </a:cubicBezTo>
                  <a:cubicBezTo>
                    <a:pt x="2333" y="1427"/>
                    <a:pt x="2333" y="1427"/>
                    <a:pt x="2333" y="1427"/>
                  </a:cubicBezTo>
                  <a:cubicBezTo>
                    <a:pt x="2322" y="1417"/>
                    <a:pt x="2322" y="1417"/>
                    <a:pt x="2322" y="1417"/>
                  </a:cubicBezTo>
                  <a:cubicBezTo>
                    <a:pt x="2581" y="1151"/>
                    <a:pt x="2581" y="1151"/>
                    <a:pt x="2581" y="1151"/>
                  </a:cubicBezTo>
                  <a:cubicBezTo>
                    <a:pt x="2412" y="989"/>
                    <a:pt x="2412" y="989"/>
                    <a:pt x="2412" y="989"/>
                  </a:cubicBezTo>
                  <a:cubicBezTo>
                    <a:pt x="2505" y="896"/>
                    <a:pt x="2505" y="896"/>
                    <a:pt x="2505" y="896"/>
                  </a:cubicBezTo>
                  <a:cubicBezTo>
                    <a:pt x="2673" y="1058"/>
                    <a:pt x="2673" y="1058"/>
                    <a:pt x="2673" y="1058"/>
                  </a:cubicBezTo>
                  <a:cubicBezTo>
                    <a:pt x="2842" y="885"/>
                    <a:pt x="2842" y="885"/>
                    <a:pt x="2842" y="885"/>
                  </a:cubicBezTo>
                  <a:cubicBezTo>
                    <a:pt x="2580" y="624"/>
                    <a:pt x="2580" y="624"/>
                    <a:pt x="2580" y="624"/>
                  </a:cubicBezTo>
                  <a:cubicBezTo>
                    <a:pt x="2673" y="531"/>
                    <a:pt x="2673" y="531"/>
                    <a:pt x="2673" y="531"/>
                  </a:cubicBezTo>
                  <a:cubicBezTo>
                    <a:pt x="2933" y="791"/>
                    <a:pt x="2933" y="791"/>
                    <a:pt x="2933" y="791"/>
                  </a:cubicBezTo>
                  <a:cubicBezTo>
                    <a:pt x="2960" y="764"/>
                    <a:pt x="2960" y="764"/>
                    <a:pt x="2960" y="764"/>
                  </a:cubicBezTo>
                  <a:cubicBezTo>
                    <a:pt x="3064" y="660"/>
                    <a:pt x="3055" y="481"/>
                    <a:pt x="2951" y="377"/>
                  </a:cubicBezTo>
                  <a:close/>
                  <a:moveTo>
                    <a:pt x="2230" y="1328"/>
                  </a:moveTo>
                  <a:cubicBezTo>
                    <a:pt x="2083" y="1187"/>
                    <a:pt x="2083" y="1187"/>
                    <a:pt x="2083" y="1187"/>
                  </a:cubicBezTo>
                  <a:cubicBezTo>
                    <a:pt x="1990" y="1280"/>
                    <a:pt x="1990" y="1280"/>
                    <a:pt x="1990" y="1280"/>
                  </a:cubicBezTo>
                  <a:cubicBezTo>
                    <a:pt x="2138" y="1422"/>
                    <a:pt x="2138" y="1422"/>
                    <a:pt x="2138" y="1422"/>
                  </a:cubicBezTo>
                  <a:cubicBezTo>
                    <a:pt x="1966" y="1598"/>
                    <a:pt x="1966" y="1598"/>
                    <a:pt x="1966" y="1598"/>
                  </a:cubicBezTo>
                  <a:cubicBezTo>
                    <a:pt x="1865" y="1503"/>
                    <a:pt x="1865" y="1503"/>
                    <a:pt x="1865" y="1503"/>
                  </a:cubicBezTo>
                  <a:cubicBezTo>
                    <a:pt x="1772" y="1596"/>
                    <a:pt x="1772" y="1596"/>
                    <a:pt x="1772" y="1596"/>
                  </a:cubicBezTo>
                  <a:cubicBezTo>
                    <a:pt x="1873" y="1693"/>
                    <a:pt x="1873" y="1693"/>
                    <a:pt x="1873" y="1693"/>
                  </a:cubicBezTo>
                  <a:cubicBezTo>
                    <a:pt x="1354" y="2223"/>
                    <a:pt x="1354" y="2223"/>
                    <a:pt x="1354" y="2223"/>
                  </a:cubicBezTo>
                  <a:cubicBezTo>
                    <a:pt x="1461" y="2413"/>
                    <a:pt x="1436" y="2658"/>
                    <a:pt x="1274" y="2820"/>
                  </a:cubicBezTo>
                  <a:cubicBezTo>
                    <a:pt x="1078" y="3016"/>
                    <a:pt x="762" y="3016"/>
                    <a:pt x="566" y="2820"/>
                  </a:cubicBezTo>
                  <a:cubicBezTo>
                    <a:pt x="371" y="2625"/>
                    <a:pt x="371" y="2308"/>
                    <a:pt x="566" y="2112"/>
                  </a:cubicBezTo>
                  <a:cubicBezTo>
                    <a:pt x="703" y="1976"/>
                    <a:pt x="899" y="1937"/>
                    <a:pt x="1071" y="1992"/>
                  </a:cubicBezTo>
                  <a:cubicBezTo>
                    <a:pt x="2076" y="965"/>
                    <a:pt x="2076" y="965"/>
                    <a:pt x="2076" y="965"/>
                  </a:cubicBezTo>
                  <a:cubicBezTo>
                    <a:pt x="2138" y="903"/>
                    <a:pt x="2244" y="909"/>
                    <a:pt x="2305" y="970"/>
                  </a:cubicBezTo>
                  <a:cubicBezTo>
                    <a:pt x="2328" y="993"/>
                    <a:pt x="2328" y="993"/>
                    <a:pt x="2328" y="993"/>
                  </a:cubicBezTo>
                  <a:cubicBezTo>
                    <a:pt x="2390" y="1055"/>
                    <a:pt x="2395" y="1161"/>
                    <a:pt x="2334" y="1222"/>
                  </a:cubicBezTo>
                  <a:lnTo>
                    <a:pt x="2230" y="1328"/>
                  </a:lnTo>
                  <a:close/>
                  <a:moveTo>
                    <a:pt x="706" y="2209"/>
                  </a:moveTo>
                  <a:cubicBezTo>
                    <a:pt x="490" y="2397"/>
                    <a:pt x="625" y="2708"/>
                    <a:pt x="625" y="2651"/>
                  </a:cubicBezTo>
                  <a:cubicBezTo>
                    <a:pt x="671" y="2201"/>
                    <a:pt x="1084" y="2194"/>
                    <a:pt x="1084" y="2194"/>
                  </a:cubicBezTo>
                  <a:cubicBezTo>
                    <a:pt x="1084" y="2194"/>
                    <a:pt x="921" y="2022"/>
                    <a:pt x="706" y="2209"/>
                  </a:cubicBezTo>
                  <a:close/>
                </a:path>
              </a:pathLst>
            </a:custGeom>
            <a:solidFill>
              <a:srgbClr val="22B1DE"/>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4" name="组合 3"/>
          <p:cNvGrpSpPr/>
          <p:nvPr/>
        </p:nvGrpSpPr>
        <p:grpSpPr>
          <a:xfrm>
            <a:off x="1365085" y="3912080"/>
            <a:ext cx="3211408" cy="812553"/>
            <a:chOff x="1365085" y="3912080"/>
            <a:chExt cx="3211408" cy="812553"/>
          </a:xfrm>
        </p:grpSpPr>
        <p:sp>
          <p:nvSpPr>
            <p:cNvPr id="49" name="MH_SubTitle_3"/>
            <p:cNvSpPr txBox="1">
              <a:spLocks noChangeArrowheads="1"/>
            </p:cNvSpPr>
            <p:nvPr>
              <p:custDataLst>
                <p:tags r:id="rId5"/>
              </p:custDataLst>
            </p:nvPr>
          </p:nvSpPr>
          <p:spPr bwMode="auto">
            <a:xfrm>
              <a:off x="1936706" y="3912080"/>
              <a:ext cx="2639787" cy="812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zh-CN" altLang="en-US" sz="2000" b="1" dirty="0">
                  <a:solidFill>
                    <a:schemeClr val="accent3">
                      <a:lumMod val="75000"/>
                    </a:schemeClr>
                  </a:solidFill>
                  <a:latin typeface="+mn-lt"/>
                  <a:ea typeface="+mn-ea"/>
                </a:rPr>
                <a:t>在此添加标题</a:t>
              </a:r>
              <a:endParaRPr lang="zh-CN" altLang="en-US" sz="2000" b="1" dirty="0">
                <a:solidFill>
                  <a:schemeClr val="accent3">
                    <a:lumMod val="75000"/>
                  </a:schemeClr>
                </a:solidFill>
                <a:latin typeface="+mn-lt"/>
                <a:ea typeface="+mn-ea"/>
              </a:endParaRPr>
            </a:p>
          </p:txBody>
        </p:sp>
        <p:sp>
          <p:nvSpPr>
            <p:cNvPr id="65" name="KSO_Shape"/>
            <p:cNvSpPr/>
            <p:nvPr/>
          </p:nvSpPr>
          <p:spPr bwMode="auto">
            <a:xfrm>
              <a:off x="1365085" y="3959301"/>
              <a:ext cx="557067" cy="575331"/>
            </a:xfrm>
            <a:custGeom>
              <a:avLst/>
              <a:gdLst>
                <a:gd name="T0" fmla="*/ 1654627 w 3277"/>
                <a:gd name="T1" fmla="*/ 453422 h 3387"/>
                <a:gd name="T2" fmla="*/ 922486 w 3277"/>
                <a:gd name="T3" fmla="*/ 1211427 h 3387"/>
                <a:gd name="T4" fmla="*/ 804451 w 3277"/>
                <a:gd name="T5" fmla="*/ 1626045 h 3387"/>
                <a:gd name="T6" fmla="*/ 173863 w 3277"/>
                <a:gd name="T7" fmla="*/ 1626045 h 3387"/>
                <a:gd name="T8" fmla="*/ 173863 w 3277"/>
                <a:gd name="T9" fmla="*/ 995614 h 3387"/>
                <a:gd name="T10" fmla="*/ 534351 w 3277"/>
                <a:gd name="T11" fmla="*/ 869102 h 3387"/>
                <a:gd name="T12" fmla="*/ 1289354 w 3277"/>
                <a:gd name="T13" fmla="*/ 87708 h 3387"/>
                <a:gd name="T14" fmla="*/ 1614750 w 3277"/>
                <a:gd name="T15" fmla="*/ 95681 h 3387"/>
                <a:gd name="T16" fmla="*/ 1646651 w 3277"/>
                <a:gd name="T17" fmla="*/ 127575 h 3387"/>
                <a:gd name="T18" fmla="*/ 1654627 w 3277"/>
                <a:gd name="T19" fmla="*/ 453422 h 3387"/>
                <a:gd name="T20" fmla="*/ 1569024 w 3277"/>
                <a:gd name="T21" fmla="*/ 200398 h 3387"/>
                <a:gd name="T22" fmla="*/ 1548820 w 3277"/>
                <a:gd name="T23" fmla="*/ 180199 h 3387"/>
                <a:gd name="T24" fmla="*/ 1343055 w 3277"/>
                <a:gd name="T25" fmla="*/ 174884 h 3387"/>
                <a:gd name="T26" fmla="*/ 604003 w 3277"/>
                <a:gd name="T27" fmla="*/ 930763 h 3387"/>
                <a:gd name="T28" fmla="*/ 523717 w 3277"/>
                <a:gd name="T29" fmla="*/ 978604 h 3387"/>
                <a:gd name="T30" fmla="*/ 252554 w 3277"/>
                <a:gd name="T31" fmla="*/ 1074816 h 3387"/>
                <a:gd name="T32" fmla="*/ 252554 w 3277"/>
                <a:gd name="T33" fmla="*/ 1547374 h 3387"/>
                <a:gd name="T34" fmla="*/ 725760 w 3277"/>
                <a:gd name="T35" fmla="*/ 1547374 h 3387"/>
                <a:gd name="T36" fmla="*/ 810299 w 3277"/>
                <a:gd name="T37" fmla="*/ 1217275 h 3387"/>
                <a:gd name="T38" fmla="*/ 840074 w 3277"/>
                <a:gd name="T39" fmla="*/ 1156145 h 3387"/>
                <a:gd name="T40" fmla="*/ 1045307 w 3277"/>
                <a:gd name="T41" fmla="*/ 946710 h 3387"/>
                <a:gd name="T42" fmla="*/ 1051688 w 3277"/>
                <a:gd name="T43" fmla="*/ 952557 h 3387"/>
                <a:gd name="T44" fmla="*/ 1100603 w 3277"/>
                <a:gd name="T45" fmla="*/ 898338 h 3387"/>
                <a:gd name="T46" fmla="*/ 1096350 w 3277"/>
                <a:gd name="T47" fmla="*/ 894086 h 3387"/>
                <a:gd name="T48" fmla="*/ 1185674 w 3277"/>
                <a:gd name="T49" fmla="*/ 803189 h 3387"/>
                <a:gd name="T50" fmla="*/ 1190991 w 3277"/>
                <a:gd name="T51" fmla="*/ 807973 h 3387"/>
                <a:gd name="T52" fmla="*/ 1240438 w 3277"/>
                <a:gd name="T53" fmla="*/ 758538 h 3387"/>
                <a:gd name="T54" fmla="*/ 1234590 w 3277"/>
                <a:gd name="T55" fmla="*/ 753222 h 3387"/>
                <a:gd name="T56" fmla="*/ 1372298 w 3277"/>
                <a:gd name="T57" fmla="*/ 611827 h 3387"/>
                <a:gd name="T58" fmla="*/ 1282442 w 3277"/>
                <a:gd name="T59" fmla="*/ 525714 h 3387"/>
                <a:gd name="T60" fmla="*/ 1331889 w 3277"/>
                <a:gd name="T61" fmla="*/ 476279 h 3387"/>
                <a:gd name="T62" fmla="*/ 1421214 w 3277"/>
                <a:gd name="T63" fmla="*/ 562392 h 3387"/>
                <a:gd name="T64" fmla="*/ 1511070 w 3277"/>
                <a:gd name="T65" fmla="*/ 470431 h 3387"/>
                <a:gd name="T66" fmla="*/ 1371766 w 3277"/>
                <a:gd name="T67" fmla="*/ 331694 h 3387"/>
                <a:gd name="T68" fmla="*/ 1421214 w 3277"/>
                <a:gd name="T69" fmla="*/ 282259 h 3387"/>
                <a:gd name="T70" fmla="*/ 1559454 w 3277"/>
                <a:gd name="T71" fmla="*/ 420465 h 3387"/>
                <a:gd name="T72" fmla="*/ 1573810 w 3277"/>
                <a:gd name="T73" fmla="*/ 406113 h 3387"/>
                <a:gd name="T74" fmla="*/ 1569024 w 3277"/>
                <a:gd name="T75" fmla="*/ 200398 h 3387"/>
                <a:gd name="T76" fmla="*/ 1185674 w 3277"/>
                <a:gd name="T77" fmla="*/ 705913 h 3387"/>
                <a:gd name="T78" fmla="*/ 1107515 w 3277"/>
                <a:gd name="T79" fmla="*/ 630963 h 3387"/>
                <a:gd name="T80" fmla="*/ 1058068 w 3277"/>
                <a:gd name="T81" fmla="*/ 680398 h 3387"/>
                <a:gd name="T82" fmla="*/ 1136758 w 3277"/>
                <a:gd name="T83" fmla="*/ 755880 h 3387"/>
                <a:gd name="T84" fmla="*/ 1045307 w 3277"/>
                <a:gd name="T85" fmla="*/ 849434 h 3387"/>
                <a:gd name="T86" fmla="*/ 991606 w 3277"/>
                <a:gd name="T87" fmla="*/ 798936 h 3387"/>
                <a:gd name="T88" fmla="*/ 942159 w 3277"/>
                <a:gd name="T89" fmla="*/ 848371 h 3387"/>
                <a:gd name="T90" fmla="*/ 995860 w 3277"/>
                <a:gd name="T91" fmla="*/ 899933 h 3387"/>
                <a:gd name="T92" fmla="*/ 719912 w 3277"/>
                <a:gd name="T93" fmla="*/ 1181660 h 3387"/>
                <a:gd name="T94" fmla="*/ 677376 w 3277"/>
                <a:gd name="T95" fmla="*/ 1499002 h 3387"/>
                <a:gd name="T96" fmla="*/ 300938 w 3277"/>
                <a:gd name="T97" fmla="*/ 1499002 h 3387"/>
                <a:gd name="T98" fmla="*/ 300938 w 3277"/>
                <a:gd name="T99" fmla="*/ 1122657 h 3387"/>
                <a:gd name="T100" fmla="*/ 569443 w 3277"/>
                <a:gd name="T101" fmla="*/ 1058869 h 3387"/>
                <a:gd name="T102" fmla="*/ 1103793 w 3277"/>
                <a:gd name="T103" fmla="*/ 512956 h 3387"/>
                <a:gd name="T104" fmla="*/ 1225551 w 3277"/>
                <a:gd name="T105" fmla="*/ 515614 h 3387"/>
                <a:gd name="T106" fmla="*/ 1237780 w 3277"/>
                <a:gd name="T107" fmla="*/ 527840 h 3387"/>
                <a:gd name="T108" fmla="*/ 1240970 w 3277"/>
                <a:gd name="T109" fmla="*/ 649568 h 3387"/>
                <a:gd name="T110" fmla="*/ 1185674 w 3277"/>
                <a:gd name="T111" fmla="*/ 705913 h 3387"/>
                <a:gd name="T112" fmla="*/ 375375 w 3277"/>
                <a:gd name="T113" fmla="*/ 1174218 h 3387"/>
                <a:gd name="T114" fmla="*/ 332308 w 3277"/>
                <a:gd name="T115" fmla="*/ 1409168 h 3387"/>
                <a:gd name="T116" fmla="*/ 576355 w 3277"/>
                <a:gd name="T117" fmla="*/ 1166245 h 3387"/>
                <a:gd name="T118" fmla="*/ 375375 w 3277"/>
                <a:gd name="T119" fmla="*/ 1174218 h 3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7" h="3387">
                  <a:moveTo>
                    <a:pt x="3112" y="853"/>
                  </a:moveTo>
                  <a:cubicBezTo>
                    <a:pt x="1735" y="2279"/>
                    <a:pt x="1735" y="2279"/>
                    <a:pt x="1735" y="2279"/>
                  </a:cubicBezTo>
                  <a:cubicBezTo>
                    <a:pt x="1797" y="2551"/>
                    <a:pt x="1725" y="2847"/>
                    <a:pt x="1513" y="3059"/>
                  </a:cubicBezTo>
                  <a:cubicBezTo>
                    <a:pt x="1186" y="3387"/>
                    <a:pt x="655" y="3387"/>
                    <a:pt x="327" y="3059"/>
                  </a:cubicBezTo>
                  <a:cubicBezTo>
                    <a:pt x="0" y="2732"/>
                    <a:pt x="0" y="2201"/>
                    <a:pt x="327" y="1873"/>
                  </a:cubicBezTo>
                  <a:cubicBezTo>
                    <a:pt x="513" y="1688"/>
                    <a:pt x="763" y="1610"/>
                    <a:pt x="1005" y="1635"/>
                  </a:cubicBezTo>
                  <a:cubicBezTo>
                    <a:pt x="2425" y="165"/>
                    <a:pt x="2425" y="165"/>
                    <a:pt x="2425" y="165"/>
                  </a:cubicBezTo>
                  <a:cubicBezTo>
                    <a:pt x="2589" y="0"/>
                    <a:pt x="2872" y="16"/>
                    <a:pt x="3037" y="180"/>
                  </a:cubicBezTo>
                  <a:cubicBezTo>
                    <a:pt x="3097" y="240"/>
                    <a:pt x="3097" y="240"/>
                    <a:pt x="3097" y="240"/>
                  </a:cubicBezTo>
                  <a:cubicBezTo>
                    <a:pt x="3262" y="405"/>
                    <a:pt x="3277" y="688"/>
                    <a:pt x="3112" y="853"/>
                  </a:cubicBezTo>
                  <a:close/>
                  <a:moveTo>
                    <a:pt x="2951" y="377"/>
                  </a:moveTo>
                  <a:cubicBezTo>
                    <a:pt x="2913" y="339"/>
                    <a:pt x="2913" y="339"/>
                    <a:pt x="2913" y="339"/>
                  </a:cubicBezTo>
                  <a:cubicBezTo>
                    <a:pt x="2809" y="235"/>
                    <a:pt x="2630" y="225"/>
                    <a:pt x="2526" y="329"/>
                  </a:cubicBezTo>
                  <a:cubicBezTo>
                    <a:pt x="1136" y="1751"/>
                    <a:pt x="1136" y="1751"/>
                    <a:pt x="1136" y="1751"/>
                  </a:cubicBezTo>
                  <a:cubicBezTo>
                    <a:pt x="1109" y="1833"/>
                    <a:pt x="985" y="1841"/>
                    <a:pt x="985" y="1841"/>
                  </a:cubicBezTo>
                  <a:cubicBezTo>
                    <a:pt x="803" y="1822"/>
                    <a:pt x="615" y="1882"/>
                    <a:pt x="475" y="2022"/>
                  </a:cubicBezTo>
                  <a:cubicBezTo>
                    <a:pt x="230" y="2267"/>
                    <a:pt x="230" y="2665"/>
                    <a:pt x="475" y="2911"/>
                  </a:cubicBezTo>
                  <a:cubicBezTo>
                    <a:pt x="721" y="3156"/>
                    <a:pt x="1119" y="3156"/>
                    <a:pt x="1365" y="2911"/>
                  </a:cubicBezTo>
                  <a:cubicBezTo>
                    <a:pt x="1533" y="2743"/>
                    <a:pt x="1586" y="2503"/>
                    <a:pt x="1524" y="2290"/>
                  </a:cubicBezTo>
                  <a:cubicBezTo>
                    <a:pt x="1524" y="2290"/>
                    <a:pt x="1510" y="2218"/>
                    <a:pt x="1580" y="2175"/>
                  </a:cubicBezTo>
                  <a:cubicBezTo>
                    <a:pt x="1966" y="1781"/>
                    <a:pt x="1966" y="1781"/>
                    <a:pt x="1966" y="1781"/>
                  </a:cubicBezTo>
                  <a:cubicBezTo>
                    <a:pt x="1978" y="1792"/>
                    <a:pt x="1978" y="1792"/>
                    <a:pt x="1978" y="1792"/>
                  </a:cubicBezTo>
                  <a:cubicBezTo>
                    <a:pt x="2070" y="1690"/>
                    <a:pt x="2070" y="1690"/>
                    <a:pt x="2070" y="1690"/>
                  </a:cubicBezTo>
                  <a:cubicBezTo>
                    <a:pt x="2062" y="1682"/>
                    <a:pt x="2062" y="1682"/>
                    <a:pt x="2062" y="1682"/>
                  </a:cubicBezTo>
                  <a:cubicBezTo>
                    <a:pt x="2230" y="1511"/>
                    <a:pt x="2230" y="1511"/>
                    <a:pt x="2230" y="1511"/>
                  </a:cubicBezTo>
                  <a:cubicBezTo>
                    <a:pt x="2240" y="1520"/>
                    <a:pt x="2240" y="1520"/>
                    <a:pt x="2240" y="1520"/>
                  </a:cubicBezTo>
                  <a:cubicBezTo>
                    <a:pt x="2333" y="1427"/>
                    <a:pt x="2333" y="1427"/>
                    <a:pt x="2333" y="1427"/>
                  </a:cubicBezTo>
                  <a:cubicBezTo>
                    <a:pt x="2322" y="1417"/>
                    <a:pt x="2322" y="1417"/>
                    <a:pt x="2322" y="1417"/>
                  </a:cubicBezTo>
                  <a:cubicBezTo>
                    <a:pt x="2581" y="1151"/>
                    <a:pt x="2581" y="1151"/>
                    <a:pt x="2581" y="1151"/>
                  </a:cubicBezTo>
                  <a:cubicBezTo>
                    <a:pt x="2412" y="989"/>
                    <a:pt x="2412" y="989"/>
                    <a:pt x="2412" y="989"/>
                  </a:cubicBezTo>
                  <a:cubicBezTo>
                    <a:pt x="2505" y="896"/>
                    <a:pt x="2505" y="896"/>
                    <a:pt x="2505" y="896"/>
                  </a:cubicBezTo>
                  <a:cubicBezTo>
                    <a:pt x="2673" y="1058"/>
                    <a:pt x="2673" y="1058"/>
                    <a:pt x="2673" y="1058"/>
                  </a:cubicBezTo>
                  <a:cubicBezTo>
                    <a:pt x="2842" y="885"/>
                    <a:pt x="2842" y="885"/>
                    <a:pt x="2842" y="885"/>
                  </a:cubicBezTo>
                  <a:cubicBezTo>
                    <a:pt x="2580" y="624"/>
                    <a:pt x="2580" y="624"/>
                    <a:pt x="2580" y="624"/>
                  </a:cubicBezTo>
                  <a:cubicBezTo>
                    <a:pt x="2673" y="531"/>
                    <a:pt x="2673" y="531"/>
                    <a:pt x="2673" y="531"/>
                  </a:cubicBezTo>
                  <a:cubicBezTo>
                    <a:pt x="2933" y="791"/>
                    <a:pt x="2933" y="791"/>
                    <a:pt x="2933" y="791"/>
                  </a:cubicBezTo>
                  <a:cubicBezTo>
                    <a:pt x="2960" y="764"/>
                    <a:pt x="2960" y="764"/>
                    <a:pt x="2960" y="764"/>
                  </a:cubicBezTo>
                  <a:cubicBezTo>
                    <a:pt x="3064" y="660"/>
                    <a:pt x="3055" y="481"/>
                    <a:pt x="2951" y="377"/>
                  </a:cubicBezTo>
                  <a:close/>
                  <a:moveTo>
                    <a:pt x="2230" y="1328"/>
                  </a:moveTo>
                  <a:cubicBezTo>
                    <a:pt x="2083" y="1187"/>
                    <a:pt x="2083" y="1187"/>
                    <a:pt x="2083" y="1187"/>
                  </a:cubicBezTo>
                  <a:cubicBezTo>
                    <a:pt x="1990" y="1280"/>
                    <a:pt x="1990" y="1280"/>
                    <a:pt x="1990" y="1280"/>
                  </a:cubicBezTo>
                  <a:cubicBezTo>
                    <a:pt x="2138" y="1422"/>
                    <a:pt x="2138" y="1422"/>
                    <a:pt x="2138" y="1422"/>
                  </a:cubicBezTo>
                  <a:cubicBezTo>
                    <a:pt x="1966" y="1598"/>
                    <a:pt x="1966" y="1598"/>
                    <a:pt x="1966" y="1598"/>
                  </a:cubicBezTo>
                  <a:cubicBezTo>
                    <a:pt x="1865" y="1503"/>
                    <a:pt x="1865" y="1503"/>
                    <a:pt x="1865" y="1503"/>
                  </a:cubicBezTo>
                  <a:cubicBezTo>
                    <a:pt x="1772" y="1596"/>
                    <a:pt x="1772" y="1596"/>
                    <a:pt x="1772" y="1596"/>
                  </a:cubicBezTo>
                  <a:cubicBezTo>
                    <a:pt x="1873" y="1693"/>
                    <a:pt x="1873" y="1693"/>
                    <a:pt x="1873" y="1693"/>
                  </a:cubicBezTo>
                  <a:cubicBezTo>
                    <a:pt x="1354" y="2223"/>
                    <a:pt x="1354" y="2223"/>
                    <a:pt x="1354" y="2223"/>
                  </a:cubicBezTo>
                  <a:cubicBezTo>
                    <a:pt x="1461" y="2413"/>
                    <a:pt x="1436" y="2658"/>
                    <a:pt x="1274" y="2820"/>
                  </a:cubicBezTo>
                  <a:cubicBezTo>
                    <a:pt x="1078" y="3016"/>
                    <a:pt x="762" y="3016"/>
                    <a:pt x="566" y="2820"/>
                  </a:cubicBezTo>
                  <a:cubicBezTo>
                    <a:pt x="371" y="2625"/>
                    <a:pt x="371" y="2308"/>
                    <a:pt x="566" y="2112"/>
                  </a:cubicBezTo>
                  <a:cubicBezTo>
                    <a:pt x="703" y="1976"/>
                    <a:pt x="899" y="1937"/>
                    <a:pt x="1071" y="1992"/>
                  </a:cubicBezTo>
                  <a:cubicBezTo>
                    <a:pt x="2076" y="965"/>
                    <a:pt x="2076" y="965"/>
                    <a:pt x="2076" y="965"/>
                  </a:cubicBezTo>
                  <a:cubicBezTo>
                    <a:pt x="2138" y="903"/>
                    <a:pt x="2244" y="909"/>
                    <a:pt x="2305" y="970"/>
                  </a:cubicBezTo>
                  <a:cubicBezTo>
                    <a:pt x="2328" y="993"/>
                    <a:pt x="2328" y="993"/>
                    <a:pt x="2328" y="993"/>
                  </a:cubicBezTo>
                  <a:cubicBezTo>
                    <a:pt x="2390" y="1055"/>
                    <a:pt x="2395" y="1161"/>
                    <a:pt x="2334" y="1222"/>
                  </a:cubicBezTo>
                  <a:lnTo>
                    <a:pt x="2230" y="1328"/>
                  </a:lnTo>
                  <a:close/>
                  <a:moveTo>
                    <a:pt x="706" y="2209"/>
                  </a:moveTo>
                  <a:cubicBezTo>
                    <a:pt x="490" y="2397"/>
                    <a:pt x="625" y="2708"/>
                    <a:pt x="625" y="2651"/>
                  </a:cubicBezTo>
                  <a:cubicBezTo>
                    <a:pt x="671" y="2201"/>
                    <a:pt x="1084" y="2194"/>
                    <a:pt x="1084" y="2194"/>
                  </a:cubicBezTo>
                  <a:cubicBezTo>
                    <a:pt x="1084" y="2194"/>
                    <a:pt x="921" y="2022"/>
                    <a:pt x="706" y="2209"/>
                  </a:cubicBezTo>
                  <a:close/>
                </a:path>
              </a:pathLst>
            </a:custGeom>
            <a:solidFill>
              <a:srgbClr val="7B93D7"/>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5" name="组合 4"/>
          <p:cNvGrpSpPr/>
          <p:nvPr/>
        </p:nvGrpSpPr>
        <p:grpSpPr>
          <a:xfrm>
            <a:off x="1365084" y="5013674"/>
            <a:ext cx="3211409" cy="810533"/>
            <a:chOff x="1365084" y="5013674"/>
            <a:chExt cx="3211409" cy="810533"/>
          </a:xfrm>
        </p:grpSpPr>
        <p:sp>
          <p:nvSpPr>
            <p:cNvPr id="53" name="MH_SubTitle_4"/>
            <p:cNvSpPr txBox="1">
              <a:spLocks noChangeArrowheads="1"/>
            </p:cNvSpPr>
            <p:nvPr>
              <p:custDataLst>
                <p:tags r:id="rId6"/>
              </p:custDataLst>
            </p:nvPr>
          </p:nvSpPr>
          <p:spPr bwMode="auto">
            <a:xfrm>
              <a:off x="1936706" y="5013674"/>
              <a:ext cx="2639787" cy="810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zh-CN" altLang="en-US" sz="2000" b="1" dirty="0">
                  <a:solidFill>
                    <a:schemeClr val="accent4">
                      <a:lumMod val="75000"/>
                    </a:schemeClr>
                  </a:solidFill>
                  <a:latin typeface="+mn-lt"/>
                  <a:ea typeface="+mn-ea"/>
                </a:rPr>
                <a:t>在此添加标题</a:t>
              </a:r>
              <a:endParaRPr lang="zh-CN" altLang="en-US" sz="2000" b="1" dirty="0">
                <a:solidFill>
                  <a:schemeClr val="accent4">
                    <a:lumMod val="75000"/>
                  </a:schemeClr>
                </a:solidFill>
                <a:latin typeface="+mn-lt"/>
                <a:ea typeface="+mn-ea"/>
              </a:endParaRPr>
            </a:p>
          </p:txBody>
        </p:sp>
        <p:sp>
          <p:nvSpPr>
            <p:cNvPr id="66" name="KSO_Shape"/>
            <p:cNvSpPr/>
            <p:nvPr/>
          </p:nvSpPr>
          <p:spPr bwMode="auto">
            <a:xfrm>
              <a:off x="1365084" y="5107854"/>
              <a:ext cx="557067" cy="575331"/>
            </a:xfrm>
            <a:custGeom>
              <a:avLst/>
              <a:gdLst>
                <a:gd name="T0" fmla="*/ 1654627 w 3277"/>
                <a:gd name="T1" fmla="*/ 453422 h 3387"/>
                <a:gd name="T2" fmla="*/ 922486 w 3277"/>
                <a:gd name="T3" fmla="*/ 1211427 h 3387"/>
                <a:gd name="T4" fmla="*/ 804451 w 3277"/>
                <a:gd name="T5" fmla="*/ 1626045 h 3387"/>
                <a:gd name="T6" fmla="*/ 173863 w 3277"/>
                <a:gd name="T7" fmla="*/ 1626045 h 3387"/>
                <a:gd name="T8" fmla="*/ 173863 w 3277"/>
                <a:gd name="T9" fmla="*/ 995614 h 3387"/>
                <a:gd name="T10" fmla="*/ 534351 w 3277"/>
                <a:gd name="T11" fmla="*/ 869102 h 3387"/>
                <a:gd name="T12" fmla="*/ 1289354 w 3277"/>
                <a:gd name="T13" fmla="*/ 87708 h 3387"/>
                <a:gd name="T14" fmla="*/ 1614750 w 3277"/>
                <a:gd name="T15" fmla="*/ 95681 h 3387"/>
                <a:gd name="T16" fmla="*/ 1646651 w 3277"/>
                <a:gd name="T17" fmla="*/ 127575 h 3387"/>
                <a:gd name="T18" fmla="*/ 1654627 w 3277"/>
                <a:gd name="T19" fmla="*/ 453422 h 3387"/>
                <a:gd name="T20" fmla="*/ 1569024 w 3277"/>
                <a:gd name="T21" fmla="*/ 200398 h 3387"/>
                <a:gd name="T22" fmla="*/ 1548820 w 3277"/>
                <a:gd name="T23" fmla="*/ 180199 h 3387"/>
                <a:gd name="T24" fmla="*/ 1343055 w 3277"/>
                <a:gd name="T25" fmla="*/ 174884 h 3387"/>
                <a:gd name="T26" fmla="*/ 604003 w 3277"/>
                <a:gd name="T27" fmla="*/ 930763 h 3387"/>
                <a:gd name="T28" fmla="*/ 523717 w 3277"/>
                <a:gd name="T29" fmla="*/ 978604 h 3387"/>
                <a:gd name="T30" fmla="*/ 252554 w 3277"/>
                <a:gd name="T31" fmla="*/ 1074816 h 3387"/>
                <a:gd name="T32" fmla="*/ 252554 w 3277"/>
                <a:gd name="T33" fmla="*/ 1547374 h 3387"/>
                <a:gd name="T34" fmla="*/ 725760 w 3277"/>
                <a:gd name="T35" fmla="*/ 1547374 h 3387"/>
                <a:gd name="T36" fmla="*/ 810299 w 3277"/>
                <a:gd name="T37" fmla="*/ 1217275 h 3387"/>
                <a:gd name="T38" fmla="*/ 840074 w 3277"/>
                <a:gd name="T39" fmla="*/ 1156145 h 3387"/>
                <a:gd name="T40" fmla="*/ 1045307 w 3277"/>
                <a:gd name="T41" fmla="*/ 946710 h 3387"/>
                <a:gd name="T42" fmla="*/ 1051688 w 3277"/>
                <a:gd name="T43" fmla="*/ 952557 h 3387"/>
                <a:gd name="T44" fmla="*/ 1100603 w 3277"/>
                <a:gd name="T45" fmla="*/ 898338 h 3387"/>
                <a:gd name="T46" fmla="*/ 1096350 w 3277"/>
                <a:gd name="T47" fmla="*/ 894086 h 3387"/>
                <a:gd name="T48" fmla="*/ 1185674 w 3277"/>
                <a:gd name="T49" fmla="*/ 803189 h 3387"/>
                <a:gd name="T50" fmla="*/ 1190991 w 3277"/>
                <a:gd name="T51" fmla="*/ 807973 h 3387"/>
                <a:gd name="T52" fmla="*/ 1240438 w 3277"/>
                <a:gd name="T53" fmla="*/ 758538 h 3387"/>
                <a:gd name="T54" fmla="*/ 1234590 w 3277"/>
                <a:gd name="T55" fmla="*/ 753222 h 3387"/>
                <a:gd name="T56" fmla="*/ 1372298 w 3277"/>
                <a:gd name="T57" fmla="*/ 611827 h 3387"/>
                <a:gd name="T58" fmla="*/ 1282442 w 3277"/>
                <a:gd name="T59" fmla="*/ 525714 h 3387"/>
                <a:gd name="T60" fmla="*/ 1331889 w 3277"/>
                <a:gd name="T61" fmla="*/ 476279 h 3387"/>
                <a:gd name="T62" fmla="*/ 1421214 w 3277"/>
                <a:gd name="T63" fmla="*/ 562392 h 3387"/>
                <a:gd name="T64" fmla="*/ 1511070 w 3277"/>
                <a:gd name="T65" fmla="*/ 470431 h 3387"/>
                <a:gd name="T66" fmla="*/ 1371766 w 3277"/>
                <a:gd name="T67" fmla="*/ 331694 h 3387"/>
                <a:gd name="T68" fmla="*/ 1421214 w 3277"/>
                <a:gd name="T69" fmla="*/ 282259 h 3387"/>
                <a:gd name="T70" fmla="*/ 1559454 w 3277"/>
                <a:gd name="T71" fmla="*/ 420465 h 3387"/>
                <a:gd name="T72" fmla="*/ 1573810 w 3277"/>
                <a:gd name="T73" fmla="*/ 406113 h 3387"/>
                <a:gd name="T74" fmla="*/ 1569024 w 3277"/>
                <a:gd name="T75" fmla="*/ 200398 h 3387"/>
                <a:gd name="T76" fmla="*/ 1185674 w 3277"/>
                <a:gd name="T77" fmla="*/ 705913 h 3387"/>
                <a:gd name="T78" fmla="*/ 1107515 w 3277"/>
                <a:gd name="T79" fmla="*/ 630963 h 3387"/>
                <a:gd name="T80" fmla="*/ 1058068 w 3277"/>
                <a:gd name="T81" fmla="*/ 680398 h 3387"/>
                <a:gd name="T82" fmla="*/ 1136758 w 3277"/>
                <a:gd name="T83" fmla="*/ 755880 h 3387"/>
                <a:gd name="T84" fmla="*/ 1045307 w 3277"/>
                <a:gd name="T85" fmla="*/ 849434 h 3387"/>
                <a:gd name="T86" fmla="*/ 991606 w 3277"/>
                <a:gd name="T87" fmla="*/ 798936 h 3387"/>
                <a:gd name="T88" fmla="*/ 942159 w 3277"/>
                <a:gd name="T89" fmla="*/ 848371 h 3387"/>
                <a:gd name="T90" fmla="*/ 995860 w 3277"/>
                <a:gd name="T91" fmla="*/ 899933 h 3387"/>
                <a:gd name="T92" fmla="*/ 719912 w 3277"/>
                <a:gd name="T93" fmla="*/ 1181660 h 3387"/>
                <a:gd name="T94" fmla="*/ 677376 w 3277"/>
                <a:gd name="T95" fmla="*/ 1499002 h 3387"/>
                <a:gd name="T96" fmla="*/ 300938 w 3277"/>
                <a:gd name="T97" fmla="*/ 1499002 h 3387"/>
                <a:gd name="T98" fmla="*/ 300938 w 3277"/>
                <a:gd name="T99" fmla="*/ 1122657 h 3387"/>
                <a:gd name="T100" fmla="*/ 569443 w 3277"/>
                <a:gd name="T101" fmla="*/ 1058869 h 3387"/>
                <a:gd name="T102" fmla="*/ 1103793 w 3277"/>
                <a:gd name="T103" fmla="*/ 512956 h 3387"/>
                <a:gd name="T104" fmla="*/ 1225551 w 3277"/>
                <a:gd name="T105" fmla="*/ 515614 h 3387"/>
                <a:gd name="T106" fmla="*/ 1237780 w 3277"/>
                <a:gd name="T107" fmla="*/ 527840 h 3387"/>
                <a:gd name="T108" fmla="*/ 1240970 w 3277"/>
                <a:gd name="T109" fmla="*/ 649568 h 3387"/>
                <a:gd name="T110" fmla="*/ 1185674 w 3277"/>
                <a:gd name="T111" fmla="*/ 705913 h 3387"/>
                <a:gd name="T112" fmla="*/ 375375 w 3277"/>
                <a:gd name="T113" fmla="*/ 1174218 h 3387"/>
                <a:gd name="T114" fmla="*/ 332308 w 3277"/>
                <a:gd name="T115" fmla="*/ 1409168 h 3387"/>
                <a:gd name="T116" fmla="*/ 576355 w 3277"/>
                <a:gd name="T117" fmla="*/ 1166245 h 3387"/>
                <a:gd name="T118" fmla="*/ 375375 w 3277"/>
                <a:gd name="T119" fmla="*/ 1174218 h 3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7" h="3387">
                  <a:moveTo>
                    <a:pt x="3112" y="853"/>
                  </a:moveTo>
                  <a:cubicBezTo>
                    <a:pt x="1735" y="2279"/>
                    <a:pt x="1735" y="2279"/>
                    <a:pt x="1735" y="2279"/>
                  </a:cubicBezTo>
                  <a:cubicBezTo>
                    <a:pt x="1797" y="2551"/>
                    <a:pt x="1725" y="2847"/>
                    <a:pt x="1513" y="3059"/>
                  </a:cubicBezTo>
                  <a:cubicBezTo>
                    <a:pt x="1186" y="3387"/>
                    <a:pt x="655" y="3387"/>
                    <a:pt x="327" y="3059"/>
                  </a:cubicBezTo>
                  <a:cubicBezTo>
                    <a:pt x="0" y="2732"/>
                    <a:pt x="0" y="2201"/>
                    <a:pt x="327" y="1873"/>
                  </a:cubicBezTo>
                  <a:cubicBezTo>
                    <a:pt x="513" y="1688"/>
                    <a:pt x="763" y="1610"/>
                    <a:pt x="1005" y="1635"/>
                  </a:cubicBezTo>
                  <a:cubicBezTo>
                    <a:pt x="2425" y="165"/>
                    <a:pt x="2425" y="165"/>
                    <a:pt x="2425" y="165"/>
                  </a:cubicBezTo>
                  <a:cubicBezTo>
                    <a:pt x="2589" y="0"/>
                    <a:pt x="2872" y="16"/>
                    <a:pt x="3037" y="180"/>
                  </a:cubicBezTo>
                  <a:cubicBezTo>
                    <a:pt x="3097" y="240"/>
                    <a:pt x="3097" y="240"/>
                    <a:pt x="3097" y="240"/>
                  </a:cubicBezTo>
                  <a:cubicBezTo>
                    <a:pt x="3262" y="405"/>
                    <a:pt x="3277" y="688"/>
                    <a:pt x="3112" y="853"/>
                  </a:cubicBezTo>
                  <a:close/>
                  <a:moveTo>
                    <a:pt x="2951" y="377"/>
                  </a:moveTo>
                  <a:cubicBezTo>
                    <a:pt x="2913" y="339"/>
                    <a:pt x="2913" y="339"/>
                    <a:pt x="2913" y="339"/>
                  </a:cubicBezTo>
                  <a:cubicBezTo>
                    <a:pt x="2809" y="235"/>
                    <a:pt x="2630" y="225"/>
                    <a:pt x="2526" y="329"/>
                  </a:cubicBezTo>
                  <a:cubicBezTo>
                    <a:pt x="1136" y="1751"/>
                    <a:pt x="1136" y="1751"/>
                    <a:pt x="1136" y="1751"/>
                  </a:cubicBezTo>
                  <a:cubicBezTo>
                    <a:pt x="1109" y="1833"/>
                    <a:pt x="985" y="1841"/>
                    <a:pt x="985" y="1841"/>
                  </a:cubicBezTo>
                  <a:cubicBezTo>
                    <a:pt x="803" y="1822"/>
                    <a:pt x="615" y="1882"/>
                    <a:pt x="475" y="2022"/>
                  </a:cubicBezTo>
                  <a:cubicBezTo>
                    <a:pt x="230" y="2267"/>
                    <a:pt x="230" y="2665"/>
                    <a:pt x="475" y="2911"/>
                  </a:cubicBezTo>
                  <a:cubicBezTo>
                    <a:pt x="721" y="3156"/>
                    <a:pt x="1119" y="3156"/>
                    <a:pt x="1365" y="2911"/>
                  </a:cubicBezTo>
                  <a:cubicBezTo>
                    <a:pt x="1533" y="2743"/>
                    <a:pt x="1586" y="2503"/>
                    <a:pt x="1524" y="2290"/>
                  </a:cubicBezTo>
                  <a:cubicBezTo>
                    <a:pt x="1524" y="2290"/>
                    <a:pt x="1510" y="2218"/>
                    <a:pt x="1580" y="2175"/>
                  </a:cubicBezTo>
                  <a:cubicBezTo>
                    <a:pt x="1966" y="1781"/>
                    <a:pt x="1966" y="1781"/>
                    <a:pt x="1966" y="1781"/>
                  </a:cubicBezTo>
                  <a:cubicBezTo>
                    <a:pt x="1978" y="1792"/>
                    <a:pt x="1978" y="1792"/>
                    <a:pt x="1978" y="1792"/>
                  </a:cubicBezTo>
                  <a:cubicBezTo>
                    <a:pt x="2070" y="1690"/>
                    <a:pt x="2070" y="1690"/>
                    <a:pt x="2070" y="1690"/>
                  </a:cubicBezTo>
                  <a:cubicBezTo>
                    <a:pt x="2062" y="1682"/>
                    <a:pt x="2062" y="1682"/>
                    <a:pt x="2062" y="1682"/>
                  </a:cubicBezTo>
                  <a:cubicBezTo>
                    <a:pt x="2230" y="1511"/>
                    <a:pt x="2230" y="1511"/>
                    <a:pt x="2230" y="1511"/>
                  </a:cubicBezTo>
                  <a:cubicBezTo>
                    <a:pt x="2240" y="1520"/>
                    <a:pt x="2240" y="1520"/>
                    <a:pt x="2240" y="1520"/>
                  </a:cubicBezTo>
                  <a:cubicBezTo>
                    <a:pt x="2333" y="1427"/>
                    <a:pt x="2333" y="1427"/>
                    <a:pt x="2333" y="1427"/>
                  </a:cubicBezTo>
                  <a:cubicBezTo>
                    <a:pt x="2322" y="1417"/>
                    <a:pt x="2322" y="1417"/>
                    <a:pt x="2322" y="1417"/>
                  </a:cubicBezTo>
                  <a:cubicBezTo>
                    <a:pt x="2581" y="1151"/>
                    <a:pt x="2581" y="1151"/>
                    <a:pt x="2581" y="1151"/>
                  </a:cubicBezTo>
                  <a:cubicBezTo>
                    <a:pt x="2412" y="989"/>
                    <a:pt x="2412" y="989"/>
                    <a:pt x="2412" y="989"/>
                  </a:cubicBezTo>
                  <a:cubicBezTo>
                    <a:pt x="2505" y="896"/>
                    <a:pt x="2505" y="896"/>
                    <a:pt x="2505" y="896"/>
                  </a:cubicBezTo>
                  <a:cubicBezTo>
                    <a:pt x="2673" y="1058"/>
                    <a:pt x="2673" y="1058"/>
                    <a:pt x="2673" y="1058"/>
                  </a:cubicBezTo>
                  <a:cubicBezTo>
                    <a:pt x="2842" y="885"/>
                    <a:pt x="2842" y="885"/>
                    <a:pt x="2842" y="885"/>
                  </a:cubicBezTo>
                  <a:cubicBezTo>
                    <a:pt x="2580" y="624"/>
                    <a:pt x="2580" y="624"/>
                    <a:pt x="2580" y="624"/>
                  </a:cubicBezTo>
                  <a:cubicBezTo>
                    <a:pt x="2673" y="531"/>
                    <a:pt x="2673" y="531"/>
                    <a:pt x="2673" y="531"/>
                  </a:cubicBezTo>
                  <a:cubicBezTo>
                    <a:pt x="2933" y="791"/>
                    <a:pt x="2933" y="791"/>
                    <a:pt x="2933" y="791"/>
                  </a:cubicBezTo>
                  <a:cubicBezTo>
                    <a:pt x="2960" y="764"/>
                    <a:pt x="2960" y="764"/>
                    <a:pt x="2960" y="764"/>
                  </a:cubicBezTo>
                  <a:cubicBezTo>
                    <a:pt x="3064" y="660"/>
                    <a:pt x="3055" y="481"/>
                    <a:pt x="2951" y="377"/>
                  </a:cubicBezTo>
                  <a:close/>
                  <a:moveTo>
                    <a:pt x="2230" y="1328"/>
                  </a:moveTo>
                  <a:cubicBezTo>
                    <a:pt x="2083" y="1187"/>
                    <a:pt x="2083" y="1187"/>
                    <a:pt x="2083" y="1187"/>
                  </a:cubicBezTo>
                  <a:cubicBezTo>
                    <a:pt x="1990" y="1280"/>
                    <a:pt x="1990" y="1280"/>
                    <a:pt x="1990" y="1280"/>
                  </a:cubicBezTo>
                  <a:cubicBezTo>
                    <a:pt x="2138" y="1422"/>
                    <a:pt x="2138" y="1422"/>
                    <a:pt x="2138" y="1422"/>
                  </a:cubicBezTo>
                  <a:cubicBezTo>
                    <a:pt x="1966" y="1598"/>
                    <a:pt x="1966" y="1598"/>
                    <a:pt x="1966" y="1598"/>
                  </a:cubicBezTo>
                  <a:cubicBezTo>
                    <a:pt x="1865" y="1503"/>
                    <a:pt x="1865" y="1503"/>
                    <a:pt x="1865" y="1503"/>
                  </a:cubicBezTo>
                  <a:cubicBezTo>
                    <a:pt x="1772" y="1596"/>
                    <a:pt x="1772" y="1596"/>
                    <a:pt x="1772" y="1596"/>
                  </a:cubicBezTo>
                  <a:cubicBezTo>
                    <a:pt x="1873" y="1693"/>
                    <a:pt x="1873" y="1693"/>
                    <a:pt x="1873" y="1693"/>
                  </a:cubicBezTo>
                  <a:cubicBezTo>
                    <a:pt x="1354" y="2223"/>
                    <a:pt x="1354" y="2223"/>
                    <a:pt x="1354" y="2223"/>
                  </a:cubicBezTo>
                  <a:cubicBezTo>
                    <a:pt x="1461" y="2413"/>
                    <a:pt x="1436" y="2658"/>
                    <a:pt x="1274" y="2820"/>
                  </a:cubicBezTo>
                  <a:cubicBezTo>
                    <a:pt x="1078" y="3016"/>
                    <a:pt x="762" y="3016"/>
                    <a:pt x="566" y="2820"/>
                  </a:cubicBezTo>
                  <a:cubicBezTo>
                    <a:pt x="371" y="2625"/>
                    <a:pt x="371" y="2308"/>
                    <a:pt x="566" y="2112"/>
                  </a:cubicBezTo>
                  <a:cubicBezTo>
                    <a:pt x="703" y="1976"/>
                    <a:pt x="899" y="1937"/>
                    <a:pt x="1071" y="1992"/>
                  </a:cubicBezTo>
                  <a:cubicBezTo>
                    <a:pt x="2076" y="965"/>
                    <a:pt x="2076" y="965"/>
                    <a:pt x="2076" y="965"/>
                  </a:cubicBezTo>
                  <a:cubicBezTo>
                    <a:pt x="2138" y="903"/>
                    <a:pt x="2244" y="909"/>
                    <a:pt x="2305" y="970"/>
                  </a:cubicBezTo>
                  <a:cubicBezTo>
                    <a:pt x="2328" y="993"/>
                    <a:pt x="2328" y="993"/>
                    <a:pt x="2328" y="993"/>
                  </a:cubicBezTo>
                  <a:cubicBezTo>
                    <a:pt x="2390" y="1055"/>
                    <a:pt x="2395" y="1161"/>
                    <a:pt x="2334" y="1222"/>
                  </a:cubicBezTo>
                  <a:lnTo>
                    <a:pt x="2230" y="1328"/>
                  </a:lnTo>
                  <a:close/>
                  <a:moveTo>
                    <a:pt x="706" y="2209"/>
                  </a:moveTo>
                  <a:cubicBezTo>
                    <a:pt x="490" y="2397"/>
                    <a:pt x="625" y="2708"/>
                    <a:pt x="625" y="2651"/>
                  </a:cubicBezTo>
                  <a:cubicBezTo>
                    <a:pt x="671" y="2201"/>
                    <a:pt x="1084" y="2194"/>
                    <a:pt x="1084" y="2194"/>
                  </a:cubicBezTo>
                  <a:cubicBezTo>
                    <a:pt x="1084" y="2194"/>
                    <a:pt x="921" y="2022"/>
                    <a:pt x="706" y="2209"/>
                  </a:cubicBezTo>
                  <a:close/>
                </a:path>
              </a:pathLst>
            </a:custGeom>
            <a:solidFill>
              <a:srgbClr val="6179BB"/>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6" presetClass="entr" presetSubtype="26" fill="hold" grpId="0"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barn(inHorizontal)">
                                      <p:cBhvr>
                                        <p:cTn id="21" dur="500"/>
                                        <p:tgtEl>
                                          <p:spTgt spid="57"/>
                                        </p:tgtEl>
                                      </p:cBhvr>
                                    </p:animEffect>
                                  </p:childTnLst>
                                </p:cTn>
                              </p:par>
                            </p:childTnLst>
                          </p:cTn>
                        </p:par>
                        <p:par>
                          <p:cTn id="22" fill="hold">
                            <p:stCondLst>
                              <p:cond delay="2250"/>
                            </p:stCondLst>
                            <p:childTnLst>
                              <p:par>
                                <p:cTn id="23" presetID="37"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anim calcmode="lin" valueType="num">
                                      <p:cBhvr>
                                        <p:cTn id="26" dur="750" fill="hold"/>
                                        <p:tgtEl>
                                          <p:spTgt spid="2"/>
                                        </p:tgtEl>
                                        <p:attrNameLst>
                                          <p:attrName>ppt_x</p:attrName>
                                        </p:attrNameLst>
                                      </p:cBhvr>
                                      <p:tavLst>
                                        <p:tav tm="0">
                                          <p:val>
                                            <p:strVal val="#ppt_x"/>
                                          </p:val>
                                        </p:tav>
                                        <p:tav tm="100000">
                                          <p:val>
                                            <p:strVal val="#ppt_x"/>
                                          </p:val>
                                        </p:tav>
                                      </p:tavLst>
                                    </p:anim>
                                    <p:anim calcmode="lin" valueType="num">
                                      <p:cBhvr>
                                        <p:cTn id="27" dur="675" decel="100000" fill="hold"/>
                                        <p:tgtEl>
                                          <p:spTgt spid="2"/>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2"/>
                                        </p:tgtEl>
                                        <p:attrNameLst>
                                          <p:attrName>ppt_y</p:attrName>
                                        </p:attrNameLst>
                                      </p:cBhvr>
                                      <p:tavLst>
                                        <p:tav tm="0">
                                          <p:val>
                                            <p:strVal val="#ppt_y-.03"/>
                                          </p:val>
                                        </p:tav>
                                        <p:tav tm="100000">
                                          <p:val>
                                            <p:strVal val="#ppt_y"/>
                                          </p:val>
                                        </p:tav>
                                      </p:tavLst>
                                    </p:anim>
                                  </p:childTnLst>
                                </p:cTn>
                              </p:par>
                            </p:childTnLst>
                          </p:cTn>
                        </p:par>
                        <p:par>
                          <p:cTn id="29" fill="hold">
                            <p:stCondLst>
                              <p:cond delay="3250"/>
                            </p:stCondLst>
                            <p:childTnLst>
                              <p:par>
                                <p:cTn id="30" presetID="37"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anim calcmode="lin" valueType="num">
                                      <p:cBhvr>
                                        <p:cTn id="33" dur="750" fill="hold"/>
                                        <p:tgtEl>
                                          <p:spTgt spid="3"/>
                                        </p:tgtEl>
                                        <p:attrNameLst>
                                          <p:attrName>ppt_x</p:attrName>
                                        </p:attrNameLst>
                                      </p:cBhvr>
                                      <p:tavLst>
                                        <p:tav tm="0">
                                          <p:val>
                                            <p:strVal val="#ppt_x"/>
                                          </p:val>
                                        </p:tav>
                                        <p:tav tm="100000">
                                          <p:val>
                                            <p:strVal val="#ppt_x"/>
                                          </p:val>
                                        </p:tav>
                                      </p:tavLst>
                                    </p:anim>
                                    <p:anim calcmode="lin" valueType="num">
                                      <p:cBhvr>
                                        <p:cTn id="34" dur="675" decel="100000" fill="hold"/>
                                        <p:tgtEl>
                                          <p:spTgt spid="3"/>
                                        </p:tgtEl>
                                        <p:attrNameLst>
                                          <p:attrName>ppt_y</p:attrName>
                                        </p:attrNameLst>
                                      </p:cBhvr>
                                      <p:tavLst>
                                        <p:tav tm="0">
                                          <p:val>
                                            <p:strVal val="#ppt_y+1"/>
                                          </p:val>
                                        </p:tav>
                                        <p:tav tm="100000">
                                          <p:val>
                                            <p:strVal val="#ppt_y-.03"/>
                                          </p:val>
                                        </p:tav>
                                      </p:tavLst>
                                    </p:anim>
                                    <p:anim calcmode="lin" valueType="num">
                                      <p:cBhvr>
                                        <p:cTn id="35"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childTnLst>
                          </p:cTn>
                        </p:par>
                        <p:par>
                          <p:cTn id="36" fill="hold">
                            <p:stCondLst>
                              <p:cond delay="4250"/>
                            </p:stCondLst>
                            <p:childTnLst>
                              <p:par>
                                <p:cTn id="37" presetID="37"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750"/>
                                        <p:tgtEl>
                                          <p:spTgt spid="4"/>
                                        </p:tgtEl>
                                      </p:cBhvr>
                                    </p:animEffect>
                                    <p:anim calcmode="lin" valueType="num">
                                      <p:cBhvr>
                                        <p:cTn id="40" dur="750" fill="hold"/>
                                        <p:tgtEl>
                                          <p:spTgt spid="4"/>
                                        </p:tgtEl>
                                        <p:attrNameLst>
                                          <p:attrName>ppt_x</p:attrName>
                                        </p:attrNameLst>
                                      </p:cBhvr>
                                      <p:tavLst>
                                        <p:tav tm="0">
                                          <p:val>
                                            <p:strVal val="#ppt_x"/>
                                          </p:val>
                                        </p:tav>
                                        <p:tav tm="100000">
                                          <p:val>
                                            <p:strVal val="#ppt_x"/>
                                          </p:val>
                                        </p:tav>
                                      </p:tavLst>
                                    </p:anim>
                                    <p:anim calcmode="lin" valueType="num">
                                      <p:cBhvr>
                                        <p:cTn id="41" dur="675" decel="100000" fill="hold"/>
                                        <p:tgtEl>
                                          <p:spTgt spid="4"/>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childTnLst>
                          </p:cTn>
                        </p:par>
                        <p:par>
                          <p:cTn id="43" fill="hold">
                            <p:stCondLst>
                              <p:cond delay="5250"/>
                            </p:stCondLst>
                            <p:childTnLst>
                              <p:par>
                                <p:cTn id="44" presetID="37"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750"/>
                                        <p:tgtEl>
                                          <p:spTgt spid="5"/>
                                        </p:tgtEl>
                                      </p:cBhvr>
                                    </p:animEffect>
                                    <p:anim calcmode="lin" valueType="num">
                                      <p:cBhvr>
                                        <p:cTn id="47" dur="750" fill="hold"/>
                                        <p:tgtEl>
                                          <p:spTgt spid="5"/>
                                        </p:tgtEl>
                                        <p:attrNameLst>
                                          <p:attrName>ppt_x</p:attrName>
                                        </p:attrNameLst>
                                      </p:cBhvr>
                                      <p:tavLst>
                                        <p:tav tm="0">
                                          <p:val>
                                            <p:strVal val="#ppt_x"/>
                                          </p:val>
                                        </p:tav>
                                        <p:tav tm="100000">
                                          <p:val>
                                            <p:strVal val="#ppt_x"/>
                                          </p:val>
                                        </p:tav>
                                      </p:tavLst>
                                    </p:anim>
                                    <p:anim calcmode="lin" valueType="num">
                                      <p:cBhvr>
                                        <p:cTn id="48" dur="675" decel="100000" fill="hold"/>
                                        <p:tgtEl>
                                          <p:spTgt spid="5"/>
                                        </p:tgtEl>
                                        <p:attrNameLst>
                                          <p:attrName>ppt_y</p:attrName>
                                        </p:attrNameLst>
                                      </p:cBhvr>
                                      <p:tavLst>
                                        <p:tav tm="0">
                                          <p:val>
                                            <p:strVal val="#ppt_y+1"/>
                                          </p:val>
                                        </p:tav>
                                        <p:tav tm="100000">
                                          <p:val>
                                            <p:strVal val="#ppt_y-.03"/>
                                          </p:val>
                                        </p:tav>
                                      </p:tavLst>
                                    </p:anim>
                                    <p:anim calcmode="lin" valueType="num">
                                      <p:cBhvr>
                                        <p:cTn id="49" dur="75" accel="100000" fill="hold">
                                          <p:stCondLst>
                                            <p:cond delay="675"/>
                                          </p:stCondLst>
                                        </p:cTn>
                                        <p:tgtEl>
                                          <p:spTgt spid="5"/>
                                        </p:tgtEl>
                                        <p:attrNameLst>
                                          <p:attrName>ppt_y</p:attrName>
                                        </p:attrNameLst>
                                      </p:cBhvr>
                                      <p:tavLst>
                                        <p:tav tm="0">
                                          <p:val>
                                            <p:strVal val="#ppt_y-.03"/>
                                          </p:val>
                                        </p:tav>
                                        <p:tav tm="100000">
                                          <p:val>
                                            <p:strVal val="#ppt_y"/>
                                          </p:val>
                                        </p:tav>
                                      </p:tavLst>
                                    </p:anim>
                                  </p:childTnLst>
                                </p:cTn>
                              </p:par>
                            </p:childTnLst>
                          </p:cTn>
                        </p:par>
                        <p:par>
                          <p:cTn id="50" fill="hold">
                            <p:stCondLst>
                              <p:cond delay="6250"/>
                            </p:stCondLst>
                            <p:childTnLst>
                              <p:par>
                                <p:cTn id="51" presetID="53" presetClass="entr" presetSubtype="16"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500" fill="hold"/>
                                        <p:tgtEl>
                                          <p:spTgt spid="58"/>
                                        </p:tgtEl>
                                        <p:attrNameLst>
                                          <p:attrName>ppt_w</p:attrName>
                                        </p:attrNameLst>
                                      </p:cBhvr>
                                      <p:tavLst>
                                        <p:tav tm="0">
                                          <p:val>
                                            <p:fltVal val="0"/>
                                          </p:val>
                                        </p:tav>
                                        <p:tav tm="100000">
                                          <p:val>
                                            <p:strVal val="#ppt_w"/>
                                          </p:val>
                                        </p:tav>
                                      </p:tavLst>
                                    </p:anim>
                                    <p:anim calcmode="lin" valueType="num">
                                      <p:cBhvr>
                                        <p:cTn id="54" dur="500" fill="hold"/>
                                        <p:tgtEl>
                                          <p:spTgt spid="58"/>
                                        </p:tgtEl>
                                        <p:attrNameLst>
                                          <p:attrName>ppt_h</p:attrName>
                                        </p:attrNameLst>
                                      </p:cBhvr>
                                      <p:tavLst>
                                        <p:tav tm="0">
                                          <p:val>
                                            <p:fltVal val="0"/>
                                          </p:val>
                                        </p:tav>
                                        <p:tav tm="100000">
                                          <p:val>
                                            <p:strVal val="#ppt_h"/>
                                          </p:val>
                                        </p:tav>
                                      </p:tavLst>
                                    </p:anim>
                                    <p:animEffect transition="in" filter="fade">
                                      <p:cBhvr>
                                        <p:cTn id="5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7" grpId="0" animBg="1"/>
      <p:bldP spid="5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31254" y="2991956"/>
            <a:ext cx="5880100" cy="1328441"/>
          </a:xfrm>
          <a:prstGeom prst="rect">
            <a:avLst/>
          </a:prstGeom>
          <a:noFill/>
          <a:effectLst>
            <a:glow rad="228600">
              <a:schemeClr val="accent4">
                <a:satMod val="175000"/>
                <a:alpha val="40000"/>
              </a:schemeClr>
            </a:glow>
          </a:effectLst>
        </p:spPr>
        <p:txBody>
          <a:bodyPr wrap="square" rtlCol="0">
            <a:spAutoFit/>
          </a:bodyPr>
          <a:lstStyle/>
          <a:p>
            <a:pPr algn="ctr">
              <a:lnSpc>
                <a:spcPct val="130000"/>
              </a:lnSpc>
            </a:pPr>
            <a:r>
              <a:rPr lang="zh-CN" altLang="en-US" sz="7200" b="1" dirty="0">
                <a:solidFill>
                  <a:srgbClr val="0070C0"/>
                </a:solidFill>
                <a:latin typeface="黑体" panose="02010609060101010101" pitchFamily="49" charset="-122"/>
                <a:ea typeface="黑体" panose="02010609060101010101" pitchFamily="49" charset="-122"/>
              </a:rPr>
              <a:t>谢谢观赏</a:t>
            </a:r>
            <a:endParaRPr lang="zh-CN" altLang="en-US" sz="7200" b="1" dirty="0">
              <a:solidFill>
                <a:srgbClr val="0070C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6350" y="1128395"/>
            <a:ext cx="12179300" cy="1014095"/>
            <a:chOff x="6350" y="1128395"/>
            <a:chExt cx="12179300" cy="1014095"/>
          </a:xfrm>
        </p:grpSpPr>
        <p:sp>
          <p:nvSpPr>
            <p:cNvPr id="749" name="矩形"/>
            <p:cNvSpPr>
              <a:spLocks/>
            </p:cNvSpPr>
            <p:nvPr/>
          </p:nvSpPr>
          <p:spPr>
            <a:xfrm rot="0">
              <a:off x="6350" y="1128395"/>
              <a:ext cx="12179935" cy="1014730"/>
            </a:xfrm>
            <a:prstGeom prst="rect"/>
            <a:solidFill>
              <a:srgbClr val="00B0F0"/>
            </a:solidFill>
            <a:ln w="0">
              <a:noFill/>
              <a:prstDash/>
            </a:ln>
          </p:spPr>
          <p:txBody>
            <a:bodyPr wrap="square" lIns="45720" tIns="45720" rIns="45720" bIns="45720" numCol="1" vert="horz" anchor="ctr">
              <a:noAutofit/>
            </a:bodyPr>
            <a:lstStyle/>
            <a:p>
              <a:pPr marL="0" indent="0" algn="ctr" fontAlgn="auto" defTabSz="1218565" eaLnBrk="0" latinLnBrk="0">
                <a:lnSpc>
                  <a:spcPct val="100000"/>
                </a:lnSpc>
                <a:spcBef>
                  <a:spcPts val="0"/>
                </a:spcBef>
                <a:spcAft>
                  <a:spcPts val="0"/>
                </a:spcAft>
                <a:buFontTx/>
                <a:buNone/>
              </a:pPr>
              <a:endParaRPr lang="ko-KR" altLang="en-US" sz="1600" cap="none" dirty="0" smtClean="0" b="0" strike="noStrike">
                <a:solidFill>
                  <a:srgbClr val="FFFFFF"/>
                </a:solidFill>
                <a:latin typeface="Arial" charset="0"/>
                <a:ea typeface="Arial" charset="0"/>
              </a:endParaRPr>
            </a:p>
          </p:txBody>
        </p:sp>
        <p:sp>
          <p:nvSpPr>
            <p:cNvPr id="750" name="更多资源请关注微信公众号：学苑君"/>
            <p:cNvSpPr txBox="1">
              <a:spLocks/>
            </p:cNvSpPr>
            <p:nvPr/>
          </p:nvSpPr>
          <p:spPr>
            <a:xfrm rot="0">
              <a:off x="6350" y="1435735"/>
              <a:ext cx="12179935" cy="400685"/>
            </a:xfrm>
            <a:prstGeom prst="rect"/>
            <a:noFill/>
            <a:ln w="0">
              <a:noFill/>
              <a:prstDash/>
            </a:ln>
          </p:spPr>
          <p:txBody>
            <a:bodyPr wrap="square" lIns="0" tIns="0" rIns="0" bIns="0" numCol="1" vert="horz" anchor="ctr">
              <a:spAutoFit/>
            </a:bodyPr>
            <a:lstStyle/>
            <a:p>
              <a:pPr marL="0" indent="0" algn="ctr" fontAlgn="auto" defTabSz="1218565" eaLnBrk="0" latinLnBrk="0">
                <a:lnSpc>
                  <a:spcPct val="100000"/>
                </a:lnSpc>
                <a:spcBef>
                  <a:spcPts val="0"/>
                </a:spcBef>
                <a:spcAft>
                  <a:spcPts val="0"/>
                </a:spcAft>
                <a:buFontTx/>
                <a:buNone/>
              </a:pPr>
              <a:r>
                <a:rPr lang="en-US" altLang="ko-KR" sz="260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260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3116_5824240/fImage27348993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4653915" y="2714625"/>
            <a:ext cx="2884805" cy="288480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直角三角形 4"/>
          <p:cNvSpPr>
            <a:spLocks noChangeAspect="1"/>
          </p:cNvSpPr>
          <p:nvPr>
            <p:custDataLst>
              <p:tags r:id="rId1"/>
            </p:custDataLst>
          </p:nvPr>
        </p:nvSpPr>
        <p:spPr>
          <a:xfrm rot="10829231">
            <a:off x="1938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4" name="直角三角形 13"/>
          <p:cNvSpPr>
            <a:spLocks noChangeAspect="1"/>
          </p:cNvSpPr>
          <p:nvPr>
            <p:custDataLst>
              <p:tags r:id="rId2"/>
            </p:custDataLst>
          </p:nvPr>
        </p:nvSpPr>
        <p:spPr>
          <a:xfrm rot="20752">
            <a:off x="3651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23" name="直角三角形 22"/>
          <p:cNvSpPr/>
          <p:nvPr>
            <p:custDataLst>
              <p:tags r:id="rId3"/>
            </p:custDataLst>
          </p:nvPr>
        </p:nvSpPr>
        <p:spPr>
          <a:xfrm rot="16200000">
            <a:off x="2387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32" name="直角三角形 31"/>
          <p:cNvSpPr>
            <a:spLocks noChangeAspect="1"/>
          </p:cNvSpPr>
          <p:nvPr>
            <p:custDataLst>
              <p:tags r:id="rId4"/>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1" fmla="*/ 0 w 673278"/>
              <a:gd name="connsiteY0-2" fmla="*/ 1346550 h 1356075"/>
              <a:gd name="connsiteX1-3" fmla="*/ 0 w 673278"/>
              <a:gd name="connsiteY1-4" fmla="*/ 0 h 1356075"/>
              <a:gd name="connsiteX2-5" fmla="*/ 673278 w 673278"/>
              <a:gd name="connsiteY2-6" fmla="*/ 1356075 h 1356075"/>
              <a:gd name="connsiteX3-7" fmla="*/ 0 w 673278"/>
              <a:gd name="connsiteY3-8" fmla="*/ 1346550 h 1356075"/>
            </a:gdLst>
            <a:ahLst/>
            <a:cxnLst>
              <a:cxn ang="0">
                <a:pos x="connsiteX0-1" y="connsiteY0-2"/>
              </a:cxn>
              <a:cxn ang="0">
                <a:pos x="connsiteX1-3" y="connsiteY1-4"/>
              </a:cxn>
              <a:cxn ang="0">
                <a:pos x="connsiteX2-5" y="connsiteY2-6"/>
              </a:cxn>
              <a:cxn ang="0">
                <a:pos x="connsiteX3-7" y="connsiteY3-8"/>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50" name="TextBox 49"/>
          <p:cNvSpPr txBox="1"/>
          <p:nvPr>
            <p:custDataLst>
              <p:tags r:id="rId5"/>
            </p:custDataLst>
          </p:nvPr>
        </p:nvSpPr>
        <p:spPr>
          <a:xfrm>
            <a:off x="2650068" y="2521403"/>
            <a:ext cx="1172633" cy="1446550"/>
          </a:xfrm>
          <a:prstGeom prst="rect">
            <a:avLst/>
          </a:prstGeom>
          <a:noFill/>
        </p:spPr>
        <p:txBody>
          <a:bodyPr>
            <a:spAutoFit/>
          </a:bodyPr>
          <a:lstStyle/>
          <a:p>
            <a:pPr algn="ctr">
              <a:defRPr/>
            </a:pPr>
            <a:r>
              <a:rPr lang="en-US" altLang="zh-CN" sz="8800" dirty="0">
                <a:latin typeface="黑体" panose="02010609060101010101" pitchFamily="49" charset="-122"/>
                <a:ea typeface="黑体" panose="02010609060101010101" pitchFamily="49" charset="-122"/>
                <a:cs typeface="Aharoni" pitchFamily="2" charset="-79"/>
              </a:rPr>
              <a:t>1</a:t>
            </a:r>
            <a:endParaRPr lang="zh-CN" altLang="en-US" sz="8800" dirty="0">
              <a:latin typeface="黑体" panose="02010609060101010101" pitchFamily="49" charset="-122"/>
              <a:ea typeface="黑体" panose="02010609060101010101" pitchFamily="49" charset="-122"/>
              <a:cs typeface="Aharoni" pitchFamily="2" charset="-79"/>
            </a:endParaRPr>
          </a:p>
        </p:txBody>
      </p:sp>
      <p:sp>
        <p:nvSpPr>
          <p:cNvPr id="13319" name="TextBox 1"/>
          <p:cNvSpPr txBox="1">
            <a:spLocks noChangeArrowheads="1"/>
          </p:cNvSpPr>
          <p:nvPr>
            <p:custDataLst>
              <p:tags r:id="rId6"/>
            </p:custDataLst>
          </p:nvPr>
        </p:nvSpPr>
        <p:spPr bwMode="auto">
          <a:xfrm>
            <a:off x="4438651" y="1866901"/>
            <a:ext cx="4569883" cy="105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en-US" altLang="zh-CN" sz="4800" dirty="0">
                <a:solidFill>
                  <a:schemeClr val="accent1"/>
                </a:solidFill>
                <a:latin typeface="黑体" panose="02010609060101010101" pitchFamily="49" charset="-122"/>
                <a:ea typeface="黑体" panose="02010609060101010101" pitchFamily="49" charset="-122"/>
                <a:cs typeface="Arial" panose="020B0604020202020204" pitchFamily="34" charset="0"/>
              </a:rPr>
              <a:t>PART  ONE </a:t>
            </a:r>
            <a:endParaRPr lang="zh-CN" altLang="en-US" sz="4800" dirty="0">
              <a:solidFill>
                <a:schemeClr val="accent1"/>
              </a:solidFill>
              <a:latin typeface="黑体" panose="02010609060101010101" pitchFamily="49" charset="-122"/>
              <a:ea typeface="黑体" panose="02010609060101010101" pitchFamily="49" charset="-122"/>
              <a:cs typeface="Arial" panose="020B0604020202020204" pitchFamily="34" charset="0"/>
            </a:endParaRPr>
          </a:p>
        </p:txBody>
      </p:sp>
      <p:sp>
        <p:nvSpPr>
          <p:cNvPr id="3" name="TextBox 2"/>
          <p:cNvSpPr txBox="1"/>
          <p:nvPr>
            <p:custDataLst>
              <p:tags r:id="rId7"/>
            </p:custDataLst>
          </p:nvPr>
        </p:nvSpPr>
        <p:spPr>
          <a:xfrm>
            <a:off x="4438651" y="3054351"/>
            <a:ext cx="4569883" cy="1170516"/>
          </a:xfrm>
          <a:prstGeom prst="rect">
            <a:avLst/>
          </a:prstGeom>
          <a:noFill/>
        </p:spPr>
        <p:txBody>
          <a:bodyPr>
            <a:normAutofit/>
          </a:bodyPr>
          <a:lstStyle/>
          <a:p>
            <a:pPr algn="ctr">
              <a:defRPr/>
            </a:pPr>
            <a:r>
              <a:rPr lang="zh-CN" altLang="en-US" sz="5400" dirty="0">
                <a:solidFill>
                  <a:schemeClr val="accent1"/>
                </a:solidFill>
                <a:latin typeface="黑体" panose="02010609060101010101" pitchFamily="49" charset="-122"/>
                <a:ea typeface="黑体" panose="02010609060101010101" pitchFamily="49" charset="-122"/>
              </a:rPr>
              <a:t>章节过渡页</a:t>
            </a:r>
            <a:endParaRPr lang="zh-CN" altLang="en-US" sz="5400" dirty="0">
              <a:solidFill>
                <a:schemeClr val="accent1"/>
              </a:solidFill>
              <a:latin typeface="黑体" panose="02010609060101010101" pitchFamily="49" charset="-122"/>
              <a:ea typeface="黑体" panose="02010609060101010101" pitchFamily="49" charset="-122"/>
            </a:endParaRPr>
          </a:p>
        </p:txBody>
      </p:sp>
      <p:sp>
        <p:nvSpPr>
          <p:cNvPr id="9" name="直角三角形 8"/>
          <p:cNvSpPr>
            <a:spLocks noChangeAspect="1"/>
          </p:cNvSpPr>
          <p:nvPr>
            <p:custDataLst>
              <p:tags r:id="rId8"/>
            </p:custDataLst>
          </p:nvPr>
        </p:nvSpPr>
        <p:spPr>
          <a:xfrm rot="14161583">
            <a:off x="8789459" y="3819525"/>
            <a:ext cx="440267" cy="88265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0" name="直角三角形 9"/>
          <p:cNvSpPr>
            <a:spLocks noChangeAspect="1"/>
          </p:cNvSpPr>
          <p:nvPr>
            <p:custDataLst>
              <p:tags r:id="rId9"/>
            </p:custDataLst>
          </p:nvPr>
        </p:nvSpPr>
        <p:spPr>
          <a:xfrm rot="10829231" flipH="1">
            <a:off x="9685867" y="4491567"/>
            <a:ext cx="201084" cy="4000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1" name="直角三角形 10"/>
          <p:cNvSpPr>
            <a:spLocks noChangeAspect="1"/>
          </p:cNvSpPr>
          <p:nvPr>
            <p:custDataLst>
              <p:tags r:id="rId10"/>
            </p:custDataLst>
          </p:nvPr>
        </p:nvSpPr>
        <p:spPr>
          <a:xfrm rot="7455990" flipH="1">
            <a:off x="9932459" y="3891493"/>
            <a:ext cx="249767" cy="50164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2" name="直角三角形 11"/>
          <p:cNvSpPr/>
          <p:nvPr>
            <p:custDataLst>
              <p:tags r:id="rId11"/>
            </p:custDataLst>
          </p:nvPr>
        </p:nvSpPr>
        <p:spPr>
          <a:xfrm rot="5456103" flipH="1">
            <a:off x="10258426" y="4729693"/>
            <a:ext cx="154516" cy="30903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4" name="TextBox 3"/>
          <p:cNvSpPr txBox="1"/>
          <p:nvPr>
            <p:custDataLst>
              <p:tags r:id="rId12"/>
            </p:custDataLst>
          </p:nvPr>
        </p:nvSpPr>
        <p:spPr>
          <a:xfrm>
            <a:off x="5029200" y="4241801"/>
            <a:ext cx="3490384" cy="819151"/>
          </a:xfrm>
          <a:prstGeom prst="rect">
            <a:avLst/>
          </a:prstGeom>
          <a:noFill/>
        </p:spPr>
        <p:txBody>
          <a:bodyPr>
            <a:normAutofit/>
          </a:bodyPr>
          <a:lstStyle/>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在此编辑小内容在此编辑小内容</a:t>
            </a:r>
            <a:endParaRPr lang="zh-CN" altLang="en-US" sz="1800" dirty="0">
              <a:solidFill>
                <a:schemeClr val="accent1"/>
              </a:solidFill>
              <a:latin typeface="黑体" panose="02010609060101010101" pitchFamily="49" charset="-122"/>
              <a:ea typeface="黑体" panose="02010609060101010101" pitchFamily="49" charset="-122"/>
            </a:endParaRPr>
          </a:p>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a:t>
            </a:r>
            <a:endParaRPr lang="zh-CN" altLang="en-US" sz="1800" dirty="0">
              <a:solidFill>
                <a:schemeClr val="accent1"/>
              </a:solidFill>
              <a:latin typeface="黑体" panose="02010609060101010101" pitchFamily="49" charset="-122"/>
              <a:ea typeface="黑体" panose="02010609060101010101" pitchFamily="49" charset="-122"/>
            </a:endParaRPr>
          </a:p>
          <a:p>
            <a:pPr algn="ctr">
              <a:defRPr/>
            </a:pPr>
            <a:endParaRPr lang="zh-CN" altLang="en-US" sz="1800" dirty="0">
              <a:solidFill>
                <a:schemeClr val="accent1"/>
              </a:solidFill>
              <a:latin typeface="黑体" panose="02010609060101010101" pitchFamily="49" charset="-122"/>
              <a:ea typeface="黑体" panose="02010609060101010101" pitchFamily="49"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par>
                          <p:cTn id="29" fill="hold">
                            <p:stCondLst>
                              <p:cond delay="1000"/>
                            </p:stCondLst>
                            <p:childTnLst>
                              <p:par>
                                <p:cTn id="30" presetID="10" presetClass="entr" presetSubtype="0" fill="hold" grpId="0" nodeType="afterEffect">
                                  <p:stCondLst>
                                    <p:cond delay="2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1750"/>
                            </p:stCondLst>
                            <p:childTnLst>
                              <p:par>
                                <p:cTn id="34" presetID="16" presetClass="entr" presetSubtype="21"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barn(inVertical)">
                                      <p:cBhvr>
                                        <p:cTn id="36" dur="500"/>
                                        <p:tgtEl>
                                          <p:spTgt spid="13319"/>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childTnLst>
                                </p:cTn>
                              </p:par>
                            </p:childTnLst>
                          </p:cTn>
                        </p:par>
                        <p:par>
                          <p:cTn id="47" fill="hold">
                            <p:stCondLst>
                              <p:cond delay="6250"/>
                            </p:stCondLst>
                            <p:childTnLst>
                              <p:par>
                                <p:cTn id="48" presetID="5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par>
                                <p:cTn id="53" presetID="52" presetClass="entr" presetSubtype="0" fill="hold" grpId="0" nodeType="withEffect">
                                  <p:stCondLst>
                                    <p:cond delay="300"/>
                                  </p:stCondLst>
                                  <p:childTnLst>
                                    <p:set>
                                      <p:cBhvr>
                                        <p:cTn id="54" dur="1" fill="hold">
                                          <p:stCondLst>
                                            <p:cond delay="0"/>
                                          </p:stCondLst>
                                        </p:cTn>
                                        <p:tgtEl>
                                          <p:spTgt spid="10"/>
                                        </p:tgtEl>
                                        <p:attrNameLst>
                                          <p:attrName>style.visibility</p:attrName>
                                        </p:attrNameLst>
                                      </p:cBhvr>
                                      <p:to>
                                        <p:strVal val="visible"/>
                                      </p:to>
                                    </p:set>
                                    <p:animScale>
                                      <p:cBhvr>
                                        <p:cTn id="5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0"/>
                                        </p:tgtEl>
                                        <p:attrNameLst>
                                          <p:attrName>ppt_x</p:attrName>
                                          <p:attrName>ppt_y</p:attrName>
                                        </p:attrNameLst>
                                      </p:cBhvr>
                                    </p:animMotion>
                                    <p:animEffect transition="in" filter="fade">
                                      <p:cBhvr>
                                        <p:cTn id="57" dur="1000"/>
                                        <p:tgtEl>
                                          <p:spTgt spid="10"/>
                                        </p:tgtEl>
                                      </p:cBhvr>
                                    </p:animEffect>
                                  </p:childTnLst>
                                </p:cTn>
                              </p:par>
                              <p:par>
                                <p:cTn id="58" presetID="52" presetClass="entr" presetSubtype="0" fill="hold" grpId="0" nodeType="withEffect">
                                  <p:stCondLst>
                                    <p:cond delay="600"/>
                                  </p:stCondLst>
                                  <p:childTnLst>
                                    <p:set>
                                      <p:cBhvr>
                                        <p:cTn id="59" dur="1" fill="hold">
                                          <p:stCondLst>
                                            <p:cond delay="0"/>
                                          </p:stCondLst>
                                        </p:cTn>
                                        <p:tgtEl>
                                          <p:spTgt spid="11"/>
                                        </p:tgtEl>
                                        <p:attrNameLst>
                                          <p:attrName>style.visibility</p:attrName>
                                        </p:attrNameLst>
                                      </p:cBhvr>
                                      <p:to>
                                        <p:strVal val="visible"/>
                                      </p:to>
                                    </p:set>
                                    <p:animScale>
                                      <p:cBhvr>
                                        <p:cTn id="6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1"/>
                                        </p:tgtEl>
                                        <p:attrNameLst>
                                          <p:attrName>ppt_x</p:attrName>
                                          <p:attrName>ppt_y</p:attrName>
                                        </p:attrNameLst>
                                      </p:cBhvr>
                                    </p:animMotion>
                                    <p:animEffect transition="in" filter="fade">
                                      <p:cBhvr>
                                        <p:cTn id="62" dur="1000"/>
                                        <p:tgtEl>
                                          <p:spTgt spid="11"/>
                                        </p:tgtEl>
                                      </p:cBhvr>
                                    </p:animEffect>
                                  </p:childTnLst>
                                </p:cTn>
                              </p:par>
                              <p:par>
                                <p:cTn id="63" presetID="52" presetClass="entr" presetSubtype="0" fill="hold" grpId="0" nodeType="withEffect">
                                  <p:stCondLst>
                                    <p:cond delay="900"/>
                                  </p:stCondLst>
                                  <p:childTnLst>
                                    <p:set>
                                      <p:cBhvr>
                                        <p:cTn id="64" dur="1" fill="hold">
                                          <p:stCondLst>
                                            <p:cond delay="0"/>
                                          </p:stCondLst>
                                        </p:cTn>
                                        <p:tgtEl>
                                          <p:spTgt spid="12"/>
                                        </p:tgtEl>
                                        <p:attrNameLst>
                                          <p:attrName>style.visibility</p:attrName>
                                        </p:attrNameLst>
                                      </p:cBhvr>
                                      <p:to>
                                        <p:strVal val="visible"/>
                                      </p:to>
                                    </p:set>
                                    <p:animScale>
                                      <p:cBhvr>
                                        <p:cTn id="6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2"/>
                                        </p:tgtEl>
                                        <p:attrNameLst>
                                          <p:attrName>ppt_x</p:attrName>
                                          <p:attrName>ppt_y</p:attrName>
                                        </p:attrNameLst>
                                      </p:cBhvr>
                                    </p:animMotion>
                                    <p:animEffect transition="in" filter="fade">
                                      <p:cBhvr>
                                        <p:cTn id="6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23" grpId="0" animBg="1"/>
      <p:bldP spid="32" grpId="0" animBg="1"/>
      <p:bldP spid="50" grpId="0"/>
      <p:bldP spid="13319" grpId="0"/>
      <p:bldP spid="3" grpId="0"/>
      <p:bldP spid="9" grpId="0" animBg="1"/>
      <p:bldP spid="10" grpId="0" animBg="1"/>
      <p:bldP spid="11" grpId="0" animBg="1"/>
      <p:bldP spid="12"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529938" y="363681"/>
            <a:ext cx="810491" cy="498764"/>
            <a:chOff x="529938" y="363681"/>
            <a:chExt cx="810491" cy="498764"/>
          </a:xfrm>
        </p:grpSpPr>
        <p:sp>
          <p:nvSpPr>
            <p:cNvPr id="96" name="箭头: 燕尾形 95"/>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箭头: 燕尾形 96"/>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8" name="文本框 97"/>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99" name="矩形 98"/>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grpSp>
        <p:nvGrpSpPr>
          <p:cNvPr id="16" name="组合 15"/>
          <p:cNvGrpSpPr/>
          <p:nvPr/>
        </p:nvGrpSpPr>
        <p:grpSpPr>
          <a:xfrm>
            <a:off x="1798322" y="1670538"/>
            <a:ext cx="2159873" cy="4682216"/>
            <a:chOff x="1798322" y="1670538"/>
            <a:chExt cx="2159873" cy="4682216"/>
          </a:xfrm>
        </p:grpSpPr>
        <p:sp>
          <p:nvSpPr>
            <p:cNvPr id="24" name="流程图: 手动输入 71"/>
            <p:cNvSpPr/>
            <p:nvPr/>
          </p:nvSpPr>
          <p:spPr>
            <a:xfrm rot="10800000">
              <a:off x="1803041" y="1670538"/>
              <a:ext cx="2121009" cy="46822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66 w 10000"/>
                <a:gd name="connsiteY0-2" fmla="*/ 942 h 10000"/>
                <a:gd name="connsiteX1-3" fmla="*/ 10000 w 10000"/>
                <a:gd name="connsiteY1-4" fmla="*/ 0 h 10000"/>
                <a:gd name="connsiteX2-5" fmla="*/ 10000 w 10000"/>
                <a:gd name="connsiteY2-6" fmla="*/ 10000 h 10000"/>
                <a:gd name="connsiteX3-7" fmla="*/ 0 w 10000"/>
                <a:gd name="connsiteY3-8" fmla="*/ 10000 h 10000"/>
                <a:gd name="connsiteX4-9" fmla="*/ 66 w 10000"/>
                <a:gd name="connsiteY4-10" fmla="*/ 942 h 10000"/>
                <a:gd name="connsiteX0-11" fmla="*/ 66 w 10000"/>
                <a:gd name="connsiteY0-12" fmla="*/ 942 h 10000"/>
                <a:gd name="connsiteX1-13" fmla="*/ 10000 w 10000"/>
                <a:gd name="connsiteY1-14" fmla="*/ 0 h 10000"/>
                <a:gd name="connsiteX2-15" fmla="*/ 10000 w 10000"/>
                <a:gd name="connsiteY2-16" fmla="*/ 10000 h 10000"/>
                <a:gd name="connsiteX3-17" fmla="*/ 0 w 10000"/>
                <a:gd name="connsiteY3-18" fmla="*/ 9597 h 10000"/>
                <a:gd name="connsiteX4-19" fmla="*/ 66 w 10000"/>
                <a:gd name="connsiteY4-20" fmla="*/ 94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66" y="942"/>
                  </a:moveTo>
                  <a:lnTo>
                    <a:pt x="10000" y="0"/>
                  </a:lnTo>
                  <a:lnTo>
                    <a:pt x="10000" y="10000"/>
                  </a:lnTo>
                  <a:lnTo>
                    <a:pt x="0" y="9597"/>
                  </a:lnTo>
                  <a:cubicBezTo>
                    <a:pt x="22" y="6578"/>
                    <a:pt x="44" y="3961"/>
                    <a:pt x="66" y="942"/>
                  </a:cubicBezTo>
                  <a:close/>
                </a:path>
              </a:pathLst>
            </a:custGeom>
            <a:solidFill>
              <a:srgbClr val="046FB6"/>
            </a:soli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流程图: 手动输入 24"/>
            <p:cNvSpPr/>
            <p:nvPr/>
          </p:nvSpPr>
          <p:spPr>
            <a:xfrm rot="10800000">
              <a:off x="1798322" y="2771492"/>
              <a:ext cx="2159873" cy="1909042"/>
            </a:xfrm>
            <a:prstGeom prst="flowChartManualInput">
              <a:avLst/>
            </a:prstGeom>
            <a:blipFill dpi="0" rotWithShape="0">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111"/>
            <p:cNvSpPr txBox="1">
              <a:spLocks noChangeArrowheads="1"/>
            </p:cNvSpPr>
            <p:nvPr/>
          </p:nvSpPr>
          <p:spPr bwMode="auto">
            <a:xfrm flipH="1">
              <a:off x="1803039" y="4814313"/>
              <a:ext cx="2111231" cy="109784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72" name="KSO_Shape"/>
            <p:cNvSpPr/>
            <p:nvPr/>
          </p:nvSpPr>
          <p:spPr bwMode="auto">
            <a:xfrm>
              <a:off x="2636227" y="1912197"/>
              <a:ext cx="484061" cy="733425"/>
            </a:xfrm>
            <a:custGeom>
              <a:avLst/>
              <a:gdLst>
                <a:gd name="T0" fmla="*/ 51752 w 1957388"/>
                <a:gd name="T1" fmla="*/ 2332038 h 2963862"/>
                <a:gd name="T2" fmla="*/ 86360 w 1957388"/>
                <a:gd name="T3" fmla="*/ 2434273 h 2963862"/>
                <a:gd name="T4" fmla="*/ 143192 w 1957388"/>
                <a:gd name="T5" fmla="*/ 2522855 h 2963862"/>
                <a:gd name="T6" fmla="*/ 219392 w 1957388"/>
                <a:gd name="T7" fmla="*/ 2595563 h 2963862"/>
                <a:gd name="T8" fmla="*/ 311150 w 1957388"/>
                <a:gd name="T9" fmla="*/ 2648585 h 2963862"/>
                <a:gd name="T10" fmla="*/ 415290 w 1957388"/>
                <a:gd name="T11" fmla="*/ 2677478 h 2963862"/>
                <a:gd name="T12" fmla="*/ 961390 w 1957388"/>
                <a:gd name="T13" fmla="*/ 2681605 h 2963862"/>
                <a:gd name="T14" fmla="*/ 1068387 w 1957388"/>
                <a:gd name="T15" fmla="*/ 2659698 h 2963862"/>
                <a:gd name="T16" fmla="*/ 1163955 w 1957388"/>
                <a:gd name="T17" fmla="*/ 2613660 h 2963862"/>
                <a:gd name="T18" fmla="*/ 1245235 w 1957388"/>
                <a:gd name="T19" fmla="*/ 2546668 h 2963862"/>
                <a:gd name="T20" fmla="*/ 1308735 w 1957388"/>
                <a:gd name="T21" fmla="*/ 2462213 h 2963862"/>
                <a:gd name="T22" fmla="*/ 1350010 w 1957388"/>
                <a:gd name="T23" fmla="*/ 2363788 h 2963862"/>
                <a:gd name="T24" fmla="*/ 1366520 w 1957388"/>
                <a:gd name="T25" fmla="*/ 2255203 h 2963862"/>
                <a:gd name="T26" fmla="*/ 596809 w 1957388"/>
                <a:gd name="T27" fmla="*/ 396875 h 2963862"/>
                <a:gd name="T28" fmla="*/ 695366 w 1957388"/>
                <a:gd name="T29" fmla="*/ 78318 h 2963862"/>
                <a:gd name="T30" fmla="*/ 640793 w 1957388"/>
                <a:gd name="T31" fmla="*/ 96784 h 2963862"/>
                <a:gd name="T32" fmla="*/ 599154 w 1957388"/>
                <a:gd name="T33" fmla="*/ 156004 h 2963862"/>
                <a:gd name="T34" fmla="*/ 801990 w 1957388"/>
                <a:gd name="T35" fmla="*/ 118674 h 2963862"/>
                <a:gd name="T36" fmla="*/ 748836 w 1957388"/>
                <a:gd name="T37" fmla="*/ 83995 h 2963862"/>
                <a:gd name="T38" fmla="*/ 707141 w 1957388"/>
                <a:gd name="T39" fmla="*/ 0 h 2963862"/>
                <a:gd name="T40" fmla="*/ 811857 w 1957388"/>
                <a:gd name="T41" fmla="*/ 26407 h 2963862"/>
                <a:gd name="T42" fmla="*/ 878379 w 1957388"/>
                <a:gd name="T43" fmla="*/ 90358 h 2963862"/>
                <a:gd name="T44" fmla="*/ 1905327 w 1957388"/>
                <a:gd name="T45" fmla="*/ 171449 h 2963862"/>
                <a:gd name="T46" fmla="*/ 1951992 w 1957388"/>
                <a:gd name="T47" fmla="*/ 209532 h 2963862"/>
                <a:gd name="T48" fmla="*/ 1949452 w 1957388"/>
                <a:gd name="T49" fmla="*/ 2929588 h 2963862"/>
                <a:gd name="T50" fmla="*/ 1898661 w 1957388"/>
                <a:gd name="T51" fmla="*/ 2963545 h 2963862"/>
                <a:gd name="T52" fmla="*/ 1842473 w 1957388"/>
                <a:gd name="T53" fmla="*/ 2940060 h 2963862"/>
                <a:gd name="T54" fmla="*/ 935670 w 1957388"/>
                <a:gd name="T55" fmla="*/ 299708 h 2963862"/>
                <a:gd name="T56" fmla="*/ 977926 w 1957388"/>
                <a:gd name="T57" fmla="*/ 398462 h 2963862"/>
                <a:gd name="T58" fmla="*/ 1091986 w 1957388"/>
                <a:gd name="T59" fmla="*/ 421319 h 2963862"/>
                <a:gd name="T60" fmla="*/ 1193972 w 1957388"/>
                <a:gd name="T61" fmla="*/ 470525 h 2963862"/>
                <a:gd name="T62" fmla="*/ 1280390 w 1957388"/>
                <a:gd name="T63" fmla="*/ 541953 h 2963862"/>
                <a:gd name="T64" fmla="*/ 1347746 w 1957388"/>
                <a:gd name="T65" fmla="*/ 631793 h 2963862"/>
                <a:gd name="T66" fmla="*/ 1391908 w 1957388"/>
                <a:gd name="T67" fmla="*/ 736236 h 2963862"/>
                <a:gd name="T68" fmla="*/ 1409382 w 1957388"/>
                <a:gd name="T69" fmla="*/ 852108 h 2963862"/>
                <a:gd name="T70" fmla="*/ 1399851 w 1957388"/>
                <a:gd name="T71" fmla="*/ 2347646 h 2963862"/>
                <a:gd name="T72" fmla="*/ 1363632 w 1957388"/>
                <a:gd name="T73" fmla="*/ 2455899 h 2963862"/>
                <a:gd name="T74" fmla="*/ 1302630 w 1957388"/>
                <a:gd name="T75" fmla="*/ 2550818 h 2963862"/>
                <a:gd name="T76" fmla="*/ 1221931 w 1957388"/>
                <a:gd name="T77" fmla="*/ 2627960 h 2963862"/>
                <a:gd name="T78" fmla="*/ 1124075 w 1957388"/>
                <a:gd name="T79" fmla="*/ 2683833 h 2963862"/>
                <a:gd name="T80" fmla="*/ 1013192 w 1957388"/>
                <a:gd name="T81" fmla="*/ 2715578 h 2963862"/>
                <a:gd name="T82" fmla="*/ 431774 w 1957388"/>
                <a:gd name="T83" fmla="*/ 2719705 h 2963862"/>
                <a:gd name="T84" fmla="*/ 317715 w 1957388"/>
                <a:gd name="T85" fmla="*/ 2696214 h 2963862"/>
                <a:gd name="T86" fmla="*/ 215411 w 1957388"/>
                <a:gd name="T87" fmla="*/ 2647325 h 2963862"/>
                <a:gd name="T88" fmla="*/ 128992 w 1957388"/>
                <a:gd name="T89" fmla="*/ 2576215 h 2963862"/>
                <a:gd name="T90" fmla="*/ 61637 w 1957388"/>
                <a:gd name="T91" fmla="*/ 2486057 h 2963862"/>
                <a:gd name="T92" fmla="*/ 17474 w 1957388"/>
                <a:gd name="T93" fmla="*/ 2381614 h 2963862"/>
                <a:gd name="T94" fmla="*/ 0 w 1957388"/>
                <a:gd name="T95" fmla="*/ 2265425 h 2963862"/>
                <a:gd name="T96" fmla="*/ 9214 w 1957388"/>
                <a:gd name="T97" fmla="*/ 770204 h 2963862"/>
                <a:gd name="T98" fmla="*/ 45751 w 1957388"/>
                <a:gd name="T99" fmla="*/ 661634 h 2963862"/>
                <a:gd name="T100" fmla="*/ 106752 w 1957388"/>
                <a:gd name="T101" fmla="*/ 567032 h 2963862"/>
                <a:gd name="T102" fmla="*/ 187769 w 1957388"/>
                <a:gd name="T103" fmla="*/ 489572 h 2963862"/>
                <a:gd name="T104" fmla="*/ 285626 w 1957388"/>
                <a:gd name="T105" fmla="*/ 433700 h 2963862"/>
                <a:gd name="T106" fmla="*/ 396508 w 1957388"/>
                <a:gd name="T107" fmla="*/ 402272 h 2963862"/>
                <a:gd name="T108" fmla="*/ 510197 w 1957388"/>
                <a:gd name="T109" fmla="*/ 341303 h 2963862"/>
                <a:gd name="T110" fmla="*/ 166999 w 1957388"/>
                <a:gd name="T111" fmla="*/ 291727 h 2963862"/>
                <a:gd name="T112" fmla="*/ 133667 w 1957388"/>
                <a:gd name="T113" fmla="*/ 241585 h 2963862"/>
                <a:gd name="T114" fmla="*/ 156841 w 1957388"/>
                <a:gd name="T115" fmla="*/ 184778 h 2963862"/>
                <a:gd name="T116" fmla="*/ 522500 w 1957388"/>
                <a:gd name="T117" fmla="*/ 143268 h 2963862"/>
                <a:gd name="T118" fmla="*/ 560038 w 1957388"/>
                <a:gd name="T119" fmla="*/ 67174 h 2963862"/>
                <a:gd name="T120" fmla="*/ 629122 w 1957388"/>
                <a:gd name="T121" fmla="*/ 14959 h 2963862"/>
                <a:gd name="T122" fmla="*/ 707141 w 1957388"/>
                <a:gd name="T123" fmla="*/ 0 h 2963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57388" h="2963862">
                  <a:moveTo>
                    <a:pt x="42862" y="1517650"/>
                  </a:moveTo>
                  <a:lnTo>
                    <a:pt x="42862" y="2243455"/>
                  </a:lnTo>
                  <a:lnTo>
                    <a:pt x="42862" y="2255203"/>
                  </a:lnTo>
                  <a:lnTo>
                    <a:pt x="43497" y="2266315"/>
                  </a:lnTo>
                  <a:lnTo>
                    <a:pt x="44450" y="2277428"/>
                  </a:lnTo>
                  <a:lnTo>
                    <a:pt x="45085" y="2288540"/>
                  </a:lnTo>
                  <a:lnTo>
                    <a:pt x="46355" y="2299653"/>
                  </a:lnTo>
                  <a:lnTo>
                    <a:pt x="47942" y="2310448"/>
                  </a:lnTo>
                  <a:lnTo>
                    <a:pt x="49847" y="2321243"/>
                  </a:lnTo>
                  <a:lnTo>
                    <a:pt x="51752" y="2332038"/>
                  </a:lnTo>
                  <a:lnTo>
                    <a:pt x="53975" y="2342833"/>
                  </a:lnTo>
                  <a:lnTo>
                    <a:pt x="56832" y="2353310"/>
                  </a:lnTo>
                  <a:lnTo>
                    <a:pt x="59372" y="2363788"/>
                  </a:lnTo>
                  <a:lnTo>
                    <a:pt x="62547" y="2373948"/>
                  </a:lnTo>
                  <a:lnTo>
                    <a:pt x="66040" y="2384425"/>
                  </a:lnTo>
                  <a:lnTo>
                    <a:pt x="69532" y="2394585"/>
                  </a:lnTo>
                  <a:lnTo>
                    <a:pt x="73342" y="2404745"/>
                  </a:lnTo>
                  <a:lnTo>
                    <a:pt x="77470" y="2414270"/>
                  </a:lnTo>
                  <a:lnTo>
                    <a:pt x="81597" y="2424430"/>
                  </a:lnTo>
                  <a:lnTo>
                    <a:pt x="86360" y="2434273"/>
                  </a:lnTo>
                  <a:lnTo>
                    <a:pt x="91122" y="2443480"/>
                  </a:lnTo>
                  <a:lnTo>
                    <a:pt x="96202" y="2452688"/>
                  </a:lnTo>
                  <a:lnTo>
                    <a:pt x="101282" y="2462213"/>
                  </a:lnTo>
                  <a:lnTo>
                    <a:pt x="106680" y="2471103"/>
                  </a:lnTo>
                  <a:lnTo>
                    <a:pt x="112395" y="2480310"/>
                  </a:lnTo>
                  <a:lnTo>
                    <a:pt x="118110" y="2489200"/>
                  </a:lnTo>
                  <a:lnTo>
                    <a:pt x="123825" y="2497773"/>
                  </a:lnTo>
                  <a:lnTo>
                    <a:pt x="130175" y="2506345"/>
                  </a:lnTo>
                  <a:lnTo>
                    <a:pt x="136842" y="2514600"/>
                  </a:lnTo>
                  <a:lnTo>
                    <a:pt x="143192" y="2522855"/>
                  </a:lnTo>
                  <a:lnTo>
                    <a:pt x="150177" y="2530793"/>
                  </a:lnTo>
                  <a:lnTo>
                    <a:pt x="156845" y="2538730"/>
                  </a:lnTo>
                  <a:lnTo>
                    <a:pt x="164147" y="2546668"/>
                  </a:lnTo>
                  <a:lnTo>
                    <a:pt x="171767" y="2554288"/>
                  </a:lnTo>
                  <a:lnTo>
                    <a:pt x="179070" y="2561273"/>
                  </a:lnTo>
                  <a:lnTo>
                    <a:pt x="186690" y="2568575"/>
                  </a:lnTo>
                  <a:lnTo>
                    <a:pt x="194627" y="2575878"/>
                  </a:lnTo>
                  <a:lnTo>
                    <a:pt x="202882" y="2582545"/>
                  </a:lnTo>
                  <a:lnTo>
                    <a:pt x="210820" y="2589213"/>
                  </a:lnTo>
                  <a:lnTo>
                    <a:pt x="219392" y="2595563"/>
                  </a:lnTo>
                  <a:lnTo>
                    <a:pt x="227647" y="2601595"/>
                  </a:lnTo>
                  <a:lnTo>
                    <a:pt x="236855" y="2607945"/>
                  </a:lnTo>
                  <a:lnTo>
                    <a:pt x="245427" y="2613660"/>
                  </a:lnTo>
                  <a:lnTo>
                    <a:pt x="254317" y="2619375"/>
                  </a:lnTo>
                  <a:lnTo>
                    <a:pt x="263842" y="2624773"/>
                  </a:lnTo>
                  <a:lnTo>
                    <a:pt x="272732" y="2629853"/>
                  </a:lnTo>
                  <a:lnTo>
                    <a:pt x="281940" y="2634933"/>
                  </a:lnTo>
                  <a:lnTo>
                    <a:pt x="291782" y="2639378"/>
                  </a:lnTo>
                  <a:lnTo>
                    <a:pt x="301307" y="2644140"/>
                  </a:lnTo>
                  <a:lnTo>
                    <a:pt x="311150" y="2648585"/>
                  </a:lnTo>
                  <a:lnTo>
                    <a:pt x="321310" y="2652395"/>
                  </a:lnTo>
                  <a:lnTo>
                    <a:pt x="331152" y="2655888"/>
                  </a:lnTo>
                  <a:lnTo>
                    <a:pt x="341312" y="2659698"/>
                  </a:lnTo>
                  <a:lnTo>
                    <a:pt x="351472" y="2663190"/>
                  </a:lnTo>
                  <a:lnTo>
                    <a:pt x="361950" y="2666048"/>
                  </a:lnTo>
                  <a:lnTo>
                    <a:pt x="372427" y="2668905"/>
                  </a:lnTo>
                  <a:lnTo>
                    <a:pt x="383222" y="2671445"/>
                  </a:lnTo>
                  <a:lnTo>
                    <a:pt x="393382" y="2673985"/>
                  </a:lnTo>
                  <a:lnTo>
                    <a:pt x="404177" y="2675890"/>
                  </a:lnTo>
                  <a:lnTo>
                    <a:pt x="415290" y="2677478"/>
                  </a:lnTo>
                  <a:lnTo>
                    <a:pt x="426085" y="2679383"/>
                  </a:lnTo>
                  <a:lnTo>
                    <a:pt x="437515" y="2680335"/>
                  </a:lnTo>
                  <a:lnTo>
                    <a:pt x="448627" y="2681605"/>
                  </a:lnTo>
                  <a:lnTo>
                    <a:pt x="459740" y="2682240"/>
                  </a:lnTo>
                  <a:lnTo>
                    <a:pt x="470852" y="2682558"/>
                  </a:lnTo>
                  <a:lnTo>
                    <a:pt x="482282" y="2682875"/>
                  </a:lnTo>
                  <a:lnTo>
                    <a:pt x="927417" y="2682875"/>
                  </a:lnTo>
                  <a:lnTo>
                    <a:pt x="938847" y="2682558"/>
                  </a:lnTo>
                  <a:lnTo>
                    <a:pt x="950277" y="2682240"/>
                  </a:lnTo>
                  <a:lnTo>
                    <a:pt x="961390" y="2681605"/>
                  </a:lnTo>
                  <a:lnTo>
                    <a:pt x="972502" y="2680335"/>
                  </a:lnTo>
                  <a:lnTo>
                    <a:pt x="983615" y="2679383"/>
                  </a:lnTo>
                  <a:lnTo>
                    <a:pt x="994410" y="2677478"/>
                  </a:lnTo>
                  <a:lnTo>
                    <a:pt x="1005205" y="2675890"/>
                  </a:lnTo>
                  <a:lnTo>
                    <a:pt x="1016000" y="2673985"/>
                  </a:lnTo>
                  <a:lnTo>
                    <a:pt x="1026795" y="2671445"/>
                  </a:lnTo>
                  <a:lnTo>
                    <a:pt x="1037272" y="2668905"/>
                  </a:lnTo>
                  <a:lnTo>
                    <a:pt x="1048067" y="2666048"/>
                  </a:lnTo>
                  <a:lnTo>
                    <a:pt x="1057910" y="2663190"/>
                  </a:lnTo>
                  <a:lnTo>
                    <a:pt x="1068387" y="2659698"/>
                  </a:lnTo>
                  <a:lnTo>
                    <a:pt x="1078547" y="2655888"/>
                  </a:lnTo>
                  <a:lnTo>
                    <a:pt x="1088707" y="2652395"/>
                  </a:lnTo>
                  <a:lnTo>
                    <a:pt x="1098550" y="2648585"/>
                  </a:lnTo>
                  <a:lnTo>
                    <a:pt x="1108392" y="2644140"/>
                  </a:lnTo>
                  <a:lnTo>
                    <a:pt x="1117917" y="2639378"/>
                  </a:lnTo>
                  <a:lnTo>
                    <a:pt x="1127442" y="2634933"/>
                  </a:lnTo>
                  <a:lnTo>
                    <a:pt x="1136650" y="2629853"/>
                  </a:lnTo>
                  <a:lnTo>
                    <a:pt x="1146175" y="2624773"/>
                  </a:lnTo>
                  <a:lnTo>
                    <a:pt x="1155382" y="2619375"/>
                  </a:lnTo>
                  <a:lnTo>
                    <a:pt x="1163955" y="2613660"/>
                  </a:lnTo>
                  <a:lnTo>
                    <a:pt x="1173162" y="2607945"/>
                  </a:lnTo>
                  <a:lnTo>
                    <a:pt x="1181735" y="2601595"/>
                  </a:lnTo>
                  <a:lnTo>
                    <a:pt x="1190307" y="2595563"/>
                  </a:lnTo>
                  <a:lnTo>
                    <a:pt x="1198562" y="2589213"/>
                  </a:lnTo>
                  <a:lnTo>
                    <a:pt x="1206817" y="2582545"/>
                  </a:lnTo>
                  <a:lnTo>
                    <a:pt x="1215072" y="2575878"/>
                  </a:lnTo>
                  <a:lnTo>
                    <a:pt x="1222692" y="2568575"/>
                  </a:lnTo>
                  <a:lnTo>
                    <a:pt x="1230630" y="2561273"/>
                  </a:lnTo>
                  <a:lnTo>
                    <a:pt x="1238250" y="2554288"/>
                  </a:lnTo>
                  <a:lnTo>
                    <a:pt x="1245235" y="2546668"/>
                  </a:lnTo>
                  <a:lnTo>
                    <a:pt x="1252537" y="2538730"/>
                  </a:lnTo>
                  <a:lnTo>
                    <a:pt x="1259840" y="2530793"/>
                  </a:lnTo>
                  <a:lnTo>
                    <a:pt x="1266507" y="2522855"/>
                  </a:lnTo>
                  <a:lnTo>
                    <a:pt x="1273175" y="2514600"/>
                  </a:lnTo>
                  <a:lnTo>
                    <a:pt x="1279525" y="2506345"/>
                  </a:lnTo>
                  <a:lnTo>
                    <a:pt x="1285557" y="2497773"/>
                  </a:lnTo>
                  <a:lnTo>
                    <a:pt x="1291590" y="2489200"/>
                  </a:lnTo>
                  <a:lnTo>
                    <a:pt x="1297622" y="2480310"/>
                  </a:lnTo>
                  <a:lnTo>
                    <a:pt x="1303337" y="2471103"/>
                  </a:lnTo>
                  <a:lnTo>
                    <a:pt x="1308735" y="2462213"/>
                  </a:lnTo>
                  <a:lnTo>
                    <a:pt x="1313815" y="2452688"/>
                  </a:lnTo>
                  <a:lnTo>
                    <a:pt x="1318577" y="2443480"/>
                  </a:lnTo>
                  <a:lnTo>
                    <a:pt x="1323340" y="2434273"/>
                  </a:lnTo>
                  <a:lnTo>
                    <a:pt x="1328102" y="2424430"/>
                  </a:lnTo>
                  <a:lnTo>
                    <a:pt x="1332230" y="2414270"/>
                  </a:lnTo>
                  <a:lnTo>
                    <a:pt x="1336357" y="2404745"/>
                  </a:lnTo>
                  <a:lnTo>
                    <a:pt x="1340167" y="2394585"/>
                  </a:lnTo>
                  <a:lnTo>
                    <a:pt x="1343660" y="2384425"/>
                  </a:lnTo>
                  <a:lnTo>
                    <a:pt x="1347152" y="2373948"/>
                  </a:lnTo>
                  <a:lnTo>
                    <a:pt x="1350010" y="2363788"/>
                  </a:lnTo>
                  <a:lnTo>
                    <a:pt x="1352867" y="2353310"/>
                  </a:lnTo>
                  <a:lnTo>
                    <a:pt x="1355407" y="2342833"/>
                  </a:lnTo>
                  <a:lnTo>
                    <a:pt x="1357947" y="2332038"/>
                  </a:lnTo>
                  <a:lnTo>
                    <a:pt x="1360170" y="2321243"/>
                  </a:lnTo>
                  <a:lnTo>
                    <a:pt x="1361757" y="2310448"/>
                  </a:lnTo>
                  <a:lnTo>
                    <a:pt x="1363345" y="2299653"/>
                  </a:lnTo>
                  <a:lnTo>
                    <a:pt x="1364297" y="2288540"/>
                  </a:lnTo>
                  <a:lnTo>
                    <a:pt x="1365567" y="2277428"/>
                  </a:lnTo>
                  <a:lnTo>
                    <a:pt x="1366202" y="2266315"/>
                  </a:lnTo>
                  <a:lnTo>
                    <a:pt x="1366520" y="2255203"/>
                  </a:lnTo>
                  <a:lnTo>
                    <a:pt x="1366837" y="2243455"/>
                  </a:lnTo>
                  <a:lnTo>
                    <a:pt x="1366837" y="1517650"/>
                  </a:lnTo>
                  <a:lnTo>
                    <a:pt x="42862" y="1517650"/>
                  </a:lnTo>
                  <a:close/>
                  <a:moveTo>
                    <a:pt x="584552" y="299661"/>
                  </a:moveTo>
                  <a:lnTo>
                    <a:pt x="585274" y="311694"/>
                  </a:lnTo>
                  <a:lnTo>
                    <a:pt x="587167" y="331433"/>
                  </a:lnTo>
                  <a:lnTo>
                    <a:pt x="589375" y="350536"/>
                  </a:lnTo>
                  <a:lnTo>
                    <a:pt x="591899" y="368684"/>
                  </a:lnTo>
                  <a:lnTo>
                    <a:pt x="594107" y="384604"/>
                  </a:lnTo>
                  <a:lnTo>
                    <a:pt x="596809" y="396875"/>
                  </a:lnTo>
                  <a:lnTo>
                    <a:pt x="855844" y="396875"/>
                  </a:lnTo>
                  <a:lnTo>
                    <a:pt x="856417" y="388475"/>
                  </a:lnTo>
                  <a:lnTo>
                    <a:pt x="857690" y="372567"/>
                  </a:lnTo>
                  <a:lnTo>
                    <a:pt x="858327" y="354750"/>
                  </a:lnTo>
                  <a:lnTo>
                    <a:pt x="858645" y="335660"/>
                  </a:lnTo>
                  <a:lnTo>
                    <a:pt x="858327" y="315616"/>
                  </a:lnTo>
                  <a:lnTo>
                    <a:pt x="857374" y="299661"/>
                  </a:lnTo>
                  <a:lnTo>
                    <a:pt x="584552" y="299661"/>
                  </a:lnTo>
                  <a:close/>
                  <a:moveTo>
                    <a:pt x="699439" y="78112"/>
                  </a:moveTo>
                  <a:lnTo>
                    <a:pt x="695366" y="78318"/>
                  </a:lnTo>
                  <a:lnTo>
                    <a:pt x="689373" y="78955"/>
                  </a:lnTo>
                  <a:lnTo>
                    <a:pt x="683064" y="80228"/>
                  </a:lnTo>
                  <a:lnTo>
                    <a:pt x="677070" y="81183"/>
                  </a:lnTo>
                  <a:lnTo>
                    <a:pt x="671392" y="82775"/>
                  </a:lnTo>
                  <a:lnTo>
                    <a:pt x="666029" y="84367"/>
                  </a:lnTo>
                  <a:lnTo>
                    <a:pt x="660351" y="86277"/>
                  </a:lnTo>
                  <a:lnTo>
                    <a:pt x="655304" y="88506"/>
                  </a:lnTo>
                  <a:lnTo>
                    <a:pt x="650257" y="91053"/>
                  </a:lnTo>
                  <a:lnTo>
                    <a:pt x="645210" y="93919"/>
                  </a:lnTo>
                  <a:lnTo>
                    <a:pt x="640793" y="96784"/>
                  </a:lnTo>
                  <a:lnTo>
                    <a:pt x="636377" y="99968"/>
                  </a:lnTo>
                  <a:lnTo>
                    <a:pt x="632276" y="103470"/>
                  </a:lnTo>
                  <a:lnTo>
                    <a:pt x="628175" y="107291"/>
                  </a:lnTo>
                  <a:lnTo>
                    <a:pt x="624390" y="111111"/>
                  </a:lnTo>
                  <a:lnTo>
                    <a:pt x="620605" y="115569"/>
                  </a:lnTo>
                  <a:lnTo>
                    <a:pt x="615557" y="122573"/>
                  </a:lnTo>
                  <a:lnTo>
                    <a:pt x="611141" y="130214"/>
                  </a:lnTo>
                  <a:lnTo>
                    <a:pt x="606725" y="138174"/>
                  </a:lnTo>
                  <a:lnTo>
                    <a:pt x="602939" y="146770"/>
                  </a:lnTo>
                  <a:lnTo>
                    <a:pt x="599154" y="156004"/>
                  </a:lnTo>
                  <a:lnTo>
                    <a:pt x="596315" y="164918"/>
                  </a:lnTo>
                  <a:lnTo>
                    <a:pt x="594846" y="169862"/>
                  </a:lnTo>
                  <a:lnTo>
                    <a:pt x="832110" y="169862"/>
                  </a:lnTo>
                  <a:lnTo>
                    <a:pt x="831591" y="168625"/>
                  </a:lnTo>
                  <a:lnTo>
                    <a:pt x="827771" y="159399"/>
                  </a:lnTo>
                  <a:lnTo>
                    <a:pt x="823315" y="150172"/>
                  </a:lnTo>
                  <a:lnTo>
                    <a:pt x="818541" y="141582"/>
                  </a:lnTo>
                  <a:lnTo>
                    <a:pt x="813448" y="133310"/>
                  </a:lnTo>
                  <a:lnTo>
                    <a:pt x="807719" y="125674"/>
                  </a:lnTo>
                  <a:lnTo>
                    <a:pt x="801990" y="118674"/>
                  </a:lnTo>
                  <a:lnTo>
                    <a:pt x="797216" y="113584"/>
                  </a:lnTo>
                  <a:lnTo>
                    <a:pt x="792760" y="108811"/>
                  </a:lnTo>
                  <a:lnTo>
                    <a:pt x="787986" y="104675"/>
                  </a:lnTo>
                  <a:lnTo>
                    <a:pt x="782893" y="100539"/>
                  </a:lnTo>
                  <a:lnTo>
                    <a:pt x="777482" y="97039"/>
                  </a:lnTo>
                  <a:lnTo>
                    <a:pt x="772071" y="93858"/>
                  </a:lnTo>
                  <a:lnTo>
                    <a:pt x="766660" y="90994"/>
                  </a:lnTo>
                  <a:lnTo>
                    <a:pt x="760931" y="88449"/>
                  </a:lnTo>
                  <a:lnTo>
                    <a:pt x="754884" y="85904"/>
                  </a:lnTo>
                  <a:lnTo>
                    <a:pt x="748836" y="83995"/>
                  </a:lnTo>
                  <a:lnTo>
                    <a:pt x="742152" y="82086"/>
                  </a:lnTo>
                  <a:lnTo>
                    <a:pt x="735787" y="80813"/>
                  </a:lnTo>
                  <a:lnTo>
                    <a:pt x="728784" y="79540"/>
                  </a:lnTo>
                  <a:lnTo>
                    <a:pt x="721782" y="78904"/>
                  </a:lnTo>
                  <a:lnTo>
                    <a:pt x="714462" y="78268"/>
                  </a:lnTo>
                  <a:lnTo>
                    <a:pt x="707141" y="78268"/>
                  </a:lnTo>
                  <a:lnTo>
                    <a:pt x="703322" y="78586"/>
                  </a:lnTo>
                  <a:lnTo>
                    <a:pt x="699820" y="78904"/>
                  </a:lnTo>
                  <a:lnTo>
                    <a:pt x="699439" y="78112"/>
                  </a:lnTo>
                  <a:close/>
                  <a:moveTo>
                    <a:pt x="707141" y="0"/>
                  </a:moveTo>
                  <a:lnTo>
                    <a:pt x="718918" y="318"/>
                  </a:lnTo>
                  <a:lnTo>
                    <a:pt x="730376" y="1273"/>
                  </a:lnTo>
                  <a:lnTo>
                    <a:pt x="741516" y="2545"/>
                  </a:lnTo>
                  <a:lnTo>
                    <a:pt x="752338" y="4454"/>
                  </a:lnTo>
                  <a:lnTo>
                    <a:pt x="763159" y="7000"/>
                  </a:lnTo>
                  <a:lnTo>
                    <a:pt x="773663" y="9863"/>
                  </a:lnTo>
                  <a:lnTo>
                    <a:pt x="783211" y="13045"/>
                  </a:lnTo>
                  <a:lnTo>
                    <a:pt x="793396" y="16863"/>
                  </a:lnTo>
                  <a:lnTo>
                    <a:pt x="802627" y="21317"/>
                  </a:lnTo>
                  <a:lnTo>
                    <a:pt x="811857" y="26407"/>
                  </a:lnTo>
                  <a:lnTo>
                    <a:pt x="820769" y="32134"/>
                  </a:lnTo>
                  <a:lnTo>
                    <a:pt x="829363" y="37861"/>
                  </a:lnTo>
                  <a:lnTo>
                    <a:pt x="837638" y="44224"/>
                  </a:lnTo>
                  <a:lnTo>
                    <a:pt x="845595" y="51542"/>
                  </a:lnTo>
                  <a:lnTo>
                    <a:pt x="853552" y="59178"/>
                  </a:lnTo>
                  <a:lnTo>
                    <a:pt x="860873" y="67132"/>
                  </a:lnTo>
                  <a:lnTo>
                    <a:pt x="865647" y="72859"/>
                  </a:lnTo>
                  <a:lnTo>
                    <a:pt x="870103" y="78586"/>
                  </a:lnTo>
                  <a:lnTo>
                    <a:pt x="874559" y="84313"/>
                  </a:lnTo>
                  <a:lnTo>
                    <a:pt x="878379" y="90358"/>
                  </a:lnTo>
                  <a:lnTo>
                    <a:pt x="882517" y="96721"/>
                  </a:lnTo>
                  <a:lnTo>
                    <a:pt x="886336" y="102766"/>
                  </a:lnTo>
                  <a:lnTo>
                    <a:pt x="893338" y="115811"/>
                  </a:lnTo>
                  <a:lnTo>
                    <a:pt x="899704" y="129173"/>
                  </a:lnTo>
                  <a:lnTo>
                    <a:pt x="905433" y="142854"/>
                  </a:lnTo>
                  <a:lnTo>
                    <a:pt x="910526" y="156853"/>
                  </a:lnTo>
                  <a:lnTo>
                    <a:pt x="914864" y="169862"/>
                  </a:lnTo>
                  <a:lnTo>
                    <a:pt x="1892312" y="169862"/>
                  </a:lnTo>
                  <a:lnTo>
                    <a:pt x="1898661" y="170497"/>
                  </a:lnTo>
                  <a:lnTo>
                    <a:pt x="1905327" y="171449"/>
                  </a:lnTo>
                  <a:lnTo>
                    <a:pt x="1911676" y="173036"/>
                  </a:lnTo>
                  <a:lnTo>
                    <a:pt x="1917390" y="174940"/>
                  </a:lnTo>
                  <a:lnTo>
                    <a:pt x="1923104" y="177796"/>
                  </a:lnTo>
                  <a:lnTo>
                    <a:pt x="1928501" y="181287"/>
                  </a:lnTo>
                  <a:lnTo>
                    <a:pt x="1933580" y="184778"/>
                  </a:lnTo>
                  <a:lnTo>
                    <a:pt x="1938341" y="188903"/>
                  </a:lnTo>
                  <a:lnTo>
                    <a:pt x="1942151" y="193664"/>
                  </a:lnTo>
                  <a:lnTo>
                    <a:pt x="1946278" y="198424"/>
                  </a:lnTo>
                  <a:lnTo>
                    <a:pt x="1949452" y="203819"/>
                  </a:lnTo>
                  <a:lnTo>
                    <a:pt x="1951992" y="209532"/>
                  </a:lnTo>
                  <a:lnTo>
                    <a:pt x="1954214" y="215561"/>
                  </a:lnTo>
                  <a:lnTo>
                    <a:pt x="1955801" y="221908"/>
                  </a:lnTo>
                  <a:lnTo>
                    <a:pt x="1957071" y="228256"/>
                  </a:lnTo>
                  <a:lnTo>
                    <a:pt x="1957388" y="234603"/>
                  </a:lnTo>
                  <a:lnTo>
                    <a:pt x="1957388" y="2898804"/>
                  </a:lnTo>
                  <a:lnTo>
                    <a:pt x="1957071" y="2905469"/>
                  </a:lnTo>
                  <a:lnTo>
                    <a:pt x="1955801" y="2912133"/>
                  </a:lnTo>
                  <a:lnTo>
                    <a:pt x="1954214" y="2918163"/>
                  </a:lnTo>
                  <a:lnTo>
                    <a:pt x="1951992" y="2923875"/>
                  </a:lnTo>
                  <a:lnTo>
                    <a:pt x="1949452" y="2929588"/>
                  </a:lnTo>
                  <a:lnTo>
                    <a:pt x="1946278" y="2934983"/>
                  </a:lnTo>
                  <a:lnTo>
                    <a:pt x="1942151" y="2940060"/>
                  </a:lnTo>
                  <a:lnTo>
                    <a:pt x="1938341" y="2944821"/>
                  </a:lnTo>
                  <a:lnTo>
                    <a:pt x="1933580" y="2948629"/>
                  </a:lnTo>
                  <a:lnTo>
                    <a:pt x="1928501" y="2952755"/>
                  </a:lnTo>
                  <a:lnTo>
                    <a:pt x="1923104" y="2955928"/>
                  </a:lnTo>
                  <a:lnTo>
                    <a:pt x="1917390" y="2958784"/>
                  </a:lnTo>
                  <a:lnTo>
                    <a:pt x="1911676" y="2961006"/>
                  </a:lnTo>
                  <a:lnTo>
                    <a:pt x="1905327" y="2962275"/>
                  </a:lnTo>
                  <a:lnTo>
                    <a:pt x="1898661" y="2963545"/>
                  </a:lnTo>
                  <a:lnTo>
                    <a:pt x="1892312" y="2963862"/>
                  </a:lnTo>
                  <a:lnTo>
                    <a:pt x="1885963" y="2963545"/>
                  </a:lnTo>
                  <a:lnTo>
                    <a:pt x="1879297" y="2962275"/>
                  </a:lnTo>
                  <a:lnTo>
                    <a:pt x="1872948" y="2961006"/>
                  </a:lnTo>
                  <a:lnTo>
                    <a:pt x="1867234" y="2958784"/>
                  </a:lnTo>
                  <a:lnTo>
                    <a:pt x="1861520" y="2955928"/>
                  </a:lnTo>
                  <a:lnTo>
                    <a:pt x="1856123" y="2952755"/>
                  </a:lnTo>
                  <a:lnTo>
                    <a:pt x="1851044" y="2948629"/>
                  </a:lnTo>
                  <a:lnTo>
                    <a:pt x="1846282" y="2944821"/>
                  </a:lnTo>
                  <a:lnTo>
                    <a:pt x="1842473" y="2940060"/>
                  </a:lnTo>
                  <a:lnTo>
                    <a:pt x="1838346" y="2934983"/>
                  </a:lnTo>
                  <a:lnTo>
                    <a:pt x="1835172" y="2929588"/>
                  </a:lnTo>
                  <a:lnTo>
                    <a:pt x="1832632" y="2923875"/>
                  </a:lnTo>
                  <a:lnTo>
                    <a:pt x="1830410" y="2918163"/>
                  </a:lnTo>
                  <a:lnTo>
                    <a:pt x="1828823" y="2912133"/>
                  </a:lnTo>
                  <a:lnTo>
                    <a:pt x="1827553" y="2905469"/>
                  </a:lnTo>
                  <a:lnTo>
                    <a:pt x="1827236" y="2898804"/>
                  </a:lnTo>
                  <a:lnTo>
                    <a:pt x="1827236" y="299661"/>
                  </a:lnTo>
                  <a:lnTo>
                    <a:pt x="935668" y="299661"/>
                  </a:lnTo>
                  <a:lnTo>
                    <a:pt x="935670" y="299708"/>
                  </a:lnTo>
                  <a:lnTo>
                    <a:pt x="935989" y="313070"/>
                  </a:lnTo>
                  <a:lnTo>
                    <a:pt x="936625" y="326115"/>
                  </a:lnTo>
                  <a:lnTo>
                    <a:pt x="936625" y="338523"/>
                  </a:lnTo>
                  <a:lnTo>
                    <a:pt x="935989" y="361431"/>
                  </a:lnTo>
                  <a:lnTo>
                    <a:pt x="935352" y="381793"/>
                  </a:lnTo>
                  <a:lnTo>
                    <a:pt x="934213" y="396875"/>
                  </a:lnTo>
                  <a:lnTo>
                    <a:pt x="941706" y="396875"/>
                  </a:lnTo>
                  <a:lnTo>
                    <a:pt x="953780" y="396875"/>
                  </a:lnTo>
                  <a:lnTo>
                    <a:pt x="965853" y="397193"/>
                  </a:lnTo>
                  <a:lnTo>
                    <a:pt x="977926" y="398462"/>
                  </a:lnTo>
                  <a:lnTo>
                    <a:pt x="989681" y="399097"/>
                  </a:lnTo>
                  <a:lnTo>
                    <a:pt x="1001119" y="400685"/>
                  </a:lnTo>
                  <a:lnTo>
                    <a:pt x="1013192" y="402272"/>
                  </a:lnTo>
                  <a:lnTo>
                    <a:pt x="1024630" y="404177"/>
                  </a:lnTo>
                  <a:lnTo>
                    <a:pt x="1036068" y="406399"/>
                  </a:lnTo>
                  <a:lnTo>
                    <a:pt x="1047188" y="408938"/>
                  </a:lnTo>
                  <a:lnTo>
                    <a:pt x="1058943" y="411796"/>
                  </a:lnTo>
                  <a:lnTo>
                    <a:pt x="1070063" y="414653"/>
                  </a:lnTo>
                  <a:lnTo>
                    <a:pt x="1080866" y="417827"/>
                  </a:lnTo>
                  <a:lnTo>
                    <a:pt x="1091986" y="421319"/>
                  </a:lnTo>
                  <a:lnTo>
                    <a:pt x="1102788" y="425446"/>
                  </a:lnTo>
                  <a:lnTo>
                    <a:pt x="1113590" y="429256"/>
                  </a:lnTo>
                  <a:lnTo>
                    <a:pt x="1124075" y="433700"/>
                  </a:lnTo>
                  <a:lnTo>
                    <a:pt x="1134242" y="438144"/>
                  </a:lnTo>
                  <a:lnTo>
                    <a:pt x="1144408" y="442906"/>
                  </a:lnTo>
                  <a:lnTo>
                    <a:pt x="1154893" y="447986"/>
                  </a:lnTo>
                  <a:lnTo>
                    <a:pt x="1165060" y="453382"/>
                  </a:lnTo>
                  <a:lnTo>
                    <a:pt x="1174591" y="458779"/>
                  </a:lnTo>
                  <a:lnTo>
                    <a:pt x="1184440" y="464493"/>
                  </a:lnTo>
                  <a:lnTo>
                    <a:pt x="1193972" y="470525"/>
                  </a:lnTo>
                  <a:lnTo>
                    <a:pt x="1203503" y="476874"/>
                  </a:lnTo>
                  <a:lnTo>
                    <a:pt x="1212399" y="483223"/>
                  </a:lnTo>
                  <a:lnTo>
                    <a:pt x="1221931" y="489572"/>
                  </a:lnTo>
                  <a:lnTo>
                    <a:pt x="1230509" y="496557"/>
                  </a:lnTo>
                  <a:lnTo>
                    <a:pt x="1239405" y="503858"/>
                  </a:lnTo>
                  <a:lnTo>
                    <a:pt x="1247983" y="510842"/>
                  </a:lnTo>
                  <a:lnTo>
                    <a:pt x="1256244" y="518144"/>
                  </a:lnTo>
                  <a:lnTo>
                    <a:pt x="1264505" y="526080"/>
                  </a:lnTo>
                  <a:lnTo>
                    <a:pt x="1272447" y="534016"/>
                  </a:lnTo>
                  <a:lnTo>
                    <a:pt x="1280390" y="541953"/>
                  </a:lnTo>
                  <a:lnTo>
                    <a:pt x="1288015" y="550207"/>
                  </a:lnTo>
                  <a:lnTo>
                    <a:pt x="1295641" y="558461"/>
                  </a:lnTo>
                  <a:lnTo>
                    <a:pt x="1302630" y="567032"/>
                  </a:lnTo>
                  <a:lnTo>
                    <a:pt x="1309938" y="575603"/>
                  </a:lnTo>
                  <a:lnTo>
                    <a:pt x="1316928" y="584492"/>
                  </a:lnTo>
                  <a:lnTo>
                    <a:pt x="1323282" y="593698"/>
                  </a:lnTo>
                  <a:lnTo>
                    <a:pt x="1329636" y="602904"/>
                  </a:lnTo>
                  <a:lnTo>
                    <a:pt x="1335990" y="612428"/>
                  </a:lnTo>
                  <a:lnTo>
                    <a:pt x="1342027" y="621952"/>
                  </a:lnTo>
                  <a:lnTo>
                    <a:pt x="1347746" y="631793"/>
                  </a:lnTo>
                  <a:lnTo>
                    <a:pt x="1353147" y="641317"/>
                  </a:lnTo>
                  <a:lnTo>
                    <a:pt x="1358548" y="651475"/>
                  </a:lnTo>
                  <a:lnTo>
                    <a:pt x="1363632" y="661634"/>
                  </a:lnTo>
                  <a:lnTo>
                    <a:pt x="1368397" y="672110"/>
                  </a:lnTo>
                  <a:lnTo>
                    <a:pt x="1372845" y="682269"/>
                  </a:lnTo>
                  <a:lnTo>
                    <a:pt x="1377293" y="692745"/>
                  </a:lnTo>
                  <a:lnTo>
                    <a:pt x="1381106" y="703538"/>
                  </a:lnTo>
                  <a:lnTo>
                    <a:pt x="1385236" y="714332"/>
                  </a:lnTo>
                  <a:lnTo>
                    <a:pt x="1388413" y="725125"/>
                  </a:lnTo>
                  <a:lnTo>
                    <a:pt x="1391908" y="736236"/>
                  </a:lnTo>
                  <a:lnTo>
                    <a:pt x="1394768" y="747347"/>
                  </a:lnTo>
                  <a:lnTo>
                    <a:pt x="1397627" y="758776"/>
                  </a:lnTo>
                  <a:lnTo>
                    <a:pt x="1399851" y="770204"/>
                  </a:lnTo>
                  <a:lnTo>
                    <a:pt x="1402393" y="781633"/>
                  </a:lnTo>
                  <a:lnTo>
                    <a:pt x="1404299" y="793061"/>
                  </a:lnTo>
                  <a:lnTo>
                    <a:pt x="1405570" y="804807"/>
                  </a:lnTo>
                  <a:lnTo>
                    <a:pt x="1407158" y="816553"/>
                  </a:lnTo>
                  <a:lnTo>
                    <a:pt x="1408112" y="828299"/>
                  </a:lnTo>
                  <a:lnTo>
                    <a:pt x="1409065" y="840362"/>
                  </a:lnTo>
                  <a:lnTo>
                    <a:pt x="1409382" y="852108"/>
                  </a:lnTo>
                  <a:lnTo>
                    <a:pt x="1409700" y="864489"/>
                  </a:lnTo>
                  <a:lnTo>
                    <a:pt x="1409700" y="2253679"/>
                  </a:lnTo>
                  <a:lnTo>
                    <a:pt x="1409382" y="2265425"/>
                  </a:lnTo>
                  <a:lnTo>
                    <a:pt x="1409065" y="2277806"/>
                  </a:lnTo>
                  <a:lnTo>
                    <a:pt x="1408112" y="2289552"/>
                  </a:lnTo>
                  <a:lnTo>
                    <a:pt x="1407158" y="2301298"/>
                  </a:lnTo>
                  <a:lnTo>
                    <a:pt x="1405570" y="2313043"/>
                  </a:lnTo>
                  <a:lnTo>
                    <a:pt x="1404299" y="2324789"/>
                  </a:lnTo>
                  <a:lnTo>
                    <a:pt x="1402393" y="2336218"/>
                  </a:lnTo>
                  <a:lnTo>
                    <a:pt x="1399851" y="2347646"/>
                  </a:lnTo>
                  <a:lnTo>
                    <a:pt x="1397627" y="2359075"/>
                  </a:lnTo>
                  <a:lnTo>
                    <a:pt x="1394768" y="2370503"/>
                  </a:lnTo>
                  <a:lnTo>
                    <a:pt x="1391908" y="2381614"/>
                  </a:lnTo>
                  <a:lnTo>
                    <a:pt x="1388413" y="2392408"/>
                  </a:lnTo>
                  <a:lnTo>
                    <a:pt x="1385236" y="2403519"/>
                  </a:lnTo>
                  <a:lnTo>
                    <a:pt x="1381106" y="2414312"/>
                  </a:lnTo>
                  <a:lnTo>
                    <a:pt x="1377293" y="2424788"/>
                  </a:lnTo>
                  <a:lnTo>
                    <a:pt x="1372845" y="2435582"/>
                  </a:lnTo>
                  <a:lnTo>
                    <a:pt x="1368397" y="2446058"/>
                  </a:lnTo>
                  <a:lnTo>
                    <a:pt x="1363632" y="2455899"/>
                  </a:lnTo>
                  <a:lnTo>
                    <a:pt x="1358548" y="2466058"/>
                  </a:lnTo>
                  <a:lnTo>
                    <a:pt x="1353147" y="2476216"/>
                  </a:lnTo>
                  <a:lnTo>
                    <a:pt x="1347746" y="2486057"/>
                  </a:lnTo>
                  <a:lnTo>
                    <a:pt x="1342027" y="2495898"/>
                  </a:lnTo>
                  <a:lnTo>
                    <a:pt x="1335990" y="2505422"/>
                  </a:lnTo>
                  <a:lnTo>
                    <a:pt x="1329636" y="2514628"/>
                  </a:lnTo>
                  <a:lnTo>
                    <a:pt x="1323282" y="2523835"/>
                  </a:lnTo>
                  <a:lnTo>
                    <a:pt x="1316928" y="2533041"/>
                  </a:lnTo>
                  <a:lnTo>
                    <a:pt x="1309938" y="2541930"/>
                  </a:lnTo>
                  <a:lnTo>
                    <a:pt x="1302630" y="2550818"/>
                  </a:lnTo>
                  <a:lnTo>
                    <a:pt x="1295641" y="2559072"/>
                  </a:lnTo>
                  <a:lnTo>
                    <a:pt x="1288015" y="2567961"/>
                  </a:lnTo>
                  <a:lnTo>
                    <a:pt x="1280390" y="2576215"/>
                  </a:lnTo>
                  <a:lnTo>
                    <a:pt x="1272447" y="2584151"/>
                  </a:lnTo>
                  <a:lnTo>
                    <a:pt x="1264505" y="2591770"/>
                  </a:lnTo>
                  <a:lnTo>
                    <a:pt x="1256244" y="2599389"/>
                  </a:lnTo>
                  <a:lnTo>
                    <a:pt x="1247983" y="2607008"/>
                  </a:lnTo>
                  <a:lnTo>
                    <a:pt x="1239405" y="2614310"/>
                  </a:lnTo>
                  <a:lnTo>
                    <a:pt x="1230509" y="2620976"/>
                  </a:lnTo>
                  <a:lnTo>
                    <a:pt x="1221931" y="2627960"/>
                  </a:lnTo>
                  <a:lnTo>
                    <a:pt x="1212399" y="2634627"/>
                  </a:lnTo>
                  <a:lnTo>
                    <a:pt x="1203503" y="2641294"/>
                  </a:lnTo>
                  <a:lnTo>
                    <a:pt x="1193972" y="2647325"/>
                  </a:lnTo>
                  <a:lnTo>
                    <a:pt x="1184440" y="2653039"/>
                  </a:lnTo>
                  <a:lnTo>
                    <a:pt x="1174591" y="2658754"/>
                  </a:lnTo>
                  <a:lnTo>
                    <a:pt x="1165060" y="2664468"/>
                  </a:lnTo>
                  <a:lnTo>
                    <a:pt x="1154893" y="2669547"/>
                  </a:lnTo>
                  <a:lnTo>
                    <a:pt x="1144408" y="2674626"/>
                  </a:lnTo>
                  <a:lnTo>
                    <a:pt x="1134242" y="2679706"/>
                  </a:lnTo>
                  <a:lnTo>
                    <a:pt x="1124075" y="2683833"/>
                  </a:lnTo>
                  <a:lnTo>
                    <a:pt x="1113590" y="2688277"/>
                  </a:lnTo>
                  <a:lnTo>
                    <a:pt x="1102788" y="2692721"/>
                  </a:lnTo>
                  <a:lnTo>
                    <a:pt x="1091986" y="2696214"/>
                  </a:lnTo>
                  <a:lnTo>
                    <a:pt x="1080866" y="2699706"/>
                  </a:lnTo>
                  <a:lnTo>
                    <a:pt x="1070063" y="2702880"/>
                  </a:lnTo>
                  <a:lnTo>
                    <a:pt x="1058943" y="2706372"/>
                  </a:lnTo>
                  <a:lnTo>
                    <a:pt x="1047188" y="2708912"/>
                  </a:lnTo>
                  <a:lnTo>
                    <a:pt x="1036068" y="2711134"/>
                  </a:lnTo>
                  <a:lnTo>
                    <a:pt x="1024630" y="2713356"/>
                  </a:lnTo>
                  <a:lnTo>
                    <a:pt x="1013192" y="2715578"/>
                  </a:lnTo>
                  <a:lnTo>
                    <a:pt x="1001119" y="2717166"/>
                  </a:lnTo>
                  <a:lnTo>
                    <a:pt x="989681" y="2718435"/>
                  </a:lnTo>
                  <a:lnTo>
                    <a:pt x="977926" y="2719705"/>
                  </a:lnTo>
                  <a:lnTo>
                    <a:pt x="965853" y="2720340"/>
                  </a:lnTo>
                  <a:lnTo>
                    <a:pt x="953780" y="2720658"/>
                  </a:lnTo>
                  <a:lnTo>
                    <a:pt x="941706" y="2720975"/>
                  </a:lnTo>
                  <a:lnTo>
                    <a:pt x="467676" y="2720975"/>
                  </a:lnTo>
                  <a:lnTo>
                    <a:pt x="455285" y="2720658"/>
                  </a:lnTo>
                  <a:lnTo>
                    <a:pt x="443530" y="2720340"/>
                  </a:lnTo>
                  <a:lnTo>
                    <a:pt x="431774" y="2719705"/>
                  </a:lnTo>
                  <a:lnTo>
                    <a:pt x="419701" y="2718435"/>
                  </a:lnTo>
                  <a:lnTo>
                    <a:pt x="407946" y="2717166"/>
                  </a:lnTo>
                  <a:lnTo>
                    <a:pt x="396508" y="2715578"/>
                  </a:lnTo>
                  <a:lnTo>
                    <a:pt x="384753" y="2713356"/>
                  </a:lnTo>
                  <a:lnTo>
                    <a:pt x="373315" y="2711134"/>
                  </a:lnTo>
                  <a:lnTo>
                    <a:pt x="361877" y="2708912"/>
                  </a:lnTo>
                  <a:lnTo>
                    <a:pt x="350757" y="2706372"/>
                  </a:lnTo>
                  <a:lnTo>
                    <a:pt x="339637" y="2702880"/>
                  </a:lnTo>
                  <a:lnTo>
                    <a:pt x="328517" y="2699706"/>
                  </a:lnTo>
                  <a:lnTo>
                    <a:pt x="317715" y="2696214"/>
                  </a:lnTo>
                  <a:lnTo>
                    <a:pt x="306912" y="2692721"/>
                  </a:lnTo>
                  <a:lnTo>
                    <a:pt x="296110" y="2688277"/>
                  </a:lnTo>
                  <a:lnTo>
                    <a:pt x="285626" y="2683833"/>
                  </a:lnTo>
                  <a:lnTo>
                    <a:pt x="275141" y="2679706"/>
                  </a:lnTo>
                  <a:lnTo>
                    <a:pt x="264656" y="2674626"/>
                  </a:lnTo>
                  <a:lnTo>
                    <a:pt x="254490" y="2669547"/>
                  </a:lnTo>
                  <a:lnTo>
                    <a:pt x="244640" y="2664468"/>
                  </a:lnTo>
                  <a:lnTo>
                    <a:pt x="234791" y="2658754"/>
                  </a:lnTo>
                  <a:lnTo>
                    <a:pt x="224942" y="2653039"/>
                  </a:lnTo>
                  <a:lnTo>
                    <a:pt x="215411" y="2647325"/>
                  </a:lnTo>
                  <a:lnTo>
                    <a:pt x="205879" y="2641294"/>
                  </a:lnTo>
                  <a:lnTo>
                    <a:pt x="196665" y="2634627"/>
                  </a:lnTo>
                  <a:lnTo>
                    <a:pt x="187769" y="2627960"/>
                  </a:lnTo>
                  <a:lnTo>
                    <a:pt x="178556" y="2620976"/>
                  </a:lnTo>
                  <a:lnTo>
                    <a:pt x="169977" y="2614310"/>
                  </a:lnTo>
                  <a:lnTo>
                    <a:pt x="161399" y="2607008"/>
                  </a:lnTo>
                  <a:lnTo>
                    <a:pt x="153139" y="2599389"/>
                  </a:lnTo>
                  <a:lnTo>
                    <a:pt x="144878" y="2591770"/>
                  </a:lnTo>
                  <a:lnTo>
                    <a:pt x="136935" y="2584151"/>
                  </a:lnTo>
                  <a:lnTo>
                    <a:pt x="128992" y="2576215"/>
                  </a:lnTo>
                  <a:lnTo>
                    <a:pt x="121367" y="2567961"/>
                  </a:lnTo>
                  <a:lnTo>
                    <a:pt x="114060" y="2559072"/>
                  </a:lnTo>
                  <a:lnTo>
                    <a:pt x="106752" y="2550818"/>
                  </a:lnTo>
                  <a:lnTo>
                    <a:pt x="99445" y="2541930"/>
                  </a:lnTo>
                  <a:lnTo>
                    <a:pt x="92773" y="2533041"/>
                  </a:lnTo>
                  <a:lnTo>
                    <a:pt x="86101" y="2523835"/>
                  </a:lnTo>
                  <a:lnTo>
                    <a:pt x="79746" y="2514628"/>
                  </a:lnTo>
                  <a:lnTo>
                    <a:pt x="73710" y="2505422"/>
                  </a:lnTo>
                  <a:lnTo>
                    <a:pt x="67356" y="2495898"/>
                  </a:lnTo>
                  <a:lnTo>
                    <a:pt x="61637" y="2486057"/>
                  </a:lnTo>
                  <a:lnTo>
                    <a:pt x="56236" y="2476216"/>
                  </a:lnTo>
                  <a:lnTo>
                    <a:pt x="50834" y="2466058"/>
                  </a:lnTo>
                  <a:lnTo>
                    <a:pt x="45751" y="2455899"/>
                  </a:lnTo>
                  <a:lnTo>
                    <a:pt x="41303" y="2446058"/>
                  </a:lnTo>
                  <a:lnTo>
                    <a:pt x="36537" y="2435582"/>
                  </a:lnTo>
                  <a:lnTo>
                    <a:pt x="32089" y="2424788"/>
                  </a:lnTo>
                  <a:lnTo>
                    <a:pt x="28277" y="2414312"/>
                  </a:lnTo>
                  <a:lnTo>
                    <a:pt x="24464" y="2403519"/>
                  </a:lnTo>
                  <a:lnTo>
                    <a:pt x="20652" y="2392408"/>
                  </a:lnTo>
                  <a:lnTo>
                    <a:pt x="17474" y="2381614"/>
                  </a:lnTo>
                  <a:lnTo>
                    <a:pt x="14615" y="2370503"/>
                  </a:lnTo>
                  <a:lnTo>
                    <a:pt x="11756" y="2359075"/>
                  </a:lnTo>
                  <a:lnTo>
                    <a:pt x="9214" y="2347646"/>
                  </a:lnTo>
                  <a:lnTo>
                    <a:pt x="6990" y="2336218"/>
                  </a:lnTo>
                  <a:lnTo>
                    <a:pt x="5401" y="2324789"/>
                  </a:lnTo>
                  <a:lnTo>
                    <a:pt x="3495" y="2313043"/>
                  </a:lnTo>
                  <a:lnTo>
                    <a:pt x="2224" y="2301298"/>
                  </a:lnTo>
                  <a:lnTo>
                    <a:pt x="1271" y="2289552"/>
                  </a:lnTo>
                  <a:lnTo>
                    <a:pt x="635" y="2277806"/>
                  </a:lnTo>
                  <a:lnTo>
                    <a:pt x="0" y="2265425"/>
                  </a:lnTo>
                  <a:lnTo>
                    <a:pt x="0" y="2253679"/>
                  </a:lnTo>
                  <a:lnTo>
                    <a:pt x="0" y="864489"/>
                  </a:lnTo>
                  <a:lnTo>
                    <a:pt x="0" y="852108"/>
                  </a:lnTo>
                  <a:lnTo>
                    <a:pt x="635" y="840362"/>
                  </a:lnTo>
                  <a:lnTo>
                    <a:pt x="1271" y="828299"/>
                  </a:lnTo>
                  <a:lnTo>
                    <a:pt x="2224" y="816553"/>
                  </a:lnTo>
                  <a:lnTo>
                    <a:pt x="3495" y="804807"/>
                  </a:lnTo>
                  <a:lnTo>
                    <a:pt x="5401" y="793061"/>
                  </a:lnTo>
                  <a:lnTo>
                    <a:pt x="6990" y="781633"/>
                  </a:lnTo>
                  <a:lnTo>
                    <a:pt x="9214" y="770204"/>
                  </a:lnTo>
                  <a:lnTo>
                    <a:pt x="11756" y="758776"/>
                  </a:lnTo>
                  <a:lnTo>
                    <a:pt x="14615" y="747347"/>
                  </a:lnTo>
                  <a:lnTo>
                    <a:pt x="17474" y="736236"/>
                  </a:lnTo>
                  <a:lnTo>
                    <a:pt x="20652" y="725125"/>
                  </a:lnTo>
                  <a:lnTo>
                    <a:pt x="24464" y="714332"/>
                  </a:lnTo>
                  <a:lnTo>
                    <a:pt x="28277" y="703538"/>
                  </a:lnTo>
                  <a:lnTo>
                    <a:pt x="32089" y="692745"/>
                  </a:lnTo>
                  <a:lnTo>
                    <a:pt x="36537" y="682269"/>
                  </a:lnTo>
                  <a:lnTo>
                    <a:pt x="41303" y="672110"/>
                  </a:lnTo>
                  <a:lnTo>
                    <a:pt x="45751" y="661634"/>
                  </a:lnTo>
                  <a:lnTo>
                    <a:pt x="50834" y="651475"/>
                  </a:lnTo>
                  <a:lnTo>
                    <a:pt x="56236" y="641317"/>
                  </a:lnTo>
                  <a:lnTo>
                    <a:pt x="61637" y="631793"/>
                  </a:lnTo>
                  <a:lnTo>
                    <a:pt x="67356" y="621952"/>
                  </a:lnTo>
                  <a:lnTo>
                    <a:pt x="73710" y="612428"/>
                  </a:lnTo>
                  <a:lnTo>
                    <a:pt x="79746" y="602904"/>
                  </a:lnTo>
                  <a:lnTo>
                    <a:pt x="86101" y="593698"/>
                  </a:lnTo>
                  <a:lnTo>
                    <a:pt x="92773" y="584492"/>
                  </a:lnTo>
                  <a:lnTo>
                    <a:pt x="99445" y="575603"/>
                  </a:lnTo>
                  <a:lnTo>
                    <a:pt x="106752" y="567032"/>
                  </a:lnTo>
                  <a:lnTo>
                    <a:pt x="114060" y="558461"/>
                  </a:lnTo>
                  <a:lnTo>
                    <a:pt x="121367" y="550207"/>
                  </a:lnTo>
                  <a:lnTo>
                    <a:pt x="128992" y="541953"/>
                  </a:lnTo>
                  <a:lnTo>
                    <a:pt x="136935" y="534016"/>
                  </a:lnTo>
                  <a:lnTo>
                    <a:pt x="144878" y="526080"/>
                  </a:lnTo>
                  <a:lnTo>
                    <a:pt x="153139" y="518144"/>
                  </a:lnTo>
                  <a:lnTo>
                    <a:pt x="161399" y="510842"/>
                  </a:lnTo>
                  <a:lnTo>
                    <a:pt x="169977" y="503858"/>
                  </a:lnTo>
                  <a:lnTo>
                    <a:pt x="178556" y="496557"/>
                  </a:lnTo>
                  <a:lnTo>
                    <a:pt x="187769" y="489572"/>
                  </a:lnTo>
                  <a:lnTo>
                    <a:pt x="196665" y="483223"/>
                  </a:lnTo>
                  <a:lnTo>
                    <a:pt x="205879" y="476874"/>
                  </a:lnTo>
                  <a:lnTo>
                    <a:pt x="215411" y="470525"/>
                  </a:lnTo>
                  <a:lnTo>
                    <a:pt x="224942" y="464493"/>
                  </a:lnTo>
                  <a:lnTo>
                    <a:pt x="234791" y="458779"/>
                  </a:lnTo>
                  <a:lnTo>
                    <a:pt x="244640" y="453382"/>
                  </a:lnTo>
                  <a:lnTo>
                    <a:pt x="254490" y="447986"/>
                  </a:lnTo>
                  <a:lnTo>
                    <a:pt x="264656" y="442906"/>
                  </a:lnTo>
                  <a:lnTo>
                    <a:pt x="275141" y="438144"/>
                  </a:lnTo>
                  <a:lnTo>
                    <a:pt x="285626" y="433700"/>
                  </a:lnTo>
                  <a:lnTo>
                    <a:pt x="296110" y="429256"/>
                  </a:lnTo>
                  <a:lnTo>
                    <a:pt x="306912" y="425446"/>
                  </a:lnTo>
                  <a:lnTo>
                    <a:pt x="317715" y="421319"/>
                  </a:lnTo>
                  <a:lnTo>
                    <a:pt x="328517" y="417827"/>
                  </a:lnTo>
                  <a:lnTo>
                    <a:pt x="339637" y="414653"/>
                  </a:lnTo>
                  <a:lnTo>
                    <a:pt x="350757" y="411796"/>
                  </a:lnTo>
                  <a:lnTo>
                    <a:pt x="361877" y="408938"/>
                  </a:lnTo>
                  <a:lnTo>
                    <a:pt x="373315" y="406399"/>
                  </a:lnTo>
                  <a:lnTo>
                    <a:pt x="384753" y="404177"/>
                  </a:lnTo>
                  <a:lnTo>
                    <a:pt x="396508" y="402272"/>
                  </a:lnTo>
                  <a:lnTo>
                    <a:pt x="407946" y="400685"/>
                  </a:lnTo>
                  <a:lnTo>
                    <a:pt x="419701" y="399097"/>
                  </a:lnTo>
                  <a:lnTo>
                    <a:pt x="431774" y="398462"/>
                  </a:lnTo>
                  <a:lnTo>
                    <a:pt x="443530" y="397193"/>
                  </a:lnTo>
                  <a:lnTo>
                    <a:pt x="455285" y="396875"/>
                  </a:lnTo>
                  <a:lnTo>
                    <a:pt x="467676" y="396875"/>
                  </a:lnTo>
                  <a:lnTo>
                    <a:pt x="518110" y="396875"/>
                  </a:lnTo>
                  <a:lnTo>
                    <a:pt x="515876" y="384922"/>
                  </a:lnTo>
                  <a:lnTo>
                    <a:pt x="513036" y="364227"/>
                  </a:lnTo>
                  <a:lnTo>
                    <a:pt x="510197" y="341303"/>
                  </a:lnTo>
                  <a:lnTo>
                    <a:pt x="509251" y="328568"/>
                  </a:lnTo>
                  <a:lnTo>
                    <a:pt x="508305" y="315514"/>
                  </a:lnTo>
                  <a:lnTo>
                    <a:pt x="507358" y="302142"/>
                  </a:lnTo>
                  <a:lnTo>
                    <a:pt x="507244" y="299661"/>
                  </a:lnTo>
                  <a:lnTo>
                    <a:pt x="198426" y="299661"/>
                  </a:lnTo>
                  <a:lnTo>
                    <a:pt x="191442" y="299343"/>
                  </a:lnTo>
                  <a:lnTo>
                    <a:pt x="185093" y="298391"/>
                  </a:lnTo>
                  <a:lnTo>
                    <a:pt x="178745" y="296804"/>
                  </a:lnTo>
                  <a:lnTo>
                    <a:pt x="172713" y="294583"/>
                  </a:lnTo>
                  <a:lnTo>
                    <a:pt x="166999" y="291727"/>
                  </a:lnTo>
                  <a:lnTo>
                    <a:pt x="161920" y="288553"/>
                  </a:lnTo>
                  <a:lnTo>
                    <a:pt x="156841" y="285062"/>
                  </a:lnTo>
                  <a:lnTo>
                    <a:pt x="152397" y="280619"/>
                  </a:lnTo>
                  <a:lnTo>
                    <a:pt x="147952" y="276176"/>
                  </a:lnTo>
                  <a:lnTo>
                    <a:pt x="144461" y="271099"/>
                  </a:lnTo>
                  <a:lnTo>
                    <a:pt x="140969" y="265704"/>
                  </a:lnTo>
                  <a:lnTo>
                    <a:pt x="138112" y="260309"/>
                  </a:lnTo>
                  <a:lnTo>
                    <a:pt x="136207" y="253961"/>
                  </a:lnTo>
                  <a:lnTo>
                    <a:pt x="134620" y="247932"/>
                  </a:lnTo>
                  <a:lnTo>
                    <a:pt x="133667" y="241585"/>
                  </a:lnTo>
                  <a:lnTo>
                    <a:pt x="133350" y="234603"/>
                  </a:lnTo>
                  <a:lnTo>
                    <a:pt x="133667" y="228256"/>
                  </a:lnTo>
                  <a:lnTo>
                    <a:pt x="134620" y="221908"/>
                  </a:lnTo>
                  <a:lnTo>
                    <a:pt x="136207" y="215561"/>
                  </a:lnTo>
                  <a:lnTo>
                    <a:pt x="138112" y="209532"/>
                  </a:lnTo>
                  <a:lnTo>
                    <a:pt x="140969" y="203819"/>
                  </a:lnTo>
                  <a:lnTo>
                    <a:pt x="144461" y="198424"/>
                  </a:lnTo>
                  <a:lnTo>
                    <a:pt x="147952" y="193664"/>
                  </a:lnTo>
                  <a:lnTo>
                    <a:pt x="152397" y="188903"/>
                  </a:lnTo>
                  <a:lnTo>
                    <a:pt x="156841" y="184778"/>
                  </a:lnTo>
                  <a:lnTo>
                    <a:pt x="161920" y="181287"/>
                  </a:lnTo>
                  <a:lnTo>
                    <a:pt x="166999" y="177796"/>
                  </a:lnTo>
                  <a:lnTo>
                    <a:pt x="172713" y="174940"/>
                  </a:lnTo>
                  <a:lnTo>
                    <a:pt x="178745" y="173036"/>
                  </a:lnTo>
                  <a:lnTo>
                    <a:pt x="185093" y="171449"/>
                  </a:lnTo>
                  <a:lnTo>
                    <a:pt x="191442" y="170497"/>
                  </a:lnTo>
                  <a:lnTo>
                    <a:pt x="198426" y="169862"/>
                  </a:lnTo>
                  <a:lnTo>
                    <a:pt x="515757" y="169862"/>
                  </a:lnTo>
                  <a:lnTo>
                    <a:pt x="518399" y="157595"/>
                  </a:lnTo>
                  <a:lnTo>
                    <a:pt x="522500" y="143268"/>
                  </a:lnTo>
                  <a:lnTo>
                    <a:pt x="526601" y="129578"/>
                  </a:lnTo>
                  <a:lnTo>
                    <a:pt x="531963" y="116206"/>
                  </a:lnTo>
                  <a:lnTo>
                    <a:pt x="534487" y="109201"/>
                  </a:lnTo>
                  <a:lnTo>
                    <a:pt x="537957" y="102833"/>
                  </a:lnTo>
                  <a:lnTo>
                    <a:pt x="541111" y="96784"/>
                  </a:lnTo>
                  <a:lnTo>
                    <a:pt x="544266" y="90735"/>
                  </a:lnTo>
                  <a:lnTo>
                    <a:pt x="548051" y="84367"/>
                  </a:lnTo>
                  <a:lnTo>
                    <a:pt x="551837" y="78318"/>
                  </a:lnTo>
                  <a:lnTo>
                    <a:pt x="555622" y="72587"/>
                  </a:lnTo>
                  <a:lnTo>
                    <a:pt x="560038" y="67174"/>
                  </a:lnTo>
                  <a:lnTo>
                    <a:pt x="565716" y="60170"/>
                  </a:lnTo>
                  <a:lnTo>
                    <a:pt x="571395" y="53802"/>
                  </a:lnTo>
                  <a:lnTo>
                    <a:pt x="577704" y="47753"/>
                  </a:lnTo>
                  <a:lnTo>
                    <a:pt x="584328" y="42022"/>
                  </a:lnTo>
                  <a:lnTo>
                    <a:pt x="590952" y="36609"/>
                  </a:lnTo>
                  <a:lnTo>
                    <a:pt x="598208" y="31515"/>
                  </a:lnTo>
                  <a:lnTo>
                    <a:pt x="605779" y="26739"/>
                  </a:lnTo>
                  <a:lnTo>
                    <a:pt x="613034" y="22600"/>
                  </a:lnTo>
                  <a:lnTo>
                    <a:pt x="620920" y="18461"/>
                  </a:lnTo>
                  <a:lnTo>
                    <a:pt x="629122" y="14959"/>
                  </a:lnTo>
                  <a:lnTo>
                    <a:pt x="637639" y="12094"/>
                  </a:lnTo>
                  <a:lnTo>
                    <a:pt x="646156" y="9228"/>
                  </a:lnTo>
                  <a:lnTo>
                    <a:pt x="654673" y="6681"/>
                  </a:lnTo>
                  <a:lnTo>
                    <a:pt x="663506" y="4453"/>
                  </a:lnTo>
                  <a:lnTo>
                    <a:pt x="672338" y="2861"/>
                  </a:lnTo>
                  <a:lnTo>
                    <a:pt x="681802" y="1587"/>
                  </a:lnTo>
                  <a:lnTo>
                    <a:pt x="681814" y="1689"/>
                  </a:lnTo>
                  <a:lnTo>
                    <a:pt x="693136" y="636"/>
                  </a:lnTo>
                  <a:lnTo>
                    <a:pt x="700139" y="318"/>
                  </a:lnTo>
                  <a:lnTo>
                    <a:pt x="7071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7" name="组合 16"/>
          <p:cNvGrpSpPr/>
          <p:nvPr/>
        </p:nvGrpSpPr>
        <p:grpSpPr>
          <a:xfrm>
            <a:off x="3914270" y="1670539"/>
            <a:ext cx="2169653" cy="4682216"/>
            <a:chOff x="3914270" y="1670539"/>
            <a:chExt cx="2169653" cy="4682216"/>
          </a:xfrm>
        </p:grpSpPr>
        <p:sp>
          <p:nvSpPr>
            <p:cNvPr id="39" name="矩形 53"/>
            <p:cNvSpPr/>
            <p:nvPr/>
          </p:nvSpPr>
          <p:spPr>
            <a:xfrm>
              <a:off x="3914270" y="1670539"/>
              <a:ext cx="2150778" cy="4682216"/>
            </a:xfrm>
            <a:custGeom>
              <a:avLst/>
              <a:gdLst>
                <a:gd name="connsiteX0" fmla="*/ 0 w 1440160"/>
                <a:gd name="connsiteY0" fmla="*/ 0 h 3150350"/>
                <a:gd name="connsiteX1" fmla="*/ 1440160 w 1440160"/>
                <a:gd name="connsiteY1" fmla="*/ 0 h 3150350"/>
                <a:gd name="connsiteX2" fmla="*/ 1440160 w 1440160"/>
                <a:gd name="connsiteY2" fmla="*/ 3150350 h 3150350"/>
                <a:gd name="connsiteX3" fmla="*/ 0 w 1440160"/>
                <a:gd name="connsiteY3" fmla="*/ 3150350 h 3150350"/>
                <a:gd name="connsiteX4" fmla="*/ 0 w 1440160"/>
                <a:gd name="connsiteY4" fmla="*/ 0 h 3150350"/>
                <a:gd name="connsiteX0-1" fmla="*/ 0 w 1440160"/>
                <a:gd name="connsiteY0-2" fmla="*/ 0 h 3150350"/>
                <a:gd name="connsiteX1-3" fmla="*/ 1440160 w 1440160"/>
                <a:gd name="connsiteY1-4" fmla="*/ 0 h 3150350"/>
                <a:gd name="connsiteX2-5" fmla="*/ 1440160 w 1440160"/>
                <a:gd name="connsiteY2-6" fmla="*/ 3150350 h 3150350"/>
                <a:gd name="connsiteX3-7" fmla="*/ 9525 w 1440160"/>
                <a:gd name="connsiteY3-8" fmla="*/ 2845550 h 3150350"/>
                <a:gd name="connsiteX4-9" fmla="*/ 0 w 1440160"/>
                <a:gd name="connsiteY4-10" fmla="*/ 0 h 3150350"/>
                <a:gd name="connsiteX0-11" fmla="*/ 0 w 1440160"/>
                <a:gd name="connsiteY0-12" fmla="*/ 0 h 3150350"/>
                <a:gd name="connsiteX1-13" fmla="*/ 1440160 w 1440160"/>
                <a:gd name="connsiteY1-14" fmla="*/ 0 h 3150350"/>
                <a:gd name="connsiteX2-15" fmla="*/ 1440160 w 1440160"/>
                <a:gd name="connsiteY2-16" fmla="*/ 3150350 h 3150350"/>
                <a:gd name="connsiteX3-17" fmla="*/ 6350 w 1440160"/>
                <a:gd name="connsiteY3-18" fmla="*/ 2848725 h 3150350"/>
                <a:gd name="connsiteX4-19" fmla="*/ 0 w 1440160"/>
                <a:gd name="connsiteY4-20" fmla="*/ 0 h 3150350"/>
                <a:gd name="connsiteX0-21" fmla="*/ 6521 w 1434095"/>
                <a:gd name="connsiteY0-22" fmla="*/ 127000 h 3150350"/>
                <a:gd name="connsiteX1-23" fmla="*/ 1434095 w 1434095"/>
                <a:gd name="connsiteY1-24" fmla="*/ 0 h 3150350"/>
                <a:gd name="connsiteX2-25" fmla="*/ 1434095 w 1434095"/>
                <a:gd name="connsiteY2-26" fmla="*/ 3150350 h 3150350"/>
                <a:gd name="connsiteX3-27" fmla="*/ 285 w 1434095"/>
                <a:gd name="connsiteY3-28" fmla="*/ 2848725 h 3150350"/>
                <a:gd name="connsiteX4-29" fmla="*/ 6521 w 1434095"/>
                <a:gd name="connsiteY4-30" fmla="*/ 127000 h 31503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34095" h="3150350">
                  <a:moveTo>
                    <a:pt x="6521" y="127000"/>
                  </a:moveTo>
                  <a:lnTo>
                    <a:pt x="1434095" y="0"/>
                  </a:lnTo>
                  <a:lnTo>
                    <a:pt x="1434095" y="3150350"/>
                  </a:lnTo>
                  <a:lnTo>
                    <a:pt x="285" y="2848725"/>
                  </a:lnTo>
                  <a:cubicBezTo>
                    <a:pt x="-1832" y="1899150"/>
                    <a:pt x="8638" y="1076575"/>
                    <a:pt x="6521" y="127000"/>
                  </a:cubicBezTo>
                  <a:close/>
                </a:path>
              </a:pathLst>
            </a:custGeom>
            <a:solidFill>
              <a:srgbClr val="22B1DE"/>
            </a:soli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流程图: 手动输入 39"/>
            <p:cNvSpPr/>
            <p:nvPr/>
          </p:nvSpPr>
          <p:spPr>
            <a:xfrm flipV="1">
              <a:off x="3924050" y="2768657"/>
              <a:ext cx="2159873" cy="1911532"/>
            </a:xfrm>
            <a:prstGeom prst="flowChartManualInput">
              <a:avLst/>
            </a:prstGeom>
            <a:blipFill dpi="0" rotWithShape="0">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112"/>
            <p:cNvSpPr txBox="1">
              <a:spLocks noChangeArrowheads="1"/>
            </p:cNvSpPr>
            <p:nvPr/>
          </p:nvSpPr>
          <p:spPr bwMode="auto">
            <a:xfrm flipH="1">
              <a:off x="3958193" y="4814313"/>
              <a:ext cx="2106848" cy="109784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73" name="KSO_Shape"/>
            <p:cNvSpPr/>
            <p:nvPr/>
          </p:nvSpPr>
          <p:spPr bwMode="auto">
            <a:xfrm>
              <a:off x="4580118" y="1957440"/>
              <a:ext cx="863004" cy="642938"/>
            </a:xfrm>
            <a:custGeom>
              <a:avLst/>
              <a:gdLst>
                <a:gd name="T0" fmla="*/ 829943 w 2408237"/>
                <a:gd name="T1" fmla="*/ 1126635 h 1795463"/>
                <a:gd name="T2" fmla="*/ 821372 w 2408237"/>
                <a:gd name="T3" fmla="*/ 1170323 h 1795463"/>
                <a:gd name="T4" fmla="*/ 852481 w 2408237"/>
                <a:gd name="T5" fmla="*/ 1201125 h 1795463"/>
                <a:gd name="T6" fmla="*/ 2352680 w 2408237"/>
                <a:gd name="T7" fmla="*/ 1195468 h 1795463"/>
                <a:gd name="T8" fmla="*/ 2373313 w 2408237"/>
                <a:gd name="T9" fmla="*/ 1156494 h 1795463"/>
                <a:gd name="T10" fmla="*/ 2352680 w 2408237"/>
                <a:gd name="T11" fmla="*/ 1117834 h 1795463"/>
                <a:gd name="T12" fmla="*/ 64752 w 2408237"/>
                <a:gd name="T13" fmla="*/ 640721 h 1795463"/>
                <a:gd name="T14" fmla="*/ 31113 w 2408237"/>
                <a:gd name="T15" fmla="*/ 668849 h 1795463"/>
                <a:gd name="T16" fmla="*/ 35555 w 2408237"/>
                <a:gd name="T17" fmla="*/ 713917 h 1795463"/>
                <a:gd name="T18" fmla="*/ 74590 w 2408237"/>
                <a:gd name="T19" fmla="*/ 735012 h 1795463"/>
                <a:gd name="T20" fmla="*/ 1362397 w 2408237"/>
                <a:gd name="T21" fmla="*/ 717433 h 1795463"/>
                <a:gd name="T22" fmla="*/ 1370966 w 2408237"/>
                <a:gd name="T23" fmla="*/ 673004 h 1795463"/>
                <a:gd name="T24" fmla="*/ 1340183 w 2408237"/>
                <a:gd name="T25" fmla="*/ 642000 h 1795463"/>
                <a:gd name="T26" fmla="*/ 790021 w 2408237"/>
                <a:gd name="T27" fmla="*/ 5714 h 1795463"/>
                <a:gd name="T28" fmla="*/ 957813 w 2408237"/>
                <a:gd name="T29" fmla="*/ 48567 h 1795463"/>
                <a:gd name="T30" fmla="*/ 1106538 w 2408237"/>
                <a:gd name="T31" fmla="*/ 128876 h 1795463"/>
                <a:gd name="T32" fmla="*/ 1230793 w 2408237"/>
                <a:gd name="T33" fmla="*/ 241880 h 1795463"/>
                <a:gd name="T34" fmla="*/ 1325176 w 2408237"/>
                <a:gd name="T35" fmla="*/ 381231 h 1795463"/>
                <a:gd name="T36" fmla="*/ 1383649 w 2408237"/>
                <a:gd name="T37" fmla="*/ 542167 h 1795463"/>
                <a:gd name="T38" fmla="*/ 1401445 w 2408237"/>
                <a:gd name="T39" fmla="*/ 718340 h 1795463"/>
                <a:gd name="T40" fmla="*/ 1459416 w 2408237"/>
                <a:gd name="T41" fmla="*/ 810892 h 1795463"/>
                <a:gd name="T42" fmla="*/ 1452736 w 2408237"/>
                <a:gd name="T43" fmla="*/ 812483 h 1795463"/>
                <a:gd name="T44" fmla="*/ 1169946 w 2408237"/>
                <a:gd name="T45" fmla="*/ 864235 h 1795463"/>
                <a:gd name="T46" fmla="*/ 1020290 w 2408237"/>
                <a:gd name="T47" fmla="*/ 922655 h 1795463"/>
                <a:gd name="T48" fmla="*/ 896053 w 2408237"/>
                <a:gd name="T49" fmla="*/ 1001078 h 1795463"/>
                <a:gd name="T50" fmla="*/ 830916 w 2408237"/>
                <a:gd name="T51" fmla="*/ 1076008 h 1795463"/>
                <a:gd name="T52" fmla="*/ 819160 w 2408237"/>
                <a:gd name="T53" fmla="*/ 1107123 h 1795463"/>
                <a:gd name="T54" fmla="*/ 910034 w 2408237"/>
                <a:gd name="T55" fmla="*/ 1025525 h 1795463"/>
                <a:gd name="T56" fmla="*/ 1066998 w 2408237"/>
                <a:gd name="T57" fmla="*/ 931545 h 1795463"/>
                <a:gd name="T58" fmla="*/ 1291959 w 2408237"/>
                <a:gd name="T59" fmla="*/ 853440 h 1795463"/>
                <a:gd name="T60" fmla="*/ 1552189 w 2408237"/>
                <a:gd name="T61" fmla="*/ 810578 h 1795463"/>
                <a:gd name="T62" fmla="*/ 1743840 w 2408237"/>
                <a:gd name="T63" fmla="*/ 810892 h 1795463"/>
                <a:gd name="T64" fmla="*/ 1932398 w 2408237"/>
                <a:gd name="T65" fmla="*/ 838186 h 1795463"/>
                <a:gd name="T66" fmla="*/ 2097783 w 2408237"/>
                <a:gd name="T67" fmla="*/ 885473 h 1795463"/>
                <a:gd name="T68" fmla="*/ 2233646 w 2408237"/>
                <a:gd name="T69" fmla="*/ 949581 h 1795463"/>
                <a:gd name="T70" fmla="*/ 2333956 w 2408237"/>
                <a:gd name="T71" fmla="*/ 1027336 h 1795463"/>
                <a:gd name="T72" fmla="*/ 2392364 w 2408237"/>
                <a:gd name="T73" fmla="*/ 1115882 h 1795463"/>
                <a:gd name="T74" fmla="*/ 2408237 w 2408237"/>
                <a:gd name="T75" fmla="*/ 1525271 h 1795463"/>
                <a:gd name="T76" fmla="*/ 2351416 w 2408237"/>
                <a:gd name="T77" fmla="*/ 1601153 h 1795463"/>
                <a:gd name="T78" fmla="*/ 2225710 w 2408237"/>
                <a:gd name="T79" fmla="*/ 1681163 h 1795463"/>
                <a:gd name="T80" fmla="*/ 2080642 w 2408237"/>
                <a:gd name="T81" fmla="*/ 1735138 h 1795463"/>
                <a:gd name="T82" fmla="*/ 1882561 w 2408237"/>
                <a:gd name="T83" fmla="*/ 1776096 h 1795463"/>
                <a:gd name="T84" fmla="*/ 1624167 w 2408237"/>
                <a:gd name="T85" fmla="*/ 1795146 h 1795463"/>
                <a:gd name="T86" fmla="*/ 1363551 w 2408237"/>
                <a:gd name="T87" fmla="*/ 1781811 h 1795463"/>
                <a:gd name="T88" fmla="*/ 1158169 w 2408237"/>
                <a:gd name="T89" fmla="*/ 1738948 h 1795463"/>
                <a:gd name="T90" fmla="*/ 1004211 w 2408237"/>
                <a:gd name="T91" fmla="*/ 1677988 h 1795463"/>
                <a:gd name="T92" fmla="*/ 896283 w 2408237"/>
                <a:gd name="T93" fmla="*/ 1608456 h 1795463"/>
                <a:gd name="T94" fmla="*/ 829938 w 2408237"/>
                <a:gd name="T95" fmla="*/ 1541463 h 1795463"/>
                <a:gd name="T96" fmla="*/ 798829 w 2408237"/>
                <a:gd name="T97" fmla="*/ 1480185 h 1795463"/>
                <a:gd name="T98" fmla="*/ 682609 w 2408237"/>
                <a:gd name="T99" fmla="*/ 1399858 h 1795463"/>
                <a:gd name="T100" fmla="*/ 508779 w 2408237"/>
                <a:gd name="T101" fmla="*/ 1373511 h 1795463"/>
                <a:gd name="T102" fmla="*/ 352109 w 2408237"/>
                <a:gd name="T103" fmla="*/ 1307486 h 1795463"/>
                <a:gd name="T104" fmla="*/ 217367 w 2408237"/>
                <a:gd name="T105" fmla="*/ 1206862 h 1795463"/>
                <a:gd name="T106" fmla="*/ 110590 w 2408237"/>
                <a:gd name="T107" fmla="*/ 1077351 h 1795463"/>
                <a:gd name="T108" fmla="*/ 36546 w 2408237"/>
                <a:gd name="T109" fmla="*/ 924668 h 1795463"/>
                <a:gd name="T110" fmla="*/ 2225 w 2408237"/>
                <a:gd name="T111" fmla="*/ 753892 h 1795463"/>
                <a:gd name="T112" fmla="*/ 10805 w 2408237"/>
                <a:gd name="T113" fmla="*/ 576132 h 1795463"/>
                <a:gd name="T114" fmla="*/ 61969 w 2408237"/>
                <a:gd name="T115" fmla="*/ 412022 h 1795463"/>
                <a:gd name="T116" fmla="*/ 149360 w 2408237"/>
                <a:gd name="T117" fmla="*/ 267592 h 1795463"/>
                <a:gd name="T118" fmla="*/ 268213 w 2408237"/>
                <a:gd name="T119" fmla="*/ 149509 h 1795463"/>
                <a:gd name="T120" fmla="*/ 412489 w 2408237"/>
                <a:gd name="T121" fmla="*/ 61899 h 1795463"/>
                <a:gd name="T122" fmla="*/ 576785 w 2408237"/>
                <a:gd name="T123" fmla="*/ 11110 h 1795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08237" h="1795463">
                  <a:moveTo>
                    <a:pt x="866448" y="1109662"/>
                  </a:moveTo>
                  <a:lnTo>
                    <a:pt x="861686" y="1109977"/>
                  </a:lnTo>
                  <a:lnTo>
                    <a:pt x="856925" y="1110605"/>
                  </a:lnTo>
                  <a:lnTo>
                    <a:pt x="852481" y="1111862"/>
                  </a:lnTo>
                  <a:lnTo>
                    <a:pt x="848037" y="1113434"/>
                  </a:lnTo>
                  <a:lnTo>
                    <a:pt x="844227" y="1115320"/>
                  </a:lnTo>
                  <a:lnTo>
                    <a:pt x="840101" y="1117834"/>
                  </a:lnTo>
                  <a:lnTo>
                    <a:pt x="836609" y="1120349"/>
                  </a:lnTo>
                  <a:lnTo>
                    <a:pt x="833435" y="1123492"/>
                  </a:lnTo>
                  <a:lnTo>
                    <a:pt x="829943" y="1126635"/>
                  </a:lnTo>
                  <a:lnTo>
                    <a:pt x="827403" y="1130092"/>
                  </a:lnTo>
                  <a:lnTo>
                    <a:pt x="825181" y="1134178"/>
                  </a:lnTo>
                  <a:lnTo>
                    <a:pt x="822959" y="1138578"/>
                  </a:lnTo>
                  <a:lnTo>
                    <a:pt x="821372" y="1142664"/>
                  </a:lnTo>
                  <a:lnTo>
                    <a:pt x="820420" y="1147065"/>
                  </a:lnTo>
                  <a:lnTo>
                    <a:pt x="819785" y="1151465"/>
                  </a:lnTo>
                  <a:lnTo>
                    <a:pt x="819150" y="1156494"/>
                  </a:lnTo>
                  <a:lnTo>
                    <a:pt x="819785" y="1161208"/>
                  </a:lnTo>
                  <a:lnTo>
                    <a:pt x="820420" y="1165923"/>
                  </a:lnTo>
                  <a:lnTo>
                    <a:pt x="821372" y="1170323"/>
                  </a:lnTo>
                  <a:lnTo>
                    <a:pt x="822959" y="1174723"/>
                  </a:lnTo>
                  <a:lnTo>
                    <a:pt x="825181" y="1179124"/>
                  </a:lnTo>
                  <a:lnTo>
                    <a:pt x="827403" y="1182581"/>
                  </a:lnTo>
                  <a:lnTo>
                    <a:pt x="829943" y="1186353"/>
                  </a:lnTo>
                  <a:lnTo>
                    <a:pt x="833435" y="1189810"/>
                  </a:lnTo>
                  <a:lnTo>
                    <a:pt x="836609" y="1192639"/>
                  </a:lnTo>
                  <a:lnTo>
                    <a:pt x="840101" y="1195468"/>
                  </a:lnTo>
                  <a:lnTo>
                    <a:pt x="844227" y="1197668"/>
                  </a:lnTo>
                  <a:lnTo>
                    <a:pt x="848037" y="1199554"/>
                  </a:lnTo>
                  <a:lnTo>
                    <a:pt x="852481" y="1201125"/>
                  </a:lnTo>
                  <a:lnTo>
                    <a:pt x="856925" y="1202382"/>
                  </a:lnTo>
                  <a:lnTo>
                    <a:pt x="861686" y="1203325"/>
                  </a:lnTo>
                  <a:lnTo>
                    <a:pt x="866448" y="1203325"/>
                  </a:lnTo>
                  <a:lnTo>
                    <a:pt x="2326333" y="1203325"/>
                  </a:lnTo>
                  <a:lnTo>
                    <a:pt x="2331094" y="1203325"/>
                  </a:lnTo>
                  <a:lnTo>
                    <a:pt x="2335538" y="1202382"/>
                  </a:lnTo>
                  <a:lnTo>
                    <a:pt x="2340300" y="1201125"/>
                  </a:lnTo>
                  <a:lnTo>
                    <a:pt x="2344744" y="1199554"/>
                  </a:lnTo>
                  <a:lnTo>
                    <a:pt x="2348553" y="1197668"/>
                  </a:lnTo>
                  <a:lnTo>
                    <a:pt x="2352680" y="1195468"/>
                  </a:lnTo>
                  <a:lnTo>
                    <a:pt x="2356172" y="1192639"/>
                  </a:lnTo>
                  <a:lnTo>
                    <a:pt x="2359663" y="1189810"/>
                  </a:lnTo>
                  <a:lnTo>
                    <a:pt x="2362520" y="1186353"/>
                  </a:lnTo>
                  <a:lnTo>
                    <a:pt x="2365377" y="1182581"/>
                  </a:lnTo>
                  <a:lnTo>
                    <a:pt x="2367599" y="1179124"/>
                  </a:lnTo>
                  <a:lnTo>
                    <a:pt x="2369821" y="1174723"/>
                  </a:lnTo>
                  <a:lnTo>
                    <a:pt x="2371408" y="1170323"/>
                  </a:lnTo>
                  <a:lnTo>
                    <a:pt x="2372361" y="1165923"/>
                  </a:lnTo>
                  <a:lnTo>
                    <a:pt x="2372996" y="1161208"/>
                  </a:lnTo>
                  <a:lnTo>
                    <a:pt x="2373313" y="1156494"/>
                  </a:lnTo>
                  <a:lnTo>
                    <a:pt x="2372996" y="1151465"/>
                  </a:lnTo>
                  <a:lnTo>
                    <a:pt x="2372361" y="1147065"/>
                  </a:lnTo>
                  <a:lnTo>
                    <a:pt x="2371408" y="1142664"/>
                  </a:lnTo>
                  <a:lnTo>
                    <a:pt x="2369821" y="1138578"/>
                  </a:lnTo>
                  <a:lnTo>
                    <a:pt x="2367599" y="1134178"/>
                  </a:lnTo>
                  <a:lnTo>
                    <a:pt x="2365377" y="1130092"/>
                  </a:lnTo>
                  <a:lnTo>
                    <a:pt x="2362520" y="1126635"/>
                  </a:lnTo>
                  <a:lnTo>
                    <a:pt x="2359663" y="1123492"/>
                  </a:lnTo>
                  <a:lnTo>
                    <a:pt x="2356172" y="1120349"/>
                  </a:lnTo>
                  <a:lnTo>
                    <a:pt x="2352680" y="1117834"/>
                  </a:lnTo>
                  <a:lnTo>
                    <a:pt x="2348553" y="1115320"/>
                  </a:lnTo>
                  <a:lnTo>
                    <a:pt x="2344744" y="1113434"/>
                  </a:lnTo>
                  <a:lnTo>
                    <a:pt x="2340300" y="1111862"/>
                  </a:lnTo>
                  <a:lnTo>
                    <a:pt x="2335538" y="1110605"/>
                  </a:lnTo>
                  <a:lnTo>
                    <a:pt x="2331094" y="1109977"/>
                  </a:lnTo>
                  <a:lnTo>
                    <a:pt x="2326333" y="1109662"/>
                  </a:lnTo>
                  <a:lnTo>
                    <a:pt x="866448" y="1109662"/>
                  </a:lnTo>
                  <a:close/>
                  <a:moveTo>
                    <a:pt x="74590" y="639762"/>
                  </a:moveTo>
                  <a:lnTo>
                    <a:pt x="69512" y="640082"/>
                  </a:lnTo>
                  <a:lnTo>
                    <a:pt x="64752" y="640721"/>
                  </a:lnTo>
                  <a:lnTo>
                    <a:pt x="60626" y="642000"/>
                  </a:lnTo>
                  <a:lnTo>
                    <a:pt x="55866" y="643278"/>
                  </a:lnTo>
                  <a:lnTo>
                    <a:pt x="52058" y="645516"/>
                  </a:lnTo>
                  <a:lnTo>
                    <a:pt x="47932" y="647753"/>
                  </a:lnTo>
                  <a:lnTo>
                    <a:pt x="44441" y="650630"/>
                  </a:lnTo>
                  <a:lnTo>
                    <a:pt x="41268" y="653506"/>
                  </a:lnTo>
                  <a:lnTo>
                    <a:pt x="37777" y="657022"/>
                  </a:lnTo>
                  <a:lnTo>
                    <a:pt x="35555" y="660858"/>
                  </a:lnTo>
                  <a:lnTo>
                    <a:pt x="33017" y="664693"/>
                  </a:lnTo>
                  <a:lnTo>
                    <a:pt x="31113" y="668849"/>
                  </a:lnTo>
                  <a:lnTo>
                    <a:pt x="29208" y="673004"/>
                  </a:lnTo>
                  <a:lnTo>
                    <a:pt x="28256" y="677798"/>
                  </a:lnTo>
                  <a:lnTo>
                    <a:pt x="27622" y="682593"/>
                  </a:lnTo>
                  <a:lnTo>
                    <a:pt x="26987" y="687068"/>
                  </a:lnTo>
                  <a:lnTo>
                    <a:pt x="27622" y="692182"/>
                  </a:lnTo>
                  <a:lnTo>
                    <a:pt x="28256" y="696976"/>
                  </a:lnTo>
                  <a:lnTo>
                    <a:pt x="29208" y="701131"/>
                  </a:lnTo>
                  <a:lnTo>
                    <a:pt x="31113" y="705926"/>
                  </a:lnTo>
                  <a:lnTo>
                    <a:pt x="33017" y="710081"/>
                  </a:lnTo>
                  <a:lnTo>
                    <a:pt x="35555" y="713917"/>
                  </a:lnTo>
                  <a:lnTo>
                    <a:pt x="37777" y="717433"/>
                  </a:lnTo>
                  <a:lnTo>
                    <a:pt x="41268" y="720948"/>
                  </a:lnTo>
                  <a:lnTo>
                    <a:pt x="44441" y="724145"/>
                  </a:lnTo>
                  <a:lnTo>
                    <a:pt x="47932" y="726702"/>
                  </a:lnTo>
                  <a:lnTo>
                    <a:pt x="52058" y="729259"/>
                  </a:lnTo>
                  <a:lnTo>
                    <a:pt x="55866" y="730857"/>
                  </a:lnTo>
                  <a:lnTo>
                    <a:pt x="60626" y="732775"/>
                  </a:lnTo>
                  <a:lnTo>
                    <a:pt x="64752" y="733734"/>
                  </a:lnTo>
                  <a:lnTo>
                    <a:pt x="69512" y="734693"/>
                  </a:lnTo>
                  <a:lnTo>
                    <a:pt x="74590" y="735012"/>
                  </a:lnTo>
                  <a:lnTo>
                    <a:pt x="1325902" y="735012"/>
                  </a:lnTo>
                  <a:lnTo>
                    <a:pt x="1330662" y="734693"/>
                  </a:lnTo>
                  <a:lnTo>
                    <a:pt x="1335422" y="733734"/>
                  </a:lnTo>
                  <a:lnTo>
                    <a:pt x="1340183" y="732775"/>
                  </a:lnTo>
                  <a:lnTo>
                    <a:pt x="1344308" y="730857"/>
                  </a:lnTo>
                  <a:lnTo>
                    <a:pt x="1348751" y="729259"/>
                  </a:lnTo>
                  <a:lnTo>
                    <a:pt x="1352242" y="726702"/>
                  </a:lnTo>
                  <a:lnTo>
                    <a:pt x="1356367" y="724145"/>
                  </a:lnTo>
                  <a:lnTo>
                    <a:pt x="1359541" y="720948"/>
                  </a:lnTo>
                  <a:lnTo>
                    <a:pt x="1362397" y="717433"/>
                  </a:lnTo>
                  <a:lnTo>
                    <a:pt x="1365253" y="713917"/>
                  </a:lnTo>
                  <a:lnTo>
                    <a:pt x="1367792" y="710081"/>
                  </a:lnTo>
                  <a:lnTo>
                    <a:pt x="1369379" y="705926"/>
                  </a:lnTo>
                  <a:lnTo>
                    <a:pt x="1370966" y="701131"/>
                  </a:lnTo>
                  <a:lnTo>
                    <a:pt x="1372552" y="696976"/>
                  </a:lnTo>
                  <a:lnTo>
                    <a:pt x="1373187" y="692182"/>
                  </a:lnTo>
                  <a:lnTo>
                    <a:pt x="1373187" y="687068"/>
                  </a:lnTo>
                  <a:lnTo>
                    <a:pt x="1373187" y="682593"/>
                  </a:lnTo>
                  <a:lnTo>
                    <a:pt x="1372552" y="677798"/>
                  </a:lnTo>
                  <a:lnTo>
                    <a:pt x="1370966" y="673004"/>
                  </a:lnTo>
                  <a:lnTo>
                    <a:pt x="1369379" y="668849"/>
                  </a:lnTo>
                  <a:lnTo>
                    <a:pt x="1367792" y="664693"/>
                  </a:lnTo>
                  <a:lnTo>
                    <a:pt x="1365253" y="660858"/>
                  </a:lnTo>
                  <a:lnTo>
                    <a:pt x="1362397" y="657022"/>
                  </a:lnTo>
                  <a:lnTo>
                    <a:pt x="1359541" y="653506"/>
                  </a:lnTo>
                  <a:lnTo>
                    <a:pt x="1356367" y="650630"/>
                  </a:lnTo>
                  <a:lnTo>
                    <a:pt x="1352242" y="647753"/>
                  </a:lnTo>
                  <a:lnTo>
                    <a:pt x="1348751" y="645516"/>
                  </a:lnTo>
                  <a:lnTo>
                    <a:pt x="1344308" y="643278"/>
                  </a:lnTo>
                  <a:lnTo>
                    <a:pt x="1340183" y="642000"/>
                  </a:lnTo>
                  <a:lnTo>
                    <a:pt x="1335422" y="640721"/>
                  </a:lnTo>
                  <a:lnTo>
                    <a:pt x="1330662" y="640082"/>
                  </a:lnTo>
                  <a:lnTo>
                    <a:pt x="1325902" y="639762"/>
                  </a:lnTo>
                  <a:lnTo>
                    <a:pt x="74590" y="639762"/>
                  </a:lnTo>
                  <a:close/>
                  <a:moveTo>
                    <a:pt x="700723" y="0"/>
                  </a:moveTo>
                  <a:lnTo>
                    <a:pt x="719154" y="318"/>
                  </a:lnTo>
                  <a:lnTo>
                    <a:pt x="736633" y="952"/>
                  </a:lnTo>
                  <a:lnTo>
                    <a:pt x="754747" y="2222"/>
                  </a:lnTo>
                  <a:lnTo>
                    <a:pt x="772225" y="3492"/>
                  </a:lnTo>
                  <a:lnTo>
                    <a:pt x="790021" y="5714"/>
                  </a:lnTo>
                  <a:lnTo>
                    <a:pt x="807499" y="8253"/>
                  </a:lnTo>
                  <a:lnTo>
                    <a:pt x="824978" y="11110"/>
                  </a:lnTo>
                  <a:lnTo>
                    <a:pt x="842138" y="14284"/>
                  </a:lnTo>
                  <a:lnTo>
                    <a:pt x="858981" y="17776"/>
                  </a:lnTo>
                  <a:lnTo>
                    <a:pt x="875824" y="21903"/>
                  </a:lnTo>
                  <a:lnTo>
                    <a:pt x="892667" y="26664"/>
                  </a:lnTo>
                  <a:lnTo>
                    <a:pt x="909192" y="31426"/>
                  </a:lnTo>
                  <a:lnTo>
                    <a:pt x="925716" y="36504"/>
                  </a:lnTo>
                  <a:lnTo>
                    <a:pt x="941924" y="42218"/>
                  </a:lnTo>
                  <a:lnTo>
                    <a:pt x="957813" y="48567"/>
                  </a:lnTo>
                  <a:lnTo>
                    <a:pt x="973385" y="54915"/>
                  </a:lnTo>
                  <a:lnTo>
                    <a:pt x="989274" y="61899"/>
                  </a:lnTo>
                  <a:lnTo>
                    <a:pt x="1004528" y="68882"/>
                  </a:lnTo>
                  <a:lnTo>
                    <a:pt x="1020100" y="76500"/>
                  </a:lnTo>
                  <a:lnTo>
                    <a:pt x="1034718" y="84436"/>
                  </a:lnTo>
                  <a:lnTo>
                    <a:pt x="1049972" y="92689"/>
                  </a:lnTo>
                  <a:lnTo>
                    <a:pt x="1064272" y="101260"/>
                  </a:lnTo>
                  <a:lnTo>
                    <a:pt x="1078573" y="110148"/>
                  </a:lnTo>
                  <a:lnTo>
                    <a:pt x="1092555" y="119670"/>
                  </a:lnTo>
                  <a:lnTo>
                    <a:pt x="1106538" y="128876"/>
                  </a:lnTo>
                  <a:lnTo>
                    <a:pt x="1119885" y="139034"/>
                  </a:lnTo>
                  <a:lnTo>
                    <a:pt x="1133232" y="149509"/>
                  </a:lnTo>
                  <a:lnTo>
                    <a:pt x="1146579" y="159984"/>
                  </a:lnTo>
                  <a:lnTo>
                    <a:pt x="1159608" y="170776"/>
                  </a:lnTo>
                  <a:lnTo>
                    <a:pt x="1172320" y="181886"/>
                  </a:lnTo>
                  <a:lnTo>
                    <a:pt x="1184396" y="193314"/>
                  </a:lnTo>
                  <a:lnTo>
                    <a:pt x="1196154" y="205059"/>
                  </a:lnTo>
                  <a:lnTo>
                    <a:pt x="1208230" y="217121"/>
                  </a:lnTo>
                  <a:lnTo>
                    <a:pt x="1219670" y="229183"/>
                  </a:lnTo>
                  <a:lnTo>
                    <a:pt x="1230793" y="241880"/>
                  </a:lnTo>
                  <a:lnTo>
                    <a:pt x="1241598" y="254895"/>
                  </a:lnTo>
                  <a:lnTo>
                    <a:pt x="1252085" y="267592"/>
                  </a:lnTo>
                  <a:lnTo>
                    <a:pt x="1262572" y="280924"/>
                  </a:lnTo>
                  <a:lnTo>
                    <a:pt x="1272106" y="294573"/>
                  </a:lnTo>
                  <a:lnTo>
                    <a:pt x="1281957" y="308858"/>
                  </a:lnTo>
                  <a:lnTo>
                    <a:pt x="1291173" y="322825"/>
                  </a:lnTo>
                  <a:lnTo>
                    <a:pt x="1300389" y="337109"/>
                  </a:lnTo>
                  <a:lnTo>
                    <a:pt x="1308969" y="351393"/>
                  </a:lnTo>
                  <a:lnTo>
                    <a:pt x="1317231" y="366312"/>
                  </a:lnTo>
                  <a:lnTo>
                    <a:pt x="1325176" y="381231"/>
                  </a:lnTo>
                  <a:lnTo>
                    <a:pt x="1332803" y="396468"/>
                  </a:lnTo>
                  <a:lnTo>
                    <a:pt x="1339794" y="412022"/>
                  </a:lnTo>
                  <a:lnTo>
                    <a:pt x="1346786" y="427576"/>
                  </a:lnTo>
                  <a:lnTo>
                    <a:pt x="1352824" y="443130"/>
                  </a:lnTo>
                  <a:lnTo>
                    <a:pt x="1358862" y="459319"/>
                  </a:lnTo>
                  <a:lnTo>
                    <a:pt x="1364582" y="475507"/>
                  </a:lnTo>
                  <a:lnTo>
                    <a:pt x="1369984" y="491696"/>
                  </a:lnTo>
                  <a:lnTo>
                    <a:pt x="1375069" y="508202"/>
                  </a:lnTo>
                  <a:lnTo>
                    <a:pt x="1379518" y="525026"/>
                  </a:lnTo>
                  <a:lnTo>
                    <a:pt x="1383649" y="542167"/>
                  </a:lnTo>
                  <a:lnTo>
                    <a:pt x="1387462" y="558991"/>
                  </a:lnTo>
                  <a:lnTo>
                    <a:pt x="1390640" y="576132"/>
                  </a:lnTo>
                  <a:lnTo>
                    <a:pt x="1393500" y="593591"/>
                  </a:lnTo>
                  <a:lnTo>
                    <a:pt x="1396043" y="610732"/>
                  </a:lnTo>
                  <a:lnTo>
                    <a:pt x="1398267" y="628190"/>
                  </a:lnTo>
                  <a:lnTo>
                    <a:pt x="1399538" y="646284"/>
                  </a:lnTo>
                  <a:lnTo>
                    <a:pt x="1400810" y="664060"/>
                  </a:lnTo>
                  <a:lnTo>
                    <a:pt x="1401445" y="681836"/>
                  </a:lnTo>
                  <a:lnTo>
                    <a:pt x="1401763" y="699929"/>
                  </a:lnTo>
                  <a:lnTo>
                    <a:pt x="1401445" y="718340"/>
                  </a:lnTo>
                  <a:lnTo>
                    <a:pt x="1400810" y="736116"/>
                  </a:lnTo>
                  <a:lnTo>
                    <a:pt x="1399538" y="753892"/>
                  </a:lnTo>
                  <a:lnTo>
                    <a:pt x="1398267" y="771668"/>
                  </a:lnTo>
                  <a:lnTo>
                    <a:pt x="1396043" y="789126"/>
                  </a:lnTo>
                  <a:lnTo>
                    <a:pt x="1393500" y="806585"/>
                  </a:lnTo>
                  <a:lnTo>
                    <a:pt x="1391630" y="817998"/>
                  </a:lnTo>
                  <a:lnTo>
                    <a:pt x="1401008" y="816922"/>
                  </a:lnTo>
                  <a:lnTo>
                    <a:pt x="1420372" y="814383"/>
                  </a:lnTo>
                  <a:lnTo>
                    <a:pt x="1439735" y="812479"/>
                  </a:lnTo>
                  <a:lnTo>
                    <a:pt x="1459416" y="810892"/>
                  </a:lnTo>
                  <a:lnTo>
                    <a:pt x="1479415" y="809305"/>
                  </a:lnTo>
                  <a:lnTo>
                    <a:pt x="1499414" y="808036"/>
                  </a:lnTo>
                  <a:lnTo>
                    <a:pt x="1519729" y="806766"/>
                  </a:lnTo>
                  <a:lnTo>
                    <a:pt x="1539728" y="805814"/>
                  </a:lnTo>
                  <a:lnTo>
                    <a:pt x="1560361" y="805497"/>
                  </a:lnTo>
                  <a:lnTo>
                    <a:pt x="1577305" y="805237"/>
                  </a:lnTo>
                  <a:lnTo>
                    <a:pt x="1571889" y="805498"/>
                  </a:lnTo>
                  <a:lnTo>
                    <a:pt x="1539162" y="806768"/>
                  </a:lnTo>
                  <a:lnTo>
                    <a:pt x="1499126" y="809308"/>
                  </a:lnTo>
                  <a:lnTo>
                    <a:pt x="1452736" y="812483"/>
                  </a:lnTo>
                  <a:lnTo>
                    <a:pt x="1426999" y="814388"/>
                  </a:lnTo>
                  <a:lnTo>
                    <a:pt x="1400626" y="817245"/>
                  </a:lnTo>
                  <a:lnTo>
                    <a:pt x="1373618" y="820420"/>
                  </a:lnTo>
                  <a:lnTo>
                    <a:pt x="1345975" y="824548"/>
                  </a:lnTo>
                  <a:lnTo>
                    <a:pt x="1317378" y="828993"/>
                  </a:lnTo>
                  <a:lnTo>
                    <a:pt x="1288781" y="834390"/>
                  </a:lnTo>
                  <a:lnTo>
                    <a:pt x="1259549" y="841058"/>
                  </a:lnTo>
                  <a:lnTo>
                    <a:pt x="1229999" y="847725"/>
                  </a:lnTo>
                  <a:lnTo>
                    <a:pt x="1200132" y="855663"/>
                  </a:lnTo>
                  <a:lnTo>
                    <a:pt x="1169946" y="864235"/>
                  </a:lnTo>
                  <a:lnTo>
                    <a:pt x="1155330" y="869315"/>
                  </a:lnTo>
                  <a:lnTo>
                    <a:pt x="1140078" y="874078"/>
                  </a:lnTo>
                  <a:lnTo>
                    <a:pt x="1124827" y="879475"/>
                  </a:lnTo>
                  <a:lnTo>
                    <a:pt x="1109893" y="884873"/>
                  </a:lnTo>
                  <a:lnTo>
                    <a:pt x="1094641" y="890270"/>
                  </a:lnTo>
                  <a:lnTo>
                    <a:pt x="1080025" y="896303"/>
                  </a:lnTo>
                  <a:lnTo>
                    <a:pt x="1064774" y="902335"/>
                  </a:lnTo>
                  <a:lnTo>
                    <a:pt x="1049840" y="909003"/>
                  </a:lnTo>
                  <a:lnTo>
                    <a:pt x="1034906" y="915353"/>
                  </a:lnTo>
                  <a:lnTo>
                    <a:pt x="1020290" y="922655"/>
                  </a:lnTo>
                  <a:lnTo>
                    <a:pt x="1005356" y="929958"/>
                  </a:lnTo>
                  <a:lnTo>
                    <a:pt x="990740" y="936943"/>
                  </a:lnTo>
                  <a:lnTo>
                    <a:pt x="976442" y="944880"/>
                  </a:lnTo>
                  <a:lnTo>
                    <a:pt x="963096" y="952818"/>
                  </a:lnTo>
                  <a:lnTo>
                    <a:pt x="950069" y="960755"/>
                  </a:lnTo>
                  <a:lnTo>
                    <a:pt x="938313" y="968693"/>
                  </a:lnTo>
                  <a:lnTo>
                    <a:pt x="926556" y="976630"/>
                  </a:lnTo>
                  <a:lnTo>
                    <a:pt x="915753" y="984885"/>
                  </a:lnTo>
                  <a:lnTo>
                    <a:pt x="905903" y="993140"/>
                  </a:lnTo>
                  <a:lnTo>
                    <a:pt x="896053" y="1001078"/>
                  </a:lnTo>
                  <a:lnTo>
                    <a:pt x="887156" y="1009333"/>
                  </a:lnTo>
                  <a:lnTo>
                    <a:pt x="878895" y="1017270"/>
                  </a:lnTo>
                  <a:lnTo>
                    <a:pt x="871269" y="1025208"/>
                  </a:lnTo>
                  <a:lnTo>
                    <a:pt x="863961" y="1033145"/>
                  </a:lnTo>
                  <a:lnTo>
                    <a:pt x="857289" y="1040448"/>
                  </a:lnTo>
                  <a:lnTo>
                    <a:pt x="851252" y="1048068"/>
                  </a:lnTo>
                  <a:lnTo>
                    <a:pt x="845214" y="1055688"/>
                  </a:lnTo>
                  <a:lnTo>
                    <a:pt x="840448" y="1062990"/>
                  </a:lnTo>
                  <a:lnTo>
                    <a:pt x="835364" y="1069658"/>
                  </a:lnTo>
                  <a:lnTo>
                    <a:pt x="830916" y="1076008"/>
                  </a:lnTo>
                  <a:lnTo>
                    <a:pt x="823926" y="1088708"/>
                  </a:lnTo>
                  <a:lnTo>
                    <a:pt x="817889" y="1099503"/>
                  </a:lnTo>
                  <a:lnTo>
                    <a:pt x="813440" y="1109345"/>
                  </a:lnTo>
                  <a:lnTo>
                    <a:pt x="810263" y="1116648"/>
                  </a:lnTo>
                  <a:lnTo>
                    <a:pt x="808356" y="1122680"/>
                  </a:lnTo>
                  <a:lnTo>
                    <a:pt x="806450" y="1127125"/>
                  </a:lnTo>
                  <a:lnTo>
                    <a:pt x="808356" y="1123950"/>
                  </a:lnTo>
                  <a:lnTo>
                    <a:pt x="810581" y="1120140"/>
                  </a:lnTo>
                  <a:lnTo>
                    <a:pt x="814076" y="1114425"/>
                  </a:lnTo>
                  <a:lnTo>
                    <a:pt x="819160" y="1107123"/>
                  </a:lnTo>
                  <a:lnTo>
                    <a:pt x="826150" y="1098550"/>
                  </a:lnTo>
                  <a:lnTo>
                    <a:pt x="835682" y="1088390"/>
                  </a:lnTo>
                  <a:lnTo>
                    <a:pt x="847121" y="1076960"/>
                  </a:lnTo>
                  <a:lnTo>
                    <a:pt x="854111" y="1070293"/>
                  </a:lnTo>
                  <a:lnTo>
                    <a:pt x="861419" y="1063625"/>
                  </a:lnTo>
                  <a:lnTo>
                    <a:pt x="869363" y="1056640"/>
                  </a:lnTo>
                  <a:lnTo>
                    <a:pt x="878577" y="1049655"/>
                  </a:lnTo>
                  <a:lnTo>
                    <a:pt x="888110" y="1041718"/>
                  </a:lnTo>
                  <a:lnTo>
                    <a:pt x="898913" y="1033780"/>
                  </a:lnTo>
                  <a:lnTo>
                    <a:pt x="910034" y="1025525"/>
                  </a:lnTo>
                  <a:lnTo>
                    <a:pt x="922426" y="1016953"/>
                  </a:lnTo>
                  <a:lnTo>
                    <a:pt x="935771" y="1007745"/>
                  </a:lnTo>
                  <a:lnTo>
                    <a:pt x="949751" y="998855"/>
                  </a:lnTo>
                  <a:lnTo>
                    <a:pt x="964685" y="989013"/>
                  </a:lnTo>
                  <a:lnTo>
                    <a:pt x="980890" y="979488"/>
                  </a:lnTo>
                  <a:lnTo>
                    <a:pt x="998366" y="969328"/>
                  </a:lnTo>
                  <a:lnTo>
                    <a:pt x="1016159" y="958850"/>
                  </a:lnTo>
                  <a:lnTo>
                    <a:pt x="1035859" y="948055"/>
                  </a:lnTo>
                  <a:lnTo>
                    <a:pt x="1056195" y="936943"/>
                  </a:lnTo>
                  <a:lnTo>
                    <a:pt x="1066998" y="931545"/>
                  </a:lnTo>
                  <a:lnTo>
                    <a:pt x="1077801" y="926148"/>
                  </a:lnTo>
                  <a:lnTo>
                    <a:pt x="1099725" y="915988"/>
                  </a:lnTo>
                  <a:lnTo>
                    <a:pt x="1122920" y="906463"/>
                  </a:lnTo>
                  <a:lnTo>
                    <a:pt x="1145798" y="897573"/>
                  </a:lnTo>
                  <a:lnTo>
                    <a:pt x="1169946" y="888683"/>
                  </a:lnTo>
                  <a:lnTo>
                    <a:pt x="1193777" y="880745"/>
                  </a:lnTo>
                  <a:lnTo>
                    <a:pt x="1218243" y="873443"/>
                  </a:lnTo>
                  <a:lnTo>
                    <a:pt x="1242709" y="866140"/>
                  </a:lnTo>
                  <a:lnTo>
                    <a:pt x="1267493" y="859790"/>
                  </a:lnTo>
                  <a:lnTo>
                    <a:pt x="1291959" y="853440"/>
                  </a:lnTo>
                  <a:lnTo>
                    <a:pt x="1316425" y="847725"/>
                  </a:lnTo>
                  <a:lnTo>
                    <a:pt x="1340573" y="842645"/>
                  </a:lnTo>
                  <a:lnTo>
                    <a:pt x="1364722" y="837883"/>
                  </a:lnTo>
                  <a:lnTo>
                    <a:pt x="1388234" y="833438"/>
                  </a:lnTo>
                  <a:lnTo>
                    <a:pt x="1411430" y="829628"/>
                  </a:lnTo>
                  <a:lnTo>
                    <a:pt x="1433989" y="825500"/>
                  </a:lnTo>
                  <a:lnTo>
                    <a:pt x="1455596" y="822325"/>
                  </a:lnTo>
                  <a:lnTo>
                    <a:pt x="1476884" y="819468"/>
                  </a:lnTo>
                  <a:lnTo>
                    <a:pt x="1516602" y="814388"/>
                  </a:lnTo>
                  <a:lnTo>
                    <a:pt x="1552189" y="810578"/>
                  </a:lnTo>
                  <a:lnTo>
                    <a:pt x="1583010" y="807085"/>
                  </a:lnTo>
                  <a:lnTo>
                    <a:pt x="1608111" y="805498"/>
                  </a:lnTo>
                  <a:lnTo>
                    <a:pt x="1613462" y="805045"/>
                  </a:lnTo>
                  <a:lnTo>
                    <a:pt x="1622262" y="805180"/>
                  </a:lnTo>
                  <a:lnTo>
                    <a:pt x="1642895" y="805497"/>
                  </a:lnTo>
                  <a:lnTo>
                    <a:pt x="1663529" y="805814"/>
                  </a:lnTo>
                  <a:lnTo>
                    <a:pt x="1683845" y="806766"/>
                  </a:lnTo>
                  <a:lnTo>
                    <a:pt x="1704160" y="808036"/>
                  </a:lnTo>
                  <a:lnTo>
                    <a:pt x="1723842" y="809305"/>
                  </a:lnTo>
                  <a:lnTo>
                    <a:pt x="1743840" y="810892"/>
                  </a:lnTo>
                  <a:lnTo>
                    <a:pt x="1763204" y="812479"/>
                  </a:lnTo>
                  <a:lnTo>
                    <a:pt x="1783202" y="814383"/>
                  </a:lnTo>
                  <a:lnTo>
                    <a:pt x="1802566" y="816922"/>
                  </a:lnTo>
                  <a:lnTo>
                    <a:pt x="1821612" y="819144"/>
                  </a:lnTo>
                  <a:lnTo>
                    <a:pt x="1840659" y="822000"/>
                  </a:lnTo>
                  <a:lnTo>
                    <a:pt x="1859387" y="824856"/>
                  </a:lnTo>
                  <a:lnTo>
                    <a:pt x="1877799" y="827713"/>
                  </a:lnTo>
                  <a:lnTo>
                    <a:pt x="1895893" y="830886"/>
                  </a:lnTo>
                  <a:lnTo>
                    <a:pt x="1914304" y="834695"/>
                  </a:lnTo>
                  <a:lnTo>
                    <a:pt x="1932398" y="838186"/>
                  </a:lnTo>
                  <a:lnTo>
                    <a:pt x="1949857" y="841994"/>
                  </a:lnTo>
                  <a:lnTo>
                    <a:pt x="1967316" y="846120"/>
                  </a:lnTo>
                  <a:lnTo>
                    <a:pt x="1984458" y="850246"/>
                  </a:lnTo>
                  <a:lnTo>
                    <a:pt x="2001282" y="855006"/>
                  </a:lnTo>
                  <a:lnTo>
                    <a:pt x="2018106" y="859767"/>
                  </a:lnTo>
                  <a:lnTo>
                    <a:pt x="2034613" y="864527"/>
                  </a:lnTo>
                  <a:lnTo>
                    <a:pt x="2050485" y="869288"/>
                  </a:lnTo>
                  <a:lnTo>
                    <a:pt x="2066674" y="874366"/>
                  </a:lnTo>
                  <a:lnTo>
                    <a:pt x="2082228" y="879761"/>
                  </a:lnTo>
                  <a:lnTo>
                    <a:pt x="2097783" y="885473"/>
                  </a:lnTo>
                  <a:lnTo>
                    <a:pt x="2112702" y="891186"/>
                  </a:lnTo>
                  <a:lnTo>
                    <a:pt x="2127304" y="897216"/>
                  </a:lnTo>
                  <a:lnTo>
                    <a:pt x="2141906" y="903246"/>
                  </a:lnTo>
                  <a:lnTo>
                    <a:pt x="2155874" y="909276"/>
                  </a:lnTo>
                  <a:lnTo>
                    <a:pt x="2169524" y="915306"/>
                  </a:lnTo>
                  <a:lnTo>
                    <a:pt x="2183173" y="921971"/>
                  </a:lnTo>
                  <a:lnTo>
                    <a:pt x="2196188" y="928635"/>
                  </a:lnTo>
                  <a:lnTo>
                    <a:pt x="2209203" y="935617"/>
                  </a:lnTo>
                  <a:lnTo>
                    <a:pt x="2221266" y="942282"/>
                  </a:lnTo>
                  <a:lnTo>
                    <a:pt x="2233646" y="949581"/>
                  </a:lnTo>
                  <a:lnTo>
                    <a:pt x="2245391" y="956881"/>
                  </a:lnTo>
                  <a:lnTo>
                    <a:pt x="2256501" y="963863"/>
                  </a:lnTo>
                  <a:lnTo>
                    <a:pt x="2267612" y="971480"/>
                  </a:lnTo>
                  <a:lnTo>
                    <a:pt x="2278404" y="979097"/>
                  </a:lnTo>
                  <a:lnTo>
                    <a:pt x="2288562" y="987031"/>
                  </a:lnTo>
                  <a:lnTo>
                    <a:pt x="2298720" y="994965"/>
                  </a:lnTo>
                  <a:lnTo>
                    <a:pt x="2307926" y="1002899"/>
                  </a:lnTo>
                  <a:lnTo>
                    <a:pt x="2317132" y="1010516"/>
                  </a:lnTo>
                  <a:lnTo>
                    <a:pt x="2325703" y="1019085"/>
                  </a:lnTo>
                  <a:lnTo>
                    <a:pt x="2333956" y="1027336"/>
                  </a:lnTo>
                  <a:lnTo>
                    <a:pt x="2341892" y="1035905"/>
                  </a:lnTo>
                  <a:lnTo>
                    <a:pt x="2349193" y="1044157"/>
                  </a:lnTo>
                  <a:lnTo>
                    <a:pt x="2356177" y="1052726"/>
                  </a:lnTo>
                  <a:lnTo>
                    <a:pt x="2362525" y="1061612"/>
                  </a:lnTo>
                  <a:lnTo>
                    <a:pt x="2368874" y="1070181"/>
                  </a:lnTo>
                  <a:lnTo>
                    <a:pt x="2374588" y="1079384"/>
                  </a:lnTo>
                  <a:lnTo>
                    <a:pt x="2379667" y="1088271"/>
                  </a:lnTo>
                  <a:lnTo>
                    <a:pt x="2384111" y="1097157"/>
                  </a:lnTo>
                  <a:lnTo>
                    <a:pt x="2388555" y="1106678"/>
                  </a:lnTo>
                  <a:lnTo>
                    <a:pt x="2392364" y="1115882"/>
                  </a:lnTo>
                  <a:lnTo>
                    <a:pt x="2395856" y="1125403"/>
                  </a:lnTo>
                  <a:lnTo>
                    <a:pt x="2398713" y="1134606"/>
                  </a:lnTo>
                  <a:lnTo>
                    <a:pt x="2400618" y="1144127"/>
                  </a:lnTo>
                  <a:lnTo>
                    <a:pt x="2402522" y="1153648"/>
                  </a:lnTo>
                  <a:lnTo>
                    <a:pt x="2404110" y="1163487"/>
                  </a:lnTo>
                  <a:lnTo>
                    <a:pt x="2404438" y="1168406"/>
                  </a:lnTo>
                  <a:lnTo>
                    <a:pt x="2405063" y="1168400"/>
                  </a:lnTo>
                  <a:lnTo>
                    <a:pt x="2406967" y="1333818"/>
                  </a:lnTo>
                  <a:lnTo>
                    <a:pt x="2407920" y="1454785"/>
                  </a:lnTo>
                  <a:lnTo>
                    <a:pt x="2408237" y="1525271"/>
                  </a:lnTo>
                  <a:lnTo>
                    <a:pt x="2407920" y="1529398"/>
                  </a:lnTo>
                  <a:lnTo>
                    <a:pt x="2406650" y="1534161"/>
                  </a:lnTo>
                  <a:lnTo>
                    <a:pt x="2404110" y="1539876"/>
                  </a:lnTo>
                  <a:lnTo>
                    <a:pt x="2399984" y="1546543"/>
                  </a:lnTo>
                  <a:lnTo>
                    <a:pt x="2395222" y="1554163"/>
                  </a:lnTo>
                  <a:lnTo>
                    <a:pt x="2389191" y="1562418"/>
                  </a:lnTo>
                  <a:lnTo>
                    <a:pt x="2381572" y="1571308"/>
                  </a:lnTo>
                  <a:lnTo>
                    <a:pt x="2373002" y="1580833"/>
                  </a:lnTo>
                  <a:lnTo>
                    <a:pt x="2362844" y="1590993"/>
                  </a:lnTo>
                  <a:lnTo>
                    <a:pt x="2351416" y="1601153"/>
                  </a:lnTo>
                  <a:lnTo>
                    <a:pt x="2338083" y="1611948"/>
                  </a:lnTo>
                  <a:lnTo>
                    <a:pt x="2323799" y="1623061"/>
                  </a:lnTo>
                  <a:lnTo>
                    <a:pt x="2307609" y="1634808"/>
                  </a:lnTo>
                  <a:lnTo>
                    <a:pt x="2289515" y="1646238"/>
                  </a:lnTo>
                  <a:lnTo>
                    <a:pt x="2279992" y="1651953"/>
                  </a:lnTo>
                  <a:lnTo>
                    <a:pt x="2270152" y="1657668"/>
                  </a:lnTo>
                  <a:lnTo>
                    <a:pt x="2259359" y="1663383"/>
                  </a:lnTo>
                  <a:lnTo>
                    <a:pt x="2248566" y="1669733"/>
                  </a:lnTo>
                  <a:lnTo>
                    <a:pt x="2237456" y="1675448"/>
                  </a:lnTo>
                  <a:lnTo>
                    <a:pt x="2225710" y="1681163"/>
                  </a:lnTo>
                  <a:lnTo>
                    <a:pt x="2213330" y="1686561"/>
                  </a:lnTo>
                  <a:lnTo>
                    <a:pt x="2200633" y="1692276"/>
                  </a:lnTo>
                  <a:lnTo>
                    <a:pt x="2187301" y="1697991"/>
                  </a:lnTo>
                  <a:lnTo>
                    <a:pt x="2173651" y="1703388"/>
                  </a:lnTo>
                  <a:lnTo>
                    <a:pt x="2159366" y="1708786"/>
                  </a:lnTo>
                  <a:lnTo>
                    <a:pt x="2144764" y="1714183"/>
                  </a:lnTo>
                  <a:lnTo>
                    <a:pt x="2129527" y="1719581"/>
                  </a:lnTo>
                  <a:lnTo>
                    <a:pt x="2113972" y="1724978"/>
                  </a:lnTo>
                  <a:lnTo>
                    <a:pt x="2097783" y="1730058"/>
                  </a:lnTo>
                  <a:lnTo>
                    <a:pt x="2080642" y="1735138"/>
                  </a:lnTo>
                  <a:lnTo>
                    <a:pt x="2063500" y="1739583"/>
                  </a:lnTo>
                  <a:lnTo>
                    <a:pt x="2045406" y="1744346"/>
                  </a:lnTo>
                  <a:lnTo>
                    <a:pt x="2027312" y="1749108"/>
                  </a:lnTo>
                  <a:lnTo>
                    <a:pt x="2008266" y="1753236"/>
                  </a:lnTo>
                  <a:lnTo>
                    <a:pt x="1988902" y="1757681"/>
                  </a:lnTo>
                  <a:lnTo>
                    <a:pt x="1968586" y="1761808"/>
                  </a:lnTo>
                  <a:lnTo>
                    <a:pt x="1948270" y="1765618"/>
                  </a:lnTo>
                  <a:lnTo>
                    <a:pt x="1927002" y="1769111"/>
                  </a:lnTo>
                  <a:lnTo>
                    <a:pt x="1905099" y="1772921"/>
                  </a:lnTo>
                  <a:lnTo>
                    <a:pt x="1882561" y="1776096"/>
                  </a:lnTo>
                  <a:lnTo>
                    <a:pt x="1859705" y="1778953"/>
                  </a:lnTo>
                  <a:lnTo>
                    <a:pt x="1835897" y="1781811"/>
                  </a:lnTo>
                  <a:lnTo>
                    <a:pt x="1811772" y="1784351"/>
                  </a:lnTo>
                  <a:lnTo>
                    <a:pt x="1786695" y="1786891"/>
                  </a:lnTo>
                  <a:lnTo>
                    <a:pt x="1761617" y="1789113"/>
                  </a:lnTo>
                  <a:lnTo>
                    <a:pt x="1735270" y="1790701"/>
                  </a:lnTo>
                  <a:lnTo>
                    <a:pt x="1708605" y="1792288"/>
                  </a:lnTo>
                  <a:lnTo>
                    <a:pt x="1680988" y="1793241"/>
                  </a:lnTo>
                  <a:lnTo>
                    <a:pt x="1653053" y="1794511"/>
                  </a:lnTo>
                  <a:lnTo>
                    <a:pt x="1624167" y="1795146"/>
                  </a:lnTo>
                  <a:lnTo>
                    <a:pt x="1595597" y="1795463"/>
                  </a:lnTo>
                  <a:lnTo>
                    <a:pt x="1567345" y="1795146"/>
                  </a:lnTo>
                  <a:lnTo>
                    <a:pt x="1540046" y="1794828"/>
                  </a:lnTo>
                  <a:lnTo>
                    <a:pt x="1513064" y="1793876"/>
                  </a:lnTo>
                  <a:lnTo>
                    <a:pt x="1486399" y="1792606"/>
                  </a:lnTo>
                  <a:lnTo>
                    <a:pt x="1461004" y="1791018"/>
                  </a:lnTo>
                  <a:lnTo>
                    <a:pt x="1435609" y="1789431"/>
                  </a:lnTo>
                  <a:lnTo>
                    <a:pt x="1411166" y="1787208"/>
                  </a:lnTo>
                  <a:lnTo>
                    <a:pt x="1387041" y="1784668"/>
                  </a:lnTo>
                  <a:lnTo>
                    <a:pt x="1363551" y="1781811"/>
                  </a:lnTo>
                  <a:lnTo>
                    <a:pt x="1340695" y="1778636"/>
                  </a:lnTo>
                  <a:lnTo>
                    <a:pt x="1317840" y="1775461"/>
                  </a:lnTo>
                  <a:lnTo>
                    <a:pt x="1296254" y="1771333"/>
                  </a:lnTo>
                  <a:lnTo>
                    <a:pt x="1274668" y="1767841"/>
                  </a:lnTo>
                  <a:lnTo>
                    <a:pt x="1254352" y="1763396"/>
                  </a:lnTo>
                  <a:lnTo>
                    <a:pt x="1233719" y="1759268"/>
                  </a:lnTo>
                  <a:lnTo>
                    <a:pt x="1214355" y="1754506"/>
                  </a:lnTo>
                  <a:lnTo>
                    <a:pt x="1194991" y="1749426"/>
                  </a:lnTo>
                  <a:lnTo>
                    <a:pt x="1176262" y="1744346"/>
                  </a:lnTo>
                  <a:lnTo>
                    <a:pt x="1158169" y="1738948"/>
                  </a:lnTo>
                  <a:lnTo>
                    <a:pt x="1140710" y="1733551"/>
                  </a:lnTo>
                  <a:lnTo>
                    <a:pt x="1123568" y="1727836"/>
                  </a:lnTo>
                  <a:lnTo>
                    <a:pt x="1106744" y="1722121"/>
                  </a:lnTo>
                  <a:lnTo>
                    <a:pt x="1090554" y="1716406"/>
                  </a:lnTo>
                  <a:lnTo>
                    <a:pt x="1075317" y="1710373"/>
                  </a:lnTo>
                  <a:lnTo>
                    <a:pt x="1059763" y="1703706"/>
                  </a:lnTo>
                  <a:lnTo>
                    <a:pt x="1045478" y="1697673"/>
                  </a:lnTo>
                  <a:lnTo>
                    <a:pt x="1030876" y="1691323"/>
                  </a:lnTo>
                  <a:lnTo>
                    <a:pt x="1017226" y="1684338"/>
                  </a:lnTo>
                  <a:lnTo>
                    <a:pt x="1004211" y="1677988"/>
                  </a:lnTo>
                  <a:lnTo>
                    <a:pt x="991514" y="1671003"/>
                  </a:lnTo>
                  <a:lnTo>
                    <a:pt x="978816" y="1664336"/>
                  </a:lnTo>
                  <a:lnTo>
                    <a:pt x="967071" y="1657351"/>
                  </a:lnTo>
                  <a:lnTo>
                    <a:pt x="955644" y="1650683"/>
                  </a:lnTo>
                  <a:lnTo>
                    <a:pt x="944851" y="1643381"/>
                  </a:lnTo>
                  <a:lnTo>
                    <a:pt x="934375" y="1636396"/>
                  </a:lnTo>
                  <a:lnTo>
                    <a:pt x="923900" y="1629411"/>
                  </a:lnTo>
                  <a:lnTo>
                    <a:pt x="914694" y="1622426"/>
                  </a:lnTo>
                  <a:lnTo>
                    <a:pt x="905171" y="1615441"/>
                  </a:lnTo>
                  <a:lnTo>
                    <a:pt x="896283" y="1608456"/>
                  </a:lnTo>
                  <a:lnTo>
                    <a:pt x="888029" y="1601153"/>
                  </a:lnTo>
                  <a:lnTo>
                    <a:pt x="880093" y="1594486"/>
                  </a:lnTo>
                  <a:lnTo>
                    <a:pt x="872157" y="1587501"/>
                  </a:lnTo>
                  <a:lnTo>
                    <a:pt x="864856" y="1580833"/>
                  </a:lnTo>
                  <a:lnTo>
                    <a:pt x="858508" y="1573848"/>
                  </a:lnTo>
                  <a:lnTo>
                    <a:pt x="851841" y="1567498"/>
                  </a:lnTo>
                  <a:lnTo>
                    <a:pt x="845810" y="1560513"/>
                  </a:lnTo>
                  <a:lnTo>
                    <a:pt x="840096" y="1554163"/>
                  </a:lnTo>
                  <a:lnTo>
                    <a:pt x="835017" y="1548131"/>
                  </a:lnTo>
                  <a:lnTo>
                    <a:pt x="829938" y="1541463"/>
                  </a:lnTo>
                  <a:lnTo>
                    <a:pt x="821367" y="1529716"/>
                  </a:lnTo>
                  <a:lnTo>
                    <a:pt x="814384" y="1518286"/>
                  </a:lnTo>
                  <a:lnTo>
                    <a:pt x="810892" y="1512571"/>
                  </a:lnTo>
                  <a:lnTo>
                    <a:pt x="808353" y="1507491"/>
                  </a:lnTo>
                  <a:lnTo>
                    <a:pt x="806130" y="1502093"/>
                  </a:lnTo>
                  <a:lnTo>
                    <a:pt x="803908" y="1497330"/>
                  </a:lnTo>
                  <a:lnTo>
                    <a:pt x="802004" y="1492568"/>
                  </a:lnTo>
                  <a:lnTo>
                    <a:pt x="800734" y="1488440"/>
                  </a:lnTo>
                  <a:lnTo>
                    <a:pt x="799464" y="1483995"/>
                  </a:lnTo>
                  <a:lnTo>
                    <a:pt x="798829" y="1480185"/>
                  </a:lnTo>
                  <a:lnTo>
                    <a:pt x="798512" y="1476375"/>
                  </a:lnTo>
                  <a:lnTo>
                    <a:pt x="798512" y="1472883"/>
                  </a:lnTo>
                  <a:lnTo>
                    <a:pt x="798512" y="1393228"/>
                  </a:lnTo>
                  <a:lnTo>
                    <a:pt x="790021" y="1394461"/>
                  </a:lnTo>
                  <a:lnTo>
                    <a:pt x="772225" y="1396683"/>
                  </a:lnTo>
                  <a:lnTo>
                    <a:pt x="754747" y="1397953"/>
                  </a:lnTo>
                  <a:lnTo>
                    <a:pt x="736633" y="1399223"/>
                  </a:lnTo>
                  <a:lnTo>
                    <a:pt x="719154" y="1399858"/>
                  </a:lnTo>
                  <a:lnTo>
                    <a:pt x="700723" y="1400175"/>
                  </a:lnTo>
                  <a:lnTo>
                    <a:pt x="682609" y="1399858"/>
                  </a:lnTo>
                  <a:lnTo>
                    <a:pt x="664813" y="1399223"/>
                  </a:lnTo>
                  <a:lnTo>
                    <a:pt x="646699" y="1397953"/>
                  </a:lnTo>
                  <a:lnTo>
                    <a:pt x="629220" y="1396683"/>
                  </a:lnTo>
                  <a:lnTo>
                    <a:pt x="611424" y="1394461"/>
                  </a:lnTo>
                  <a:lnTo>
                    <a:pt x="594264" y="1391922"/>
                  </a:lnTo>
                  <a:lnTo>
                    <a:pt x="576785" y="1389065"/>
                  </a:lnTo>
                  <a:lnTo>
                    <a:pt x="559625" y="1385891"/>
                  </a:lnTo>
                  <a:lnTo>
                    <a:pt x="542464" y="1382082"/>
                  </a:lnTo>
                  <a:lnTo>
                    <a:pt x="525939" y="1377955"/>
                  </a:lnTo>
                  <a:lnTo>
                    <a:pt x="508779" y="1373511"/>
                  </a:lnTo>
                  <a:lnTo>
                    <a:pt x="492254" y="1368432"/>
                  </a:lnTo>
                  <a:lnTo>
                    <a:pt x="476046" y="1363036"/>
                  </a:lnTo>
                  <a:lnTo>
                    <a:pt x="459839" y="1357640"/>
                  </a:lnTo>
                  <a:lnTo>
                    <a:pt x="443632" y="1351609"/>
                  </a:lnTo>
                  <a:lnTo>
                    <a:pt x="428060" y="1345260"/>
                  </a:lnTo>
                  <a:lnTo>
                    <a:pt x="412489" y="1338277"/>
                  </a:lnTo>
                  <a:lnTo>
                    <a:pt x="396917" y="1331293"/>
                  </a:lnTo>
                  <a:lnTo>
                    <a:pt x="381981" y="1323675"/>
                  </a:lnTo>
                  <a:lnTo>
                    <a:pt x="366727" y="1315739"/>
                  </a:lnTo>
                  <a:lnTo>
                    <a:pt x="352109" y="1307486"/>
                  </a:lnTo>
                  <a:lnTo>
                    <a:pt x="337491" y="1298916"/>
                  </a:lnTo>
                  <a:lnTo>
                    <a:pt x="323190" y="1289710"/>
                  </a:lnTo>
                  <a:lnTo>
                    <a:pt x="309208" y="1280505"/>
                  </a:lnTo>
                  <a:lnTo>
                    <a:pt x="295225" y="1270665"/>
                  </a:lnTo>
                  <a:lnTo>
                    <a:pt x="281560" y="1261142"/>
                  </a:lnTo>
                  <a:lnTo>
                    <a:pt x="268213" y="1250667"/>
                  </a:lnTo>
                  <a:lnTo>
                    <a:pt x="255184" y="1240191"/>
                  </a:lnTo>
                  <a:lnTo>
                    <a:pt x="242154" y="1229399"/>
                  </a:lnTo>
                  <a:lnTo>
                    <a:pt x="229443" y="1218289"/>
                  </a:lnTo>
                  <a:lnTo>
                    <a:pt x="217367" y="1206862"/>
                  </a:lnTo>
                  <a:lnTo>
                    <a:pt x="204973" y="1194799"/>
                  </a:lnTo>
                  <a:lnTo>
                    <a:pt x="193533" y="1183054"/>
                  </a:lnTo>
                  <a:lnTo>
                    <a:pt x="182093" y="1170675"/>
                  </a:lnTo>
                  <a:lnTo>
                    <a:pt x="170970" y="1158295"/>
                  </a:lnTo>
                  <a:lnTo>
                    <a:pt x="160165" y="1145280"/>
                  </a:lnTo>
                  <a:lnTo>
                    <a:pt x="149360" y="1132266"/>
                  </a:lnTo>
                  <a:lnTo>
                    <a:pt x="139191" y="1118934"/>
                  </a:lnTo>
                  <a:lnTo>
                    <a:pt x="129340" y="1105285"/>
                  </a:lnTo>
                  <a:lnTo>
                    <a:pt x="119806" y="1091318"/>
                  </a:lnTo>
                  <a:lnTo>
                    <a:pt x="110590" y="1077351"/>
                  </a:lnTo>
                  <a:lnTo>
                    <a:pt x="101374" y="1063067"/>
                  </a:lnTo>
                  <a:lnTo>
                    <a:pt x="92794" y="1048465"/>
                  </a:lnTo>
                  <a:lnTo>
                    <a:pt x="84532" y="1033863"/>
                  </a:lnTo>
                  <a:lnTo>
                    <a:pt x="76587" y="1018627"/>
                  </a:lnTo>
                  <a:lnTo>
                    <a:pt x="68960" y="1003708"/>
                  </a:lnTo>
                  <a:lnTo>
                    <a:pt x="61969" y="988154"/>
                  </a:lnTo>
                  <a:lnTo>
                    <a:pt x="54977" y="972282"/>
                  </a:lnTo>
                  <a:lnTo>
                    <a:pt x="48622" y="956411"/>
                  </a:lnTo>
                  <a:lnTo>
                    <a:pt x="42584" y="940857"/>
                  </a:lnTo>
                  <a:lnTo>
                    <a:pt x="36546" y="924668"/>
                  </a:lnTo>
                  <a:lnTo>
                    <a:pt x="31779" y="908479"/>
                  </a:lnTo>
                  <a:lnTo>
                    <a:pt x="26694" y="891973"/>
                  </a:lnTo>
                  <a:lnTo>
                    <a:pt x="21927" y="874832"/>
                  </a:lnTo>
                  <a:lnTo>
                    <a:pt x="18114" y="858008"/>
                  </a:lnTo>
                  <a:lnTo>
                    <a:pt x="14300" y="841184"/>
                  </a:lnTo>
                  <a:lnTo>
                    <a:pt x="10805" y="824043"/>
                  </a:lnTo>
                  <a:lnTo>
                    <a:pt x="7945" y="806585"/>
                  </a:lnTo>
                  <a:lnTo>
                    <a:pt x="5720" y="789126"/>
                  </a:lnTo>
                  <a:lnTo>
                    <a:pt x="3496" y="771668"/>
                  </a:lnTo>
                  <a:lnTo>
                    <a:pt x="2225" y="753892"/>
                  </a:lnTo>
                  <a:lnTo>
                    <a:pt x="636" y="736116"/>
                  </a:lnTo>
                  <a:lnTo>
                    <a:pt x="318" y="718340"/>
                  </a:lnTo>
                  <a:lnTo>
                    <a:pt x="0" y="699929"/>
                  </a:lnTo>
                  <a:lnTo>
                    <a:pt x="318" y="681836"/>
                  </a:lnTo>
                  <a:lnTo>
                    <a:pt x="636" y="664060"/>
                  </a:lnTo>
                  <a:lnTo>
                    <a:pt x="2225" y="646284"/>
                  </a:lnTo>
                  <a:lnTo>
                    <a:pt x="3496" y="628190"/>
                  </a:lnTo>
                  <a:lnTo>
                    <a:pt x="5720" y="610732"/>
                  </a:lnTo>
                  <a:lnTo>
                    <a:pt x="7945" y="593591"/>
                  </a:lnTo>
                  <a:lnTo>
                    <a:pt x="10805" y="576132"/>
                  </a:lnTo>
                  <a:lnTo>
                    <a:pt x="14300" y="558991"/>
                  </a:lnTo>
                  <a:lnTo>
                    <a:pt x="18114" y="542167"/>
                  </a:lnTo>
                  <a:lnTo>
                    <a:pt x="21927" y="525026"/>
                  </a:lnTo>
                  <a:lnTo>
                    <a:pt x="26694" y="508202"/>
                  </a:lnTo>
                  <a:lnTo>
                    <a:pt x="31779" y="491696"/>
                  </a:lnTo>
                  <a:lnTo>
                    <a:pt x="36546" y="475507"/>
                  </a:lnTo>
                  <a:lnTo>
                    <a:pt x="42584" y="459319"/>
                  </a:lnTo>
                  <a:lnTo>
                    <a:pt x="48622" y="443130"/>
                  </a:lnTo>
                  <a:lnTo>
                    <a:pt x="54977" y="427576"/>
                  </a:lnTo>
                  <a:lnTo>
                    <a:pt x="61969" y="412022"/>
                  </a:lnTo>
                  <a:lnTo>
                    <a:pt x="68960" y="396468"/>
                  </a:lnTo>
                  <a:lnTo>
                    <a:pt x="76587" y="381231"/>
                  </a:lnTo>
                  <a:lnTo>
                    <a:pt x="84532" y="366312"/>
                  </a:lnTo>
                  <a:lnTo>
                    <a:pt x="92794" y="351393"/>
                  </a:lnTo>
                  <a:lnTo>
                    <a:pt x="101374" y="337109"/>
                  </a:lnTo>
                  <a:lnTo>
                    <a:pt x="110590" y="322825"/>
                  </a:lnTo>
                  <a:lnTo>
                    <a:pt x="119806" y="308858"/>
                  </a:lnTo>
                  <a:lnTo>
                    <a:pt x="129340" y="294573"/>
                  </a:lnTo>
                  <a:lnTo>
                    <a:pt x="139191" y="280924"/>
                  </a:lnTo>
                  <a:lnTo>
                    <a:pt x="149360" y="267592"/>
                  </a:lnTo>
                  <a:lnTo>
                    <a:pt x="160165" y="254895"/>
                  </a:lnTo>
                  <a:lnTo>
                    <a:pt x="170970" y="241880"/>
                  </a:lnTo>
                  <a:lnTo>
                    <a:pt x="182093" y="229183"/>
                  </a:lnTo>
                  <a:lnTo>
                    <a:pt x="193533" y="217121"/>
                  </a:lnTo>
                  <a:lnTo>
                    <a:pt x="204973" y="205059"/>
                  </a:lnTo>
                  <a:lnTo>
                    <a:pt x="217367" y="193314"/>
                  </a:lnTo>
                  <a:lnTo>
                    <a:pt x="229443" y="181886"/>
                  </a:lnTo>
                  <a:lnTo>
                    <a:pt x="242154" y="170776"/>
                  </a:lnTo>
                  <a:lnTo>
                    <a:pt x="255184" y="159984"/>
                  </a:lnTo>
                  <a:lnTo>
                    <a:pt x="268213" y="149509"/>
                  </a:lnTo>
                  <a:lnTo>
                    <a:pt x="281560" y="139034"/>
                  </a:lnTo>
                  <a:lnTo>
                    <a:pt x="295225" y="128876"/>
                  </a:lnTo>
                  <a:lnTo>
                    <a:pt x="309208" y="119670"/>
                  </a:lnTo>
                  <a:lnTo>
                    <a:pt x="323190" y="110148"/>
                  </a:lnTo>
                  <a:lnTo>
                    <a:pt x="337491" y="101260"/>
                  </a:lnTo>
                  <a:lnTo>
                    <a:pt x="352109" y="92689"/>
                  </a:lnTo>
                  <a:lnTo>
                    <a:pt x="366727" y="84436"/>
                  </a:lnTo>
                  <a:lnTo>
                    <a:pt x="381981" y="76500"/>
                  </a:lnTo>
                  <a:lnTo>
                    <a:pt x="396917" y="68882"/>
                  </a:lnTo>
                  <a:lnTo>
                    <a:pt x="412489" y="61899"/>
                  </a:lnTo>
                  <a:lnTo>
                    <a:pt x="428060" y="54915"/>
                  </a:lnTo>
                  <a:lnTo>
                    <a:pt x="443632" y="48567"/>
                  </a:lnTo>
                  <a:lnTo>
                    <a:pt x="459839" y="42218"/>
                  </a:lnTo>
                  <a:lnTo>
                    <a:pt x="476046" y="36504"/>
                  </a:lnTo>
                  <a:lnTo>
                    <a:pt x="492254" y="31426"/>
                  </a:lnTo>
                  <a:lnTo>
                    <a:pt x="508779" y="26664"/>
                  </a:lnTo>
                  <a:lnTo>
                    <a:pt x="525939" y="21903"/>
                  </a:lnTo>
                  <a:lnTo>
                    <a:pt x="542464" y="17776"/>
                  </a:lnTo>
                  <a:lnTo>
                    <a:pt x="559625" y="14284"/>
                  </a:lnTo>
                  <a:lnTo>
                    <a:pt x="576785" y="11110"/>
                  </a:lnTo>
                  <a:lnTo>
                    <a:pt x="594264" y="8253"/>
                  </a:lnTo>
                  <a:lnTo>
                    <a:pt x="611424" y="5714"/>
                  </a:lnTo>
                  <a:lnTo>
                    <a:pt x="629220" y="3492"/>
                  </a:lnTo>
                  <a:lnTo>
                    <a:pt x="646699" y="2222"/>
                  </a:lnTo>
                  <a:lnTo>
                    <a:pt x="664813" y="952"/>
                  </a:lnTo>
                  <a:lnTo>
                    <a:pt x="682609" y="318"/>
                  </a:lnTo>
                  <a:lnTo>
                    <a:pt x="70072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8" name="组合 17"/>
          <p:cNvGrpSpPr/>
          <p:nvPr/>
        </p:nvGrpSpPr>
        <p:grpSpPr>
          <a:xfrm>
            <a:off x="6065046" y="1670538"/>
            <a:ext cx="2146697" cy="4682216"/>
            <a:chOff x="6065046" y="1670538"/>
            <a:chExt cx="2146697" cy="4682216"/>
          </a:xfrm>
        </p:grpSpPr>
        <p:sp>
          <p:nvSpPr>
            <p:cNvPr id="50" name="流程图: 手动输入 71"/>
            <p:cNvSpPr/>
            <p:nvPr/>
          </p:nvSpPr>
          <p:spPr>
            <a:xfrm rot="10800000">
              <a:off x="6065046" y="1670538"/>
              <a:ext cx="2146697" cy="46822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66 w 10000"/>
                <a:gd name="connsiteY0-2" fmla="*/ 942 h 10000"/>
                <a:gd name="connsiteX1-3" fmla="*/ 10000 w 10000"/>
                <a:gd name="connsiteY1-4" fmla="*/ 0 h 10000"/>
                <a:gd name="connsiteX2-5" fmla="*/ 10000 w 10000"/>
                <a:gd name="connsiteY2-6" fmla="*/ 10000 h 10000"/>
                <a:gd name="connsiteX3-7" fmla="*/ 0 w 10000"/>
                <a:gd name="connsiteY3-8" fmla="*/ 10000 h 10000"/>
                <a:gd name="connsiteX4-9" fmla="*/ 66 w 10000"/>
                <a:gd name="connsiteY4-10" fmla="*/ 942 h 10000"/>
                <a:gd name="connsiteX0-11" fmla="*/ 5 w 9939"/>
                <a:gd name="connsiteY0-12" fmla="*/ 942 h 10000"/>
                <a:gd name="connsiteX1-13" fmla="*/ 9939 w 9939"/>
                <a:gd name="connsiteY1-14" fmla="*/ 0 h 10000"/>
                <a:gd name="connsiteX2-15" fmla="*/ 9939 w 9939"/>
                <a:gd name="connsiteY2-16" fmla="*/ 10000 h 10000"/>
                <a:gd name="connsiteX3-17" fmla="*/ 26 w 9939"/>
                <a:gd name="connsiteY3-18" fmla="*/ 9436 h 10000"/>
                <a:gd name="connsiteX4-19" fmla="*/ 5 w 9939"/>
                <a:gd name="connsiteY4-20" fmla="*/ 94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939" h="10000">
                  <a:moveTo>
                    <a:pt x="5" y="942"/>
                  </a:moveTo>
                  <a:lnTo>
                    <a:pt x="9939" y="0"/>
                  </a:lnTo>
                  <a:lnTo>
                    <a:pt x="9939" y="10000"/>
                  </a:lnTo>
                  <a:lnTo>
                    <a:pt x="26" y="9436"/>
                  </a:lnTo>
                  <a:cubicBezTo>
                    <a:pt x="48" y="6417"/>
                    <a:pt x="-17" y="3961"/>
                    <a:pt x="5" y="942"/>
                  </a:cubicBezTo>
                  <a:close/>
                </a:path>
              </a:pathLst>
            </a:custGeom>
            <a:solidFill>
              <a:srgbClr val="046FB6"/>
            </a:soli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流程图: 手动输入 50"/>
            <p:cNvSpPr/>
            <p:nvPr/>
          </p:nvSpPr>
          <p:spPr>
            <a:xfrm rot="10800000">
              <a:off x="6075722" y="2771490"/>
              <a:ext cx="2136021" cy="1909042"/>
            </a:xfrm>
            <a:prstGeom prst="flowChartManualInput">
              <a:avLst/>
            </a:prstGeom>
            <a:blipFill dpi="0" rotWithShape="0">
              <a:blip r:embed="rId3"/>
              <a:srcRect/>
              <a:stretch>
                <a:fillRect l="-1" r="-111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113"/>
            <p:cNvSpPr txBox="1">
              <a:spLocks noChangeArrowheads="1"/>
            </p:cNvSpPr>
            <p:nvPr/>
          </p:nvSpPr>
          <p:spPr bwMode="auto">
            <a:xfrm flipH="1">
              <a:off x="6186752" y="4814313"/>
              <a:ext cx="1857350" cy="109784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74" name="KSO_Shape"/>
            <p:cNvSpPr/>
            <p:nvPr/>
          </p:nvSpPr>
          <p:spPr bwMode="auto">
            <a:xfrm>
              <a:off x="6859030" y="1912197"/>
              <a:ext cx="635000" cy="802106"/>
            </a:xfrm>
            <a:custGeom>
              <a:avLst/>
              <a:gdLst>
                <a:gd name="T0" fmla="*/ 409258 w 1908175"/>
                <a:gd name="T1" fmla="*/ 1596961 h 2408238"/>
                <a:gd name="T2" fmla="*/ 401003 w 1908175"/>
                <a:gd name="T3" fmla="*/ 1624631 h 2408238"/>
                <a:gd name="T4" fmla="*/ 401003 w 1908175"/>
                <a:gd name="T5" fmla="*/ 1652937 h 2408238"/>
                <a:gd name="T6" fmla="*/ 409258 w 1908175"/>
                <a:gd name="T7" fmla="*/ 1679971 h 2408238"/>
                <a:gd name="T8" fmla="*/ 425133 w 1908175"/>
                <a:gd name="T9" fmla="*/ 1704142 h 2408238"/>
                <a:gd name="T10" fmla="*/ 554990 w 1908175"/>
                <a:gd name="T11" fmla="*/ 1802737 h 2408238"/>
                <a:gd name="T12" fmla="*/ 581660 w 1908175"/>
                <a:gd name="T13" fmla="*/ 1815459 h 2408238"/>
                <a:gd name="T14" fmla="*/ 609600 w 1908175"/>
                <a:gd name="T15" fmla="*/ 1819275 h 2408238"/>
                <a:gd name="T16" fmla="*/ 637540 w 1908175"/>
                <a:gd name="T17" fmla="*/ 1815459 h 2408238"/>
                <a:gd name="T18" fmla="*/ 663575 w 1908175"/>
                <a:gd name="T19" fmla="*/ 1803055 h 2408238"/>
                <a:gd name="T20" fmla="*/ 685483 w 1908175"/>
                <a:gd name="T21" fmla="*/ 1783336 h 2408238"/>
                <a:gd name="T22" fmla="*/ 915988 w 1908175"/>
                <a:gd name="T23" fmla="*/ 1192088 h 2408238"/>
                <a:gd name="T24" fmla="*/ 1603504 w 1908175"/>
                <a:gd name="T25" fmla="*/ 317 h 2408238"/>
                <a:gd name="T26" fmla="*/ 1642621 w 1908175"/>
                <a:gd name="T27" fmla="*/ 16177 h 2408238"/>
                <a:gd name="T28" fmla="*/ 1902769 w 1908175"/>
                <a:gd name="T29" fmla="*/ 238854 h 2408238"/>
                <a:gd name="T30" fmla="*/ 1907221 w 1908175"/>
                <a:gd name="T31" fmla="*/ 279456 h 2408238"/>
                <a:gd name="T32" fmla="*/ 1887503 w 1908175"/>
                <a:gd name="T33" fmla="*/ 316886 h 2408238"/>
                <a:gd name="T34" fmla="*/ 1850612 w 1908175"/>
                <a:gd name="T35" fmla="*/ 336552 h 2408238"/>
                <a:gd name="T36" fmla="*/ 1809586 w 1908175"/>
                <a:gd name="T37" fmla="*/ 332746 h 2408238"/>
                <a:gd name="T38" fmla="*/ 1514715 w 1908175"/>
                <a:gd name="T39" fmla="*/ 544883 h 2408238"/>
                <a:gd name="T40" fmla="*/ 1542348 w 1908175"/>
                <a:gd name="T41" fmla="*/ 572827 h 2408238"/>
                <a:gd name="T42" fmla="*/ 1559817 w 1908175"/>
                <a:gd name="T43" fmla="*/ 606169 h 2408238"/>
                <a:gd name="T44" fmla="*/ 1567122 w 1908175"/>
                <a:gd name="T45" fmla="*/ 642687 h 2408238"/>
                <a:gd name="T46" fmla="*/ 1563311 w 1908175"/>
                <a:gd name="T47" fmla="*/ 680157 h 2408238"/>
                <a:gd name="T48" fmla="*/ 1549018 w 1908175"/>
                <a:gd name="T49" fmla="*/ 715722 h 2408238"/>
                <a:gd name="T50" fmla="*/ 708286 w 1908175"/>
                <a:gd name="T51" fmla="*/ 1844913 h 2408238"/>
                <a:gd name="T52" fmla="*/ 677477 w 1908175"/>
                <a:gd name="T53" fmla="*/ 1867776 h 2408238"/>
                <a:gd name="T54" fmla="*/ 642222 w 1908175"/>
                <a:gd name="T55" fmla="*/ 1879843 h 2408238"/>
                <a:gd name="T56" fmla="*/ 605060 w 1908175"/>
                <a:gd name="T57" fmla="*/ 1882066 h 2408238"/>
                <a:gd name="T58" fmla="*/ 568217 w 1908175"/>
                <a:gd name="T59" fmla="*/ 1873174 h 2408238"/>
                <a:gd name="T60" fmla="*/ 481825 w 1908175"/>
                <a:gd name="T61" fmla="*/ 1814111 h 2408238"/>
                <a:gd name="T62" fmla="*/ 45102 w 1908175"/>
                <a:gd name="T63" fmla="*/ 2399982 h 2408238"/>
                <a:gd name="T64" fmla="*/ 32079 w 1908175"/>
                <a:gd name="T65" fmla="*/ 2407603 h 2408238"/>
                <a:gd name="T66" fmla="*/ 17469 w 1908175"/>
                <a:gd name="T67" fmla="*/ 2406650 h 2408238"/>
                <a:gd name="T68" fmla="*/ 4764 w 1908175"/>
                <a:gd name="T69" fmla="*/ 2397124 h 2408238"/>
                <a:gd name="T70" fmla="*/ 0 w 1908175"/>
                <a:gd name="T71" fmla="*/ 2379659 h 2408238"/>
                <a:gd name="T72" fmla="*/ 435770 w 1908175"/>
                <a:gd name="T73" fmla="*/ 1796328 h 2408238"/>
                <a:gd name="T74" fmla="*/ 388763 w 1908175"/>
                <a:gd name="T75" fmla="*/ 1744569 h 2408238"/>
                <a:gd name="T76" fmla="*/ 362719 w 1908175"/>
                <a:gd name="T77" fmla="*/ 1715989 h 2408238"/>
                <a:gd name="T78" fmla="*/ 346838 w 1908175"/>
                <a:gd name="T79" fmla="*/ 1681695 h 2408238"/>
                <a:gd name="T80" fmla="*/ 341438 w 1908175"/>
                <a:gd name="T81" fmla="*/ 1644542 h 2408238"/>
                <a:gd name="T82" fmla="*/ 346838 w 1908175"/>
                <a:gd name="T83" fmla="*/ 1607707 h 2408238"/>
                <a:gd name="T84" fmla="*/ 363036 w 1908175"/>
                <a:gd name="T85" fmla="*/ 1572459 h 2408238"/>
                <a:gd name="T86" fmla="*/ 1205039 w 1908175"/>
                <a:gd name="T87" fmla="*/ 444538 h 2408238"/>
                <a:gd name="T88" fmla="*/ 1236800 w 1908175"/>
                <a:gd name="T89" fmla="*/ 423263 h 2408238"/>
                <a:gd name="T90" fmla="*/ 1272374 w 1908175"/>
                <a:gd name="T91" fmla="*/ 412784 h 2408238"/>
                <a:gd name="T92" fmla="*/ 1309852 w 1908175"/>
                <a:gd name="T93" fmla="*/ 412466 h 2408238"/>
                <a:gd name="T94" fmla="*/ 1346378 w 1908175"/>
                <a:gd name="T95" fmla="*/ 423263 h 2408238"/>
                <a:gd name="T96" fmla="*/ 1396879 w 1908175"/>
                <a:gd name="T97" fmla="*/ 456287 h 2408238"/>
                <a:gd name="T98" fmla="*/ 1533856 w 1908175"/>
                <a:gd name="T99" fmla="*/ 105629 h 2408238"/>
                <a:gd name="T100" fmla="*/ 1525905 w 1908175"/>
                <a:gd name="T101" fmla="*/ 65344 h 2408238"/>
                <a:gd name="T102" fmla="*/ 1541806 w 1908175"/>
                <a:gd name="T103" fmla="*/ 26645 h 2408238"/>
                <a:gd name="T104" fmla="*/ 1576153 w 1908175"/>
                <a:gd name="T105" fmla="*/ 3172 h 2408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8175" h="2408238">
                  <a:moveTo>
                    <a:pt x="790575" y="1079500"/>
                  </a:moveTo>
                  <a:lnTo>
                    <a:pt x="419418" y="1579468"/>
                  </a:lnTo>
                  <a:lnTo>
                    <a:pt x="416560" y="1583921"/>
                  </a:lnTo>
                  <a:lnTo>
                    <a:pt x="414020" y="1587738"/>
                  </a:lnTo>
                  <a:lnTo>
                    <a:pt x="411480" y="1592190"/>
                  </a:lnTo>
                  <a:lnTo>
                    <a:pt x="409258" y="1596961"/>
                  </a:lnTo>
                  <a:lnTo>
                    <a:pt x="407035" y="1601096"/>
                  </a:lnTo>
                  <a:lnTo>
                    <a:pt x="405765" y="1605866"/>
                  </a:lnTo>
                  <a:lnTo>
                    <a:pt x="404178" y="1610637"/>
                  </a:lnTo>
                  <a:lnTo>
                    <a:pt x="402908" y="1615090"/>
                  </a:lnTo>
                  <a:lnTo>
                    <a:pt x="401638" y="1619860"/>
                  </a:lnTo>
                  <a:lnTo>
                    <a:pt x="401003" y="1624631"/>
                  </a:lnTo>
                  <a:lnTo>
                    <a:pt x="400685" y="1629084"/>
                  </a:lnTo>
                  <a:lnTo>
                    <a:pt x="400368" y="1633854"/>
                  </a:lnTo>
                  <a:lnTo>
                    <a:pt x="400050" y="1638625"/>
                  </a:lnTo>
                  <a:lnTo>
                    <a:pt x="400368" y="1643396"/>
                  </a:lnTo>
                  <a:lnTo>
                    <a:pt x="400685" y="1648166"/>
                  </a:lnTo>
                  <a:lnTo>
                    <a:pt x="401003" y="1652937"/>
                  </a:lnTo>
                  <a:lnTo>
                    <a:pt x="401955" y="1657708"/>
                  </a:lnTo>
                  <a:lnTo>
                    <a:pt x="402908" y="1662160"/>
                  </a:lnTo>
                  <a:lnTo>
                    <a:pt x="404178" y="1666613"/>
                  </a:lnTo>
                  <a:lnTo>
                    <a:pt x="405765" y="1671384"/>
                  </a:lnTo>
                  <a:lnTo>
                    <a:pt x="407353" y="1675836"/>
                  </a:lnTo>
                  <a:lnTo>
                    <a:pt x="409258" y="1679971"/>
                  </a:lnTo>
                  <a:lnTo>
                    <a:pt x="411480" y="1684424"/>
                  </a:lnTo>
                  <a:lnTo>
                    <a:pt x="413703" y="1688558"/>
                  </a:lnTo>
                  <a:lnTo>
                    <a:pt x="416243" y="1692693"/>
                  </a:lnTo>
                  <a:lnTo>
                    <a:pt x="419100" y="1696509"/>
                  </a:lnTo>
                  <a:lnTo>
                    <a:pt x="421958" y="1700644"/>
                  </a:lnTo>
                  <a:lnTo>
                    <a:pt x="425133" y="1704142"/>
                  </a:lnTo>
                  <a:lnTo>
                    <a:pt x="428625" y="1707641"/>
                  </a:lnTo>
                  <a:lnTo>
                    <a:pt x="432435" y="1711457"/>
                  </a:lnTo>
                  <a:lnTo>
                    <a:pt x="435928" y="1714638"/>
                  </a:lnTo>
                  <a:lnTo>
                    <a:pt x="439738" y="1717818"/>
                  </a:lnTo>
                  <a:lnTo>
                    <a:pt x="550545" y="1799874"/>
                  </a:lnTo>
                  <a:lnTo>
                    <a:pt x="554990" y="1802737"/>
                  </a:lnTo>
                  <a:lnTo>
                    <a:pt x="558800" y="1805599"/>
                  </a:lnTo>
                  <a:lnTo>
                    <a:pt x="563245" y="1807825"/>
                  </a:lnTo>
                  <a:lnTo>
                    <a:pt x="568008" y="1810370"/>
                  </a:lnTo>
                  <a:lnTo>
                    <a:pt x="572135" y="1812278"/>
                  </a:lnTo>
                  <a:lnTo>
                    <a:pt x="576898" y="1813868"/>
                  </a:lnTo>
                  <a:lnTo>
                    <a:pt x="581660" y="1815459"/>
                  </a:lnTo>
                  <a:lnTo>
                    <a:pt x="586105" y="1816413"/>
                  </a:lnTo>
                  <a:lnTo>
                    <a:pt x="590868" y="1817685"/>
                  </a:lnTo>
                  <a:lnTo>
                    <a:pt x="595630" y="1818321"/>
                  </a:lnTo>
                  <a:lnTo>
                    <a:pt x="600075" y="1818957"/>
                  </a:lnTo>
                  <a:lnTo>
                    <a:pt x="604838" y="1819275"/>
                  </a:lnTo>
                  <a:lnTo>
                    <a:pt x="609600" y="1819275"/>
                  </a:lnTo>
                  <a:lnTo>
                    <a:pt x="614363" y="1819275"/>
                  </a:lnTo>
                  <a:lnTo>
                    <a:pt x="619125" y="1818957"/>
                  </a:lnTo>
                  <a:lnTo>
                    <a:pt x="623888" y="1818321"/>
                  </a:lnTo>
                  <a:lnTo>
                    <a:pt x="628650" y="1817685"/>
                  </a:lnTo>
                  <a:lnTo>
                    <a:pt x="633095" y="1816413"/>
                  </a:lnTo>
                  <a:lnTo>
                    <a:pt x="637540" y="1815459"/>
                  </a:lnTo>
                  <a:lnTo>
                    <a:pt x="642303" y="1813550"/>
                  </a:lnTo>
                  <a:lnTo>
                    <a:pt x="646748" y="1812278"/>
                  </a:lnTo>
                  <a:lnTo>
                    <a:pt x="650875" y="1810052"/>
                  </a:lnTo>
                  <a:lnTo>
                    <a:pt x="655320" y="1808143"/>
                  </a:lnTo>
                  <a:lnTo>
                    <a:pt x="659448" y="1805599"/>
                  </a:lnTo>
                  <a:lnTo>
                    <a:pt x="663575" y="1803055"/>
                  </a:lnTo>
                  <a:lnTo>
                    <a:pt x="667385" y="1800192"/>
                  </a:lnTo>
                  <a:lnTo>
                    <a:pt x="671513" y="1797330"/>
                  </a:lnTo>
                  <a:lnTo>
                    <a:pt x="675005" y="1794149"/>
                  </a:lnTo>
                  <a:lnTo>
                    <a:pt x="678498" y="1790969"/>
                  </a:lnTo>
                  <a:lnTo>
                    <a:pt x="682308" y="1787470"/>
                  </a:lnTo>
                  <a:lnTo>
                    <a:pt x="685483" y="1783336"/>
                  </a:lnTo>
                  <a:lnTo>
                    <a:pt x="688658" y="1779519"/>
                  </a:lnTo>
                  <a:lnTo>
                    <a:pt x="1036638" y="1310401"/>
                  </a:lnTo>
                  <a:lnTo>
                    <a:pt x="1006793" y="1280505"/>
                  </a:lnTo>
                  <a:lnTo>
                    <a:pt x="976630" y="1250609"/>
                  </a:lnTo>
                  <a:lnTo>
                    <a:pt x="946468" y="1221031"/>
                  </a:lnTo>
                  <a:lnTo>
                    <a:pt x="915988" y="1192088"/>
                  </a:lnTo>
                  <a:lnTo>
                    <a:pt x="885508" y="1163146"/>
                  </a:lnTo>
                  <a:lnTo>
                    <a:pt x="854075" y="1135158"/>
                  </a:lnTo>
                  <a:lnTo>
                    <a:pt x="822325" y="1106852"/>
                  </a:lnTo>
                  <a:lnTo>
                    <a:pt x="790575" y="1079500"/>
                  </a:lnTo>
                  <a:close/>
                  <a:moveTo>
                    <a:pt x="1596825" y="0"/>
                  </a:moveTo>
                  <a:lnTo>
                    <a:pt x="1603504" y="317"/>
                  </a:lnTo>
                  <a:lnTo>
                    <a:pt x="1610501" y="1586"/>
                  </a:lnTo>
                  <a:lnTo>
                    <a:pt x="1617179" y="2855"/>
                  </a:lnTo>
                  <a:lnTo>
                    <a:pt x="1624176" y="5392"/>
                  </a:lnTo>
                  <a:lnTo>
                    <a:pt x="1630536" y="8247"/>
                  </a:lnTo>
                  <a:lnTo>
                    <a:pt x="1636897" y="11737"/>
                  </a:lnTo>
                  <a:lnTo>
                    <a:pt x="1642621" y="16177"/>
                  </a:lnTo>
                  <a:lnTo>
                    <a:pt x="1882097" y="210623"/>
                  </a:lnTo>
                  <a:lnTo>
                    <a:pt x="1887503" y="215698"/>
                  </a:lnTo>
                  <a:lnTo>
                    <a:pt x="1891956" y="221090"/>
                  </a:lnTo>
                  <a:lnTo>
                    <a:pt x="1896408" y="226800"/>
                  </a:lnTo>
                  <a:lnTo>
                    <a:pt x="1899906" y="232510"/>
                  </a:lnTo>
                  <a:lnTo>
                    <a:pt x="1902769" y="238854"/>
                  </a:lnTo>
                  <a:lnTo>
                    <a:pt x="1905313" y="245515"/>
                  </a:lnTo>
                  <a:lnTo>
                    <a:pt x="1906903" y="252176"/>
                  </a:lnTo>
                  <a:lnTo>
                    <a:pt x="1907857" y="259155"/>
                  </a:lnTo>
                  <a:lnTo>
                    <a:pt x="1908175" y="265816"/>
                  </a:lnTo>
                  <a:lnTo>
                    <a:pt x="1908175" y="272794"/>
                  </a:lnTo>
                  <a:lnTo>
                    <a:pt x="1907221" y="279456"/>
                  </a:lnTo>
                  <a:lnTo>
                    <a:pt x="1905313" y="286434"/>
                  </a:lnTo>
                  <a:lnTo>
                    <a:pt x="1903405" y="292778"/>
                  </a:lnTo>
                  <a:lnTo>
                    <a:pt x="1900542" y="299122"/>
                  </a:lnTo>
                  <a:lnTo>
                    <a:pt x="1896726" y="305783"/>
                  </a:lnTo>
                  <a:lnTo>
                    <a:pt x="1892592" y="311493"/>
                  </a:lnTo>
                  <a:lnTo>
                    <a:pt x="1887503" y="316886"/>
                  </a:lnTo>
                  <a:lnTo>
                    <a:pt x="1882097" y="321961"/>
                  </a:lnTo>
                  <a:lnTo>
                    <a:pt x="1876372" y="325767"/>
                  </a:lnTo>
                  <a:lnTo>
                    <a:pt x="1870012" y="329574"/>
                  </a:lnTo>
                  <a:lnTo>
                    <a:pt x="1863969" y="332746"/>
                  </a:lnTo>
                  <a:lnTo>
                    <a:pt x="1857608" y="334966"/>
                  </a:lnTo>
                  <a:lnTo>
                    <a:pt x="1850612" y="336552"/>
                  </a:lnTo>
                  <a:lnTo>
                    <a:pt x="1843933" y="337821"/>
                  </a:lnTo>
                  <a:lnTo>
                    <a:pt x="1836937" y="338138"/>
                  </a:lnTo>
                  <a:lnTo>
                    <a:pt x="1830258" y="337821"/>
                  </a:lnTo>
                  <a:lnTo>
                    <a:pt x="1823261" y="336552"/>
                  </a:lnTo>
                  <a:lnTo>
                    <a:pt x="1816583" y="335283"/>
                  </a:lnTo>
                  <a:lnTo>
                    <a:pt x="1809586" y="332746"/>
                  </a:lnTo>
                  <a:lnTo>
                    <a:pt x="1803226" y="329891"/>
                  </a:lnTo>
                  <a:lnTo>
                    <a:pt x="1797183" y="326084"/>
                  </a:lnTo>
                  <a:lnTo>
                    <a:pt x="1791141" y="321961"/>
                  </a:lnTo>
                  <a:lnTo>
                    <a:pt x="1723056" y="266679"/>
                  </a:lnTo>
                  <a:lnTo>
                    <a:pt x="1503281" y="536626"/>
                  </a:lnTo>
                  <a:lnTo>
                    <a:pt x="1514715" y="544883"/>
                  </a:lnTo>
                  <a:lnTo>
                    <a:pt x="1519797" y="549328"/>
                  </a:lnTo>
                  <a:lnTo>
                    <a:pt x="1524879" y="553456"/>
                  </a:lnTo>
                  <a:lnTo>
                    <a:pt x="1529643" y="558220"/>
                  </a:lnTo>
                  <a:lnTo>
                    <a:pt x="1534408" y="562983"/>
                  </a:lnTo>
                  <a:lnTo>
                    <a:pt x="1538219" y="567428"/>
                  </a:lnTo>
                  <a:lnTo>
                    <a:pt x="1542348" y="572827"/>
                  </a:lnTo>
                  <a:lnTo>
                    <a:pt x="1545842" y="577907"/>
                  </a:lnTo>
                  <a:lnTo>
                    <a:pt x="1549336" y="583306"/>
                  </a:lnTo>
                  <a:lnTo>
                    <a:pt x="1552194" y="588704"/>
                  </a:lnTo>
                  <a:lnTo>
                    <a:pt x="1555053" y="594420"/>
                  </a:lnTo>
                  <a:lnTo>
                    <a:pt x="1557594" y="600136"/>
                  </a:lnTo>
                  <a:lnTo>
                    <a:pt x="1559817" y="606169"/>
                  </a:lnTo>
                  <a:lnTo>
                    <a:pt x="1561723" y="612202"/>
                  </a:lnTo>
                  <a:lnTo>
                    <a:pt x="1563311" y="618236"/>
                  </a:lnTo>
                  <a:lnTo>
                    <a:pt x="1564899" y="624269"/>
                  </a:lnTo>
                  <a:lnTo>
                    <a:pt x="1565852" y="630620"/>
                  </a:lnTo>
                  <a:lnTo>
                    <a:pt x="1566804" y="636653"/>
                  </a:lnTo>
                  <a:lnTo>
                    <a:pt x="1567122" y="642687"/>
                  </a:lnTo>
                  <a:lnTo>
                    <a:pt x="1567440" y="648720"/>
                  </a:lnTo>
                  <a:lnTo>
                    <a:pt x="1567122" y="655388"/>
                  </a:lnTo>
                  <a:lnTo>
                    <a:pt x="1566804" y="661422"/>
                  </a:lnTo>
                  <a:lnTo>
                    <a:pt x="1565852" y="667455"/>
                  </a:lnTo>
                  <a:lnTo>
                    <a:pt x="1564899" y="674124"/>
                  </a:lnTo>
                  <a:lnTo>
                    <a:pt x="1563311" y="680157"/>
                  </a:lnTo>
                  <a:lnTo>
                    <a:pt x="1562040" y="686190"/>
                  </a:lnTo>
                  <a:lnTo>
                    <a:pt x="1559817" y="692224"/>
                  </a:lnTo>
                  <a:lnTo>
                    <a:pt x="1557594" y="698257"/>
                  </a:lnTo>
                  <a:lnTo>
                    <a:pt x="1555053" y="704290"/>
                  </a:lnTo>
                  <a:lnTo>
                    <a:pt x="1552194" y="710006"/>
                  </a:lnTo>
                  <a:lnTo>
                    <a:pt x="1549018" y="715722"/>
                  </a:lnTo>
                  <a:lnTo>
                    <a:pt x="1545524" y="721120"/>
                  </a:lnTo>
                  <a:lnTo>
                    <a:pt x="1541713" y="726836"/>
                  </a:lnTo>
                  <a:lnTo>
                    <a:pt x="721308" y="1829988"/>
                  </a:lnTo>
                  <a:lnTo>
                    <a:pt x="717497" y="1835386"/>
                  </a:lnTo>
                  <a:lnTo>
                    <a:pt x="713050" y="1840467"/>
                  </a:lnTo>
                  <a:lnTo>
                    <a:pt x="708286" y="1844913"/>
                  </a:lnTo>
                  <a:lnTo>
                    <a:pt x="703839" y="1849358"/>
                  </a:lnTo>
                  <a:lnTo>
                    <a:pt x="698757" y="1853487"/>
                  </a:lnTo>
                  <a:lnTo>
                    <a:pt x="693675" y="1857615"/>
                  </a:lnTo>
                  <a:lnTo>
                    <a:pt x="688594" y="1861108"/>
                  </a:lnTo>
                  <a:lnTo>
                    <a:pt x="683194" y="1864283"/>
                  </a:lnTo>
                  <a:lnTo>
                    <a:pt x="677477" y="1867776"/>
                  </a:lnTo>
                  <a:lnTo>
                    <a:pt x="672078" y="1870316"/>
                  </a:lnTo>
                  <a:lnTo>
                    <a:pt x="666360" y="1872539"/>
                  </a:lnTo>
                  <a:lnTo>
                    <a:pt x="660326" y="1875080"/>
                  </a:lnTo>
                  <a:lnTo>
                    <a:pt x="654291" y="1876985"/>
                  </a:lnTo>
                  <a:lnTo>
                    <a:pt x="648256" y="1878890"/>
                  </a:lnTo>
                  <a:lnTo>
                    <a:pt x="642222" y="1879843"/>
                  </a:lnTo>
                  <a:lnTo>
                    <a:pt x="636187" y="1881113"/>
                  </a:lnTo>
                  <a:lnTo>
                    <a:pt x="629834" y="1881748"/>
                  </a:lnTo>
                  <a:lnTo>
                    <a:pt x="623800" y="1882383"/>
                  </a:lnTo>
                  <a:lnTo>
                    <a:pt x="617447" y="1882383"/>
                  </a:lnTo>
                  <a:lnTo>
                    <a:pt x="611413" y="1882383"/>
                  </a:lnTo>
                  <a:lnTo>
                    <a:pt x="605060" y="1882066"/>
                  </a:lnTo>
                  <a:lnTo>
                    <a:pt x="598708" y="1881431"/>
                  </a:lnTo>
                  <a:lnTo>
                    <a:pt x="592673" y="1880160"/>
                  </a:lnTo>
                  <a:lnTo>
                    <a:pt x="586321" y="1878890"/>
                  </a:lnTo>
                  <a:lnTo>
                    <a:pt x="580286" y="1876985"/>
                  </a:lnTo>
                  <a:lnTo>
                    <a:pt x="574252" y="1875080"/>
                  </a:lnTo>
                  <a:lnTo>
                    <a:pt x="568217" y="1873174"/>
                  </a:lnTo>
                  <a:lnTo>
                    <a:pt x="562500" y="1870634"/>
                  </a:lnTo>
                  <a:lnTo>
                    <a:pt x="556465" y="1867141"/>
                  </a:lnTo>
                  <a:lnTo>
                    <a:pt x="550748" y="1864283"/>
                  </a:lnTo>
                  <a:lnTo>
                    <a:pt x="545031" y="1860790"/>
                  </a:lnTo>
                  <a:lnTo>
                    <a:pt x="539631" y="1856980"/>
                  </a:lnTo>
                  <a:lnTo>
                    <a:pt x="481825" y="1814111"/>
                  </a:lnTo>
                  <a:lnTo>
                    <a:pt x="481507" y="1817604"/>
                  </a:lnTo>
                  <a:lnTo>
                    <a:pt x="480554" y="1821414"/>
                  </a:lnTo>
                  <a:lnTo>
                    <a:pt x="479284" y="1824590"/>
                  </a:lnTo>
                  <a:lnTo>
                    <a:pt x="477061" y="1827765"/>
                  </a:lnTo>
                  <a:lnTo>
                    <a:pt x="47007" y="2397759"/>
                  </a:lnTo>
                  <a:lnTo>
                    <a:pt x="45102" y="2399982"/>
                  </a:lnTo>
                  <a:lnTo>
                    <a:pt x="43196" y="2401570"/>
                  </a:lnTo>
                  <a:lnTo>
                    <a:pt x="41290" y="2403475"/>
                  </a:lnTo>
                  <a:lnTo>
                    <a:pt x="39067" y="2404428"/>
                  </a:lnTo>
                  <a:lnTo>
                    <a:pt x="36844" y="2406015"/>
                  </a:lnTo>
                  <a:lnTo>
                    <a:pt x="34620" y="2406650"/>
                  </a:lnTo>
                  <a:lnTo>
                    <a:pt x="32079" y="2407603"/>
                  </a:lnTo>
                  <a:lnTo>
                    <a:pt x="29538" y="2407921"/>
                  </a:lnTo>
                  <a:lnTo>
                    <a:pt x="26997" y="2408238"/>
                  </a:lnTo>
                  <a:lnTo>
                    <a:pt x="24457" y="2408238"/>
                  </a:lnTo>
                  <a:lnTo>
                    <a:pt x="21916" y="2407921"/>
                  </a:lnTo>
                  <a:lnTo>
                    <a:pt x="20010" y="2407603"/>
                  </a:lnTo>
                  <a:lnTo>
                    <a:pt x="17469" y="2406650"/>
                  </a:lnTo>
                  <a:lnTo>
                    <a:pt x="14928" y="2405698"/>
                  </a:lnTo>
                  <a:lnTo>
                    <a:pt x="12705" y="2404428"/>
                  </a:lnTo>
                  <a:lnTo>
                    <a:pt x="10481" y="2402840"/>
                  </a:lnTo>
                  <a:lnTo>
                    <a:pt x="8258" y="2400935"/>
                  </a:lnTo>
                  <a:lnTo>
                    <a:pt x="6352" y="2399347"/>
                  </a:lnTo>
                  <a:lnTo>
                    <a:pt x="4764" y="2397124"/>
                  </a:lnTo>
                  <a:lnTo>
                    <a:pt x="3494" y="2394584"/>
                  </a:lnTo>
                  <a:lnTo>
                    <a:pt x="1906" y="2392043"/>
                  </a:lnTo>
                  <a:lnTo>
                    <a:pt x="1270" y="2389503"/>
                  </a:lnTo>
                  <a:lnTo>
                    <a:pt x="635" y="2386963"/>
                  </a:lnTo>
                  <a:lnTo>
                    <a:pt x="0" y="2384422"/>
                  </a:lnTo>
                  <a:lnTo>
                    <a:pt x="0" y="2379659"/>
                  </a:lnTo>
                  <a:lnTo>
                    <a:pt x="1270" y="2375213"/>
                  </a:lnTo>
                  <a:lnTo>
                    <a:pt x="1906" y="2372991"/>
                  </a:lnTo>
                  <a:lnTo>
                    <a:pt x="2541" y="2370768"/>
                  </a:lnTo>
                  <a:lnTo>
                    <a:pt x="4129" y="2368545"/>
                  </a:lnTo>
                  <a:lnTo>
                    <a:pt x="5399" y="2366322"/>
                  </a:lnTo>
                  <a:lnTo>
                    <a:pt x="435770" y="1796328"/>
                  </a:lnTo>
                  <a:lnTo>
                    <a:pt x="438311" y="1793788"/>
                  </a:lnTo>
                  <a:lnTo>
                    <a:pt x="441170" y="1791248"/>
                  </a:lnTo>
                  <a:lnTo>
                    <a:pt x="444029" y="1789660"/>
                  </a:lnTo>
                  <a:lnTo>
                    <a:pt x="447205" y="1788390"/>
                  </a:lnTo>
                  <a:lnTo>
                    <a:pt x="394163" y="1748697"/>
                  </a:lnTo>
                  <a:lnTo>
                    <a:pt x="388763" y="1744569"/>
                  </a:lnTo>
                  <a:lnTo>
                    <a:pt x="383681" y="1740440"/>
                  </a:lnTo>
                  <a:lnTo>
                    <a:pt x="378917" y="1735677"/>
                  </a:lnTo>
                  <a:lnTo>
                    <a:pt x="374470" y="1730914"/>
                  </a:lnTo>
                  <a:lnTo>
                    <a:pt x="370341" y="1726468"/>
                  </a:lnTo>
                  <a:lnTo>
                    <a:pt x="366212" y="1721070"/>
                  </a:lnTo>
                  <a:lnTo>
                    <a:pt x="362719" y="1715989"/>
                  </a:lnTo>
                  <a:lnTo>
                    <a:pt x="359542" y="1710591"/>
                  </a:lnTo>
                  <a:lnTo>
                    <a:pt x="356366" y="1705193"/>
                  </a:lnTo>
                  <a:lnTo>
                    <a:pt x="353825" y="1699477"/>
                  </a:lnTo>
                  <a:lnTo>
                    <a:pt x="351284" y="1693444"/>
                  </a:lnTo>
                  <a:lnTo>
                    <a:pt x="349061" y="1687728"/>
                  </a:lnTo>
                  <a:lnTo>
                    <a:pt x="346838" y="1681695"/>
                  </a:lnTo>
                  <a:lnTo>
                    <a:pt x="345567" y="1675661"/>
                  </a:lnTo>
                  <a:lnTo>
                    <a:pt x="343979" y="1669628"/>
                  </a:lnTo>
                  <a:lnTo>
                    <a:pt x="343026" y="1663277"/>
                  </a:lnTo>
                  <a:lnTo>
                    <a:pt x="342073" y="1657244"/>
                  </a:lnTo>
                  <a:lnTo>
                    <a:pt x="341438" y="1651210"/>
                  </a:lnTo>
                  <a:lnTo>
                    <a:pt x="341438" y="1644542"/>
                  </a:lnTo>
                  <a:lnTo>
                    <a:pt x="341438" y="1638508"/>
                  </a:lnTo>
                  <a:lnTo>
                    <a:pt x="342073" y="1632475"/>
                  </a:lnTo>
                  <a:lnTo>
                    <a:pt x="343026" y="1626124"/>
                  </a:lnTo>
                  <a:lnTo>
                    <a:pt x="343662" y="1619773"/>
                  </a:lnTo>
                  <a:lnTo>
                    <a:pt x="345250" y="1613740"/>
                  </a:lnTo>
                  <a:lnTo>
                    <a:pt x="346838" y="1607707"/>
                  </a:lnTo>
                  <a:lnTo>
                    <a:pt x="348743" y="1601673"/>
                  </a:lnTo>
                  <a:lnTo>
                    <a:pt x="350967" y="1595322"/>
                  </a:lnTo>
                  <a:lnTo>
                    <a:pt x="353825" y="1589606"/>
                  </a:lnTo>
                  <a:lnTo>
                    <a:pt x="356684" y="1583891"/>
                  </a:lnTo>
                  <a:lnTo>
                    <a:pt x="359860" y="1578175"/>
                  </a:lnTo>
                  <a:lnTo>
                    <a:pt x="363036" y="1572459"/>
                  </a:lnTo>
                  <a:lnTo>
                    <a:pt x="367165" y="1567061"/>
                  </a:lnTo>
                  <a:lnTo>
                    <a:pt x="1187252" y="463909"/>
                  </a:lnTo>
                  <a:lnTo>
                    <a:pt x="1191381" y="458510"/>
                  </a:lnTo>
                  <a:lnTo>
                    <a:pt x="1195828" y="453430"/>
                  </a:lnTo>
                  <a:lnTo>
                    <a:pt x="1200274" y="448984"/>
                  </a:lnTo>
                  <a:lnTo>
                    <a:pt x="1205039" y="444538"/>
                  </a:lnTo>
                  <a:lnTo>
                    <a:pt x="1209803" y="440410"/>
                  </a:lnTo>
                  <a:lnTo>
                    <a:pt x="1214885" y="436282"/>
                  </a:lnTo>
                  <a:lnTo>
                    <a:pt x="1220284" y="432789"/>
                  </a:lnTo>
                  <a:lnTo>
                    <a:pt x="1225684" y="429614"/>
                  </a:lnTo>
                  <a:lnTo>
                    <a:pt x="1231083" y="426121"/>
                  </a:lnTo>
                  <a:lnTo>
                    <a:pt x="1236800" y="423263"/>
                  </a:lnTo>
                  <a:lnTo>
                    <a:pt x="1242518" y="421040"/>
                  </a:lnTo>
                  <a:lnTo>
                    <a:pt x="1248235" y="418817"/>
                  </a:lnTo>
                  <a:lnTo>
                    <a:pt x="1254587" y="416912"/>
                  </a:lnTo>
                  <a:lnTo>
                    <a:pt x="1260304" y="415007"/>
                  </a:lnTo>
                  <a:lnTo>
                    <a:pt x="1266339" y="414054"/>
                  </a:lnTo>
                  <a:lnTo>
                    <a:pt x="1272374" y="412784"/>
                  </a:lnTo>
                  <a:lnTo>
                    <a:pt x="1279044" y="412149"/>
                  </a:lnTo>
                  <a:lnTo>
                    <a:pt x="1285078" y="411514"/>
                  </a:lnTo>
                  <a:lnTo>
                    <a:pt x="1291113" y="411514"/>
                  </a:lnTo>
                  <a:lnTo>
                    <a:pt x="1297465" y="411514"/>
                  </a:lnTo>
                  <a:lnTo>
                    <a:pt x="1303818" y="411831"/>
                  </a:lnTo>
                  <a:lnTo>
                    <a:pt x="1309852" y="412466"/>
                  </a:lnTo>
                  <a:lnTo>
                    <a:pt x="1315887" y="413736"/>
                  </a:lnTo>
                  <a:lnTo>
                    <a:pt x="1322557" y="415007"/>
                  </a:lnTo>
                  <a:lnTo>
                    <a:pt x="1328592" y="416594"/>
                  </a:lnTo>
                  <a:lnTo>
                    <a:pt x="1334626" y="418817"/>
                  </a:lnTo>
                  <a:lnTo>
                    <a:pt x="1340344" y="420722"/>
                  </a:lnTo>
                  <a:lnTo>
                    <a:pt x="1346378" y="423263"/>
                  </a:lnTo>
                  <a:lnTo>
                    <a:pt x="1352413" y="426121"/>
                  </a:lnTo>
                  <a:lnTo>
                    <a:pt x="1358130" y="429614"/>
                  </a:lnTo>
                  <a:lnTo>
                    <a:pt x="1363530" y="433107"/>
                  </a:lnTo>
                  <a:lnTo>
                    <a:pt x="1368929" y="436917"/>
                  </a:lnTo>
                  <a:lnTo>
                    <a:pt x="1414031" y="470577"/>
                  </a:lnTo>
                  <a:lnTo>
                    <a:pt x="1396879" y="456287"/>
                  </a:lnTo>
                  <a:lnTo>
                    <a:pt x="1619666" y="182730"/>
                  </a:lnTo>
                  <a:lnTo>
                    <a:pt x="1551665" y="127515"/>
                  </a:lnTo>
                  <a:lnTo>
                    <a:pt x="1546259" y="122440"/>
                  </a:lnTo>
                  <a:lnTo>
                    <a:pt x="1541806" y="117048"/>
                  </a:lnTo>
                  <a:lnTo>
                    <a:pt x="1537354" y="111338"/>
                  </a:lnTo>
                  <a:lnTo>
                    <a:pt x="1533856" y="105629"/>
                  </a:lnTo>
                  <a:lnTo>
                    <a:pt x="1530993" y="99284"/>
                  </a:lnTo>
                  <a:lnTo>
                    <a:pt x="1528449" y="92623"/>
                  </a:lnTo>
                  <a:lnTo>
                    <a:pt x="1526859" y="85962"/>
                  </a:lnTo>
                  <a:lnTo>
                    <a:pt x="1525905" y="78984"/>
                  </a:lnTo>
                  <a:lnTo>
                    <a:pt x="1525587" y="72322"/>
                  </a:lnTo>
                  <a:lnTo>
                    <a:pt x="1525905" y="65344"/>
                  </a:lnTo>
                  <a:lnTo>
                    <a:pt x="1526541" y="58683"/>
                  </a:lnTo>
                  <a:lnTo>
                    <a:pt x="1528449" y="51704"/>
                  </a:lnTo>
                  <a:lnTo>
                    <a:pt x="1530357" y="45360"/>
                  </a:lnTo>
                  <a:lnTo>
                    <a:pt x="1533220" y="38699"/>
                  </a:lnTo>
                  <a:lnTo>
                    <a:pt x="1537036" y="32355"/>
                  </a:lnTo>
                  <a:lnTo>
                    <a:pt x="1541806" y="26645"/>
                  </a:lnTo>
                  <a:lnTo>
                    <a:pt x="1546259" y="21253"/>
                  </a:lnTo>
                  <a:lnTo>
                    <a:pt x="1551665" y="16177"/>
                  </a:lnTo>
                  <a:lnTo>
                    <a:pt x="1557390" y="12371"/>
                  </a:lnTo>
                  <a:lnTo>
                    <a:pt x="1563750" y="8565"/>
                  </a:lnTo>
                  <a:lnTo>
                    <a:pt x="1569793" y="5392"/>
                  </a:lnTo>
                  <a:lnTo>
                    <a:pt x="1576153" y="3172"/>
                  </a:lnTo>
                  <a:lnTo>
                    <a:pt x="1583150" y="1586"/>
                  </a:lnTo>
                  <a:lnTo>
                    <a:pt x="1589829" y="317"/>
                  </a:lnTo>
                  <a:lnTo>
                    <a:pt x="159682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9" name="组合 18"/>
          <p:cNvGrpSpPr/>
          <p:nvPr/>
        </p:nvGrpSpPr>
        <p:grpSpPr>
          <a:xfrm>
            <a:off x="8202220" y="1680063"/>
            <a:ext cx="2181932" cy="4682216"/>
            <a:chOff x="8211745" y="1670538"/>
            <a:chExt cx="2181932" cy="4682216"/>
          </a:xfrm>
        </p:grpSpPr>
        <p:sp>
          <p:nvSpPr>
            <p:cNvPr id="60" name="矩形 53"/>
            <p:cNvSpPr/>
            <p:nvPr/>
          </p:nvSpPr>
          <p:spPr>
            <a:xfrm>
              <a:off x="8224921" y="1670538"/>
              <a:ext cx="2140442" cy="4682216"/>
            </a:xfrm>
            <a:custGeom>
              <a:avLst/>
              <a:gdLst>
                <a:gd name="connsiteX0" fmla="*/ 0 w 1440160"/>
                <a:gd name="connsiteY0" fmla="*/ 0 h 3150350"/>
                <a:gd name="connsiteX1" fmla="*/ 1440160 w 1440160"/>
                <a:gd name="connsiteY1" fmla="*/ 0 h 3150350"/>
                <a:gd name="connsiteX2" fmla="*/ 1440160 w 1440160"/>
                <a:gd name="connsiteY2" fmla="*/ 3150350 h 3150350"/>
                <a:gd name="connsiteX3" fmla="*/ 0 w 1440160"/>
                <a:gd name="connsiteY3" fmla="*/ 3150350 h 3150350"/>
                <a:gd name="connsiteX4" fmla="*/ 0 w 1440160"/>
                <a:gd name="connsiteY4" fmla="*/ 0 h 3150350"/>
                <a:gd name="connsiteX0-1" fmla="*/ 0 w 1440160"/>
                <a:gd name="connsiteY0-2" fmla="*/ 0 h 3150350"/>
                <a:gd name="connsiteX1-3" fmla="*/ 1440160 w 1440160"/>
                <a:gd name="connsiteY1-4" fmla="*/ 0 h 3150350"/>
                <a:gd name="connsiteX2-5" fmla="*/ 1440160 w 1440160"/>
                <a:gd name="connsiteY2-6" fmla="*/ 3150350 h 3150350"/>
                <a:gd name="connsiteX3-7" fmla="*/ 9525 w 1440160"/>
                <a:gd name="connsiteY3-8" fmla="*/ 2845550 h 3150350"/>
                <a:gd name="connsiteX4-9" fmla="*/ 0 w 1440160"/>
                <a:gd name="connsiteY4-10" fmla="*/ 0 h 3150350"/>
                <a:gd name="connsiteX0-11" fmla="*/ 0 w 1440160"/>
                <a:gd name="connsiteY0-12" fmla="*/ 0 h 3150350"/>
                <a:gd name="connsiteX1-13" fmla="*/ 1440160 w 1440160"/>
                <a:gd name="connsiteY1-14" fmla="*/ 0 h 3150350"/>
                <a:gd name="connsiteX2-15" fmla="*/ 1440160 w 1440160"/>
                <a:gd name="connsiteY2-16" fmla="*/ 3150350 h 3150350"/>
                <a:gd name="connsiteX3-17" fmla="*/ 6350 w 1440160"/>
                <a:gd name="connsiteY3-18" fmla="*/ 2848725 h 3150350"/>
                <a:gd name="connsiteX4-19" fmla="*/ 0 w 1440160"/>
                <a:gd name="connsiteY4-20" fmla="*/ 0 h 3150350"/>
                <a:gd name="connsiteX0-21" fmla="*/ 0 w 1440160"/>
                <a:gd name="connsiteY0-22" fmla="*/ 165100 h 3150350"/>
                <a:gd name="connsiteX1-23" fmla="*/ 1440160 w 1440160"/>
                <a:gd name="connsiteY1-24" fmla="*/ 0 h 3150350"/>
                <a:gd name="connsiteX2-25" fmla="*/ 1440160 w 1440160"/>
                <a:gd name="connsiteY2-26" fmla="*/ 3150350 h 3150350"/>
                <a:gd name="connsiteX3-27" fmla="*/ 6350 w 1440160"/>
                <a:gd name="connsiteY3-28" fmla="*/ 2848725 h 3150350"/>
                <a:gd name="connsiteX4-29" fmla="*/ 0 w 1440160"/>
                <a:gd name="connsiteY4-30" fmla="*/ 165100 h 31503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40160" h="3150350">
                  <a:moveTo>
                    <a:pt x="0" y="165100"/>
                  </a:moveTo>
                  <a:lnTo>
                    <a:pt x="1440160" y="0"/>
                  </a:lnTo>
                  <a:lnTo>
                    <a:pt x="1440160" y="3150350"/>
                  </a:lnTo>
                  <a:lnTo>
                    <a:pt x="6350" y="2848725"/>
                  </a:lnTo>
                  <a:cubicBezTo>
                    <a:pt x="4233" y="1899150"/>
                    <a:pt x="2117" y="1114675"/>
                    <a:pt x="0" y="165100"/>
                  </a:cubicBezTo>
                  <a:close/>
                </a:path>
              </a:pathLst>
            </a:custGeom>
            <a:solidFill>
              <a:srgbClr val="22B1DE"/>
            </a:solidFill>
            <a:ln w="19050">
              <a:noFill/>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流程图: 手动输入 60"/>
            <p:cNvSpPr/>
            <p:nvPr/>
          </p:nvSpPr>
          <p:spPr>
            <a:xfrm flipV="1">
              <a:off x="8211745" y="2768657"/>
              <a:ext cx="2181932" cy="1911532"/>
            </a:xfrm>
            <a:prstGeom prst="flowChartManualInput">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114"/>
            <p:cNvSpPr txBox="1">
              <a:spLocks noChangeArrowheads="1"/>
            </p:cNvSpPr>
            <p:nvPr/>
          </p:nvSpPr>
          <p:spPr bwMode="auto">
            <a:xfrm flipH="1">
              <a:off x="8411847" y="4814313"/>
              <a:ext cx="1953516" cy="109784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75" name="KSO_Shape"/>
            <p:cNvSpPr/>
            <p:nvPr/>
          </p:nvSpPr>
          <p:spPr bwMode="auto">
            <a:xfrm>
              <a:off x="9003042" y="1944443"/>
              <a:ext cx="584200" cy="668931"/>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250"/>
                                        <p:tgtEl>
                                          <p:spTgt spid="95"/>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98"/>
                                        </p:tgtEl>
                                        <p:attrNameLst>
                                          <p:attrName>style.visibility</p:attrName>
                                        </p:attrNameLst>
                                      </p:cBhvr>
                                      <p:to>
                                        <p:strVal val="visible"/>
                                      </p:to>
                                    </p:set>
                                    <p:animEffect transition="in" filter="barn(inVertical)">
                                      <p:cBhvr>
                                        <p:cTn id="11" dur="250"/>
                                        <p:tgtEl>
                                          <p:spTgt spid="98"/>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500"/>
                                        <p:tgtEl>
                                          <p:spTgt spid="99"/>
                                        </p:tgtEl>
                                      </p:cBhvr>
                                    </p:animEffect>
                                    <p:anim calcmode="lin" valueType="num">
                                      <p:cBhvr>
                                        <p:cTn id="16" dur="500" fill="hold"/>
                                        <p:tgtEl>
                                          <p:spTgt spid="99"/>
                                        </p:tgtEl>
                                        <p:attrNameLst>
                                          <p:attrName>ppt_x</p:attrName>
                                        </p:attrNameLst>
                                      </p:cBhvr>
                                      <p:tavLst>
                                        <p:tav tm="0">
                                          <p:val>
                                            <p:strVal val="#ppt_x"/>
                                          </p:val>
                                        </p:tav>
                                        <p:tav tm="100000">
                                          <p:val>
                                            <p:strVal val="#ppt_x"/>
                                          </p:val>
                                        </p:tav>
                                      </p:tavLst>
                                    </p:anim>
                                    <p:anim calcmode="lin" valueType="num">
                                      <p:cBhvr>
                                        <p:cTn id="17" dur="500" fill="hold"/>
                                        <p:tgtEl>
                                          <p:spTgt spid="99"/>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2" presetClass="entr" presetSubtype="2"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3416" y="3501433"/>
            <a:ext cx="9705169" cy="943046"/>
            <a:chOff x="1243416" y="3501433"/>
            <a:chExt cx="9705169" cy="943046"/>
          </a:xfrm>
        </p:grpSpPr>
        <p:sp>
          <p:nvSpPr>
            <p:cNvPr id="80" name="MH_SubTitle_1"/>
            <p:cNvSpPr/>
            <p:nvPr/>
          </p:nvSpPr>
          <p:spPr>
            <a:xfrm>
              <a:off x="1243416" y="3942203"/>
              <a:ext cx="2115702" cy="492024"/>
            </a:xfrm>
            <a:prstGeom prst="rect">
              <a:avLst/>
            </a:prstGeom>
            <a:solidFill>
              <a:schemeClr val="accent1"/>
            </a:solidFill>
            <a:ln w="12700" cap="flat" cmpd="sng" algn="ctr">
              <a:noFill/>
              <a:prstDash val="solid"/>
              <a:miter lim="800000"/>
            </a:ln>
            <a:effectLst/>
          </p:spPr>
          <p:txBody>
            <a:bodyPr anchor="ctr">
              <a:normAutofit/>
            </a:bodyPr>
            <a:lstStyle/>
            <a:p>
              <a:pPr algn="ctr">
                <a:defRPr/>
              </a:pPr>
              <a:r>
                <a:rPr lang="zh-CN" altLang="en-US" kern="0" dirty="0">
                  <a:solidFill>
                    <a:srgbClr val="FFFFFF"/>
                  </a:solidFill>
                  <a:latin typeface="黑体" panose="02010609060101010101" pitchFamily="49" charset="-122"/>
                  <a:ea typeface="黑体" panose="02010609060101010101" pitchFamily="49" charset="-122"/>
                </a:rPr>
                <a:t>添加标题</a:t>
              </a:r>
              <a:endParaRPr lang="en-US" altLang="zh-CN" kern="0" dirty="0">
                <a:solidFill>
                  <a:srgbClr val="FFFFFF"/>
                </a:solidFill>
                <a:latin typeface="黑体" panose="02010609060101010101" pitchFamily="49" charset="-122"/>
                <a:ea typeface="黑体" panose="02010609060101010101" pitchFamily="49" charset="-122"/>
              </a:endParaRPr>
            </a:p>
          </p:txBody>
        </p:sp>
        <p:sp>
          <p:nvSpPr>
            <p:cNvPr id="81" name="MH_Other_1"/>
            <p:cNvSpPr/>
            <p:nvPr/>
          </p:nvSpPr>
          <p:spPr>
            <a:xfrm rot="18865419">
              <a:off x="3094655" y="3800747"/>
              <a:ext cx="943046" cy="344417"/>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55595B"/>
                </a:solidFill>
                <a:latin typeface="黑体" panose="02010609060101010101" pitchFamily="49" charset="-122"/>
                <a:ea typeface="黑体" panose="02010609060101010101" pitchFamily="49" charset="-122"/>
              </a:endParaRPr>
            </a:p>
          </p:txBody>
        </p:sp>
        <p:sp>
          <p:nvSpPr>
            <p:cNvPr id="82" name="MH_SubTitle_2"/>
            <p:cNvSpPr/>
            <p:nvPr/>
          </p:nvSpPr>
          <p:spPr>
            <a:xfrm>
              <a:off x="3773238" y="3513733"/>
              <a:ext cx="2115702" cy="492024"/>
            </a:xfrm>
            <a:prstGeom prst="rect">
              <a:avLst/>
            </a:prstGeom>
            <a:solidFill>
              <a:schemeClr val="accent2"/>
            </a:solidFill>
            <a:ln w="12700" cap="flat" cmpd="sng" algn="ctr">
              <a:noFill/>
              <a:prstDash val="solid"/>
              <a:miter lim="800000"/>
            </a:ln>
            <a:effectLst/>
          </p:spPr>
          <p:txBody>
            <a:bodyPr anchor="ctr">
              <a:normAutofit/>
            </a:bodyPr>
            <a:lstStyle/>
            <a:p>
              <a:pPr algn="ctr">
                <a:defRPr/>
              </a:pPr>
              <a:r>
                <a:rPr lang="zh-CN" altLang="en-US" kern="0" dirty="0">
                  <a:solidFill>
                    <a:srgbClr val="FFFFFF"/>
                  </a:solidFill>
                  <a:latin typeface="黑体" panose="02010609060101010101" pitchFamily="49" charset="-122"/>
                  <a:ea typeface="黑体" panose="02010609060101010101" pitchFamily="49" charset="-122"/>
                </a:rPr>
                <a:t>添加标题</a:t>
              </a:r>
              <a:endParaRPr lang="en-US" altLang="zh-CN" kern="0" dirty="0">
                <a:solidFill>
                  <a:srgbClr val="FFFFFF"/>
                </a:solidFill>
                <a:latin typeface="黑体" panose="02010609060101010101" pitchFamily="49" charset="-122"/>
                <a:ea typeface="黑体" panose="02010609060101010101" pitchFamily="49" charset="-122"/>
              </a:endParaRPr>
            </a:p>
          </p:txBody>
        </p:sp>
        <p:sp>
          <p:nvSpPr>
            <p:cNvPr id="83" name="MH_SubTitle_3"/>
            <p:cNvSpPr/>
            <p:nvPr/>
          </p:nvSpPr>
          <p:spPr>
            <a:xfrm>
              <a:off x="6303061" y="3942203"/>
              <a:ext cx="2115702" cy="492024"/>
            </a:xfrm>
            <a:prstGeom prst="rect">
              <a:avLst/>
            </a:prstGeom>
            <a:solidFill>
              <a:schemeClr val="accent1"/>
            </a:solidFill>
            <a:ln w="12700" cap="flat" cmpd="sng" algn="ctr">
              <a:noFill/>
              <a:prstDash val="solid"/>
              <a:miter lim="800000"/>
            </a:ln>
            <a:effectLst/>
          </p:spPr>
          <p:txBody>
            <a:bodyPr anchor="ctr">
              <a:normAutofit/>
            </a:bodyPr>
            <a:lstStyle/>
            <a:p>
              <a:pPr algn="ctr">
                <a:defRPr/>
              </a:pPr>
              <a:r>
                <a:rPr lang="zh-CN" altLang="en-US" kern="0" dirty="0">
                  <a:solidFill>
                    <a:srgbClr val="FFFFFF"/>
                  </a:solidFill>
                  <a:latin typeface="黑体" panose="02010609060101010101" pitchFamily="49" charset="-122"/>
                  <a:ea typeface="黑体" panose="02010609060101010101" pitchFamily="49" charset="-122"/>
                </a:rPr>
                <a:t>添加标题</a:t>
              </a:r>
              <a:endParaRPr lang="en-US" altLang="zh-CN" kern="0" dirty="0">
                <a:solidFill>
                  <a:srgbClr val="FFFFFF"/>
                </a:solidFill>
                <a:latin typeface="黑体" panose="02010609060101010101" pitchFamily="49" charset="-122"/>
                <a:ea typeface="黑体" panose="02010609060101010101" pitchFamily="49" charset="-122"/>
              </a:endParaRPr>
            </a:p>
          </p:txBody>
        </p:sp>
        <p:sp>
          <p:nvSpPr>
            <p:cNvPr id="84" name="MH_Other_2"/>
            <p:cNvSpPr/>
            <p:nvPr/>
          </p:nvSpPr>
          <p:spPr>
            <a:xfrm rot="18865419">
              <a:off x="8154299" y="3800747"/>
              <a:ext cx="943046" cy="344417"/>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55595B"/>
                </a:solidFill>
                <a:latin typeface="黑体" panose="02010609060101010101" pitchFamily="49" charset="-122"/>
                <a:ea typeface="黑体" panose="02010609060101010101" pitchFamily="49" charset="-122"/>
              </a:endParaRPr>
            </a:p>
          </p:txBody>
        </p:sp>
        <p:sp>
          <p:nvSpPr>
            <p:cNvPr id="85" name="MH_SubTitle_4"/>
            <p:cNvSpPr/>
            <p:nvPr/>
          </p:nvSpPr>
          <p:spPr>
            <a:xfrm>
              <a:off x="8832883" y="3513733"/>
              <a:ext cx="2115702" cy="492024"/>
            </a:xfrm>
            <a:prstGeom prst="rect">
              <a:avLst/>
            </a:prstGeom>
            <a:solidFill>
              <a:schemeClr val="accent2"/>
            </a:solidFill>
            <a:ln w="12700" cap="flat" cmpd="sng" algn="ctr">
              <a:noFill/>
              <a:prstDash val="solid"/>
              <a:miter lim="800000"/>
            </a:ln>
            <a:effectLst/>
          </p:spPr>
          <p:txBody>
            <a:bodyPr anchor="ctr">
              <a:normAutofit/>
            </a:bodyPr>
            <a:lstStyle/>
            <a:p>
              <a:pPr algn="ctr">
                <a:defRPr/>
              </a:pPr>
              <a:r>
                <a:rPr lang="zh-CN" altLang="en-US" kern="0" dirty="0">
                  <a:solidFill>
                    <a:srgbClr val="FFFFFF"/>
                  </a:solidFill>
                  <a:latin typeface="黑体" panose="02010609060101010101" pitchFamily="49" charset="-122"/>
                  <a:ea typeface="黑体" panose="02010609060101010101" pitchFamily="49" charset="-122"/>
                </a:rPr>
                <a:t>添加标题</a:t>
              </a:r>
              <a:endParaRPr lang="en-US" altLang="zh-CN" kern="0" dirty="0">
                <a:solidFill>
                  <a:srgbClr val="FFFFFF"/>
                </a:solidFill>
                <a:latin typeface="黑体" panose="02010609060101010101" pitchFamily="49" charset="-122"/>
                <a:ea typeface="黑体" panose="02010609060101010101" pitchFamily="49" charset="-122"/>
              </a:endParaRPr>
            </a:p>
          </p:txBody>
        </p:sp>
        <p:sp>
          <p:nvSpPr>
            <p:cNvPr id="86" name="MH_Other_3"/>
            <p:cNvSpPr/>
            <p:nvPr/>
          </p:nvSpPr>
          <p:spPr>
            <a:xfrm rot="2734581" flipH="1">
              <a:off x="5624477" y="3800747"/>
              <a:ext cx="943046" cy="344417"/>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accent2">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55595B"/>
                </a:solidFill>
                <a:latin typeface="黑体" panose="02010609060101010101" pitchFamily="49" charset="-122"/>
                <a:ea typeface="黑体" panose="02010609060101010101" pitchFamily="49" charset="-122"/>
              </a:endParaRPr>
            </a:p>
          </p:txBody>
        </p:sp>
      </p:grpSp>
      <p:sp>
        <p:nvSpPr>
          <p:cNvPr id="87" name="MH_Other_4"/>
          <p:cNvSpPr txBox="1">
            <a:spLocks noChangeArrowheads="1"/>
          </p:cNvSpPr>
          <p:nvPr/>
        </p:nvSpPr>
        <p:spPr bwMode="auto">
          <a:xfrm>
            <a:off x="1243416" y="3260996"/>
            <a:ext cx="211570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dirty="0">
                <a:solidFill>
                  <a:schemeClr val="accent1">
                    <a:lumMod val="75000"/>
                  </a:schemeClr>
                </a:solidFill>
                <a:latin typeface="黑体" panose="02010609060101010101" pitchFamily="49" charset="-122"/>
                <a:ea typeface="黑体" panose="02010609060101010101" pitchFamily="49" charset="-122"/>
              </a:rPr>
              <a:t>1</a:t>
            </a:r>
            <a:endParaRPr lang="zh-CN" altLang="en-US" sz="4400" b="1" dirty="0">
              <a:solidFill>
                <a:schemeClr val="accent1">
                  <a:lumMod val="75000"/>
                </a:schemeClr>
              </a:solidFill>
              <a:latin typeface="黑体" panose="02010609060101010101" pitchFamily="49" charset="-122"/>
              <a:ea typeface="黑体" panose="02010609060101010101" pitchFamily="49" charset="-122"/>
            </a:endParaRPr>
          </a:p>
        </p:txBody>
      </p:sp>
      <p:sp>
        <p:nvSpPr>
          <p:cNvPr id="88" name="MH_Text_1"/>
          <p:cNvSpPr txBox="1">
            <a:spLocks noChangeArrowheads="1"/>
          </p:cNvSpPr>
          <p:nvPr/>
        </p:nvSpPr>
        <p:spPr bwMode="auto">
          <a:xfrm>
            <a:off x="1243416" y="4546984"/>
            <a:ext cx="2115702" cy="214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zh-CN" altLang="en-US"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en-US" altLang="zh-CN"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zh-CN" altLang="en-US" dirty="0">
              <a:solidFill>
                <a:schemeClr val="tx1">
                  <a:lumMod val="50000"/>
                </a:schemeClr>
              </a:solidFill>
              <a:latin typeface="黑体" panose="02010609060101010101" pitchFamily="49" charset="-122"/>
              <a:ea typeface="黑体" panose="02010609060101010101" pitchFamily="49" charset="-122"/>
            </a:endParaRPr>
          </a:p>
        </p:txBody>
      </p:sp>
      <p:sp>
        <p:nvSpPr>
          <p:cNvPr id="89" name="MH_Other_5"/>
          <p:cNvSpPr txBox="1">
            <a:spLocks noChangeArrowheads="1"/>
          </p:cNvSpPr>
          <p:nvPr/>
        </p:nvSpPr>
        <p:spPr bwMode="auto">
          <a:xfrm>
            <a:off x="6303061" y="3260996"/>
            <a:ext cx="211570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dirty="0">
                <a:solidFill>
                  <a:schemeClr val="accent1">
                    <a:lumMod val="75000"/>
                  </a:schemeClr>
                </a:solidFill>
                <a:latin typeface="黑体" panose="02010609060101010101" pitchFamily="49" charset="-122"/>
                <a:ea typeface="黑体" panose="02010609060101010101" pitchFamily="49" charset="-122"/>
              </a:rPr>
              <a:t>3</a:t>
            </a:r>
            <a:endParaRPr lang="zh-CN" altLang="en-US" sz="4400" b="1" dirty="0">
              <a:solidFill>
                <a:schemeClr val="accent1">
                  <a:lumMod val="75000"/>
                </a:schemeClr>
              </a:solidFill>
              <a:latin typeface="黑体" panose="02010609060101010101" pitchFamily="49" charset="-122"/>
              <a:ea typeface="黑体" panose="02010609060101010101" pitchFamily="49" charset="-122"/>
            </a:endParaRPr>
          </a:p>
        </p:txBody>
      </p:sp>
      <p:sp>
        <p:nvSpPr>
          <p:cNvPr id="90" name="MH_Text_3"/>
          <p:cNvSpPr txBox="1">
            <a:spLocks noChangeArrowheads="1"/>
          </p:cNvSpPr>
          <p:nvPr/>
        </p:nvSpPr>
        <p:spPr bwMode="auto">
          <a:xfrm>
            <a:off x="6303061" y="4546984"/>
            <a:ext cx="2115702" cy="214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zh-CN" altLang="en-US"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en-US" altLang="zh-CN"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zh-CN" altLang="en-US" dirty="0">
              <a:solidFill>
                <a:schemeClr val="tx1">
                  <a:lumMod val="50000"/>
                </a:schemeClr>
              </a:solidFill>
              <a:latin typeface="黑体" panose="02010609060101010101" pitchFamily="49" charset="-122"/>
              <a:ea typeface="黑体" panose="02010609060101010101" pitchFamily="49" charset="-122"/>
            </a:endParaRPr>
          </a:p>
        </p:txBody>
      </p:sp>
      <p:sp>
        <p:nvSpPr>
          <p:cNvPr id="91" name="MH_Text_2"/>
          <p:cNvSpPr txBox="1">
            <a:spLocks noChangeArrowheads="1"/>
          </p:cNvSpPr>
          <p:nvPr/>
        </p:nvSpPr>
        <p:spPr bwMode="auto">
          <a:xfrm>
            <a:off x="3773238" y="1250425"/>
            <a:ext cx="2115702" cy="214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zh-CN" altLang="en-US"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en-US" altLang="zh-CN"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zh-CN" altLang="en-US" dirty="0">
              <a:solidFill>
                <a:schemeClr val="tx1">
                  <a:lumMod val="50000"/>
                </a:schemeClr>
              </a:solidFill>
              <a:latin typeface="黑体" panose="02010609060101010101" pitchFamily="49" charset="-122"/>
              <a:ea typeface="黑体" panose="02010609060101010101" pitchFamily="49" charset="-122"/>
            </a:endParaRPr>
          </a:p>
        </p:txBody>
      </p:sp>
      <p:sp>
        <p:nvSpPr>
          <p:cNvPr id="92" name="MH_Other_6"/>
          <p:cNvSpPr txBox="1">
            <a:spLocks noChangeArrowheads="1"/>
          </p:cNvSpPr>
          <p:nvPr/>
        </p:nvSpPr>
        <p:spPr bwMode="auto">
          <a:xfrm>
            <a:off x="3773238" y="4020108"/>
            <a:ext cx="211570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dirty="0">
                <a:solidFill>
                  <a:schemeClr val="accent2">
                    <a:lumMod val="75000"/>
                  </a:schemeClr>
                </a:solidFill>
                <a:latin typeface="黑体" panose="02010609060101010101" pitchFamily="49" charset="-122"/>
                <a:ea typeface="黑体" panose="02010609060101010101" pitchFamily="49" charset="-122"/>
              </a:rPr>
              <a:t>2</a:t>
            </a:r>
            <a:endParaRPr lang="zh-CN" altLang="en-US" sz="4400" b="1" dirty="0">
              <a:solidFill>
                <a:schemeClr val="accent2">
                  <a:lumMod val="75000"/>
                </a:schemeClr>
              </a:solidFill>
              <a:latin typeface="黑体" panose="02010609060101010101" pitchFamily="49" charset="-122"/>
              <a:ea typeface="黑体" panose="02010609060101010101" pitchFamily="49" charset="-122"/>
            </a:endParaRPr>
          </a:p>
        </p:txBody>
      </p:sp>
      <p:sp>
        <p:nvSpPr>
          <p:cNvPr id="93" name="MH_Text_4"/>
          <p:cNvSpPr txBox="1">
            <a:spLocks noChangeArrowheads="1"/>
          </p:cNvSpPr>
          <p:nvPr/>
        </p:nvSpPr>
        <p:spPr bwMode="auto">
          <a:xfrm>
            <a:off x="8832883" y="1250425"/>
            <a:ext cx="2115702" cy="214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zh-CN" altLang="en-US"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en-US" altLang="zh-CN"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zh-CN" altLang="en-US" dirty="0">
              <a:solidFill>
                <a:schemeClr val="tx1">
                  <a:lumMod val="50000"/>
                </a:schemeClr>
              </a:solidFill>
              <a:latin typeface="黑体" panose="02010609060101010101" pitchFamily="49" charset="-122"/>
              <a:ea typeface="黑体" panose="02010609060101010101" pitchFamily="49" charset="-122"/>
            </a:endParaRPr>
          </a:p>
        </p:txBody>
      </p:sp>
      <p:sp>
        <p:nvSpPr>
          <p:cNvPr id="94" name="MH_Other_7"/>
          <p:cNvSpPr txBox="1">
            <a:spLocks noChangeArrowheads="1"/>
          </p:cNvSpPr>
          <p:nvPr/>
        </p:nvSpPr>
        <p:spPr bwMode="auto">
          <a:xfrm>
            <a:off x="8832883" y="4020108"/>
            <a:ext cx="211570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a:solidFill>
                  <a:schemeClr val="accent2">
                    <a:lumMod val="75000"/>
                  </a:schemeClr>
                </a:solidFill>
                <a:latin typeface="黑体" panose="02010609060101010101" pitchFamily="49" charset="-122"/>
                <a:ea typeface="黑体" panose="02010609060101010101" pitchFamily="49" charset="-122"/>
              </a:rPr>
              <a:t>4</a:t>
            </a:r>
            <a:endParaRPr lang="zh-CN" altLang="en-US" sz="4400" b="1">
              <a:solidFill>
                <a:schemeClr val="accent2">
                  <a:lumMod val="75000"/>
                </a:schemeClr>
              </a:solidFill>
              <a:latin typeface="黑体" panose="02010609060101010101" pitchFamily="49" charset="-122"/>
              <a:ea typeface="黑体" panose="02010609060101010101" pitchFamily="49" charset="-122"/>
            </a:endParaRPr>
          </a:p>
        </p:txBody>
      </p:sp>
      <p:grpSp>
        <p:nvGrpSpPr>
          <p:cNvPr id="95" name="组合 94"/>
          <p:cNvGrpSpPr/>
          <p:nvPr/>
        </p:nvGrpSpPr>
        <p:grpSpPr>
          <a:xfrm>
            <a:off x="529938" y="363681"/>
            <a:ext cx="810491" cy="498764"/>
            <a:chOff x="529938" y="363681"/>
            <a:chExt cx="810491" cy="498764"/>
          </a:xfrm>
        </p:grpSpPr>
        <p:sp>
          <p:nvSpPr>
            <p:cNvPr id="96" name="箭头: 燕尾形 95"/>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箭头: 燕尾形 96"/>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8" name="文本框 97"/>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99" name="矩形 98"/>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250"/>
                                        <p:tgtEl>
                                          <p:spTgt spid="95"/>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98"/>
                                        </p:tgtEl>
                                        <p:attrNameLst>
                                          <p:attrName>style.visibility</p:attrName>
                                        </p:attrNameLst>
                                      </p:cBhvr>
                                      <p:to>
                                        <p:strVal val="visible"/>
                                      </p:to>
                                    </p:set>
                                    <p:animEffect transition="in" filter="barn(inVertical)">
                                      <p:cBhvr>
                                        <p:cTn id="11" dur="250"/>
                                        <p:tgtEl>
                                          <p:spTgt spid="98"/>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500"/>
                                        <p:tgtEl>
                                          <p:spTgt spid="99"/>
                                        </p:tgtEl>
                                      </p:cBhvr>
                                    </p:animEffect>
                                    <p:anim calcmode="lin" valueType="num">
                                      <p:cBhvr>
                                        <p:cTn id="16" dur="500" fill="hold"/>
                                        <p:tgtEl>
                                          <p:spTgt spid="99"/>
                                        </p:tgtEl>
                                        <p:attrNameLst>
                                          <p:attrName>ppt_x</p:attrName>
                                        </p:attrNameLst>
                                      </p:cBhvr>
                                      <p:tavLst>
                                        <p:tav tm="0">
                                          <p:val>
                                            <p:strVal val="#ppt_x"/>
                                          </p:val>
                                        </p:tav>
                                        <p:tav tm="100000">
                                          <p:val>
                                            <p:strVal val="#ppt_x"/>
                                          </p:val>
                                        </p:tav>
                                      </p:tavLst>
                                    </p:anim>
                                    <p:anim calcmode="lin" valueType="num">
                                      <p:cBhvr>
                                        <p:cTn id="17" dur="500" fill="hold"/>
                                        <p:tgtEl>
                                          <p:spTgt spid="99"/>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750"/>
                                        <p:tgtEl>
                                          <p:spTgt spid="3"/>
                                        </p:tgtEl>
                                      </p:cBhvr>
                                    </p:animEffect>
                                  </p:childTnLst>
                                </p:cTn>
                              </p:par>
                            </p:childTnLst>
                          </p:cTn>
                        </p:par>
                        <p:par>
                          <p:cTn id="22" fill="hold">
                            <p:stCondLst>
                              <p:cond delay="2750"/>
                            </p:stCondLst>
                            <p:childTnLst>
                              <p:par>
                                <p:cTn id="23" presetID="2" presetClass="entr" presetSubtype="4"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500" fill="hold"/>
                                        <p:tgtEl>
                                          <p:spTgt spid="87"/>
                                        </p:tgtEl>
                                        <p:attrNameLst>
                                          <p:attrName>ppt_x</p:attrName>
                                        </p:attrNameLst>
                                      </p:cBhvr>
                                      <p:tavLst>
                                        <p:tav tm="0">
                                          <p:val>
                                            <p:strVal val="#ppt_x"/>
                                          </p:val>
                                        </p:tav>
                                        <p:tav tm="100000">
                                          <p:val>
                                            <p:strVal val="#ppt_x"/>
                                          </p:val>
                                        </p:tav>
                                      </p:tavLst>
                                    </p:anim>
                                    <p:anim calcmode="lin" valueType="num">
                                      <p:cBhvr additive="base">
                                        <p:cTn id="26" dur="500" fill="hold"/>
                                        <p:tgtEl>
                                          <p:spTgt spid="87"/>
                                        </p:tgtEl>
                                        <p:attrNameLst>
                                          <p:attrName>ppt_y</p:attrName>
                                        </p:attrNameLst>
                                      </p:cBhvr>
                                      <p:tavLst>
                                        <p:tav tm="0">
                                          <p:val>
                                            <p:strVal val="1+#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anim calcmode="lin" valueType="num">
                                      <p:cBhvr additive="base">
                                        <p:cTn id="29" dur="500" fill="hold"/>
                                        <p:tgtEl>
                                          <p:spTgt spid="88"/>
                                        </p:tgtEl>
                                        <p:attrNameLst>
                                          <p:attrName>ppt_x</p:attrName>
                                        </p:attrNameLst>
                                      </p:cBhvr>
                                      <p:tavLst>
                                        <p:tav tm="0">
                                          <p:val>
                                            <p:strVal val="#ppt_x"/>
                                          </p:val>
                                        </p:tav>
                                        <p:tav tm="100000">
                                          <p:val>
                                            <p:strVal val="#ppt_x"/>
                                          </p:val>
                                        </p:tav>
                                      </p:tavLst>
                                    </p:anim>
                                    <p:anim calcmode="lin" valueType="num">
                                      <p:cBhvr additive="base">
                                        <p:cTn id="30" dur="500" fill="hold"/>
                                        <p:tgtEl>
                                          <p:spTgt spid="88"/>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 presetClass="entr" presetSubtype="4" fill="hold" grpId="0" nodeType="after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additive="base">
                                        <p:cTn id="34" dur="500" fill="hold"/>
                                        <p:tgtEl>
                                          <p:spTgt spid="91"/>
                                        </p:tgtEl>
                                        <p:attrNameLst>
                                          <p:attrName>ppt_x</p:attrName>
                                        </p:attrNameLst>
                                      </p:cBhvr>
                                      <p:tavLst>
                                        <p:tav tm="0">
                                          <p:val>
                                            <p:strVal val="#ppt_x"/>
                                          </p:val>
                                        </p:tav>
                                        <p:tav tm="100000">
                                          <p:val>
                                            <p:strVal val="#ppt_x"/>
                                          </p:val>
                                        </p:tav>
                                      </p:tavLst>
                                    </p:anim>
                                    <p:anim calcmode="lin" valueType="num">
                                      <p:cBhvr additive="base">
                                        <p:cTn id="35" dur="500" fill="hold"/>
                                        <p:tgtEl>
                                          <p:spTgt spid="91"/>
                                        </p:tgtEl>
                                        <p:attrNameLst>
                                          <p:attrName>ppt_y</p:attrName>
                                        </p:attrNameLst>
                                      </p:cBhvr>
                                      <p:tavLst>
                                        <p:tav tm="0">
                                          <p:val>
                                            <p:strVal val="1+#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ppt_x"/>
                                          </p:val>
                                        </p:tav>
                                        <p:tav tm="100000">
                                          <p:val>
                                            <p:strVal val="#ppt_x"/>
                                          </p:val>
                                        </p:tav>
                                      </p:tavLst>
                                    </p:anim>
                                    <p:anim calcmode="lin" valueType="num">
                                      <p:cBhvr additive="base">
                                        <p:cTn id="39" dur="500" fill="hold"/>
                                        <p:tgtEl>
                                          <p:spTgt spid="92"/>
                                        </p:tgtEl>
                                        <p:attrNameLst>
                                          <p:attrName>ppt_y</p:attrName>
                                        </p:attrNameLst>
                                      </p:cBhvr>
                                      <p:tavLst>
                                        <p:tav tm="0">
                                          <p:val>
                                            <p:strVal val="0-#ppt_h/2"/>
                                          </p:val>
                                        </p:tav>
                                        <p:tav tm="100000">
                                          <p:val>
                                            <p:strVal val="#ppt_y"/>
                                          </p:val>
                                        </p:tav>
                                      </p:tavLst>
                                    </p:anim>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additive="base">
                                        <p:cTn id="43" dur="500" fill="hold"/>
                                        <p:tgtEl>
                                          <p:spTgt spid="89"/>
                                        </p:tgtEl>
                                        <p:attrNameLst>
                                          <p:attrName>ppt_x</p:attrName>
                                        </p:attrNameLst>
                                      </p:cBhvr>
                                      <p:tavLst>
                                        <p:tav tm="0">
                                          <p:val>
                                            <p:strVal val="#ppt_x"/>
                                          </p:val>
                                        </p:tav>
                                        <p:tav tm="100000">
                                          <p:val>
                                            <p:strVal val="#ppt_x"/>
                                          </p:val>
                                        </p:tav>
                                      </p:tavLst>
                                    </p:anim>
                                    <p:anim calcmode="lin" valueType="num">
                                      <p:cBhvr additive="base">
                                        <p:cTn id="44" dur="500" fill="hold"/>
                                        <p:tgtEl>
                                          <p:spTgt spid="89"/>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anim calcmode="lin" valueType="num">
                                      <p:cBhvr additive="base">
                                        <p:cTn id="47" dur="500" fill="hold"/>
                                        <p:tgtEl>
                                          <p:spTgt spid="90"/>
                                        </p:tgtEl>
                                        <p:attrNameLst>
                                          <p:attrName>ppt_x</p:attrName>
                                        </p:attrNameLst>
                                      </p:cBhvr>
                                      <p:tavLst>
                                        <p:tav tm="0">
                                          <p:val>
                                            <p:strVal val="#ppt_x"/>
                                          </p:val>
                                        </p:tav>
                                        <p:tav tm="100000">
                                          <p:val>
                                            <p:strVal val="#ppt_x"/>
                                          </p:val>
                                        </p:tav>
                                      </p:tavLst>
                                    </p:anim>
                                    <p:anim calcmode="lin" valueType="num">
                                      <p:cBhvr additive="base">
                                        <p:cTn id="48" dur="500" fill="hold"/>
                                        <p:tgtEl>
                                          <p:spTgt spid="90"/>
                                        </p:tgtEl>
                                        <p:attrNameLst>
                                          <p:attrName>ppt_y</p:attrName>
                                        </p:attrNameLst>
                                      </p:cBhvr>
                                      <p:tavLst>
                                        <p:tav tm="0">
                                          <p:val>
                                            <p:strVal val="0-#ppt_h/2"/>
                                          </p:val>
                                        </p:tav>
                                        <p:tav tm="100000">
                                          <p:val>
                                            <p:strVal val="#ppt_y"/>
                                          </p:val>
                                        </p:tav>
                                      </p:tavLst>
                                    </p:anim>
                                  </p:childTnLst>
                                </p:cTn>
                              </p:par>
                            </p:childTnLst>
                          </p:cTn>
                        </p:par>
                        <p:par>
                          <p:cTn id="49" fill="hold">
                            <p:stCondLst>
                              <p:cond delay="4250"/>
                            </p:stCondLst>
                            <p:childTnLst>
                              <p:par>
                                <p:cTn id="50" presetID="2" presetClass="entr" presetSubtype="4"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 calcmode="lin" valueType="num">
                                      <p:cBhvr additive="base">
                                        <p:cTn id="52" dur="500" fill="hold"/>
                                        <p:tgtEl>
                                          <p:spTgt spid="93"/>
                                        </p:tgtEl>
                                        <p:attrNameLst>
                                          <p:attrName>ppt_x</p:attrName>
                                        </p:attrNameLst>
                                      </p:cBhvr>
                                      <p:tavLst>
                                        <p:tav tm="0">
                                          <p:val>
                                            <p:strVal val="#ppt_x"/>
                                          </p:val>
                                        </p:tav>
                                        <p:tav tm="100000">
                                          <p:val>
                                            <p:strVal val="#ppt_x"/>
                                          </p:val>
                                        </p:tav>
                                      </p:tavLst>
                                    </p:anim>
                                    <p:anim calcmode="lin" valueType="num">
                                      <p:cBhvr additive="base">
                                        <p:cTn id="53" dur="500" fill="hold"/>
                                        <p:tgtEl>
                                          <p:spTgt spid="93"/>
                                        </p:tgtEl>
                                        <p:attrNameLst>
                                          <p:attrName>ppt_y</p:attrName>
                                        </p:attrNameLst>
                                      </p:cBhvr>
                                      <p:tavLst>
                                        <p:tav tm="0">
                                          <p:val>
                                            <p:strVal val="1+#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94"/>
                                        </p:tgtEl>
                                        <p:attrNameLst>
                                          <p:attrName>style.visibility</p:attrName>
                                        </p:attrNameLst>
                                      </p:cBhvr>
                                      <p:to>
                                        <p:strVal val="visible"/>
                                      </p:to>
                                    </p:set>
                                    <p:anim calcmode="lin" valueType="num">
                                      <p:cBhvr additive="base">
                                        <p:cTn id="56" dur="500" fill="hold"/>
                                        <p:tgtEl>
                                          <p:spTgt spid="94"/>
                                        </p:tgtEl>
                                        <p:attrNameLst>
                                          <p:attrName>ppt_x</p:attrName>
                                        </p:attrNameLst>
                                      </p:cBhvr>
                                      <p:tavLst>
                                        <p:tav tm="0">
                                          <p:val>
                                            <p:strVal val="#ppt_x"/>
                                          </p:val>
                                        </p:tav>
                                        <p:tav tm="100000">
                                          <p:val>
                                            <p:strVal val="#ppt_x"/>
                                          </p:val>
                                        </p:tav>
                                      </p:tavLst>
                                    </p:anim>
                                    <p:anim calcmode="lin" valueType="num">
                                      <p:cBhvr additive="base">
                                        <p:cTn id="57" dur="500" fill="hold"/>
                                        <p:tgtEl>
                                          <p:spTgt spid="9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0" grpId="0"/>
      <p:bldP spid="91" grpId="0"/>
      <p:bldP spid="92" grpId="0"/>
      <p:bldP spid="93" grpId="0"/>
      <p:bldP spid="94" grpId="0"/>
      <p:bldP spid="98" grpId="0"/>
      <p:bldP spid="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grpSp>
        <p:nvGrpSpPr>
          <p:cNvPr id="24" name="组合 23"/>
          <p:cNvGrpSpPr/>
          <p:nvPr/>
        </p:nvGrpSpPr>
        <p:grpSpPr>
          <a:xfrm>
            <a:off x="885610" y="1957214"/>
            <a:ext cx="3436005" cy="2078566"/>
            <a:chOff x="1291843" y="2204864"/>
            <a:chExt cx="3436005" cy="2078566"/>
          </a:xfrm>
        </p:grpSpPr>
        <p:graphicFrame>
          <p:nvGraphicFramePr>
            <p:cNvPr id="25" name="图表 24"/>
            <p:cNvGraphicFramePr/>
            <p:nvPr/>
          </p:nvGraphicFramePr>
          <p:xfrm>
            <a:off x="1562049" y="2217967"/>
            <a:ext cx="2895593" cy="2052360"/>
          </p:xfrm>
          <a:graphic>
            <a:graphicData uri="http://schemas.openxmlformats.org/drawingml/2006/chart">
              <c:chart xmlns:c="http://schemas.openxmlformats.org/drawingml/2006/chart" xmlns:r="http://schemas.openxmlformats.org/officeDocument/2006/relationships" r:id="rId1"/>
            </a:graphicData>
          </a:graphic>
        </p:graphicFrame>
        <p:sp>
          <p:nvSpPr>
            <p:cNvPr id="26" name="椭圆 25"/>
            <p:cNvSpPr/>
            <p:nvPr/>
          </p:nvSpPr>
          <p:spPr>
            <a:xfrm>
              <a:off x="2799037" y="3033339"/>
              <a:ext cx="421617" cy="42161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7" name="图表 26"/>
            <p:cNvGraphicFramePr/>
            <p:nvPr/>
          </p:nvGraphicFramePr>
          <p:xfrm>
            <a:off x="1291843" y="2204864"/>
            <a:ext cx="3436005" cy="2078566"/>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28" name="组合 27"/>
          <p:cNvGrpSpPr/>
          <p:nvPr/>
        </p:nvGrpSpPr>
        <p:grpSpPr>
          <a:xfrm>
            <a:off x="1333766" y="4189462"/>
            <a:ext cx="2539692" cy="1648601"/>
            <a:chOff x="1071548" y="4293096"/>
            <a:chExt cx="2539692" cy="1648601"/>
          </a:xfrm>
        </p:grpSpPr>
        <p:sp>
          <p:nvSpPr>
            <p:cNvPr id="29" name="文本框 28"/>
            <p:cNvSpPr txBox="1"/>
            <p:nvPr/>
          </p:nvSpPr>
          <p:spPr>
            <a:xfrm>
              <a:off x="1794701" y="4293096"/>
              <a:ext cx="1093387" cy="560090"/>
            </a:xfrm>
            <a:prstGeom prst="rect">
              <a:avLst/>
            </a:prstGeom>
            <a:noFill/>
          </p:spPr>
          <p:txBody>
            <a:bodyPr wrap="square" rtlCol="0">
              <a:spAutoFit/>
            </a:bodyPr>
            <a:lstStyle/>
            <a:p>
              <a:pPr algn="ctr">
                <a:lnSpc>
                  <a:spcPct val="120000"/>
                </a:lnSpc>
              </a:pPr>
              <a:r>
                <a:rPr lang="en-US" altLang="zh-CN" sz="2800" dirty="0">
                  <a:solidFill>
                    <a:schemeClr val="accent1"/>
                  </a:solidFill>
                  <a:latin typeface="Khmer UI" panose="020B0502040204020203" pitchFamily="34" charset="0"/>
                  <a:ea typeface="Meiryo UI" panose="020B0604030504040204" pitchFamily="34" charset="-128"/>
                  <a:cs typeface="Khmer UI" panose="020B0502040204020203" pitchFamily="34" charset="0"/>
                </a:rPr>
                <a:t>35%</a:t>
              </a:r>
              <a:endParaRPr lang="zh-CN" altLang="en-US" sz="2800" dirty="0">
                <a:solidFill>
                  <a:schemeClr val="accent1"/>
                </a:solidFill>
                <a:latin typeface="Khmer UI" panose="020B0502040204020203" pitchFamily="34" charset="0"/>
                <a:ea typeface="Meiryo UI" panose="020B0604030504040204" pitchFamily="34" charset="-128"/>
                <a:cs typeface="Khmer UI" panose="020B0502040204020203" pitchFamily="34" charset="0"/>
              </a:endParaRPr>
            </a:p>
          </p:txBody>
        </p:sp>
        <p:sp>
          <p:nvSpPr>
            <p:cNvPr id="30" name="文本框 29"/>
            <p:cNvSpPr txBox="1"/>
            <p:nvPr/>
          </p:nvSpPr>
          <p:spPr>
            <a:xfrm>
              <a:off x="1431267" y="4713449"/>
              <a:ext cx="1820255" cy="350865"/>
            </a:xfrm>
            <a:prstGeom prst="rect">
              <a:avLst/>
            </a:prstGeom>
            <a:noFill/>
          </p:spPr>
          <p:txBody>
            <a:bodyPr wrap="square" rtlCol="0">
              <a:spAutoFit/>
            </a:bodyPr>
            <a:lstStyle/>
            <a:p>
              <a:pPr algn="ct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endParaRPr lang="zh-CN" altLang="en-US" sz="1400" b="1"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1071548" y="4962968"/>
              <a:ext cx="2539692" cy="978729"/>
            </a:xfrm>
            <a:prstGeom prst="rect">
              <a:avLst/>
            </a:prstGeom>
            <a:noFill/>
          </p:spPr>
          <p:txBody>
            <a:bodyPr wrap="square" rtlCol="0">
              <a:spAutoFit/>
            </a:bodyPr>
            <a:lstStyle/>
            <a:p>
              <a:pPr algn="ct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endParaRPr lang="zh-CN" altLang="en-US" sz="1200" dirty="0">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377998" y="1957214"/>
            <a:ext cx="3436005" cy="2078566"/>
            <a:chOff x="4377998" y="2204864"/>
            <a:chExt cx="3436005" cy="2078566"/>
          </a:xfrm>
        </p:grpSpPr>
        <p:graphicFrame>
          <p:nvGraphicFramePr>
            <p:cNvPr id="37" name="图表 36"/>
            <p:cNvGraphicFramePr/>
            <p:nvPr/>
          </p:nvGraphicFramePr>
          <p:xfrm>
            <a:off x="4648204" y="2217967"/>
            <a:ext cx="2895593" cy="2052360"/>
          </p:xfrm>
          <a:graphic>
            <a:graphicData uri="http://schemas.openxmlformats.org/drawingml/2006/chart">
              <c:chart xmlns:c="http://schemas.openxmlformats.org/drawingml/2006/chart" xmlns:r="http://schemas.openxmlformats.org/officeDocument/2006/relationships" r:id="rId3"/>
            </a:graphicData>
          </a:graphic>
        </p:graphicFrame>
        <p:sp>
          <p:nvSpPr>
            <p:cNvPr id="38" name="椭圆 37"/>
            <p:cNvSpPr/>
            <p:nvPr/>
          </p:nvSpPr>
          <p:spPr>
            <a:xfrm>
              <a:off x="5885192" y="3033339"/>
              <a:ext cx="421617" cy="42161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9" name="图表 38"/>
            <p:cNvGraphicFramePr/>
            <p:nvPr/>
          </p:nvGraphicFramePr>
          <p:xfrm>
            <a:off x="4377998" y="2204864"/>
            <a:ext cx="3436005" cy="2078566"/>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40" name="组合 39"/>
          <p:cNvGrpSpPr/>
          <p:nvPr/>
        </p:nvGrpSpPr>
        <p:grpSpPr>
          <a:xfrm>
            <a:off x="4826154" y="4189462"/>
            <a:ext cx="2539692" cy="1648601"/>
            <a:chOff x="1071548" y="4293096"/>
            <a:chExt cx="2539692" cy="1648601"/>
          </a:xfrm>
        </p:grpSpPr>
        <p:sp>
          <p:nvSpPr>
            <p:cNvPr id="41" name="文本框 40"/>
            <p:cNvSpPr txBox="1"/>
            <p:nvPr/>
          </p:nvSpPr>
          <p:spPr>
            <a:xfrm>
              <a:off x="1794701" y="4293096"/>
              <a:ext cx="1093387" cy="609398"/>
            </a:xfrm>
            <a:prstGeom prst="rect">
              <a:avLst/>
            </a:prstGeom>
            <a:noFill/>
          </p:spPr>
          <p:txBody>
            <a:bodyPr wrap="square" rtlCol="0">
              <a:spAutoFit/>
            </a:bodyPr>
            <a:lstStyle/>
            <a:p>
              <a:pPr algn="ctr">
                <a:lnSpc>
                  <a:spcPct val="120000"/>
                </a:lnSpc>
              </a:pPr>
              <a:r>
                <a:rPr lang="en-US" altLang="zh-CN" sz="2800" dirty="0">
                  <a:solidFill>
                    <a:schemeClr val="accent1"/>
                  </a:solidFill>
                  <a:latin typeface="Khmer UI" panose="020B0502040204020203" pitchFamily="34" charset="0"/>
                  <a:ea typeface="Meiryo UI" panose="020B0604030504040204" pitchFamily="34" charset="-128"/>
                  <a:cs typeface="Khmer UI" panose="020B0502040204020203" pitchFamily="34" charset="0"/>
                </a:rPr>
                <a:t>45%</a:t>
              </a:r>
              <a:endParaRPr lang="zh-CN" altLang="en-US" sz="2800" dirty="0">
                <a:solidFill>
                  <a:schemeClr val="accent1"/>
                </a:solidFill>
                <a:latin typeface="Khmer UI" panose="020B0502040204020203" pitchFamily="34" charset="0"/>
                <a:ea typeface="Meiryo UI" panose="020B0604030504040204" pitchFamily="34" charset="-128"/>
                <a:cs typeface="Khmer UI" panose="020B0502040204020203" pitchFamily="34" charset="0"/>
              </a:endParaRPr>
            </a:p>
          </p:txBody>
        </p:sp>
        <p:sp>
          <p:nvSpPr>
            <p:cNvPr id="43" name="文本框 42"/>
            <p:cNvSpPr txBox="1"/>
            <p:nvPr/>
          </p:nvSpPr>
          <p:spPr>
            <a:xfrm>
              <a:off x="1431267" y="4713449"/>
              <a:ext cx="1820255" cy="350865"/>
            </a:xfrm>
            <a:prstGeom prst="rect">
              <a:avLst/>
            </a:prstGeom>
            <a:noFill/>
          </p:spPr>
          <p:txBody>
            <a:bodyPr wrap="square" rtlCol="0">
              <a:spAutoFit/>
            </a:bodyPr>
            <a:lstStyle/>
            <a:p>
              <a:pPr algn="ct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endParaRPr lang="zh-CN" altLang="en-US" sz="1400" b="1" dirty="0">
                <a:latin typeface="微软雅黑" panose="020B0503020204020204" pitchFamily="34" charset="-122"/>
                <a:ea typeface="微软雅黑" panose="020B0503020204020204" pitchFamily="34" charset="-122"/>
              </a:endParaRPr>
            </a:p>
          </p:txBody>
        </p:sp>
        <p:sp>
          <p:nvSpPr>
            <p:cNvPr id="45" name="文本框 44"/>
            <p:cNvSpPr txBox="1"/>
            <p:nvPr/>
          </p:nvSpPr>
          <p:spPr>
            <a:xfrm>
              <a:off x="1071548" y="4962968"/>
              <a:ext cx="2539692" cy="978729"/>
            </a:xfrm>
            <a:prstGeom prst="rect">
              <a:avLst/>
            </a:prstGeom>
            <a:noFill/>
          </p:spPr>
          <p:txBody>
            <a:bodyPr wrap="square" rtlCol="0">
              <a:spAutoFit/>
            </a:bodyPr>
            <a:lstStyle/>
            <a:p>
              <a:pPr algn="ct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endParaRPr lang="zh-CN" altLang="en-US" sz="1200" dirty="0">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7870386" y="1957214"/>
            <a:ext cx="3436005" cy="2078566"/>
            <a:chOff x="7464152" y="2204864"/>
            <a:chExt cx="3436005" cy="2078566"/>
          </a:xfrm>
        </p:grpSpPr>
        <p:graphicFrame>
          <p:nvGraphicFramePr>
            <p:cNvPr id="49" name="图表 48"/>
            <p:cNvGraphicFramePr/>
            <p:nvPr/>
          </p:nvGraphicFramePr>
          <p:xfrm>
            <a:off x="7734358" y="2217967"/>
            <a:ext cx="2895593" cy="2052360"/>
          </p:xfrm>
          <a:graphic>
            <a:graphicData uri="http://schemas.openxmlformats.org/drawingml/2006/chart">
              <c:chart xmlns:c="http://schemas.openxmlformats.org/drawingml/2006/chart" xmlns:r="http://schemas.openxmlformats.org/officeDocument/2006/relationships" r:id="rId5"/>
            </a:graphicData>
          </a:graphic>
        </p:graphicFrame>
        <p:sp>
          <p:nvSpPr>
            <p:cNvPr id="51" name="椭圆 50"/>
            <p:cNvSpPr/>
            <p:nvPr/>
          </p:nvSpPr>
          <p:spPr>
            <a:xfrm>
              <a:off x="8971346" y="3033339"/>
              <a:ext cx="421617" cy="42161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3" name="图表 52"/>
            <p:cNvGraphicFramePr/>
            <p:nvPr/>
          </p:nvGraphicFramePr>
          <p:xfrm>
            <a:off x="7464152" y="2204864"/>
            <a:ext cx="3436005" cy="2078566"/>
          </p:xfrm>
          <a:graphic>
            <a:graphicData uri="http://schemas.openxmlformats.org/drawingml/2006/chart">
              <c:chart xmlns:c="http://schemas.openxmlformats.org/drawingml/2006/chart" xmlns:r="http://schemas.openxmlformats.org/officeDocument/2006/relationships" r:id="rId6"/>
            </a:graphicData>
          </a:graphic>
        </p:graphicFrame>
      </p:grpSp>
      <p:grpSp>
        <p:nvGrpSpPr>
          <p:cNvPr id="55" name="组合 54"/>
          <p:cNvGrpSpPr/>
          <p:nvPr/>
        </p:nvGrpSpPr>
        <p:grpSpPr>
          <a:xfrm>
            <a:off x="8318542" y="4189462"/>
            <a:ext cx="2539692" cy="1648601"/>
            <a:chOff x="1071548" y="4293096"/>
            <a:chExt cx="2539692" cy="1648601"/>
          </a:xfrm>
        </p:grpSpPr>
        <p:sp>
          <p:nvSpPr>
            <p:cNvPr id="57" name="文本框 56"/>
            <p:cNvSpPr txBox="1"/>
            <p:nvPr/>
          </p:nvSpPr>
          <p:spPr>
            <a:xfrm>
              <a:off x="1794701" y="4293096"/>
              <a:ext cx="1093387" cy="609398"/>
            </a:xfrm>
            <a:prstGeom prst="rect">
              <a:avLst/>
            </a:prstGeom>
            <a:noFill/>
          </p:spPr>
          <p:txBody>
            <a:bodyPr wrap="square" rtlCol="0">
              <a:spAutoFit/>
            </a:bodyPr>
            <a:lstStyle/>
            <a:p>
              <a:pPr algn="ctr">
                <a:lnSpc>
                  <a:spcPct val="120000"/>
                </a:lnSpc>
              </a:pPr>
              <a:r>
                <a:rPr lang="en-US" altLang="zh-CN" sz="2800" dirty="0">
                  <a:solidFill>
                    <a:schemeClr val="accent1"/>
                  </a:solidFill>
                  <a:latin typeface="Khmer UI" panose="020B0502040204020203" pitchFamily="34" charset="0"/>
                  <a:ea typeface="Meiryo UI" panose="020B0604030504040204" pitchFamily="34" charset="-128"/>
                  <a:cs typeface="Khmer UI" panose="020B0502040204020203" pitchFamily="34" charset="0"/>
                </a:rPr>
                <a:t>70%</a:t>
              </a:r>
              <a:endParaRPr lang="zh-CN" altLang="en-US" sz="2800" dirty="0">
                <a:solidFill>
                  <a:schemeClr val="accent1"/>
                </a:solidFill>
                <a:latin typeface="Khmer UI" panose="020B0502040204020203" pitchFamily="34" charset="0"/>
                <a:ea typeface="Meiryo UI" panose="020B0604030504040204" pitchFamily="34" charset="-128"/>
                <a:cs typeface="Khmer UI" panose="020B0502040204020203" pitchFamily="34" charset="0"/>
              </a:endParaRPr>
            </a:p>
          </p:txBody>
        </p:sp>
        <p:sp>
          <p:nvSpPr>
            <p:cNvPr id="58" name="文本框 57"/>
            <p:cNvSpPr txBox="1"/>
            <p:nvPr/>
          </p:nvSpPr>
          <p:spPr>
            <a:xfrm>
              <a:off x="1431267" y="4713449"/>
              <a:ext cx="1820255" cy="350865"/>
            </a:xfrm>
            <a:prstGeom prst="rect">
              <a:avLst/>
            </a:prstGeom>
            <a:noFill/>
          </p:spPr>
          <p:txBody>
            <a:bodyPr wrap="square" rtlCol="0">
              <a:spAutoFit/>
            </a:bodyPr>
            <a:lstStyle/>
            <a:p>
              <a:pPr algn="ct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endParaRPr lang="zh-CN" altLang="en-US" sz="1400" b="1" dirty="0">
                <a:latin typeface="微软雅黑" panose="020B0503020204020204" pitchFamily="34" charset="-122"/>
                <a:ea typeface="微软雅黑" panose="020B0503020204020204" pitchFamily="34" charset="-122"/>
              </a:endParaRPr>
            </a:p>
          </p:txBody>
        </p:sp>
        <p:sp>
          <p:nvSpPr>
            <p:cNvPr id="63" name="文本框 62"/>
            <p:cNvSpPr txBox="1"/>
            <p:nvPr/>
          </p:nvSpPr>
          <p:spPr>
            <a:xfrm>
              <a:off x="1071548" y="4962968"/>
              <a:ext cx="2539692" cy="978729"/>
            </a:xfrm>
            <a:prstGeom prst="rect">
              <a:avLst/>
            </a:prstGeom>
            <a:noFill/>
          </p:spPr>
          <p:txBody>
            <a:bodyPr wrap="square" rtlCol="0">
              <a:spAutoFit/>
            </a:bodyPr>
            <a:lstStyle/>
            <a:p>
              <a:pPr algn="ct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endParaRPr lang="zh-CN" altLang="en-US" sz="12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2250"/>
                            </p:stCondLst>
                            <p:childTnLst>
                              <p:par>
                                <p:cTn id="25" presetID="42"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750"/>
                                        <p:tgtEl>
                                          <p:spTgt spid="28"/>
                                        </p:tgtEl>
                                      </p:cBhvr>
                                    </p:animEffect>
                                    <p:anim calcmode="lin" valueType="num">
                                      <p:cBhvr>
                                        <p:cTn id="28" dur="750" fill="hold"/>
                                        <p:tgtEl>
                                          <p:spTgt spid="28"/>
                                        </p:tgtEl>
                                        <p:attrNameLst>
                                          <p:attrName>ppt_x</p:attrName>
                                        </p:attrNameLst>
                                      </p:cBhvr>
                                      <p:tavLst>
                                        <p:tav tm="0">
                                          <p:val>
                                            <p:strVal val="#ppt_x"/>
                                          </p:val>
                                        </p:tav>
                                        <p:tav tm="100000">
                                          <p:val>
                                            <p:strVal val="#ppt_x"/>
                                          </p:val>
                                        </p:tav>
                                      </p:tavLst>
                                    </p:anim>
                                    <p:anim calcmode="lin" valueType="num">
                                      <p:cBhvr>
                                        <p:cTn id="29" dur="750" fill="hold"/>
                                        <p:tgtEl>
                                          <p:spTgt spid="28"/>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53" presetClass="entr" presetSubtype="16"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transition="in" filter="fade">
                                      <p:cBhvr>
                                        <p:cTn id="35" dur="500"/>
                                        <p:tgtEl>
                                          <p:spTgt spid="34"/>
                                        </p:tgtEl>
                                      </p:cBhvr>
                                    </p:animEffect>
                                  </p:childTnLst>
                                </p:cTn>
                              </p:par>
                            </p:childTnLst>
                          </p:cTn>
                        </p:par>
                        <p:par>
                          <p:cTn id="36" fill="hold">
                            <p:stCondLst>
                              <p:cond delay="3750"/>
                            </p:stCondLst>
                            <p:childTnLst>
                              <p:par>
                                <p:cTn id="37" presetID="42"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750"/>
                                        <p:tgtEl>
                                          <p:spTgt spid="40"/>
                                        </p:tgtEl>
                                      </p:cBhvr>
                                    </p:animEffect>
                                    <p:anim calcmode="lin" valueType="num">
                                      <p:cBhvr>
                                        <p:cTn id="40" dur="750" fill="hold"/>
                                        <p:tgtEl>
                                          <p:spTgt spid="40"/>
                                        </p:tgtEl>
                                        <p:attrNameLst>
                                          <p:attrName>ppt_x</p:attrName>
                                        </p:attrNameLst>
                                      </p:cBhvr>
                                      <p:tavLst>
                                        <p:tav tm="0">
                                          <p:val>
                                            <p:strVal val="#ppt_x"/>
                                          </p:val>
                                        </p:tav>
                                        <p:tav tm="100000">
                                          <p:val>
                                            <p:strVal val="#ppt_x"/>
                                          </p:val>
                                        </p:tav>
                                      </p:tavLst>
                                    </p:anim>
                                    <p:anim calcmode="lin" valueType="num">
                                      <p:cBhvr>
                                        <p:cTn id="41" dur="750" fill="hold"/>
                                        <p:tgtEl>
                                          <p:spTgt spid="40"/>
                                        </p:tgtEl>
                                        <p:attrNameLst>
                                          <p:attrName>ppt_y</p:attrName>
                                        </p:attrNameLst>
                                      </p:cBhvr>
                                      <p:tavLst>
                                        <p:tav tm="0">
                                          <p:val>
                                            <p:strVal val="#ppt_y+.1"/>
                                          </p:val>
                                        </p:tav>
                                        <p:tav tm="100000">
                                          <p:val>
                                            <p:strVal val="#ppt_y"/>
                                          </p:val>
                                        </p:tav>
                                      </p:tavLst>
                                    </p:anim>
                                  </p:childTnLst>
                                </p:cTn>
                              </p:par>
                            </p:childTnLst>
                          </p:cTn>
                        </p:par>
                        <p:par>
                          <p:cTn id="42" fill="hold">
                            <p:stCondLst>
                              <p:cond delay="4750"/>
                            </p:stCondLst>
                            <p:childTnLst>
                              <p:par>
                                <p:cTn id="43" presetID="53" presetClass="entr" presetSubtype="16" fill="hold"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childTnLst>
                          </p:cTn>
                        </p:par>
                        <p:par>
                          <p:cTn id="48" fill="hold">
                            <p:stCondLst>
                              <p:cond delay="5250"/>
                            </p:stCondLst>
                            <p:childTnLst>
                              <p:par>
                                <p:cTn id="49" presetID="42"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750"/>
                                        <p:tgtEl>
                                          <p:spTgt spid="55"/>
                                        </p:tgtEl>
                                      </p:cBhvr>
                                    </p:animEffect>
                                    <p:anim calcmode="lin" valueType="num">
                                      <p:cBhvr>
                                        <p:cTn id="52" dur="750" fill="hold"/>
                                        <p:tgtEl>
                                          <p:spTgt spid="55"/>
                                        </p:tgtEl>
                                        <p:attrNameLst>
                                          <p:attrName>ppt_x</p:attrName>
                                        </p:attrNameLst>
                                      </p:cBhvr>
                                      <p:tavLst>
                                        <p:tav tm="0">
                                          <p:val>
                                            <p:strVal val="#ppt_x"/>
                                          </p:val>
                                        </p:tav>
                                        <p:tav tm="100000">
                                          <p:val>
                                            <p:strVal val="#ppt_x"/>
                                          </p:val>
                                        </p:tav>
                                      </p:tavLst>
                                    </p:anim>
                                    <p:anim calcmode="lin" valueType="num">
                                      <p:cBhvr>
                                        <p:cTn id="53"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grpSp>
        <p:nvGrpSpPr>
          <p:cNvPr id="23" name="组合 22"/>
          <p:cNvGrpSpPr/>
          <p:nvPr/>
        </p:nvGrpSpPr>
        <p:grpSpPr>
          <a:xfrm>
            <a:off x="3662545" y="2632797"/>
            <a:ext cx="1417690" cy="1446622"/>
            <a:chOff x="3662545" y="2851872"/>
            <a:chExt cx="1417690" cy="1446622"/>
          </a:xfrm>
        </p:grpSpPr>
        <p:sp>
          <p:nvSpPr>
            <p:cNvPr id="24" name="KSO_Shape"/>
            <p:cNvSpPr/>
            <p:nvPr/>
          </p:nvSpPr>
          <p:spPr bwMode="auto">
            <a:xfrm rot="619201">
              <a:off x="3662545" y="2851872"/>
              <a:ext cx="1417690" cy="1446622"/>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椭圆 24"/>
            <p:cNvSpPr/>
            <p:nvPr/>
          </p:nvSpPr>
          <p:spPr>
            <a:xfrm>
              <a:off x="4132009" y="3335802"/>
              <a:ext cx="478761" cy="47876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b="1" dirty="0">
                  <a:solidFill>
                    <a:schemeClr val="bg1"/>
                  </a:solidFill>
                  <a:latin typeface="Khmer UI" panose="020B0502040204020203" pitchFamily="34" charset="0"/>
                  <a:ea typeface="Meiryo UI" panose="020B0604030504040204" pitchFamily="34" charset="-128"/>
                  <a:cs typeface="Khmer UI" panose="020B0502040204020203" pitchFamily="34" charset="0"/>
                </a:rPr>
                <a:t>T</a:t>
              </a:r>
              <a:endParaRPr lang="zh-CN" altLang="en-US" sz="3200" b="1" dirty="0">
                <a:solidFill>
                  <a:schemeClr val="bg1"/>
                </a:solidFill>
                <a:latin typeface="Khmer UI" panose="020B0502040204020203" pitchFamily="34" charset="0"/>
                <a:ea typeface="Meiryo UI" panose="020B0604030504040204" pitchFamily="34" charset="-128"/>
                <a:cs typeface="Khmer UI" panose="020B0502040204020203" pitchFamily="34" charset="0"/>
              </a:endParaRPr>
            </a:p>
          </p:txBody>
        </p:sp>
      </p:grpSp>
      <p:grpSp>
        <p:nvGrpSpPr>
          <p:cNvPr id="26" name="组合 25"/>
          <p:cNvGrpSpPr/>
          <p:nvPr/>
        </p:nvGrpSpPr>
        <p:grpSpPr>
          <a:xfrm>
            <a:off x="4739234" y="3409140"/>
            <a:ext cx="1417690" cy="1446622"/>
            <a:chOff x="4739234" y="3628215"/>
            <a:chExt cx="1417690" cy="1446622"/>
          </a:xfrm>
        </p:grpSpPr>
        <p:sp>
          <p:nvSpPr>
            <p:cNvPr id="27" name="KSO_Shape"/>
            <p:cNvSpPr/>
            <p:nvPr/>
          </p:nvSpPr>
          <p:spPr bwMode="auto">
            <a:xfrm rot="441900">
              <a:off x="4739234" y="3628215"/>
              <a:ext cx="1417690" cy="1446622"/>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椭圆 27"/>
            <p:cNvSpPr/>
            <p:nvPr/>
          </p:nvSpPr>
          <p:spPr>
            <a:xfrm>
              <a:off x="5208699" y="4112146"/>
              <a:ext cx="478761" cy="47876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b="1" dirty="0">
                  <a:solidFill>
                    <a:schemeClr val="bg1"/>
                  </a:solidFill>
                  <a:latin typeface="Khmer UI" panose="020B0502040204020203" pitchFamily="34" charset="0"/>
                  <a:ea typeface="Meiryo UI" panose="020B0604030504040204" pitchFamily="34" charset="-128"/>
                  <a:cs typeface="Khmer UI" panose="020B0502040204020203" pitchFamily="34" charset="0"/>
                </a:rPr>
                <a:t>E</a:t>
              </a:r>
              <a:endParaRPr lang="zh-CN" altLang="en-US" sz="3200" b="1" dirty="0">
                <a:solidFill>
                  <a:schemeClr val="bg1"/>
                </a:solidFill>
                <a:latin typeface="Khmer UI" panose="020B0502040204020203" pitchFamily="34" charset="0"/>
                <a:ea typeface="Meiryo UI" panose="020B0604030504040204" pitchFamily="34" charset="-128"/>
                <a:cs typeface="Khmer UI" panose="020B0502040204020203" pitchFamily="34" charset="0"/>
              </a:endParaRPr>
            </a:p>
          </p:txBody>
        </p:sp>
      </p:grpSp>
      <p:grpSp>
        <p:nvGrpSpPr>
          <p:cNvPr id="29" name="组合 28"/>
          <p:cNvGrpSpPr/>
          <p:nvPr/>
        </p:nvGrpSpPr>
        <p:grpSpPr>
          <a:xfrm>
            <a:off x="6035077" y="2980879"/>
            <a:ext cx="1417690" cy="1446622"/>
            <a:chOff x="6035077" y="3199954"/>
            <a:chExt cx="1417690" cy="1446622"/>
          </a:xfrm>
        </p:grpSpPr>
        <p:sp>
          <p:nvSpPr>
            <p:cNvPr id="30" name="KSO_Shape"/>
            <p:cNvSpPr/>
            <p:nvPr/>
          </p:nvSpPr>
          <p:spPr bwMode="auto">
            <a:xfrm rot="619201">
              <a:off x="6035077" y="3199954"/>
              <a:ext cx="1417690" cy="1446622"/>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椭圆 30"/>
            <p:cNvSpPr/>
            <p:nvPr/>
          </p:nvSpPr>
          <p:spPr>
            <a:xfrm>
              <a:off x="6504541" y="3683884"/>
              <a:ext cx="478761" cy="47876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b="1" dirty="0">
                  <a:solidFill>
                    <a:schemeClr val="bg1"/>
                  </a:solidFill>
                  <a:latin typeface="Khmer UI" panose="020B0502040204020203" pitchFamily="34" charset="0"/>
                  <a:ea typeface="Meiryo UI" panose="020B0604030504040204" pitchFamily="34" charset="-128"/>
                  <a:cs typeface="Khmer UI" panose="020B0502040204020203" pitchFamily="34" charset="0"/>
                </a:rPr>
                <a:t>A</a:t>
              </a:r>
              <a:endParaRPr lang="zh-CN" altLang="en-US" sz="3200" b="1" dirty="0">
                <a:solidFill>
                  <a:schemeClr val="bg1"/>
                </a:solidFill>
                <a:latin typeface="Khmer UI" panose="020B0502040204020203" pitchFamily="34" charset="0"/>
                <a:ea typeface="Meiryo UI" panose="020B0604030504040204" pitchFamily="34" charset="-128"/>
                <a:cs typeface="Khmer UI" panose="020B0502040204020203" pitchFamily="34" charset="0"/>
              </a:endParaRPr>
            </a:p>
          </p:txBody>
        </p:sp>
      </p:grpSp>
      <p:grpSp>
        <p:nvGrpSpPr>
          <p:cNvPr id="34" name="组合 33"/>
          <p:cNvGrpSpPr/>
          <p:nvPr/>
        </p:nvGrpSpPr>
        <p:grpSpPr>
          <a:xfrm>
            <a:off x="7111766" y="3757222"/>
            <a:ext cx="1417690" cy="1446622"/>
            <a:chOff x="7111766" y="3976297"/>
            <a:chExt cx="1417690" cy="1446622"/>
          </a:xfrm>
        </p:grpSpPr>
        <p:sp>
          <p:nvSpPr>
            <p:cNvPr id="37" name="KSO_Shape"/>
            <p:cNvSpPr/>
            <p:nvPr/>
          </p:nvSpPr>
          <p:spPr bwMode="auto">
            <a:xfrm rot="441900">
              <a:off x="7111766" y="3976297"/>
              <a:ext cx="1417690" cy="1446622"/>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8" name="椭圆 37"/>
            <p:cNvSpPr/>
            <p:nvPr/>
          </p:nvSpPr>
          <p:spPr>
            <a:xfrm>
              <a:off x="7581230" y="4460227"/>
              <a:ext cx="478761" cy="47876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b="1" dirty="0">
                  <a:solidFill>
                    <a:schemeClr val="bg1"/>
                  </a:solidFill>
                  <a:latin typeface="Khmer UI" panose="020B0502040204020203" pitchFamily="34" charset="0"/>
                  <a:ea typeface="Meiryo UI" panose="020B0604030504040204" pitchFamily="34" charset="-128"/>
                  <a:cs typeface="Khmer UI" panose="020B0502040204020203" pitchFamily="34" charset="0"/>
                </a:rPr>
                <a:t>M</a:t>
              </a:r>
              <a:endParaRPr lang="zh-CN" altLang="en-US" sz="3200" b="1" dirty="0">
                <a:solidFill>
                  <a:schemeClr val="bg1"/>
                </a:solidFill>
                <a:latin typeface="Khmer UI" panose="020B0502040204020203" pitchFamily="34" charset="0"/>
                <a:ea typeface="Meiryo UI" panose="020B0604030504040204" pitchFamily="34" charset="-128"/>
                <a:cs typeface="Khmer UI" panose="020B0502040204020203" pitchFamily="34" charset="0"/>
              </a:endParaRPr>
            </a:p>
          </p:txBody>
        </p:sp>
      </p:grpSp>
      <p:grpSp>
        <p:nvGrpSpPr>
          <p:cNvPr id="39" name="组合 38"/>
          <p:cNvGrpSpPr/>
          <p:nvPr/>
        </p:nvGrpSpPr>
        <p:grpSpPr>
          <a:xfrm>
            <a:off x="8457329" y="2205842"/>
            <a:ext cx="3456384" cy="1258857"/>
            <a:chOff x="8176579" y="2792534"/>
            <a:chExt cx="3456384" cy="1258857"/>
          </a:xfrm>
        </p:grpSpPr>
        <p:sp>
          <p:nvSpPr>
            <p:cNvPr id="42" name="文本框 41"/>
            <p:cNvSpPr txBox="1"/>
            <p:nvPr/>
          </p:nvSpPr>
          <p:spPr>
            <a:xfrm flipH="1">
              <a:off x="8176579" y="2792534"/>
              <a:ext cx="1655019" cy="350865"/>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endParaRPr lang="zh-CN" altLang="en-US" sz="1400" b="1" dirty="0">
                <a:latin typeface="微软雅黑" panose="020B0503020204020204" pitchFamily="34" charset="-122"/>
                <a:ea typeface="微软雅黑" panose="020B0503020204020204" pitchFamily="34" charset="-122"/>
              </a:endParaRPr>
            </a:p>
          </p:txBody>
        </p:sp>
        <p:sp>
          <p:nvSpPr>
            <p:cNvPr id="44" name="文本框 43"/>
            <p:cNvSpPr txBox="1"/>
            <p:nvPr/>
          </p:nvSpPr>
          <p:spPr>
            <a:xfrm flipH="1">
              <a:off x="8176579" y="3072662"/>
              <a:ext cx="3456384" cy="978729"/>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8481715" y="4323303"/>
            <a:ext cx="3456384" cy="1258857"/>
            <a:chOff x="8176579" y="2792534"/>
            <a:chExt cx="3456384" cy="1258857"/>
          </a:xfrm>
        </p:grpSpPr>
        <p:sp>
          <p:nvSpPr>
            <p:cNvPr id="48" name="文本框 47"/>
            <p:cNvSpPr txBox="1"/>
            <p:nvPr/>
          </p:nvSpPr>
          <p:spPr>
            <a:xfrm flipH="1">
              <a:off x="8176579" y="2792534"/>
              <a:ext cx="1655019" cy="350865"/>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endParaRPr lang="zh-CN" altLang="en-US" sz="1400" b="1" dirty="0">
                <a:latin typeface="微软雅黑" panose="020B0503020204020204" pitchFamily="34" charset="-122"/>
                <a:ea typeface="微软雅黑" panose="020B0503020204020204" pitchFamily="34" charset="-122"/>
              </a:endParaRPr>
            </a:p>
          </p:txBody>
        </p:sp>
        <p:sp>
          <p:nvSpPr>
            <p:cNvPr id="50" name="文本框 49"/>
            <p:cNvSpPr txBox="1"/>
            <p:nvPr/>
          </p:nvSpPr>
          <p:spPr>
            <a:xfrm flipH="1">
              <a:off x="8176579" y="3072662"/>
              <a:ext cx="3456384" cy="978729"/>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253902" y="2205842"/>
            <a:ext cx="3456384" cy="1258857"/>
            <a:chOff x="804307" y="2424917"/>
            <a:chExt cx="3456384" cy="1258857"/>
          </a:xfrm>
        </p:grpSpPr>
        <p:sp>
          <p:nvSpPr>
            <p:cNvPr id="54" name="文本框 53"/>
            <p:cNvSpPr txBox="1"/>
            <p:nvPr/>
          </p:nvSpPr>
          <p:spPr>
            <a:xfrm flipH="1">
              <a:off x="2605672" y="2424917"/>
              <a:ext cx="1655019" cy="350865"/>
            </a:xfrm>
            <a:prstGeom prst="rect">
              <a:avLst/>
            </a:prstGeom>
            <a:noFill/>
          </p:spPr>
          <p:txBody>
            <a:bodyPr wrap="square" rtlCol="0">
              <a:spAutoFit/>
            </a:bodyPr>
            <a:lstStyle/>
            <a:p>
              <a:pPr algn="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endParaRPr lang="zh-CN" altLang="en-US" sz="1400" b="1" dirty="0">
                <a:latin typeface="微软雅黑" panose="020B0503020204020204" pitchFamily="34" charset="-122"/>
                <a:ea typeface="微软雅黑" panose="020B0503020204020204" pitchFamily="34" charset="-122"/>
              </a:endParaRPr>
            </a:p>
          </p:txBody>
        </p:sp>
        <p:sp>
          <p:nvSpPr>
            <p:cNvPr id="56" name="文本框 55"/>
            <p:cNvSpPr txBox="1"/>
            <p:nvPr/>
          </p:nvSpPr>
          <p:spPr>
            <a:xfrm flipH="1">
              <a:off x="804307" y="2705045"/>
              <a:ext cx="3456384" cy="978729"/>
            </a:xfrm>
            <a:prstGeom prst="rect">
              <a:avLst/>
            </a:prstGeom>
            <a:noFill/>
          </p:spPr>
          <p:txBody>
            <a:bodyPr wrap="square" rtlCol="0">
              <a:spAutoFit/>
            </a:bodyPr>
            <a:lstStyle/>
            <a:p>
              <a:pPr algn="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53902" y="4323303"/>
            <a:ext cx="3456384" cy="1258857"/>
            <a:chOff x="804307" y="4542378"/>
            <a:chExt cx="3456384" cy="1258857"/>
          </a:xfrm>
        </p:grpSpPr>
        <p:sp>
          <p:nvSpPr>
            <p:cNvPr id="61" name="文本框 60"/>
            <p:cNvSpPr txBox="1"/>
            <p:nvPr/>
          </p:nvSpPr>
          <p:spPr>
            <a:xfrm flipH="1">
              <a:off x="2605672" y="4542378"/>
              <a:ext cx="1655019" cy="350865"/>
            </a:xfrm>
            <a:prstGeom prst="rect">
              <a:avLst/>
            </a:prstGeom>
            <a:noFill/>
          </p:spPr>
          <p:txBody>
            <a:bodyPr wrap="square" rtlCol="0">
              <a:spAutoFit/>
            </a:bodyPr>
            <a:lstStyle/>
            <a:p>
              <a:pPr algn="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endParaRPr lang="zh-CN" altLang="en-US" sz="1400" b="1" dirty="0">
                <a:latin typeface="微软雅黑" panose="020B0503020204020204" pitchFamily="34" charset="-122"/>
                <a:ea typeface="微软雅黑" panose="020B0503020204020204" pitchFamily="34" charset="-122"/>
              </a:endParaRPr>
            </a:p>
          </p:txBody>
        </p:sp>
        <p:sp>
          <p:nvSpPr>
            <p:cNvPr id="62" name="文本框 61"/>
            <p:cNvSpPr txBox="1"/>
            <p:nvPr/>
          </p:nvSpPr>
          <p:spPr>
            <a:xfrm flipH="1">
              <a:off x="804307" y="4822506"/>
              <a:ext cx="3456384" cy="978729"/>
            </a:xfrm>
            <a:prstGeom prst="rect">
              <a:avLst/>
            </a:prstGeom>
            <a:noFill/>
          </p:spPr>
          <p:txBody>
            <a:bodyPr wrap="square" rtlCol="0">
              <a:spAutoFit/>
            </a:bodyPr>
            <a:lstStyle/>
            <a:p>
              <a:pPr algn="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a:t>
              </a:r>
              <a:endParaRPr lang="zh-CN" altLang="en-US" sz="12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1" presetClass="entr" presetSubtype="1"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heel(1)">
                                      <p:cBhvr>
                                        <p:cTn id="21" dur="750"/>
                                        <p:tgtEl>
                                          <p:spTgt spid="23"/>
                                        </p:tgtEl>
                                      </p:cBhvr>
                                    </p:animEffect>
                                  </p:childTnLst>
                                </p:cTn>
                              </p:par>
                            </p:childTnLst>
                          </p:cTn>
                        </p:par>
                        <p:par>
                          <p:cTn id="22" fill="hold">
                            <p:stCondLst>
                              <p:cond delay="2750"/>
                            </p:stCondLst>
                            <p:childTnLst>
                              <p:par>
                                <p:cTn id="23" presetID="21" presetClass="entr" presetSubtype="1"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heel(1)">
                                      <p:cBhvr>
                                        <p:cTn id="25" dur="750"/>
                                        <p:tgtEl>
                                          <p:spTgt spid="26"/>
                                        </p:tgtEl>
                                      </p:cBhvr>
                                    </p:animEffect>
                                  </p:childTnLst>
                                </p:cTn>
                              </p:par>
                            </p:childTnLst>
                          </p:cTn>
                        </p:par>
                        <p:par>
                          <p:cTn id="26" fill="hold">
                            <p:stCondLst>
                              <p:cond delay="3750"/>
                            </p:stCondLst>
                            <p:childTnLst>
                              <p:par>
                                <p:cTn id="27" presetID="21" presetClass="entr" presetSubtype="1"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heel(1)">
                                      <p:cBhvr>
                                        <p:cTn id="29" dur="750"/>
                                        <p:tgtEl>
                                          <p:spTgt spid="29"/>
                                        </p:tgtEl>
                                      </p:cBhvr>
                                    </p:animEffect>
                                  </p:childTnLst>
                                </p:cTn>
                              </p:par>
                            </p:childTnLst>
                          </p:cTn>
                        </p:par>
                        <p:par>
                          <p:cTn id="30" fill="hold">
                            <p:stCondLst>
                              <p:cond delay="4750"/>
                            </p:stCondLst>
                            <p:childTnLst>
                              <p:par>
                                <p:cTn id="31" presetID="21" presetClass="entr" presetSubtype="1"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heel(1)">
                                      <p:cBhvr>
                                        <p:cTn id="33" dur="750"/>
                                        <p:tgtEl>
                                          <p:spTgt spid="34"/>
                                        </p:tgtEl>
                                      </p:cBhvr>
                                    </p:animEffect>
                                  </p:childTnLst>
                                </p:cTn>
                              </p:par>
                            </p:childTnLst>
                          </p:cTn>
                        </p:par>
                        <p:par>
                          <p:cTn id="34" fill="hold">
                            <p:stCondLst>
                              <p:cond delay="5750"/>
                            </p:stCondLst>
                            <p:childTnLst>
                              <p:par>
                                <p:cTn id="35" presetID="42" presetClass="entr" presetSubtype="0"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750"/>
                                        <p:tgtEl>
                                          <p:spTgt spid="52"/>
                                        </p:tgtEl>
                                      </p:cBhvr>
                                    </p:animEffect>
                                    <p:anim calcmode="lin" valueType="num">
                                      <p:cBhvr>
                                        <p:cTn id="38" dur="750" fill="hold"/>
                                        <p:tgtEl>
                                          <p:spTgt spid="52"/>
                                        </p:tgtEl>
                                        <p:attrNameLst>
                                          <p:attrName>ppt_x</p:attrName>
                                        </p:attrNameLst>
                                      </p:cBhvr>
                                      <p:tavLst>
                                        <p:tav tm="0">
                                          <p:val>
                                            <p:strVal val="#ppt_x"/>
                                          </p:val>
                                        </p:tav>
                                        <p:tav tm="100000">
                                          <p:val>
                                            <p:strVal val="#ppt_x"/>
                                          </p:val>
                                        </p:tav>
                                      </p:tavLst>
                                    </p:anim>
                                    <p:anim calcmode="lin" valueType="num">
                                      <p:cBhvr>
                                        <p:cTn id="39" dur="750" fill="hold"/>
                                        <p:tgtEl>
                                          <p:spTgt spid="52"/>
                                        </p:tgtEl>
                                        <p:attrNameLst>
                                          <p:attrName>ppt_y</p:attrName>
                                        </p:attrNameLst>
                                      </p:cBhvr>
                                      <p:tavLst>
                                        <p:tav tm="0">
                                          <p:val>
                                            <p:strVal val="#ppt_y+.1"/>
                                          </p:val>
                                        </p:tav>
                                        <p:tav tm="100000">
                                          <p:val>
                                            <p:strVal val="#ppt_y"/>
                                          </p:val>
                                        </p:tav>
                                      </p:tavLst>
                                    </p:anim>
                                  </p:childTnLst>
                                </p:cTn>
                              </p:par>
                            </p:childTnLst>
                          </p:cTn>
                        </p:par>
                        <p:par>
                          <p:cTn id="40" fill="hold">
                            <p:stCondLst>
                              <p:cond delay="6750"/>
                            </p:stCondLst>
                            <p:childTnLst>
                              <p:par>
                                <p:cTn id="41" presetID="42" presetClass="entr" presetSubtype="0" fill="hold"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750"/>
                                        <p:tgtEl>
                                          <p:spTgt spid="60"/>
                                        </p:tgtEl>
                                      </p:cBhvr>
                                    </p:animEffect>
                                    <p:anim calcmode="lin" valueType="num">
                                      <p:cBhvr>
                                        <p:cTn id="44" dur="750" fill="hold"/>
                                        <p:tgtEl>
                                          <p:spTgt spid="60"/>
                                        </p:tgtEl>
                                        <p:attrNameLst>
                                          <p:attrName>ppt_x</p:attrName>
                                        </p:attrNameLst>
                                      </p:cBhvr>
                                      <p:tavLst>
                                        <p:tav tm="0">
                                          <p:val>
                                            <p:strVal val="#ppt_x"/>
                                          </p:val>
                                        </p:tav>
                                        <p:tav tm="100000">
                                          <p:val>
                                            <p:strVal val="#ppt_x"/>
                                          </p:val>
                                        </p:tav>
                                      </p:tavLst>
                                    </p:anim>
                                    <p:anim calcmode="lin" valueType="num">
                                      <p:cBhvr>
                                        <p:cTn id="45" dur="750" fill="hold"/>
                                        <p:tgtEl>
                                          <p:spTgt spid="60"/>
                                        </p:tgtEl>
                                        <p:attrNameLst>
                                          <p:attrName>ppt_y</p:attrName>
                                        </p:attrNameLst>
                                      </p:cBhvr>
                                      <p:tavLst>
                                        <p:tav tm="0">
                                          <p:val>
                                            <p:strVal val="#ppt_y+.1"/>
                                          </p:val>
                                        </p:tav>
                                        <p:tav tm="100000">
                                          <p:val>
                                            <p:strVal val="#ppt_y"/>
                                          </p:val>
                                        </p:tav>
                                      </p:tavLst>
                                    </p:anim>
                                  </p:childTnLst>
                                </p:cTn>
                              </p:par>
                            </p:childTnLst>
                          </p:cTn>
                        </p:par>
                        <p:par>
                          <p:cTn id="46" fill="hold">
                            <p:stCondLst>
                              <p:cond delay="7750"/>
                            </p:stCondLst>
                            <p:childTnLst>
                              <p:par>
                                <p:cTn id="47" presetID="42" presetClass="entr" presetSubtype="0"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750"/>
                                        <p:tgtEl>
                                          <p:spTgt spid="39"/>
                                        </p:tgtEl>
                                      </p:cBhvr>
                                    </p:animEffect>
                                    <p:anim calcmode="lin" valueType="num">
                                      <p:cBhvr>
                                        <p:cTn id="50" dur="750" fill="hold"/>
                                        <p:tgtEl>
                                          <p:spTgt spid="39"/>
                                        </p:tgtEl>
                                        <p:attrNameLst>
                                          <p:attrName>ppt_x</p:attrName>
                                        </p:attrNameLst>
                                      </p:cBhvr>
                                      <p:tavLst>
                                        <p:tav tm="0">
                                          <p:val>
                                            <p:strVal val="#ppt_x"/>
                                          </p:val>
                                        </p:tav>
                                        <p:tav tm="100000">
                                          <p:val>
                                            <p:strVal val="#ppt_x"/>
                                          </p:val>
                                        </p:tav>
                                      </p:tavLst>
                                    </p:anim>
                                    <p:anim calcmode="lin" valueType="num">
                                      <p:cBhvr>
                                        <p:cTn id="51" dur="750" fill="hold"/>
                                        <p:tgtEl>
                                          <p:spTgt spid="39"/>
                                        </p:tgtEl>
                                        <p:attrNameLst>
                                          <p:attrName>ppt_y</p:attrName>
                                        </p:attrNameLst>
                                      </p:cBhvr>
                                      <p:tavLst>
                                        <p:tav tm="0">
                                          <p:val>
                                            <p:strVal val="#ppt_y+.1"/>
                                          </p:val>
                                        </p:tav>
                                        <p:tav tm="100000">
                                          <p:val>
                                            <p:strVal val="#ppt_y"/>
                                          </p:val>
                                        </p:tav>
                                      </p:tavLst>
                                    </p:anim>
                                  </p:childTnLst>
                                </p:cTn>
                              </p:par>
                            </p:childTnLst>
                          </p:cTn>
                        </p:par>
                        <p:par>
                          <p:cTn id="52" fill="hold">
                            <p:stCondLst>
                              <p:cond delay="8750"/>
                            </p:stCondLst>
                            <p:childTnLst>
                              <p:par>
                                <p:cTn id="53" presetID="42" presetClass="entr" presetSubtype="0"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750"/>
                                        <p:tgtEl>
                                          <p:spTgt spid="46"/>
                                        </p:tgtEl>
                                      </p:cBhvr>
                                    </p:animEffect>
                                    <p:anim calcmode="lin" valueType="num">
                                      <p:cBhvr>
                                        <p:cTn id="56" dur="750" fill="hold"/>
                                        <p:tgtEl>
                                          <p:spTgt spid="46"/>
                                        </p:tgtEl>
                                        <p:attrNameLst>
                                          <p:attrName>ppt_x</p:attrName>
                                        </p:attrNameLst>
                                      </p:cBhvr>
                                      <p:tavLst>
                                        <p:tav tm="0">
                                          <p:val>
                                            <p:strVal val="#ppt_x"/>
                                          </p:val>
                                        </p:tav>
                                        <p:tav tm="100000">
                                          <p:val>
                                            <p:strVal val="#ppt_x"/>
                                          </p:val>
                                        </p:tav>
                                      </p:tavLst>
                                    </p:anim>
                                    <p:anim calcmode="lin" valueType="num">
                                      <p:cBhvr>
                                        <p:cTn id="57" dur="7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角三角形 4"/>
          <p:cNvSpPr>
            <a:spLocks noChangeAspect="1"/>
          </p:cNvSpPr>
          <p:nvPr>
            <p:custDataLst>
              <p:tags r:id="rId1"/>
            </p:custDataLst>
          </p:nvPr>
        </p:nvSpPr>
        <p:spPr>
          <a:xfrm rot="10829231">
            <a:off x="1938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4" name="直角三角形 13"/>
          <p:cNvSpPr>
            <a:spLocks noChangeAspect="1"/>
          </p:cNvSpPr>
          <p:nvPr>
            <p:custDataLst>
              <p:tags r:id="rId2"/>
            </p:custDataLst>
          </p:nvPr>
        </p:nvSpPr>
        <p:spPr>
          <a:xfrm rot="20752">
            <a:off x="3651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23" name="直角三角形 22"/>
          <p:cNvSpPr/>
          <p:nvPr>
            <p:custDataLst>
              <p:tags r:id="rId3"/>
            </p:custDataLst>
          </p:nvPr>
        </p:nvSpPr>
        <p:spPr>
          <a:xfrm rot="16200000">
            <a:off x="2387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32" name="直角三角形 31"/>
          <p:cNvSpPr>
            <a:spLocks noChangeAspect="1"/>
          </p:cNvSpPr>
          <p:nvPr>
            <p:custDataLst>
              <p:tags r:id="rId4"/>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1" fmla="*/ 0 w 673278"/>
              <a:gd name="connsiteY0-2" fmla="*/ 1346550 h 1356075"/>
              <a:gd name="connsiteX1-3" fmla="*/ 0 w 673278"/>
              <a:gd name="connsiteY1-4" fmla="*/ 0 h 1356075"/>
              <a:gd name="connsiteX2-5" fmla="*/ 673278 w 673278"/>
              <a:gd name="connsiteY2-6" fmla="*/ 1356075 h 1356075"/>
              <a:gd name="connsiteX3-7" fmla="*/ 0 w 673278"/>
              <a:gd name="connsiteY3-8" fmla="*/ 1346550 h 1356075"/>
            </a:gdLst>
            <a:ahLst/>
            <a:cxnLst>
              <a:cxn ang="0">
                <a:pos x="connsiteX0-1" y="connsiteY0-2"/>
              </a:cxn>
              <a:cxn ang="0">
                <a:pos x="connsiteX1-3" y="connsiteY1-4"/>
              </a:cxn>
              <a:cxn ang="0">
                <a:pos x="connsiteX2-5" y="connsiteY2-6"/>
              </a:cxn>
              <a:cxn ang="0">
                <a:pos x="connsiteX3-7" y="connsiteY3-8"/>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50" name="TextBox 49"/>
          <p:cNvSpPr txBox="1"/>
          <p:nvPr>
            <p:custDataLst>
              <p:tags r:id="rId5"/>
            </p:custDataLst>
          </p:nvPr>
        </p:nvSpPr>
        <p:spPr>
          <a:xfrm>
            <a:off x="2650068" y="2521403"/>
            <a:ext cx="1172633" cy="1446550"/>
          </a:xfrm>
          <a:prstGeom prst="rect">
            <a:avLst/>
          </a:prstGeom>
          <a:noFill/>
        </p:spPr>
        <p:txBody>
          <a:bodyPr>
            <a:spAutoFit/>
          </a:bodyPr>
          <a:lstStyle/>
          <a:p>
            <a:pPr algn="ctr">
              <a:defRPr/>
            </a:pPr>
            <a:r>
              <a:rPr lang="en-US" altLang="zh-CN" sz="8800" dirty="0">
                <a:latin typeface="黑体" panose="02010609060101010101" pitchFamily="49" charset="-122"/>
                <a:ea typeface="黑体" panose="02010609060101010101" pitchFamily="49" charset="-122"/>
                <a:cs typeface="Aharoni" pitchFamily="2" charset="-79"/>
              </a:rPr>
              <a:t>2</a:t>
            </a:r>
            <a:endParaRPr lang="zh-CN" altLang="en-US" sz="8800" dirty="0">
              <a:latin typeface="黑体" panose="02010609060101010101" pitchFamily="49" charset="-122"/>
              <a:ea typeface="黑体" panose="02010609060101010101" pitchFamily="49" charset="-122"/>
              <a:cs typeface="Aharoni" pitchFamily="2" charset="-79"/>
            </a:endParaRPr>
          </a:p>
        </p:txBody>
      </p:sp>
      <p:sp>
        <p:nvSpPr>
          <p:cNvPr id="13319" name="TextBox 1"/>
          <p:cNvSpPr txBox="1">
            <a:spLocks noChangeArrowheads="1"/>
          </p:cNvSpPr>
          <p:nvPr>
            <p:custDataLst>
              <p:tags r:id="rId6"/>
            </p:custDataLst>
          </p:nvPr>
        </p:nvSpPr>
        <p:spPr bwMode="auto">
          <a:xfrm>
            <a:off x="4438651" y="1866901"/>
            <a:ext cx="4569883" cy="105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en-US" altLang="zh-CN" sz="4800" dirty="0">
                <a:solidFill>
                  <a:schemeClr val="accent1"/>
                </a:solidFill>
                <a:latin typeface="黑体" panose="02010609060101010101" pitchFamily="49" charset="-122"/>
                <a:ea typeface="黑体" panose="02010609060101010101" pitchFamily="49" charset="-122"/>
                <a:cs typeface="Arial" panose="020B0604020202020204" pitchFamily="34" charset="0"/>
              </a:rPr>
              <a:t>PART  TWO </a:t>
            </a:r>
            <a:endParaRPr lang="zh-CN" altLang="en-US" sz="4800" dirty="0">
              <a:solidFill>
                <a:schemeClr val="accent1"/>
              </a:solidFill>
              <a:latin typeface="黑体" panose="02010609060101010101" pitchFamily="49" charset="-122"/>
              <a:ea typeface="黑体" panose="02010609060101010101" pitchFamily="49" charset="-122"/>
              <a:cs typeface="Arial" panose="020B0604020202020204" pitchFamily="34" charset="0"/>
            </a:endParaRPr>
          </a:p>
        </p:txBody>
      </p:sp>
      <p:sp>
        <p:nvSpPr>
          <p:cNvPr id="3" name="TextBox 2"/>
          <p:cNvSpPr txBox="1"/>
          <p:nvPr>
            <p:custDataLst>
              <p:tags r:id="rId7"/>
            </p:custDataLst>
          </p:nvPr>
        </p:nvSpPr>
        <p:spPr>
          <a:xfrm>
            <a:off x="4438651" y="3054351"/>
            <a:ext cx="4569883" cy="1170516"/>
          </a:xfrm>
          <a:prstGeom prst="rect">
            <a:avLst/>
          </a:prstGeom>
          <a:noFill/>
        </p:spPr>
        <p:txBody>
          <a:bodyPr>
            <a:normAutofit/>
          </a:bodyPr>
          <a:lstStyle/>
          <a:p>
            <a:pPr algn="ctr">
              <a:defRPr/>
            </a:pPr>
            <a:r>
              <a:rPr lang="zh-CN" altLang="en-US" sz="5400" dirty="0">
                <a:solidFill>
                  <a:schemeClr val="accent1"/>
                </a:solidFill>
                <a:latin typeface="黑体" panose="02010609060101010101" pitchFamily="49" charset="-122"/>
                <a:ea typeface="黑体" panose="02010609060101010101" pitchFamily="49" charset="-122"/>
              </a:rPr>
              <a:t>章节过渡页</a:t>
            </a:r>
            <a:endParaRPr lang="zh-CN" altLang="en-US" sz="5400" dirty="0">
              <a:solidFill>
                <a:schemeClr val="accent1"/>
              </a:solidFill>
              <a:latin typeface="黑体" panose="02010609060101010101" pitchFamily="49" charset="-122"/>
              <a:ea typeface="黑体" panose="02010609060101010101" pitchFamily="49" charset="-122"/>
            </a:endParaRPr>
          </a:p>
        </p:txBody>
      </p:sp>
      <p:sp>
        <p:nvSpPr>
          <p:cNvPr id="9" name="直角三角形 8"/>
          <p:cNvSpPr>
            <a:spLocks noChangeAspect="1"/>
          </p:cNvSpPr>
          <p:nvPr>
            <p:custDataLst>
              <p:tags r:id="rId8"/>
            </p:custDataLst>
          </p:nvPr>
        </p:nvSpPr>
        <p:spPr>
          <a:xfrm rot="14161583">
            <a:off x="8789459" y="3819525"/>
            <a:ext cx="440267" cy="88265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0" name="直角三角形 9"/>
          <p:cNvSpPr>
            <a:spLocks noChangeAspect="1"/>
          </p:cNvSpPr>
          <p:nvPr>
            <p:custDataLst>
              <p:tags r:id="rId9"/>
            </p:custDataLst>
          </p:nvPr>
        </p:nvSpPr>
        <p:spPr>
          <a:xfrm rot="10829231" flipH="1">
            <a:off x="9685867" y="4491567"/>
            <a:ext cx="201084" cy="4000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1" name="直角三角形 10"/>
          <p:cNvSpPr>
            <a:spLocks noChangeAspect="1"/>
          </p:cNvSpPr>
          <p:nvPr>
            <p:custDataLst>
              <p:tags r:id="rId10"/>
            </p:custDataLst>
          </p:nvPr>
        </p:nvSpPr>
        <p:spPr>
          <a:xfrm rot="7455990" flipH="1">
            <a:off x="9932459" y="3891493"/>
            <a:ext cx="249767" cy="50164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2" name="直角三角形 11"/>
          <p:cNvSpPr/>
          <p:nvPr>
            <p:custDataLst>
              <p:tags r:id="rId11"/>
            </p:custDataLst>
          </p:nvPr>
        </p:nvSpPr>
        <p:spPr>
          <a:xfrm rot="5456103" flipH="1">
            <a:off x="10258426" y="4729693"/>
            <a:ext cx="154516" cy="30903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4" name="TextBox 3"/>
          <p:cNvSpPr txBox="1"/>
          <p:nvPr>
            <p:custDataLst>
              <p:tags r:id="rId12"/>
            </p:custDataLst>
          </p:nvPr>
        </p:nvSpPr>
        <p:spPr>
          <a:xfrm>
            <a:off x="5029200" y="4241801"/>
            <a:ext cx="3490384" cy="819151"/>
          </a:xfrm>
          <a:prstGeom prst="rect">
            <a:avLst/>
          </a:prstGeom>
          <a:noFill/>
        </p:spPr>
        <p:txBody>
          <a:bodyPr>
            <a:normAutofit/>
          </a:bodyPr>
          <a:lstStyle/>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在此编辑小内容在此编辑小内容</a:t>
            </a:r>
            <a:endParaRPr lang="zh-CN" altLang="en-US" sz="1800" dirty="0">
              <a:solidFill>
                <a:schemeClr val="accent1"/>
              </a:solidFill>
              <a:latin typeface="黑体" panose="02010609060101010101" pitchFamily="49" charset="-122"/>
              <a:ea typeface="黑体" panose="02010609060101010101" pitchFamily="49" charset="-122"/>
            </a:endParaRPr>
          </a:p>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a:t>
            </a:r>
            <a:endParaRPr lang="zh-CN" altLang="en-US" sz="1800" dirty="0">
              <a:solidFill>
                <a:schemeClr val="accent1"/>
              </a:solidFill>
              <a:latin typeface="黑体" panose="02010609060101010101" pitchFamily="49" charset="-122"/>
              <a:ea typeface="黑体" panose="02010609060101010101" pitchFamily="49" charset="-122"/>
            </a:endParaRPr>
          </a:p>
          <a:p>
            <a:pPr algn="ctr">
              <a:defRPr/>
            </a:pPr>
            <a:endParaRPr lang="zh-CN" altLang="en-US" sz="1800" dirty="0">
              <a:solidFill>
                <a:schemeClr val="accent1"/>
              </a:solidFill>
              <a:latin typeface="黑体" panose="02010609060101010101" pitchFamily="49" charset="-122"/>
              <a:ea typeface="黑体" panose="02010609060101010101" pitchFamily="49"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par>
                          <p:cTn id="29" fill="hold">
                            <p:stCondLst>
                              <p:cond delay="1000"/>
                            </p:stCondLst>
                            <p:childTnLst>
                              <p:par>
                                <p:cTn id="30" presetID="10" presetClass="entr" presetSubtype="0" fill="hold" grpId="0" nodeType="afterEffect">
                                  <p:stCondLst>
                                    <p:cond delay="2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1750"/>
                            </p:stCondLst>
                            <p:childTnLst>
                              <p:par>
                                <p:cTn id="34" presetID="16" presetClass="entr" presetSubtype="21"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barn(inVertical)">
                                      <p:cBhvr>
                                        <p:cTn id="36" dur="500"/>
                                        <p:tgtEl>
                                          <p:spTgt spid="13319"/>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childTnLst>
                                </p:cTn>
                              </p:par>
                            </p:childTnLst>
                          </p:cTn>
                        </p:par>
                        <p:par>
                          <p:cTn id="47" fill="hold">
                            <p:stCondLst>
                              <p:cond delay="6250"/>
                            </p:stCondLst>
                            <p:childTnLst>
                              <p:par>
                                <p:cTn id="48" presetID="5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par>
                                <p:cTn id="53" presetID="52" presetClass="entr" presetSubtype="0" fill="hold" grpId="0" nodeType="withEffect">
                                  <p:stCondLst>
                                    <p:cond delay="300"/>
                                  </p:stCondLst>
                                  <p:childTnLst>
                                    <p:set>
                                      <p:cBhvr>
                                        <p:cTn id="54" dur="1" fill="hold">
                                          <p:stCondLst>
                                            <p:cond delay="0"/>
                                          </p:stCondLst>
                                        </p:cTn>
                                        <p:tgtEl>
                                          <p:spTgt spid="10"/>
                                        </p:tgtEl>
                                        <p:attrNameLst>
                                          <p:attrName>style.visibility</p:attrName>
                                        </p:attrNameLst>
                                      </p:cBhvr>
                                      <p:to>
                                        <p:strVal val="visible"/>
                                      </p:to>
                                    </p:set>
                                    <p:animScale>
                                      <p:cBhvr>
                                        <p:cTn id="5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0"/>
                                        </p:tgtEl>
                                        <p:attrNameLst>
                                          <p:attrName>ppt_x</p:attrName>
                                          <p:attrName>ppt_y</p:attrName>
                                        </p:attrNameLst>
                                      </p:cBhvr>
                                    </p:animMotion>
                                    <p:animEffect transition="in" filter="fade">
                                      <p:cBhvr>
                                        <p:cTn id="57" dur="1000"/>
                                        <p:tgtEl>
                                          <p:spTgt spid="10"/>
                                        </p:tgtEl>
                                      </p:cBhvr>
                                    </p:animEffect>
                                  </p:childTnLst>
                                </p:cTn>
                              </p:par>
                              <p:par>
                                <p:cTn id="58" presetID="52" presetClass="entr" presetSubtype="0" fill="hold" grpId="0" nodeType="withEffect">
                                  <p:stCondLst>
                                    <p:cond delay="600"/>
                                  </p:stCondLst>
                                  <p:childTnLst>
                                    <p:set>
                                      <p:cBhvr>
                                        <p:cTn id="59" dur="1" fill="hold">
                                          <p:stCondLst>
                                            <p:cond delay="0"/>
                                          </p:stCondLst>
                                        </p:cTn>
                                        <p:tgtEl>
                                          <p:spTgt spid="11"/>
                                        </p:tgtEl>
                                        <p:attrNameLst>
                                          <p:attrName>style.visibility</p:attrName>
                                        </p:attrNameLst>
                                      </p:cBhvr>
                                      <p:to>
                                        <p:strVal val="visible"/>
                                      </p:to>
                                    </p:set>
                                    <p:animScale>
                                      <p:cBhvr>
                                        <p:cTn id="6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1"/>
                                        </p:tgtEl>
                                        <p:attrNameLst>
                                          <p:attrName>ppt_x</p:attrName>
                                          <p:attrName>ppt_y</p:attrName>
                                        </p:attrNameLst>
                                      </p:cBhvr>
                                    </p:animMotion>
                                    <p:animEffect transition="in" filter="fade">
                                      <p:cBhvr>
                                        <p:cTn id="62" dur="1000"/>
                                        <p:tgtEl>
                                          <p:spTgt spid="11"/>
                                        </p:tgtEl>
                                      </p:cBhvr>
                                    </p:animEffect>
                                  </p:childTnLst>
                                </p:cTn>
                              </p:par>
                              <p:par>
                                <p:cTn id="63" presetID="52" presetClass="entr" presetSubtype="0" fill="hold" grpId="0" nodeType="withEffect">
                                  <p:stCondLst>
                                    <p:cond delay="900"/>
                                  </p:stCondLst>
                                  <p:childTnLst>
                                    <p:set>
                                      <p:cBhvr>
                                        <p:cTn id="64" dur="1" fill="hold">
                                          <p:stCondLst>
                                            <p:cond delay="0"/>
                                          </p:stCondLst>
                                        </p:cTn>
                                        <p:tgtEl>
                                          <p:spTgt spid="12"/>
                                        </p:tgtEl>
                                        <p:attrNameLst>
                                          <p:attrName>style.visibility</p:attrName>
                                        </p:attrNameLst>
                                      </p:cBhvr>
                                      <p:to>
                                        <p:strVal val="visible"/>
                                      </p:to>
                                    </p:set>
                                    <p:animScale>
                                      <p:cBhvr>
                                        <p:cTn id="6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2"/>
                                        </p:tgtEl>
                                        <p:attrNameLst>
                                          <p:attrName>ppt_x</p:attrName>
                                          <p:attrName>ppt_y</p:attrName>
                                        </p:attrNameLst>
                                      </p:cBhvr>
                                    </p:animMotion>
                                    <p:animEffect transition="in" filter="fade">
                                      <p:cBhvr>
                                        <p:cTn id="6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23" grpId="0" animBg="1"/>
      <p:bldP spid="32" grpId="0" animBg="1"/>
      <p:bldP spid="50" grpId="0"/>
      <p:bldP spid="13319" grpId="0"/>
      <p:bldP spid="3" grpId="0"/>
      <p:bldP spid="9" grpId="0" animBg="1"/>
      <p:bldP spid="10" grpId="0" animBg="1"/>
      <p:bldP spid="11" grpId="0" animBg="1"/>
      <p:bldP spid="12"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endParaRPr lang="zh-CN" altLang="en-US" sz="2800" b="1" dirty="0">
              <a:latin typeface="黑体" panose="02010609060101010101" pitchFamily="49" charset="-122"/>
              <a:ea typeface="黑体" panose="02010609060101010101" pitchFamily="49" charset="-122"/>
            </a:endParaRP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endParaRPr lang="zh-CN" altLang="en-US" sz="1400" dirty="0">
              <a:latin typeface="+mn-ea"/>
            </a:endParaRPr>
          </a:p>
        </p:txBody>
      </p:sp>
      <p:grpSp>
        <p:nvGrpSpPr>
          <p:cNvPr id="2" name="组合 1"/>
          <p:cNvGrpSpPr/>
          <p:nvPr/>
        </p:nvGrpSpPr>
        <p:grpSpPr>
          <a:xfrm>
            <a:off x="4651892" y="1925639"/>
            <a:ext cx="3287712" cy="3281362"/>
            <a:chOff x="3900778" y="1925639"/>
            <a:chExt cx="3287712" cy="3281362"/>
          </a:xfrm>
        </p:grpSpPr>
        <p:sp>
          <p:nvSpPr>
            <p:cNvPr id="15" name="MH_Other_1"/>
            <p:cNvSpPr/>
            <p:nvPr>
              <p:custDataLst>
                <p:tags r:id="rId1"/>
              </p:custDataLst>
            </p:nvPr>
          </p:nvSpPr>
          <p:spPr>
            <a:xfrm>
              <a:off x="3900778" y="1925639"/>
              <a:ext cx="1582737" cy="1582737"/>
            </a:xfrm>
            <a:custGeom>
              <a:avLst/>
              <a:gdLst>
                <a:gd name="connsiteX0" fmla="*/ 1583559 w 1583559"/>
                <a:gd name="connsiteY0" fmla="*/ 0 h 1583558"/>
                <a:gd name="connsiteX1" fmla="*/ 1583559 w 1583559"/>
                <a:gd name="connsiteY1" fmla="*/ 1583558 h 1583558"/>
                <a:gd name="connsiteX2" fmla="*/ 0 w 1583559"/>
                <a:gd name="connsiteY2" fmla="*/ 1583558 h 1583558"/>
                <a:gd name="connsiteX3" fmla="*/ 1583559 w 1583559"/>
                <a:gd name="connsiteY3" fmla="*/ 0 h 1583558"/>
              </a:gdLst>
              <a:ahLst/>
              <a:cxnLst>
                <a:cxn ang="0">
                  <a:pos x="connsiteX0" y="connsiteY0"/>
                </a:cxn>
                <a:cxn ang="0">
                  <a:pos x="connsiteX1" y="connsiteY1"/>
                </a:cxn>
                <a:cxn ang="0">
                  <a:pos x="connsiteX2" y="connsiteY2"/>
                </a:cxn>
                <a:cxn ang="0">
                  <a:pos x="connsiteX3" y="connsiteY3"/>
                </a:cxn>
              </a:cxnLst>
              <a:rect l="l" t="t" r="r" b="b"/>
              <a:pathLst>
                <a:path w="1583559" h="1583558">
                  <a:moveTo>
                    <a:pt x="1583559" y="0"/>
                  </a:moveTo>
                  <a:lnTo>
                    <a:pt x="1583559" y="1583558"/>
                  </a:lnTo>
                  <a:lnTo>
                    <a:pt x="0" y="1583558"/>
                  </a:lnTo>
                  <a:cubicBezTo>
                    <a:pt x="0" y="708983"/>
                    <a:pt x="708984" y="0"/>
                    <a:pt x="15835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600" dirty="0">
                  <a:solidFill>
                    <a:srgbClr val="FFFFFF"/>
                  </a:solidFill>
                  <a:latin typeface="黑体" panose="02010609060101010101" pitchFamily="49" charset="-122"/>
                  <a:ea typeface="黑体" panose="02010609060101010101" pitchFamily="49" charset="-122"/>
                </a:rPr>
                <a:t>S</a:t>
              </a:r>
              <a:endParaRPr lang="zh-CN" altLang="en-US" sz="3600" dirty="0">
                <a:solidFill>
                  <a:srgbClr val="FFFFFF"/>
                </a:solidFill>
                <a:latin typeface="黑体" panose="02010609060101010101" pitchFamily="49" charset="-122"/>
                <a:ea typeface="黑体" panose="02010609060101010101" pitchFamily="49" charset="-122"/>
              </a:endParaRPr>
            </a:p>
          </p:txBody>
        </p:sp>
        <p:sp>
          <p:nvSpPr>
            <p:cNvPr id="16" name="MH_Other_2"/>
            <p:cNvSpPr/>
            <p:nvPr>
              <p:custDataLst>
                <p:tags r:id="rId2"/>
              </p:custDataLst>
            </p:nvPr>
          </p:nvSpPr>
          <p:spPr>
            <a:xfrm>
              <a:off x="5604165" y="1925639"/>
              <a:ext cx="1584325" cy="1582737"/>
            </a:xfrm>
            <a:custGeom>
              <a:avLst/>
              <a:gdLst>
                <a:gd name="connsiteX0" fmla="*/ 0 w 1583559"/>
                <a:gd name="connsiteY0" fmla="*/ 0 h 1583558"/>
                <a:gd name="connsiteX1" fmla="*/ 1583559 w 1583559"/>
                <a:gd name="connsiteY1" fmla="*/ 1583558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cubicBezTo>
                    <a:pt x="874575" y="0"/>
                    <a:pt x="1583559" y="708983"/>
                    <a:pt x="1583559" y="1583558"/>
                  </a:cubicBezTo>
                  <a:lnTo>
                    <a:pt x="0" y="1583558"/>
                  </a:lnTo>
                  <a:close/>
                </a:path>
              </a:pathLst>
            </a:cu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600" dirty="0">
                  <a:solidFill>
                    <a:srgbClr val="FFFFFF"/>
                  </a:solidFill>
                  <a:latin typeface="黑体" panose="02010609060101010101" pitchFamily="49" charset="-122"/>
                  <a:ea typeface="黑体" panose="02010609060101010101" pitchFamily="49" charset="-122"/>
                </a:rPr>
                <a:t>T</a:t>
              </a:r>
              <a:endParaRPr lang="zh-CN" altLang="en-US" sz="3600" dirty="0">
                <a:solidFill>
                  <a:srgbClr val="FFFFFF"/>
                </a:solidFill>
                <a:latin typeface="黑体" panose="02010609060101010101" pitchFamily="49" charset="-122"/>
                <a:ea typeface="黑体" panose="02010609060101010101" pitchFamily="49" charset="-122"/>
              </a:endParaRPr>
            </a:p>
          </p:txBody>
        </p:sp>
        <p:sp>
          <p:nvSpPr>
            <p:cNvPr id="17" name="MH_Other_3"/>
            <p:cNvSpPr/>
            <p:nvPr>
              <p:custDataLst>
                <p:tags r:id="rId3"/>
              </p:custDataLst>
            </p:nvPr>
          </p:nvSpPr>
          <p:spPr>
            <a:xfrm>
              <a:off x="5604165" y="3624264"/>
              <a:ext cx="1584325" cy="1582737"/>
            </a:xfrm>
            <a:custGeom>
              <a:avLst/>
              <a:gdLst>
                <a:gd name="connsiteX0" fmla="*/ 0 w 1583559"/>
                <a:gd name="connsiteY0" fmla="*/ 0 h 1583558"/>
                <a:gd name="connsiteX1" fmla="*/ 1583559 w 1583559"/>
                <a:gd name="connsiteY1" fmla="*/ 0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lnTo>
                    <a:pt x="1583559" y="0"/>
                  </a:lnTo>
                  <a:cubicBezTo>
                    <a:pt x="1583559" y="874575"/>
                    <a:pt x="874575" y="1583558"/>
                    <a:pt x="0" y="1583558"/>
                  </a:cubicBezTo>
                  <a:close/>
                </a:path>
              </a:pathLst>
            </a:cu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HK" sz="3600">
                  <a:solidFill>
                    <a:srgbClr val="FFFFFF"/>
                  </a:solidFill>
                  <a:latin typeface="黑体" panose="02010609060101010101" pitchFamily="49" charset="-122"/>
                  <a:ea typeface="黑体" panose="02010609060101010101" pitchFamily="49" charset="-122"/>
                </a:rPr>
                <a:t>O</a:t>
              </a:r>
              <a:endParaRPr lang="zh-HK" altLang="en-US" sz="3600">
                <a:solidFill>
                  <a:srgbClr val="FFFFFF"/>
                </a:solidFill>
                <a:latin typeface="黑体" panose="02010609060101010101" pitchFamily="49" charset="-122"/>
                <a:ea typeface="黑体" panose="02010609060101010101" pitchFamily="49" charset="-122"/>
              </a:endParaRPr>
            </a:p>
          </p:txBody>
        </p:sp>
        <p:sp>
          <p:nvSpPr>
            <p:cNvPr id="18" name="MH_Other_4"/>
            <p:cNvSpPr/>
            <p:nvPr>
              <p:custDataLst>
                <p:tags r:id="rId4"/>
              </p:custDataLst>
            </p:nvPr>
          </p:nvSpPr>
          <p:spPr>
            <a:xfrm flipH="1">
              <a:off x="3900778" y="3624264"/>
              <a:ext cx="1582737" cy="1582737"/>
            </a:xfrm>
            <a:custGeom>
              <a:avLst/>
              <a:gdLst>
                <a:gd name="connsiteX0" fmla="*/ 1583553 w 1583553"/>
                <a:gd name="connsiteY0" fmla="*/ 0 h 1583440"/>
                <a:gd name="connsiteX1" fmla="*/ 0 w 1583553"/>
                <a:gd name="connsiteY1" fmla="*/ 0 h 1583440"/>
                <a:gd name="connsiteX2" fmla="*/ 0 w 1583553"/>
                <a:gd name="connsiteY2" fmla="*/ 1583440 h 1583440"/>
                <a:gd name="connsiteX3" fmla="*/ 1575383 w 1583553"/>
                <a:gd name="connsiteY3" fmla="*/ 161792 h 1583440"/>
              </a:gdLst>
              <a:ahLst/>
              <a:cxnLst>
                <a:cxn ang="0">
                  <a:pos x="connsiteX0" y="connsiteY0"/>
                </a:cxn>
                <a:cxn ang="0">
                  <a:pos x="connsiteX1" y="connsiteY1"/>
                </a:cxn>
                <a:cxn ang="0">
                  <a:pos x="connsiteX2" y="connsiteY2"/>
                </a:cxn>
                <a:cxn ang="0">
                  <a:pos x="connsiteX3" y="connsiteY3"/>
                </a:cxn>
              </a:cxnLst>
              <a:rect l="l" t="t" r="r" b="b"/>
              <a:pathLst>
                <a:path w="1583553" h="1583440">
                  <a:moveTo>
                    <a:pt x="1583553" y="0"/>
                  </a:moveTo>
                  <a:lnTo>
                    <a:pt x="0" y="0"/>
                  </a:lnTo>
                  <a:lnTo>
                    <a:pt x="0" y="1583440"/>
                  </a:lnTo>
                  <a:cubicBezTo>
                    <a:pt x="819914" y="1583440"/>
                    <a:pt x="1494289" y="960311"/>
                    <a:pt x="1575383" y="161792"/>
                  </a:cubicBezTo>
                  <a:close/>
                </a:path>
              </a:pathLst>
            </a:cu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HK" sz="3600">
                  <a:solidFill>
                    <a:srgbClr val="FFFFFF"/>
                  </a:solidFill>
                  <a:latin typeface="黑体" panose="02010609060101010101" pitchFamily="49" charset="-122"/>
                  <a:ea typeface="黑体" panose="02010609060101010101" pitchFamily="49" charset="-122"/>
                </a:rPr>
                <a:t>W</a:t>
              </a:r>
              <a:endParaRPr lang="zh-HK" altLang="en-US" sz="3600">
                <a:solidFill>
                  <a:srgbClr val="FFFFFF"/>
                </a:solidFill>
                <a:latin typeface="黑体" panose="02010609060101010101" pitchFamily="49" charset="-122"/>
                <a:ea typeface="黑体" panose="02010609060101010101" pitchFamily="49" charset="-122"/>
              </a:endParaRPr>
            </a:p>
          </p:txBody>
        </p:sp>
      </p:grpSp>
      <p:sp>
        <p:nvSpPr>
          <p:cNvPr id="19" name="MH_Title_1"/>
          <p:cNvSpPr/>
          <p:nvPr>
            <p:custDataLst>
              <p:tags r:id="rId5"/>
            </p:custDataLst>
          </p:nvPr>
        </p:nvSpPr>
        <p:spPr>
          <a:xfrm>
            <a:off x="5463103" y="2741613"/>
            <a:ext cx="1651000" cy="1649412"/>
          </a:xfrm>
          <a:prstGeom prst="ellipse">
            <a:avLst/>
          </a:prstGeom>
          <a:solidFill>
            <a:srgbClr val="FFFFFF"/>
          </a:solidFill>
          <a:ln w="38100">
            <a:noFill/>
          </a:ln>
          <a:effectLst>
            <a:outerShdw blurRad="63500" sx="102000" sy="102000" algn="ctr" rotWithShape="0">
              <a:srgbClr val="7E828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3200" b="1" dirty="0">
                <a:solidFill>
                  <a:schemeClr val="accent1">
                    <a:lumMod val="75000"/>
                  </a:schemeClr>
                </a:solidFill>
                <a:latin typeface="黑体" panose="02010609060101010101" pitchFamily="49" charset="-122"/>
                <a:ea typeface="黑体" panose="02010609060101010101" pitchFamily="49" charset="-122"/>
              </a:rPr>
              <a:t>标题</a:t>
            </a:r>
            <a:endParaRPr lang="zh-HK" altLang="en-US" sz="3200" b="1" dirty="0">
              <a:solidFill>
                <a:schemeClr val="accent1">
                  <a:lumMod val="75000"/>
                </a:schemeClr>
              </a:solidFill>
              <a:latin typeface="黑体" panose="02010609060101010101" pitchFamily="49" charset="-122"/>
              <a:ea typeface="黑体" panose="02010609060101010101" pitchFamily="49" charset="-122"/>
            </a:endParaRPr>
          </a:p>
        </p:txBody>
      </p:sp>
      <p:sp>
        <p:nvSpPr>
          <p:cNvPr id="20" name="MH_SubTitle_1"/>
          <p:cNvSpPr txBox="1">
            <a:spLocks noChangeArrowheads="1"/>
          </p:cNvSpPr>
          <p:nvPr>
            <p:custDataLst>
              <p:tags r:id="rId6"/>
            </p:custDataLst>
          </p:nvPr>
        </p:nvSpPr>
        <p:spPr bwMode="auto">
          <a:xfrm>
            <a:off x="2413516" y="1579564"/>
            <a:ext cx="21717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dirty="0">
                <a:solidFill>
                  <a:schemeClr val="accent1">
                    <a:lumMod val="75000"/>
                  </a:schemeClr>
                </a:solidFill>
                <a:latin typeface="黑体" panose="02010609060101010101" pitchFamily="49" charset="-122"/>
                <a:ea typeface="黑体" panose="02010609060101010101" pitchFamily="49" charset="-122"/>
              </a:rPr>
              <a:t>添加标题</a:t>
            </a:r>
            <a:endParaRPr lang="zh-HK" altLang="en-US" dirty="0">
              <a:solidFill>
                <a:schemeClr val="accent1">
                  <a:lumMod val="75000"/>
                </a:schemeClr>
              </a:solidFill>
              <a:latin typeface="黑体" panose="02010609060101010101" pitchFamily="49" charset="-122"/>
              <a:ea typeface="黑体" panose="02010609060101010101" pitchFamily="49" charset="-122"/>
            </a:endParaRPr>
          </a:p>
        </p:txBody>
      </p:sp>
      <p:sp>
        <p:nvSpPr>
          <p:cNvPr id="21" name="MH_Other_5"/>
          <p:cNvSpPr/>
          <p:nvPr>
            <p:custDataLst>
              <p:tags r:id="rId7"/>
            </p:custDataLst>
          </p:nvPr>
        </p:nvSpPr>
        <p:spPr>
          <a:xfrm>
            <a:off x="2510354" y="2163764"/>
            <a:ext cx="2124075" cy="460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7C233E"/>
              </a:solidFill>
              <a:latin typeface="黑体" panose="02010609060101010101" pitchFamily="49" charset="-122"/>
              <a:ea typeface="黑体" panose="02010609060101010101" pitchFamily="49" charset="-122"/>
            </a:endParaRPr>
          </a:p>
        </p:txBody>
      </p:sp>
      <p:sp>
        <p:nvSpPr>
          <p:cNvPr id="22" name="MH_Text_2"/>
          <p:cNvSpPr>
            <a:spLocks noChangeArrowheads="1"/>
          </p:cNvSpPr>
          <p:nvPr>
            <p:custDataLst>
              <p:tags r:id="rId8"/>
            </p:custDataLst>
          </p:nvPr>
        </p:nvSpPr>
        <p:spPr bwMode="auto">
          <a:xfrm>
            <a:off x="2413517" y="4638676"/>
            <a:ext cx="2116137"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en-US" altLang="zh-CN"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p:txBody>
      </p:sp>
      <p:sp>
        <p:nvSpPr>
          <p:cNvPr id="23" name="MH_SubTitle_2"/>
          <p:cNvSpPr txBox="1">
            <a:spLocks noChangeArrowheads="1"/>
          </p:cNvSpPr>
          <p:nvPr>
            <p:custDataLst>
              <p:tags r:id="rId9"/>
            </p:custDataLst>
          </p:nvPr>
        </p:nvSpPr>
        <p:spPr bwMode="auto">
          <a:xfrm>
            <a:off x="2413516" y="3992563"/>
            <a:ext cx="21717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dirty="0">
                <a:solidFill>
                  <a:schemeClr val="tx1">
                    <a:lumMod val="50000"/>
                  </a:schemeClr>
                </a:solidFill>
                <a:latin typeface="黑体" panose="02010609060101010101" pitchFamily="49" charset="-122"/>
                <a:ea typeface="黑体" panose="02010609060101010101" pitchFamily="49" charset="-122"/>
              </a:rPr>
              <a:t>添加标题</a:t>
            </a:r>
            <a:endParaRPr lang="zh-CN" altLang="en-US" dirty="0">
              <a:solidFill>
                <a:schemeClr val="tx1">
                  <a:lumMod val="50000"/>
                </a:schemeClr>
              </a:solidFill>
              <a:latin typeface="黑体" panose="02010609060101010101" pitchFamily="49" charset="-122"/>
              <a:ea typeface="黑体" panose="02010609060101010101" pitchFamily="49" charset="-122"/>
            </a:endParaRPr>
          </a:p>
        </p:txBody>
      </p:sp>
      <p:sp>
        <p:nvSpPr>
          <p:cNvPr id="24" name="MH_Other_6"/>
          <p:cNvSpPr/>
          <p:nvPr>
            <p:custDataLst>
              <p:tags r:id="rId10"/>
            </p:custDataLst>
          </p:nvPr>
        </p:nvSpPr>
        <p:spPr>
          <a:xfrm>
            <a:off x="2510354" y="4586289"/>
            <a:ext cx="2124075" cy="46037"/>
          </a:xfrm>
          <a:prstGeom prst="rect">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7C233E"/>
              </a:solidFill>
              <a:latin typeface="黑体" panose="02010609060101010101" pitchFamily="49" charset="-122"/>
              <a:ea typeface="黑体" panose="02010609060101010101" pitchFamily="49" charset="-122"/>
            </a:endParaRPr>
          </a:p>
        </p:txBody>
      </p:sp>
      <p:sp>
        <p:nvSpPr>
          <p:cNvPr id="25" name="MH_Text_4"/>
          <p:cNvSpPr>
            <a:spLocks noChangeArrowheads="1"/>
          </p:cNvSpPr>
          <p:nvPr>
            <p:custDataLst>
              <p:tags r:id="rId11"/>
            </p:custDataLst>
          </p:nvPr>
        </p:nvSpPr>
        <p:spPr bwMode="auto">
          <a:xfrm>
            <a:off x="7857054" y="4638676"/>
            <a:ext cx="2246313"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en-US" altLang="zh-CN"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p:txBody>
      </p:sp>
      <p:sp>
        <p:nvSpPr>
          <p:cNvPr id="26" name="MH_SubTitle_4"/>
          <p:cNvSpPr txBox="1">
            <a:spLocks noChangeArrowheads="1"/>
          </p:cNvSpPr>
          <p:nvPr>
            <p:custDataLst>
              <p:tags r:id="rId12"/>
            </p:custDataLst>
          </p:nvPr>
        </p:nvSpPr>
        <p:spPr bwMode="auto">
          <a:xfrm>
            <a:off x="7857053" y="3992563"/>
            <a:ext cx="21717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dirty="0">
                <a:solidFill>
                  <a:schemeClr val="tx1">
                    <a:lumMod val="50000"/>
                  </a:schemeClr>
                </a:solidFill>
                <a:latin typeface="黑体" panose="02010609060101010101" pitchFamily="49" charset="-122"/>
                <a:ea typeface="黑体" panose="02010609060101010101" pitchFamily="49" charset="-122"/>
              </a:rPr>
              <a:t>添加标题</a:t>
            </a:r>
            <a:endParaRPr lang="zh-CN" altLang="en-US" dirty="0">
              <a:solidFill>
                <a:schemeClr val="tx1">
                  <a:lumMod val="50000"/>
                </a:schemeClr>
              </a:solidFill>
              <a:latin typeface="黑体" panose="02010609060101010101" pitchFamily="49" charset="-122"/>
              <a:ea typeface="黑体" panose="02010609060101010101" pitchFamily="49" charset="-122"/>
            </a:endParaRPr>
          </a:p>
        </p:txBody>
      </p:sp>
      <p:sp>
        <p:nvSpPr>
          <p:cNvPr id="27" name="MH_Other_7"/>
          <p:cNvSpPr/>
          <p:nvPr>
            <p:custDataLst>
              <p:tags r:id="rId13"/>
            </p:custDataLst>
          </p:nvPr>
        </p:nvSpPr>
        <p:spPr>
          <a:xfrm>
            <a:off x="7947542" y="4586289"/>
            <a:ext cx="2124075" cy="46037"/>
          </a:xfrm>
          <a:prstGeom prst="rect">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7C233E"/>
              </a:solidFill>
              <a:latin typeface="黑体" panose="02010609060101010101" pitchFamily="49" charset="-122"/>
              <a:ea typeface="黑体" panose="02010609060101010101" pitchFamily="49" charset="-122"/>
            </a:endParaRPr>
          </a:p>
        </p:txBody>
      </p:sp>
      <p:sp>
        <p:nvSpPr>
          <p:cNvPr id="28" name="MH_Text_3"/>
          <p:cNvSpPr>
            <a:spLocks noChangeArrowheads="1"/>
          </p:cNvSpPr>
          <p:nvPr>
            <p:custDataLst>
              <p:tags r:id="rId14"/>
            </p:custDataLst>
          </p:nvPr>
        </p:nvSpPr>
        <p:spPr bwMode="auto">
          <a:xfrm>
            <a:off x="7857054" y="2222501"/>
            <a:ext cx="2246313"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en-US" altLang="zh-CN"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p:txBody>
      </p:sp>
      <p:sp>
        <p:nvSpPr>
          <p:cNvPr id="29" name="MH_SubTitle_3"/>
          <p:cNvSpPr txBox="1">
            <a:spLocks noChangeArrowheads="1"/>
          </p:cNvSpPr>
          <p:nvPr>
            <p:custDataLst>
              <p:tags r:id="rId15"/>
            </p:custDataLst>
          </p:nvPr>
        </p:nvSpPr>
        <p:spPr bwMode="auto">
          <a:xfrm>
            <a:off x="7857053" y="1579564"/>
            <a:ext cx="21717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dirty="0">
                <a:solidFill>
                  <a:schemeClr val="tx1">
                    <a:lumMod val="50000"/>
                  </a:schemeClr>
                </a:solidFill>
                <a:latin typeface="黑体" panose="02010609060101010101" pitchFamily="49" charset="-122"/>
                <a:ea typeface="黑体" panose="02010609060101010101" pitchFamily="49" charset="-122"/>
              </a:rPr>
              <a:t>添加标题</a:t>
            </a:r>
            <a:endParaRPr lang="zh-CN" altLang="en-US" dirty="0">
              <a:solidFill>
                <a:schemeClr val="tx1">
                  <a:lumMod val="50000"/>
                </a:schemeClr>
              </a:solidFill>
              <a:latin typeface="黑体" panose="02010609060101010101" pitchFamily="49" charset="-122"/>
              <a:ea typeface="黑体" panose="02010609060101010101" pitchFamily="49" charset="-122"/>
            </a:endParaRPr>
          </a:p>
        </p:txBody>
      </p:sp>
      <p:sp>
        <p:nvSpPr>
          <p:cNvPr id="30" name="MH_Other_8"/>
          <p:cNvSpPr/>
          <p:nvPr>
            <p:custDataLst>
              <p:tags r:id="rId16"/>
            </p:custDataLst>
          </p:nvPr>
        </p:nvSpPr>
        <p:spPr>
          <a:xfrm>
            <a:off x="7955479" y="2163764"/>
            <a:ext cx="2124075" cy="46037"/>
          </a:xfrm>
          <a:prstGeom prst="rect">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00B050"/>
              </a:solidFill>
              <a:latin typeface="黑体" panose="02010609060101010101" pitchFamily="49" charset="-122"/>
              <a:ea typeface="黑体" panose="02010609060101010101" pitchFamily="49" charset="-122"/>
            </a:endParaRPr>
          </a:p>
        </p:txBody>
      </p:sp>
      <p:sp>
        <p:nvSpPr>
          <p:cNvPr id="31" name="MH_Text_1"/>
          <p:cNvSpPr>
            <a:spLocks noChangeArrowheads="1"/>
          </p:cNvSpPr>
          <p:nvPr>
            <p:custDataLst>
              <p:tags r:id="rId17"/>
            </p:custDataLst>
          </p:nvPr>
        </p:nvSpPr>
        <p:spPr bwMode="auto">
          <a:xfrm>
            <a:off x="2413516" y="2222501"/>
            <a:ext cx="22288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en-US" altLang="zh-CN"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zh-CN" altLang="en-US" sz="1600" dirty="0">
              <a:solidFill>
                <a:schemeClr val="tx1">
                  <a:lumMod val="7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50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1" presetClass="entr" presetSubtype="1"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heel(1)">
                                      <p:cBhvr>
                                        <p:cTn id="21" dur="1500"/>
                                        <p:tgtEl>
                                          <p:spTgt spid="2"/>
                                        </p:tgtEl>
                                      </p:cBhvr>
                                    </p:animEffect>
                                  </p:childTnLst>
                                </p:cTn>
                              </p:par>
                            </p:childTnLst>
                          </p:cTn>
                        </p:par>
                        <p:par>
                          <p:cTn id="22" fill="hold">
                            <p:stCondLst>
                              <p:cond delay="325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3750"/>
                            </p:stCondLst>
                            <p:childTnLst>
                              <p:par>
                                <p:cTn id="29" presetID="26" presetClass="emph" presetSubtype="0" fill="hold" grpId="1" nodeType="afterEffect">
                                  <p:stCondLst>
                                    <p:cond delay="0"/>
                                  </p:stCondLst>
                                  <p:childTnLst>
                                    <p:animEffect transition="out" filter="fade">
                                      <p:cBhvr>
                                        <p:cTn id="30" dur="500" tmFilter="0, 0; .2, .5; .8, .5; 1, 0"/>
                                        <p:tgtEl>
                                          <p:spTgt spid="19"/>
                                        </p:tgtEl>
                                      </p:cBhvr>
                                    </p:animEffect>
                                    <p:animScale>
                                      <p:cBhvr>
                                        <p:cTn id="31" dur="250" autoRev="1" fill="hold"/>
                                        <p:tgtEl>
                                          <p:spTgt spid="19"/>
                                        </p:tgtEl>
                                      </p:cBhvr>
                                      <p:by x="105000" y="105000"/>
                                    </p:animScale>
                                  </p:childTnLst>
                                </p:cTn>
                              </p:par>
                            </p:childTnLst>
                          </p:cTn>
                        </p:par>
                        <p:par>
                          <p:cTn id="32" fill="hold">
                            <p:stCondLst>
                              <p:cond delay="4250"/>
                            </p:stCondLst>
                            <p:childTnLst>
                              <p:par>
                                <p:cTn id="33" presetID="16" presetClass="entr" presetSubtype="21"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childTnLst>
                          </p:cTn>
                        </p:par>
                        <p:par>
                          <p:cTn id="36" fill="hold">
                            <p:stCondLst>
                              <p:cond delay="4750"/>
                            </p:stCondLst>
                            <p:childTnLst>
                              <p:par>
                                <p:cTn id="37" presetID="47"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5250"/>
                            </p:stCondLst>
                            <p:childTnLst>
                              <p:par>
                                <p:cTn id="43" presetID="42"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anim calcmode="lin" valueType="num">
                                      <p:cBhvr>
                                        <p:cTn id="46" dur="500" fill="hold"/>
                                        <p:tgtEl>
                                          <p:spTgt spid="31"/>
                                        </p:tgtEl>
                                        <p:attrNameLst>
                                          <p:attrName>ppt_x</p:attrName>
                                        </p:attrNameLst>
                                      </p:cBhvr>
                                      <p:tavLst>
                                        <p:tav tm="0">
                                          <p:val>
                                            <p:strVal val="#ppt_x"/>
                                          </p:val>
                                        </p:tav>
                                        <p:tav tm="100000">
                                          <p:val>
                                            <p:strVal val="#ppt_x"/>
                                          </p:val>
                                        </p:tav>
                                      </p:tavLst>
                                    </p:anim>
                                    <p:anim calcmode="lin" valueType="num">
                                      <p:cBhvr>
                                        <p:cTn id="47" dur="500" fill="hold"/>
                                        <p:tgtEl>
                                          <p:spTgt spid="31"/>
                                        </p:tgtEl>
                                        <p:attrNameLst>
                                          <p:attrName>ppt_y</p:attrName>
                                        </p:attrNameLst>
                                      </p:cBhvr>
                                      <p:tavLst>
                                        <p:tav tm="0">
                                          <p:val>
                                            <p:strVal val="#ppt_y+.1"/>
                                          </p:val>
                                        </p:tav>
                                        <p:tav tm="100000">
                                          <p:val>
                                            <p:strVal val="#ppt_y"/>
                                          </p:val>
                                        </p:tav>
                                      </p:tavLst>
                                    </p:anim>
                                  </p:childTnLst>
                                </p:cTn>
                              </p:par>
                            </p:childTnLst>
                          </p:cTn>
                        </p:par>
                        <p:par>
                          <p:cTn id="48" fill="hold">
                            <p:stCondLst>
                              <p:cond delay="5750"/>
                            </p:stCondLst>
                            <p:childTnLst>
                              <p:par>
                                <p:cTn id="49" presetID="16" presetClass="entr" presetSubtype="21"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barn(inVertical)">
                                      <p:cBhvr>
                                        <p:cTn id="51" dur="500"/>
                                        <p:tgtEl>
                                          <p:spTgt spid="30"/>
                                        </p:tgtEl>
                                      </p:cBhvr>
                                    </p:animEffect>
                                  </p:childTnLst>
                                </p:cTn>
                              </p:par>
                            </p:childTnLst>
                          </p:cTn>
                        </p:par>
                        <p:par>
                          <p:cTn id="52" fill="hold">
                            <p:stCondLst>
                              <p:cond delay="6250"/>
                            </p:stCondLst>
                            <p:childTnLst>
                              <p:par>
                                <p:cTn id="53" presetID="47"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anim calcmode="lin" valueType="num">
                                      <p:cBhvr>
                                        <p:cTn id="56" dur="500" fill="hold"/>
                                        <p:tgtEl>
                                          <p:spTgt spid="29"/>
                                        </p:tgtEl>
                                        <p:attrNameLst>
                                          <p:attrName>ppt_x</p:attrName>
                                        </p:attrNameLst>
                                      </p:cBhvr>
                                      <p:tavLst>
                                        <p:tav tm="0">
                                          <p:val>
                                            <p:strVal val="#ppt_x"/>
                                          </p:val>
                                        </p:tav>
                                        <p:tav tm="100000">
                                          <p:val>
                                            <p:strVal val="#ppt_x"/>
                                          </p:val>
                                        </p:tav>
                                      </p:tavLst>
                                    </p:anim>
                                    <p:anim calcmode="lin" valueType="num">
                                      <p:cBhvr>
                                        <p:cTn id="57" dur="500" fill="hold"/>
                                        <p:tgtEl>
                                          <p:spTgt spid="29"/>
                                        </p:tgtEl>
                                        <p:attrNameLst>
                                          <p:attrName>ppt_y</p:attrName>
                                        </p:attrNameLst>
                                      </p:cBhvr>
                                      <p:tavLst>
                                        <p:tav tm="0">
                                          <p:val>
                                            <p:strVal val="#ppt_y-.1"/>
                                          </p:val>
                                        </p:tav>
                                        <p:tav tm="100000">
                                          <p:val>
                                            <p:strVal val="#ppt_y"/>
                                          </p:val>
                                        </p:tav>
                                      </p:tavLst>
                                    </p:anim>
                                  </p:childTnLst>
                                </p:cTn>
                              </p:par>
                            </p:childTnLst>
                          </p:cTn>
                        </p:par>
                        <p:par>
                          <p:cTn id="58" fill="hold">
                            <p:stCondLst>
                              <p:cond delay="6750"/>
                            </p:stCondLst>
                            <p:childTnLst>
                              <p:par>
                                <p:cTn id="59" presetID="42" presetClass="entr" presetSubtype="0"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anim calcmode="lin" valueType="num">
                                      <p:cBhvr>
                                        <p:cTn id="62" dur="500" fill="hold"/>
                                        <p:tgtEl>
                                          <p:spTgt spid="28"/>
                                        </p:tgtEl>
                                        <p:attrNameLst>
                                          <p:attrName>ppt_x</p:attrName>
                                        </p:attrNameLst>
                                      </p:cBhvr>
                                      <p:tavLst>
                                        <p:tav tm="0">
                                          <p:val>
                                            <p:strVal val="#ppt_x"/>
                                          </p:val>
                                        </p:tav>
                                        <p:tav tm="100000">
                                          <p:val>
                                            <p:strVal val="#ppt_x"/>
                                          </p:val>
                                        </p:tav>
                                      </p:tavLst>
                                    </p:anim>
                                    <p:anim calcmode="lin" valueType="num">
                                      <p:cBhvr>
                                        <p:cTn id="63" dur="500" fill="hold"/>
                                        <p:tgtEl>
                                          <p:spTgt spid="28"/>
                                        </p:tgtEl>
                                        <p:attrNameLst>
                                          <p:attrName>ppt_y</p:attrName>
                                        </p:attrNameLst>
                                      </p:cBhvr>
                                      <p:tavLst>
                                        <p:tav tm="0">
                                          <p:val>
                                            <p:strVal val="#ppt_y+.1"/>
                                          </p:val>
                                        </p:tav>
                                        <p:tav tm="100000">
                                          <p:val>
                                            <p:strVal val="#ppt_y"/>
                                          </p:val>
                                        </p:tav>
                                      </p:tavLst>
                                    </p:anim>
                                  </p:childTnLst>
                                </p:cTn>
                              </p:par>
                            </p:childTnLst>
                          </p:cTn>
                        </p:par>
                        <p:par>
                          <p:cTn id="64" fill="hold">
                            <p:stCondLst>
                              <p:cond delay="7250"/>
                            </p:stCondLst>
                            <p:childTnLst>
                              <p:par>
                                <p:cTn id="65" presetID="16" presetClass="entr" presetSubtype="21"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barn(inVertical)">
                                      <p:cBhvr>
                                        <p:cTn id="67" dur="500"/>
                                        <p:tgtEl>
                                          <p:spTgt spid="24"/>
                                        </p:tgtEl>
                                      </p:cBhvr>
                                    </p:animEffect>
                                  </p:childTnLst>
                                </p:cTn>
                              </p:par>
                            </p:childTnLst>
                          </p:cTn>
                        </p:par>
                        <p:par>
                          <p:cTn id="68" fill="hold">
                            <p:stCondLst>
                              <p:cond delay="7750"/>
                            </p:stCondLst>
                            <p:childTnLst>
                              <p:par>
                                <p:cTn id="69" presetID="47"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anim calcmode="lin" valueType="num">
                                      <p:cBhvr>
                                        <p:cTn id="72" dur="500" fill="hold"/>
                                        <p:tgtEl>
                                          <p:spTgt spid="23"/>
                                        </p:tgtEl>
                                        <p:attrNameLst>
                                          <p:attrName>ppt_x</p:attrName>
                                        </p:attrNameLst>
                                      </p:cBhvr>
                                      <p:tavLst>
                                        <p:tav tm="0">
                                          <p:val>
                                            <p:strVal val="#ppt_x"/>
                                          </p:val>
                                        </p:tav>
                                        <p:tav tm="100000">
                                          <p:val>
                                            <p:strVal val="#ppt_x"/>
                                          </p:val>
                                        </p:tav>
                                      </p:tavLst>
                                    </p:anim>
                                    <p:anim calcmode="lin" valueType="num">
                                      <p:cBhvr>
                                        <p:cTn id="73" dur="500" fill="hold"/>
                                        <p:tgtEl>
                                          <p:spTgt spid="23"/>
                                        </p:tgtEl>
                                        <p:attrNameLst>
                                          <p:attrName>ppt_y</p:attrName>
                                        </p:attrNameLst>
                                      </p:cBhvr>
                                      <p:tavLst>
                                        <p:tav tm="0">
                                          <p:val>
                                            <p:strVal val="#ppt_y-.1"/>
                                          </p:val>
                                        </p:tav>
                                        <p:tav tm="100000">
                                          <p:val>
                                            <p:strVal val="#ppt_y"/>
                                          </p:val>
                                        </p:tav>
                                      </p:tavLst>
                                    </p:anim>
                                  </p:childTnLst>
                                </p:cTn>
                              </p:par>
                            </p:childTnLst>
                          </p:cTn>
                        </p:par>
                        <p:par>
                          <p:cTn id="74" fill="hold">
                            <p:stCondLst>
                              <p:cond delay="8250"/>
                            </p:stCondLst>
                            <p:childTnLst>
                              <p:par>
                                <p:cTn id="75" presetID="42" presetClass="entr" presetSubtype="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anim calcmode="lin" valueType="num">
                                      <p:cBhvr>
                                        <p:cTn id="78" dur="500" fill="hold"/>
                                        <p:tgtEl>
                                          <p:spTgt spid="22"/>
                                        </p:tgtEl>
                                        <p:attrNameLst>
                                          <p:attrName>ppt_x</p:attrName>
                                        </p:attrNameLst>
                                      </p:cBhvr>
                                      <p:tavLst>
                                        <p:tav tm="0">
                                          <p:val>
                                            <p:strVal val="#ppt_x"/>
                                          </p:val>
                                        </p:tav>
                                        <p:tav tm="100000">
                                          <p:val>
                                            <p:strVal val="#ppt_x"/>
                                          </p:val>
                                        </p:tav>
                                      </p:tavLst>
                                    </p:anim>
                                    <p:anim calcmode="lin" valueType="num">
                                      <p:cBhvr>
                                        <p:cTn id="79" dur="50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8750"/>
                            </p:stCondLst>
                            <p:childTnLst>
                              <p:par>
                                <p:cTn id="81" presetID="16" presetClass="entr" presetSubtype="21"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barn(inVertical)">
                                      <p:cBhvr>
                                        <p:cTn id="83" dur="500"/>
                                        <p:tgtEl>
                                          <p:spTgt spid="27"/>
                                        </p:tgtEl>
                                      </p:cBhvr>
                                    </p:animEffect>
                                  </p:childTnLst>
                                </p:cTn>
                              </p:par>
                            </p:childTnLst>
                          </p:cTn>
                        </p:par>
                        <p:par>
                          <p:cTn id="84" fill="hold">
                            <p:stCondLst>
                              <p:cond delay="9250"/>
                            </p:stCondLst>
                            <p:childTnLst>
                              <p:par>
                                <p:cTn id="85" presetID="47"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anim calcmode="lin" valueType="num">
                                      <p:cBhvr>
                                        <p:cTn id="88" dur="500" fill="hold"/>
                                        <p:tgtEl>
                                          <p:spTgt spid="26"/>
                                        </p:tgtEl>
                                        <p:attrNameLst>
                                          <p:attrName>ppt_x</p:attrName>
                                        </p:attrNameLst>
                                      </p:cBhvr>
                                      <p:tavLst>
                                        <p:tav tm="0">
                                          <p:val>
                                            <p:strVal val="#ppt_x"/>
                                          </p:val>
                                        </p:tav>
                                        <p:tav tm="100000">
                                          <p:val>
                                            <p:strVal val="#ppt_x"/>
                                          </p:val>
                                        </p:tav>
                                      </p:tavLst>
                                    </p:anim>
                                    <p:anim calcmode="lin" valueType="num">
                                      <p:cBhvr>
                                        <p:cTn id="89" dur="500" fill="hold"/>
                                        <p:tgtEl>
                                          <p:spTgt spid="26"/>
                                        </p:tgtEl>
                                        <p:attrNameLst>
                                          <p:attrName>ppt_y</p:attrName>
                                        </p:attrNameLst>
                                      </p:cBhvr>
                                      <p:tavLst>
                                        <p:tav tm="0">
                                          <p:val>
                                            <p:strVal val="#ppt_y-.1"/>
                                          </p:val>
                                        </p:tav>
                                        <p:tav tm="100000">
                                          <p:val>
                                            <p:strVal val="#ppt_y"/>
                                          </p:val>
                                        </p:tav>
                                      </p:tavLst>
                                    </p:anim>
                                  </p:childTnLst>
                                </p:cTn>
                              </p:par>
                            </p:childTnLst>
                          </p:cTn>
                        </p:par>
                        <p:par>
                          <p:cTn id="90" fill="hold">
                            <p:stCondLst>
                              <p:cond delay="9750"/>
                            </p:stCondLst>
                            <p:childTnLst>
                              <p:par>
                                <p:cTn id="91" presetID="42" presetClass="entr" presetSubtype="0" fill="hold" grpId="0" nodeType="after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500"/>
                                        <p:tgtEl>
                                          <p:spTgt spid="25"/>
                                        </p:tgtEl>
                                      </p:cBhvr>
                                    </p:animEffect>
                                    <p:anim calcmode="lin" valueType="num">
                                      <p:cBhvr>
                                        <p:cTn id="94" dur="500" fill="hold"/>
                                        <p:tgtEl>
                                          <p:spTgt spid="25"/>
                                        </p:tgtEl>
                                        <p:attrNameLst>
                                          <p:attrName>ppt_x</p:attrName>
                                        </p:attrNameLst>
                                      </p:cBhvr>
                                      <p:tavLst>
                                        <p:tav tm="0">
                                          <p:val>
                                            <p:strVal val="#ppt_x"/>
                                          </p:val>
                                        </p:tav>
                                        <p:tav tm="100000">
                                          <p:val>
                                            <p:strVal val="#ppt_x"/>
                                          </p:val>
                                        </p:tav>
                                      </p:tavLst>
                                    </p:anim>
                                    <p:anim calcmode="lin" valueType="num">
                                      <p:cBhvr>
                                        <p:cTn id="95"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19" grpId="0" animBg="1"/>
      <p:bldP spid="19" grpId="1" animBg="1"/>
      <p:bldP spid="20" grpId="0"/>
      <p:bldP spid="21" grpId="0" animBg="1"/>
      <p:bldP spid="22" grpId="0"/>
      <p:bldP spid="23" grpId="0"/>
      <p:bldP spid="24" grpId="0" animBg="1"/>
      <p:bldP spid="25" grpId="0"/>
      <p:bldP spid="26" grpId="0"/>
      <p:bldP spid="27" grpId="0" animBg="1"/>
      <p:bldP spid="28" grpId="0"/>
      <p:bldP spid="29" grpId="0"/>
      <p:bldP spid="30" grpId="0" animBg="1"/>
      <p:bldP spid="31" grpId="0"/>
    </p:bldLst>
  </p:timing>
</p:sld>
</file>

<file path=ppt/tags/tag1.xml><?xml version="1.0" encoding="utf-8"?>
<p:tagLst xmlns:p="http://schemas.openxmlformats.org/presentationml/2006/main">
  <p:tag name="MH" val="20160924121434"/>
  <p:tag name="MH_LIBRARY" val="GRAPHIC"/>
  <p:tag name="MH_ORDER" val="Rectangle 2464"/>
</p:tagLst>
</file>

<file path=ppt/tags/tag10.xml><?xml version="1.0" encoding="utf-8"?>
<p:tagLst xmlns:p="http://schemas.openxmlformats.org/presentationml/2006/main">
  <p:tag name="MH" val="20160924121458"/>
  <p:tag name="MH_LIBRARY" val="CONTENTS"/>
  <p:tag name="MH_TYPE" val="OTHERS"/>
  <p:tag name="ID" val="547137"/>
</p:tagLst>
</file>

<file path=ppt/tags/tag100.xml><?xml version="1.0" encoding="utf-8"?>
<p:tagLst xmlns:p="http://schemas.openxmlformats.org/presentationml/2006/main">
  <p:tag name="MH" val="20160924162641"/>
  <p:tag name="MH_LIBRARY" val="GRAPHIC"/>
  <p:tag name="MH_TYPE" val="SubTitle"/>
  <p:tag name="MH_ORDER" val="4"/>
</p:tagLst>
</file>

<file path=ppt/tags/tag101.xml><?xml version="1.0" encoding="utf-8"?>
<p:tagLst xmlns:p="http://schemas.openxmlformats.org/presentationml/2006/main">
  <p:tag name="MH" val="20160924162641"/>
  <p:tag name="MH_LIBRARY" val="GRAPHIC"/>
  <p:tag name="MH_TYPE" val="Text"/>
  <p:tag name="MH_ORDER" val="4"/>
</p:tagLst>
</file>

<file path=ppt/tags/tag102.xml><?xml version="1.0" encoding="utf-8"?>
<p:tagLst xmlns:p="http://schemas.openxmlformats.org/presentationml/2006/main">
  <p:tag name="MH" val="20160924155155"/>
  <p:tag name="MH_LIBRARY" val="GRAPHIC"/>
  <p:tag name="MH_TYPE" val="Other"/>
  <p:tag name="MH_ORDER" val="1"/>
</p:tagLst>
</file>

<file path=ppt/tags/tag103.xml><?xml version="1.0" encoding="utf-8"?>
<p:tagLst xmlns:p="http://schemas.openxmlformats.org/presentationml/2006/main">
  <p:tag name="MH" val="20160924155155"/>
  <p:tag name="MH_LIBRARY" val="GRAPHIC"/>
  <p:tag name="MH_TYPE" val="Other"/>
  <p:tag name="MH_ORDER" val="2"/>
</p:tagLst>
</file>

<file path=ppt/tags/tag104.xml><?xml version="1.0" encoding="utf-8"?>
<p:tagLst xmlns:p="http://schemas.openxmlformats.org/presentationml/2006/main">
  <p:tag name="MH" val="20160924155155"/>
  <p:tag name="MH_LIBRARY" val="GRAPHIC"/>
  <p:tag name="MH_TYPE" val="SubTitle"/>
  <p:tag name="MH_ORDER" val="1"/>
</p:tagLst>
</file>

<file path=ppt/tags/tag105.xml><?xml version="1.0" encoding="utf-8"?>
<p:tagLst xmlns:p="http://schemas.openxmlformats.org/presentationml/2006/main">
  <p:tag name="MH" val="20160924155155"/>
  <p:tag name="MH_LIBRARY" val="GRAPHIC"/>
  <p:tag name="MH_TYPE" val="Other"/>
  <p:tag name="MH_ORDER" val="4"/>
</p:tagLst>
</file>

<file path=ppt/tags/tag106.xml><?xml version="1.0" encoding="utf-8"?>
<p:tagLst xmlns:p="http://schemas.openxmlformats.org/presentationml/2006/main">
  <p:tag name="MH" val="20160924155155"/>
  <p:tag name="MH_LIBRARY" val="GRAPHIC"/>
  <p:tag name="MH_TYPE" val="SubTitle"/>
  <p:tag name="MH_ORDER" val="2"/>
</p:tagLst>
</file>

<file path=ppt/tags/tag107.xml><?xml version="1.0" encoding="utf-8"?>
<p:tagLst xmlns:p="http://schemas.openxmlformats.org/presentationml/2006/main">
  <p:tag name="MH" val="20160924155155"/>
  <p:tag name="MH_LIBRARY" val="GRAPHIC"/>
  <p:tag name="MH_TYPE" val="Other"/>
  <p:tag name="MH_ORDER" val="5"/>
</p:tagLst>
</file>

<file path=ppt/tags/tag108.xml><?xml version="1.0" encoding="utf-8"?>
<p:tagLst xmlns:p="http://schemas.openxmlformats.org/presentationml/2006/main">
  <p:tag name="MH" val="20160924155155"/>
  <p:tag name="MH_LIBRARY" val="GRAPHIC"/>
  <p:tag name="MH_TYPE" val="SubTitle"/>
  <p:tag name="MH_ORDER" val="3"/>
</p:tagLst>
</file>

<file path=ppt/tags/tag109.xml><?xml version="1.0" encoding="utf-8"?>
<p:tagLst xmlns:p="http://schemas.openxmlformats.org/presentationml/2006/main">
  <p:tag name="MH" val="20160924155155"/>
  <p:tag name="MH_LIBRARY" val="GRAPHIC"/>
  <p:tag name="MH_TYPE" val="Other"/>
  <p:tag name="MH_ORDER" val="6"/>
</p:tagLst>
</file>

<file path=ppt/tags/tag11.xml><?xml version="1.0" encoding="utf-8"?>
<p:tagLst xmlns:p="http://schemas.openxmlformats.org/presentationml/2006/main">
  <p:tag name="MH" val="20160924121434"/>
  <p:tag name="MH_LIBRARY" val="GRAPHIC"/>
</p:tagLst>
</file>

<file path=ppt/tags/tag110.xml><?xml version="1.0" encoding="utf-8"?>
<p:tagLst xmlns:p="http://schemas.openxmlformats.org/presentationml/2006/main">
  <p:tag name="MH" val="20160924155155"/>
  <p:tag name="MH_LIBRARY" val="GRAPHIC"/>
  <p:tag name="MH_TYPE" val="Text"/>
  <p:tag name="MH_ORDER" val="1"/>
</p:tagLst>
</file>

<file path=ppt/tags/tag111.xml><?xml version="1.0" encoding="utf-8"?>
<p:tagLst xmlns:p="http://schemas.openxmlformats.org/presentationml/2006/main">
  <p:tag name="MH" val="20160924155155"/>
  <p:tag name="MH_LIBRARY" val="GRAPHIC"/>
  <p:tag name="MH_TYPE" val="Text"/>
  <p:tag name="MH_ORDER" val="2"/>
</p:tagLst>
</file>

<file path=ppt/tags/tag112.xml><?xml version="1.0" encoding="utf-8"?>
<p:tagLst xmlns:p="http://schemas.openxmlformats.org/presentationml/2006/main">
  <p:tag name="MH" val="20160924155155"/>
  <p:tag name="MH_LIBRARY" val="GRAPHIC"/>
  <p:tag name="MH_TYPE" val="Text"/>
  <p:tag name="MH_ORDER" val="3"/>
</p:tagLst>
</file>

<file path=ppt/tags/tag113.xml><?xml version="1.0" encoding="utf-8"?>
<p:tagLst xmlns:p="http://schemas.openxmlformats.org/presentationml/2006/main">
  <p:tag name="MH" val="20160924115900"/>
  <p:tag name="MH_LIBRARY" val="GRAPHIC"/>
  <p:tag name="MH_ORDER" val="Right Triangle 4"/>
</p:tagLst>
</file>

<file path=ppt/tags/tag114.xml><?xml version="1.0" encoding="utf-8"?>
<p:tagLst xmlns:p="http://schemas.openxmlformats.org/presentationml/2006/main">
  <p:tag name="MH" val="20160924115900"/>
  <p:tag name="MH_LIBRARY" val="GRAPHIC"/>
  <p:tag name="MH_ORDER" val="Right Triangle 13"/>
</p:tagLst>
</file>

<file path=ppt/tags/tag115.xml><?xml version="1.0" encoding="utf-8"?>
<p:tagLst xmlns:p="http://schemas.openxmlformats.org/presentationml/2006/main">
  <p:tag name="MH" val="20160924115900"/>
  <p:tag name="MH_LIBRARY" val="GRAPHIC"/>
  <p:tag name="MH_ORDER" val="Right Triangle 22"/>
</p:tagLst>
</file>

<file path=ppt/tags/tag116.xml><?xml version="1.0" encoding="utf-8"?>
<p:tagLst xmlns:p="http://schemas.openxmlformats.org/presentationml/2006/main">
  <p:tag name="MH" val="20160924115900"/>
  <p:tag name="MH_LIBRARY" val="GRAPHIC"/>
  <p:tag name="MH_ORDER" val="直角三角形 31"/>
</p:tagLst>
</file>

<file path=ppt/tags/tag117.xml><?xml version="1.0" encoding="utf-8"?>
<p:tagLst xmlns:p="http://schemas.openxmlformats.org/presentationml/2006/main">
  <p:tag name="MH" val="20160924115900"/>
  <p:tag name="MH_LIBRARY" val="GRAPHIC"/>
  <p:tag name="MH_ORDER" val="TextBox 49"/>
</p:tagLst>
</file>

<file path=ppt/tags/tag118.xml><?xml version="1.0" encoding="utf-8"?>
<p:tagLst xmlns:p="http://schemas.openxmlformats.org/presentationml/2006/main">
  <p:tag name="MH" val="20160924115900"/>
  <p:tag name="MH_LIBRARY" val="GRAPHIC"/>
  <p:tag name="MH_ORDER" val="TextBox 1"/>
</p:tagLst>
</file>

<file path=ppt/tags/tag119.xml><?xml version="1.0" encoding="utf-8"?>
<p:tagLst xmlns:p="http://schemas.openxmlformats.org/presentationml/2006/main">
  <p:tag name="MH" val="20160924115900"/>
  <p:tag name="MH_LIBRARY" val="GRAPHIC"/>
  <p:tag name="MH_ORDER" val="TextBox 2"/>
</p:tagLst>
</file>

<file path=ppt/tags/tag12.xml><?xml version="1.0" encoding="utf-8"?>
<p:tagLst xmlns:p="http://schemas.openxmlformats.org/presentationml/2006/main">
  <p:tag name="MH" val="20160924115900"/>
  <p:tag name="MH_LIBRARY" val="GRAPHIC"/>
  <p:tag name="MH_ORDER" val="Right Triangle 4"/>
</p:tagLst>
</file>

<file path=ppt/tags/tag120.xml><?xml version="1.0" encoding="utf-8"?>
<p:tagLst xmlns:p="http://schemas.openxmlformats.org/presentationml/2006/main">
  <p:tag name="MH" val="20160924115900"/>
  <p:tag name="MH_LIBRARY" val="GRAPHIC"/>
  <p:tag name="MH_ORDER" val="Right Triangle 8"/>
</p:tagLst>
</file>

<file path=ppt/tags/tag121.xml><?xml version="1.0" encoding="utf-8"?>
<p:tagLst xmlns:p="http://schemas.openxmlformats.org/presentationml/2006/main">
  <p:tag name="MH" val="20160924115900"/>
  <p:tag name="MH_LIBRARY" val="GRAPHIC"/>
  <p:tag name="MH_ORDER" val="Right Triangle 9"/>
</p:tagLst>
</file>

<file path=ppt/tags/tag122.xml><?xml version="1.0" encoding="utf-8"?>
<p:tagLst xmlns:p="http://schemas.openxmlformats.org/presentationml/2006/main">
  <p:tag name="MH" val="20160924115900"/>
  <p:tag name="MH_LIBRARY" val="GRAPHIC"/>
  <p:tag name="MH_ORDER" val="Right Triangle 10"/>
</p:tagLst>
</file>

<file path=ppt/tags/tag123.xml><?xml version="1.0" encoding="utf-8"?>
<p:tagLst xmlns:p="http://schemas.openxmlformats.org/presentationml/2006/main">
  <p:tag name="MH" val="20160924115900"/>
  <p:tag name="MH_LIBRARY" val="GRAPHIC"/>
  <p:tag name="MH_ORDER" val="Right Triangle 11"/>
</p:tagLst>
</file>

<file path=ppt/tags/tag124.xml><?xml version="1.0" encoding="utf-8"?>
<p:tagLst xmlns:p="http://schemas.openxmlformats.org/presentationml/2006/main">
  <p:tag name="MH" val="20160924115900"/>
  <p:tag name="MH_LIBRARY" val="GRAPHIC"/>
  <p:tag name="MH_ORDER" val="TextBox 3"/>
</p:tagLst>
</file>

<file path=ppt/tags/tag125.xml><?xml version="1.0" encoding="utf-8"?>
<p:tagLst xmlns:p="http://schemas.openxmlformats.org/presentationml/2006/main">
  <p:tag name="MH" val="20160924115900"/>
  <p:tag name="MH_LIBRARY" val="GRAPHIC"/>
</p:tagLst>
</file>

<file path=ppt/tags/tag126.xml><?xml version="1.0" encoding="utf-8"?>
<p:tagLst xmlns:p="http://schemas.openxmlformats.org/presentationml/2006/main">
  <p:tag name="MH" val="20160924120601"/>
  <p:tag name="MH_LIBRARY" val="GRAPHIC"/>
  <p:tag name="MH_TYPE" val="Text"/>
  <p:tag name="MH_ORDER" val="1"/>
</p:tagLst>
</file>

<file path=ppt/tags/tag127.xml><?xml version="1.0" encoding="utf-8"?>
<p:tagLst xmlns:p="http://schemas.openxmlformats.org/presentationml/2006/main">
  <p:tag name="MH" val="20160924120601"/>
  <p:tag name="MH_LIBRARY" val="GRAPHIC"/>
  <p:tag name="MH_TYPE" val="Text"/>
  <p:tag name="MH_ORDER" val="2"/>
</p:tagLst>
</file>

<file path=ppt/tags/tag128.xml><?xml version="1.0" encoding="utf-8"?>
<p:tagLst xmlns:p="http://schemas.openxmlformats.org/presentationml/2006/main">
  <p:tag name="MH" val="20160924120601"/>
  <p:tag name="MH_LIBRARY" val="GRAPHIC"/>
  <p:tag name="MH_TYPE" val="Text"/>
  <p:tag name="MH_ORDER" val="4"/>
</p:tagLst>
</file>

<file path=ppt/tags/tag129.xml><?xml version="1.0" encoding="utf-8"?>
<p:tagLst xmlns:p="http://schemas.openxmlformats.org/presentationml/2006/main">
  <p:tag name="MH" val="20160924120601"/>
  <p:tag name="MH_LIBRARY" val="GRAPHIC"/>
  <p:tag name="MH_TYPE" val="Text"/>
  <p:tag name="MH_ORDER" val="3"/>
</p:tagLst>
</file>

<file path=ppt/tags/tag13.xml><?xml version="1.0" encoding="utf-8"?>
<p:tagLst xmlns:p="http://schemas.openxmlformats.org/presentationml/2006/main">
  <p:tag name="MH" val="20160924115900"/>
  <p:tag name="MH_LIBRARY" val="GRAPHIC"/>
  <p:tag name="MH_ORDER" val="Right Triangle 13"/>
</p:tagLst>
</file>

<file path=ppt/tags/tag130.xml><?xml version="1.0" encoding="utf-8"?>
<p:tagLst xmlns:p="http://schemas.openxmlformats.org/presentationml/2006/main">
  <p:tag name="MH" val="20160924165749"/>
  <p:tag name="MH_LIBRARY" val="GRAPHIC"/>
  <p:tag name="MH_TYPE" val="Other"/>
  <p:tag name="MH_ORDER" val="5"/>
</p:tagLst>
</file>

<file path=ppt/tags/tag131.xml><?xml version="1.0" encoding="utf-8"?>
<p:tagLst xmlns:p="http://schemas.openxmlformats.org/presentationml/2006/main">
  <p:tag name="MH" val="20160924165749"/>
  <p:tag name="MH_LIBRARY" val="GRAPHIC"/>
  <p:tag name="MH_TYPE" val="Desc"/>
  <p:tag name="MH_ORDER" val="1"/>
</p:tagLst>
</file>

<file path=ppt/tags/tag132.xml><?xml version="1.0" encoding="utf-8"?>
<p:tagLst xmlns:p="http://schemas.openxmlformats.org/presentationml/2006/main">
  <p:tag name="MH" val="20160924165749"/>
  <p:tag name="MH_LIBRARY" val="GRAPHIC"/>
  <p:tag name="MH_TYPE" val="SubTitle"/>
  <p:tag name="MH_ORDER" val="1"/>
</p:tagLst>
</file>

<file path=ppt/tags/tag133.xml><?xml version="1.0" encoding="utf-8"?>
<p:tagLst xmlns:p="http://schemas.openxmlformats.org/presentationml/2006/main">
  <p:tag name="MH" val="20160924165749"/>
  <p:tag name="MH_LIBRARY" val="GRAPHIC"/>
  <p:tag name="MH_TYPE" val="SubTitle"/>
  <p:tag name="MH_ORDER" val="2"/>
</p:tagLst>
</file>

<file path=ppt/tags/tag134.xml><?xml version="1.0" encoding="utf-8"?>
<p:tagLst xmlns:p="http://schemas.openxmlformats.org/presentationml/2006/main">
  <p:tag name="MH" val="20160924165749"/>
  <p:tag name="MH_LIBRARY" val="GRAPHIC"/>
  <p:tag name="MH_TYPE" val="SubTitle"/>
  <p:tag name="MH_ORDER" val="3"/>
</p:tagLst>
</file>

<file path=ppt/tags/tag135.xml><?xml version="1.0" encoding="utf-8"?>
<p:tagLst xmlns:p="http://schemas.openxmlformats.org/presentationml/2006/main">
  <p:tag name="MH" val="20160924165749"/>
  <p:tag name="MH_LIBRARY" val="GRAPHIC"/>
  <p:tag name="MH_TYPE" val="SubTitle"/>
  <p:tag name="MH_ORDER" val="4"/>
</p:tagLst>
</file>

<file path=ppt/tags/tag14.xml><?xml version="1.0" encoding="utf-8"?>
<p:tagLst xmlns:p="http://schemas.openxmlformats.org/presentationml/2006/main">
  <p:tag name="MH" val="20160924115900"/>
  <p:tag name="MH_LIBRARY" val="GRAPHIC"/>
  <p:tag name="MH_ORDER" val="Right Triangle 22"/>
</p:tagLst>
</file>

<file path=ppt/tags/tag15.xml><?xml version="1.0" encoding="utf-8"?>
<p:tagLst xmlns:p="http://schemas.openxmlformats.org/presentationml/2006/main">
  <p:tag name="MH" val="20160924115900"/>
  <p:tag name="MH_LIBRARY" val="GRAPHIC"/>
  <p:tag name="MH_ORDER" val="直角三角形 31"/>
</p:tagLst>
</file>

<file path=ppt/tags/tag16.xml><?xml version="1.0" encoding="utf-8"?>
<p:tagLst xmlns:p="http://schemas.openxmlformats.org/presentationml/2006/main">
  <p:tag name="MH" val="20160924115900"/>
  <p:tag name="MH_LIBRARY" val="GRAPHIC"/>
  <p:tag name="MH_ORDER" val="TextBox 49"/>
</p:tagLst>
</file>

<file path=ppt/tags/tag17.xml><?xml version="1.0" encoding="utf-8"?>
<p:tagLst xmlns:p="http://schemas.openxmlformats.org/presentationml/2006/main">
  <p:tag name="MH" val="20160924115900"/>
  <p:tag name="MH_LIBRARY" val="GRAPHIC"/>
  <p:tag name="MH_ORDER" val="TextBox 1"/>
</p:tagLst>
</file>

<file path=ppt/tags/tag18.xml><?xml version="1.0" encoding="utf-8"?>
<p:tagLst xmlns:p="http://schemas.openxmlformats.org/presentationml/2006/main">
  <p:tag name="MH" val="20160924115900"/>
  <p:tag name="MH_LIBRARY" val="GRAPHIC"/>
  <p:tag name="MH_ORDER" val="TextBox 2"/>
</p:tagLst>
</file>

<file path=ppt/tags/tag19.xml><?xml version="1.0" encoding="utf-8"?>
<p:tagLst xmlns:p="http://schemas.openxmlformats.org/presentationml/2006/main">
  <p:tag name="MH" val="20160924115900"/>
  <p:tag name="MH_LIBRARY" val="GRAPHIC"/>
  <p:tag name="MH_ORDER" val="Right Triangle 8"/>
</p:tagLst>
</file>

<file path=ppt/tags/tag2.xml><?xml version="1.0" encoding="utf-8"?>
<p:tagLst xmlns:p="http://schemas.openxmlformats.org/presentationml/2006/main">
  <p:tag name="MH" val="20160924121434"/>
  <p:tag name="MH_LIBRARY" val="GRAPHIC"/>
  <p:tag name="MH_ORDER" val="Rectangle 2466"/>
</p:tagLst>
</file>

<file path=ppt/tags/tag20.xml><?xml version="1.0" encoding="utf-8"?>
<p:tagLst xmlns:p="http://schemas.openxmlformats.org/presentationml/2006/main">
  <p:tag name="MH" val="20160924115900"/>
  <p:tag name="MH_LIBRARY" val="GRAPHIC"/>
  <p:tag name="MH_ORDER" val="Right Triangle 9"/>
</p:tagLst>
</file>

<file path=ppt/tags/tag21.xml><?xml version="1.0" encoding="utf-8"?>
<p:tagLst xmlns:p="http://schemas.openxmlformats.org/presentationml/2006/main">
  <p:tag name="MH" val="20160924115900"/>
  <p:tag name="MH_LIBRARY" val="GRAPHIC"/>
  <p:tag name="MH_ORDER" val="Right Triangle 10"/>
</p:tagLst>
</file>

<file path=ppt/tags/tag22.xml><?xml version="1.0" encoding="utf-8"?>
<p:tagLst xmlns:p="http://schemas.openxmlformats.org/presentationml/2006/main">
  <p:tag name="MH" val="20160924115900"/>
  <p:tag name="MH_LIBRARY" val="GRAPHIC"/>
  <p:tag name="MH_ORDER" val="Right Triangle 11"/>
</p:tagLst>
</file>

<file path=ppt/tags/tag23.xml><?xml version="1.0" encoding="utf-8"?>
<p:tagLst xmlns:p="http://schemas.openxmlformats.org/presentationml/2006/main">
  <p:tag name="MH" val="20160924115900"/>
  <p:tag name="MH_LIBRARY" val="GRAPHIC"/>
  <p:tag name="MH_ORDER" val="TextBox 3"/>
</p:tagLst>
</file>

<file path=ppt/tags/tag24.xml><?xml version="1.0" encoding="utf-8"?>
<p:tagLst xmlns:p="http://schemas.openxmlformats.org/presentationml/2006/main">
  <p:tag name="MH" val="20160924115900"/>
  <p:tag name="MH_LIBRARY" val="GRAPHIC"/>
</p:tagLst>
</file>

<file path=ppt/tags/tag25.xml><?xml version="1.0" encoding="utf-8"?>
<p:tagLst xmlns:p="http://schemas.openxmlformats.org/presentationml/2006/main">
  <p:tag name="MH" val="20160924115900"/>
  <p:tag name="MH_LIBRARY" val="GRAPHIC"/>
  <p:tag name="MH_ORDER" val="Right Triangle 4"/>
</p:tagLst>
</file>

<file path=ppt/tags/tag26.xml><?xml version="1.0" encoding="utf-8"?>
<p:tagLst xmlns:p="http://schemas.openxmlformats.org/presentationml/2006/main">
  <p:tag name="MH" val="20160924115900"/>
  <p:tag name="MH_LIBRARY" val="GRAPHIC"/>
  <p:tag name="MH_ORDER" val="Right Triangle 13"/>
</p:tagLst>
</file>

<file path=ppt/tags/tag27.xml><?xml version="1.0" encoding="utf-8"?>
<p:tagLst xmlns:p="http://schemas.openxmlformats.org/presentationml/2006/main">
  <p:tag name="MH" val="20160924115900"/>
  <p:tag name="MH_LIBRARY" val="GRAPHIC"/>
  <p:tag name="MH_ORDER" val="Right Triangle 22"/>
</p:tagLst>
</file>

<file path=ppt/tags/tag28.xml><?xml version="1.0" encoding="utf-8"?>
<p:tagLst xmlns:p="http://schemas.openxmlformats.org/presentationml/2006/main">
  <p:tag name="MH" val="20160924115900"/>
  <p:tag name="MH_LIBRARY" val="GRAPHIC"/>
  <p:tag name="MH_ORDER" val="直角三角形 31"/>
</p:tagLst>
</file>

<file path=ppt/tags/tag29.xml><?xml version="1.0" encoding="utf-8"?>
<p:tagLst xmlns:p="http://schemas.openxmlformats.org/presentationml/2006/main">
  <p:tag name="MH" val="20160924115900"/>
  <p:tag name="MH_LIBRARY" val="GRAPHIC"/>
  <p:tag name="MH_ORDER" val="TextBox 49"/>
</p:tagLst>
</file>

<file path=ppt/tags/tag3.xml><?xml version="1.0" encoding="utf-8"?>
<p:tagLst xmlns:p="http://schemas.openxmlformats.org/presentationml/2006/main">
  <p:tag name="MH" val="20160924121434"/>
  <p:tag name="MH_LIBRARY" val="GRAPHIC"/>
  <p:tag name="MH_ORDER" val="Rectangle 2467"/>
</p:tagLst>
</file>

<file path=ppt/tags/tag30.xml><?xml version="1.0" encoding="utf-8"?>
<p:tagLst xmlns:p="http://schemas.openxmlformats.org/presentationml/2006/main">
  <p:tag name="MH" val="20160924115900"/>
  <p:tag name="MH_LIBRARY" val="GRAPHIC"/>
  <p:tag name="MH_ORDER" val="TextBox 1"/>
</p:tagLst>
</file>

<file path=ppt/tags/tag31.xml><?xml version="1.0" encoding="utf-8"?>
<p:tagLst xmlns:p="http://schemas.openxmlformats.org/presentationml/2006/main">
  <p:tag name="MH" val="20160924115900"/>
  <p:tag name="MH_LIBRARY" val="GRAPHIC"/>
  <p:tag name="MH_ORDER" val="TextBox 2"/>
</p:tagLst>
</file>

<file path=ppt/tags/tag32.xml><?xml version="1.0" encoding="utf-8"?>
<p:tagLst xmlns:p="http://schemas.openxmlformats.org/presentationml/2006/main">
  <p:tag name="MH" val="20160924115900"/>
  <p:tag name="MH_LIBRARY" val="GRAPHIC"/>
  <p:tag name="MH_ORDER" val="Right Triangle 8"/>
</p:tagLst>
</file>

<file path=ppt/tags/tag33.xml><?xml version="1.0" encoding="utf-8"?>
<p:tagLst xmlns:p="http://schemas.openxmlformats.org/presentationml/2006/main">
  <p:tag name="MH" val="20160924115900"/>
  <p:tag name="MH_LIBRARY" val="GRAPHIC"/>
  <p:tag name="MH_ORDER" val="Right Triangle 9"/>
</p:tagLst>
</file>

<file path=ppt/tags/tag34.xml><?xml version="1.0" encoding="utf-8"?>
<p:tagLst xmlns:p="http://schemas.openxmlformats.org/presentationml/2006/main">
  <p:tag name="MH" val="20160924115900"/>
  <p:tag name="MH_LIBRARY" val="GRAPHIC"/>
  <p:tag name="MH_ORDER" val="Right Triangle 10"/>
</p:tagLst>
</file>

<file path=ppt/tags/tag35.xml><?xml version="1.0" encoding="utf-8"?>
<p:tagLst xmlns:p="http://schemas.openxmlformats.org/presentationml/2006/main">
  <p:tag name="MH" val="20160924115900"/>
  <p:tag name="MH_LIBRARY" val="GRAPHIC"/>
  <p:tag name="MH_ORDER" val="Right Triangle 11"/>
</p:tagLst>
</file>

<file path=ppt/tags/tag36.xml><?xml version="1.0" encoding="utf-8"?>
<p:tagLst xmlns:p="http://schemas.openxmlformats.org/presentationml/2006/main">
  <p:tag name="MH" val="20160924115900"/>
  <p:tag name="MH_LIBRARY" val="GRAPHIC"/>
  <p:tag name="MH_ORDER" val="TextBox 3"/>
</p:tagLst>
</file>

<file path=ppt/tags/tag37.xml><?xml version="1.0" encoding="utf-8"?>
<p:tagLst xmlns:p="http://schemas.openxmlformats.org/presentationml/2006/main">
  <p:tag name="MH" val="20160924115900"/>
  <p:tag name="MH_LIBRARY" val="GRAPHIC"/>
</p:tagLst>
</file>

<file path=ppt/tags/tag38.xml><?xml version="1.0" encoding="utf-8"?>
<p:tagLst xmlns:p="http://schemas.openxmlformats.org/presentationml/2006/main">
  <p:tag name="MH" val="20160924152044"/>
  <p:tag name="MH_LIBRARY" val="GRAPHIC"/>
  <p:tag name="MH_TYPE" val="Other"/>
  <p:tag name="MH_ORDER" val="1"/>
</p:tagLst>
</file>

<file path=ppt/tags/tag39.xml><?xml version="1.0" encoding="utf-8"?>
<p:tagLst xmlns:p="http://schemas.openxmlformats.org/presentationml/2006/main">
  <p:tag name="MH" val="20160924152044"/>
  <p:tag name="MH_LIBRARY" val="GRAPHIC"/>
  <p:tag name="MH_TYPE" val="Other"/>
  <p:tag name="MH_ORDER" val="2"/>
</p:tagLst>
</file>

<file path=ppt/tags/tag4.xml><?xml version="1.0" encoding="utf-8"?>
<p:tagLst xmlns:p="http://schemas.openxmlformats.org/presentationml/2006/main">
  <p:tag name="MH" val="20160924121434"/>
  <p:tag name="MH_LIBRARY" val="GRAPHIC"/>
  <p:tag name="MH_ORDER" val="Rectangle 2471"/>
</p:tagLst>
</file>

<file path=ppt/tags/tag40.xml><?xml version="1.0" encoding="utf-8"?>
<p:tagLst xmlns:p="http://schemas.openxmlformats.org/presentationml/2006/main">
  <p:tag name="MH" val="20160924152044"/>
  <p:tag name="MH_LIBRARY" val="GRAPHIC"/>
  <p:tag name="MH_TYPE" val="Other"/>
  <p:tag name="MH_ORDER" val="3"/>
</p:tagLst>
</file>

<file path=ppt/tags/tag41.xml><?xml version="1.0" encoding="utf-8"?>
<p:tagLst xmlns:p="http://schemas.openxmlformats.org/presentationml/2006/main">
  <p:tag name="MH" val="20160924152044"/>
  <p:tag name="MH_LIBRARY" val="GRAPHIC"/>
  <p:tag name="MH_TYPE" val="Other"/>
  <p:tag name="MH_ORDER" val="4"/>
</p:tagLst>
</file>

<file path=ppt/tags/tag42.xml><?xml version="1.0" encoding="utf-8"?>
<p:tagLst xmlns:p="http://schemas.openxmlformats.org/presentationml/2006/main">
  <p:tag name="MH" val="20160924152044"/>
  <p:tag name="MH_LIBRARY" val="GRAPHIC"/>
  <p:tag name="MH_TYPE" val="Title"/>
  <p:tag name="MH_ORDER" val="1"/>
</p:tagLst>
</file>

<file path=ppt/tags/tag43.xml><?xml version="1.0" encoding="utf-8"?>
<p:tagLst xmlns:p="http://schemas.openxmlformats.org/presentationml/2006/main">
  <p:tag name="MH" val="20160924152044"/>
  <p:tag name="MH_LIBRARY" val="GRAPHIC"/>
  <p:tag name="MH_TYPE" val="SubTitle"/>
  <p:tag name="MH_ORDER" val="1"/>
</p:tagLst>
</file>

<file path=ppt/tags/tag44.xml><?xml version="1.0" encoding="utf-8"?>
<p:tagLst xmlns:p="http://schemas.openxmlformats.org/presentationml/2006/main">
  <p:tag name="MH" val="20160924152044"/>
  <p:tag name="MH_LIBRARY" val="GRAPHIC"/>
  <p:tag name="MH_TYPE" val="Other"/>
  <p:tag name="MH_ORDER" val="5"/>
</p:tagLst>
</file>

<file path=ppt/tags/tag45.xml><?xml version="1.0" encoding="utf-8"?>
<p:tagLst xmlns:p="http://schemas.openxmlformats.org/presentationml/2006/main">
  <p:tag name="MH" val="20160924152044"/>
  <p:tag name="MH_LIBRARY" val="GRAPHIC"/>
  <p:tag name="MH_TYPE" val="Text"/>
  <p:tag name="MH_ORDER" val="2"/>
</p:tagLst>
</file>

<file path=ppt/tags/tag46.xml><?xml version="1.0" encoding="utf-8"?>
<p:tagLst xmlns:p="http://schemas.openxmlformats.org/presentationml/2006/main">
  <p:tag name="MH" val="20160924152044"/>
  <p:tag name="MH_LIBRARY" val="GRAPHIC"/>
  <p:tag name="MH_TYPE" val="SubTitle"/>
  <p:tag name="MH_ORDER" val="2"/>
</p:tagLst>
</file>

<file path=ppt/tags/tag47.xml><?xml version="1.0" encoding="utf-8"?>
<p:tagLst xmlns:p="http://schemas.openxmlformats.org/presentationml/2006/main">
  <p:tag name="MH" val="20160924152044"/>
  <p:tag name="MH_LIBRARY" val="GRAPHIC"/>
  <p:tag name="MH_TYPE" val="Other"/>
  <p:tag name="MH_ORDER" val="6"/>
</p:tagLst>
</file>

<file path=ppt/tags/tag48.xml><?xml version="1.0" encoding="utf-8"?>
<p:tagLst xmlns:p="http://schemas.openxmlformats.org/presentationml/2006/main">
  <p:tag name="MH" val="20160924152044"/>
  <p:tag name="MH_LIBRARY" val="GRAPHIC"/>
  <p:tag name="MH_TYPE" val="Text"/>
  <p:tag name="MH_ORDER" val="4"/>
</p:tagLst>
</file>

<file path=ppt/tags/tag49.xml><?xml version="1.0" encoding="utf-8"?>
<p:tagLst xmlns:p="http://schemas.openxmlformats.org/presentationml/2006/main">
  <p:tag name="MH" val="20160924152044"/>
  <p:tag name="MH_LIBRARY" val="GRAPHIC"/>
  <p:tag name="MH_TYPE" val="SubTitle"/>
  <p:tag name="MH_ORDER" val="4"/>
</p:tagLst>
</file>

<file path=ppt/tags/tag5.xml><?xml version="1.0" encoding="utf-8"?>
<p:tagLst xmlns:p="http://schemas.openxmlformats.org/presentationml/2006/main">
  <p:tag name="MH" val="20160924121434"/>
  <p:tag name="MH_LIBRARY" val="GRAPHIC"/>
  <p:tag name="MH_ORDER" val="Rectangle 2472"/>
</p:tagLst>
</file>

<file path=ppt/tags/tag50.xml><?xml version="1.0" encoding="utf-8"?>
<p:tagLst xmlns:p="http://schemas.openxmlformats.org/presentationml/2006/main">
  <p:tag name="MH" val="20160924152044"/>
  <p:tag name="MH_LIBRARY" val="GRAPHIC"/>
  <p:tag name="MH_TYPE" val="Other"/>
  <p:tag name="MH_ORDER" val="7"/>
</p:tagLst>
</file>

<file path=ppt/tags/tag51.xml><?xml version="1.0" encoding="utf-8"?>
<p:tagLst xmlns:p="http://schemas.openxmlformats.org/presentationml/2006/main">
  <p:tag name="MH" val="20160924152044"/>
  <p:tag name="MH_LIBRARY" val="GRAPHIC"/>
  <p:tag name="MH_TYPE" val="Text"/>
  <p:tag name="MH_ORDER" val="3"/>
</p:tagLst>
</file>

<file path=ppt/tags/tag52.xml><?xml version="1.0" encoding="utf-8"?>
<p:tagLst xmlns:p="http://schemas.openxmlformats.org/presentationml/2006/main">
  <p:tag name="MH" val="20160924152044"/>
  <p:tag name="MH_LIBRARY" val="GRAPHIC"/>
  <p:tag name="MH_TYPE" val="SubTitle"/>
  <p:tag name="MH_ORDER" val="3"/>
</p:tagLst>
</file>

<file path=ppt/tags/tag53.xml><?xml version="1.0" encoding="utf-8"?>
<p:tagLst xmlns:p="http://schemas.openxmlformats.org/presentationml/2006/main">
  <p:tag name="MH" val="20160924152044"/>
  <p:tag name="MH_LIBRARY" val="GRAPHIC"/>
  <p:tag name="MH_TYPE" val="Other"/>
  <p:tag name="MH_ORDER" val="8"/>
</p:tagLst>
</file>

<file path=ppt/tags/tag54.xml><?xml version="1.0" encoding="utf-8"?>
<p:tagLst xmlns:p="http://schemas.openxmlformats.org/presentationml/2006/main">
  <p:tag name="MH" val="20160924152044"/>
  <p:tag name="MH_LIBRARY" val="GRAPHIC"/>
  <p:tag name="MH_TYPE" val="Text"/>
  <p:tag name="MH_ORDER" val="1"/>
</p:tagLst>
</file>

<file path=ppt/tags/tag55.xml><?xml version="1.0" encoding="utf-8"?>
<p:tagLst xmlns:p="http://schemas.openxmlformats.org/presentationml/2006/main">
  <p:tag name="MH" val="20160924145728"/>
  <p:tag name="MH_LIBRARY" val="GRAPHIC"/>
  <p:tag name="MH_TYPE" val="SubTitle"/>
  <p:tag name="MH_ORDER" val="4"/>
</p:tagLst>
</file>

<file path=ppt/tags/tag56.xml><?xml version="1.0" encoding="utf-8"?>
<p:tagLst xmlns:p="http://schemas.openxmlformats.org/presentationml/2006/main">
  <p:tag name="MH" val="20160924145728"/>
  <p:tag name="MH_LIBRARY" val="GRAPHIC"/>
  <p:tag name="MH_TYPE" val="SubTitle"/>
  <p:tag name="MH_ORDER" val="3"/>
</p:tagLst>
</file>

<file path=ppt/tags/tag57.xml><?xml version="1.0" encoding="utf-8"?>
<p:tagLst xmlns:p="http://schemas.openxmlformats.org/presentationml/2006/main">
  <p:tag name="MH" val="20160924145728"/>
  <p:tag name="MH_LIBRARY" val="GRAPHIC"/>
  <p:tag name="MH_TYPE" val="SubTitle"/>
  <p:tag name="MH_ORDER" val="1"/>
</p:tagLst>
</file>

<file path=ppt/tags/tag58.xml><?xml version="1.0" encoding="utf-8"?>
<p:tagLst xmlns:p="http://schemas.openxmlformats.org/presentationml/2006/main">
  <p:tag name="MH" val="20160924145728"/>
  <p:tag name="MH_LIBRARY" val="GRAPHIC"/>
  <p:tag name="MH_TYPE" val="SubTitle"/>
  <p:tag name="MH_ORDER" val="2"/>
</p:tagLst>
</file>

<file path=ppt/tags/tag59.xml><?xml version="1.0" encoding="utf-8"?>
<p:tagLst xmlns:p="http://schemas.openxmlformats.org/presentationml/2006/main">
  <p:tag name="MH" val="20160924145728"/>
  <p:tag name="MH_LIBRARY" val="GRAPHIC"/>
  <p:tag name="MH_TYPE" val="Other"/>
  <p:tag name="MH_ORDER" val="1"/>
</p:tagLst>
</file>

<file path=ppt/tags/tag6.xml><?xml version="1.0" encoding="utf-8"?>
<p:tagLst xmlns:p="http://schemas.openxmlformats.org/presentationml/2006/main">
  <p:tag name="MH" val="20160924121434"/>
  <p:tag name="MH_LIBRARY" val="GRAPHIC"/>
  <p:tag name="MH_ORDER" val="Rectangle 2473"/>
</p:tagLst>
</file>

<file path=ppt/tags/tag60.xml><?xml version="1.0" encoding="utf-8"?>
<p:tagLst xmlns:p="http://schemas.openxmlformats.org/presentationml/2006/main">
  <p:tag name="MH" val="20160924145728"/>
  <p:tag name="MH_LIBRARY" val="GRAPHIC"/>
  <p:tag name="MH_TYPE" val="Other"/>
  <p:tag name="MH_ORDER" val="2"/>
</p:tagLst>
</file>

<file path=ppt/tags/tag61.xml><?xml version="1.0" encoding="utf-8"?>
<p:tagLst xmlns:p="http://schemas.openxmlformats.org/presentationml/2006/main">
  <p:tag name="MH" val="20160924145728"/>
  <p:tag name="MH_LIBRARY" val="GRAPHIC"/>
  <p:tag name="MH_TYPE" val="Other"/>
  <p:tag name="MH_ORDER" val="3"/>
</p:tagLst>
</file>

<file path=ppt/tags/tag62.xml><?xml version="1.0" encoding="utf-8"?>
<p:tagLst xmlns:p="http://schemas.openxmlformats.org/presentationml/2006/main">
  <p:tag name="MH" val="20160924145728"/>
  <p:tag name="MH_LIBRARY" val="GRAPHIC"/>
  <p:tag name="MH_TYPE" val="Other"/>
  <p:tag name="MH_ORDER" val="4"/>
</p:tagLst>
</file>

<file path=ppt/tags/tag63.xml><?xml version="1.0" encoding="utf-8"?>
<p:tagLst xmlns:p="http://schemas.openxmlformats.org/presentationml/2006/main">
  <p:tag name="MH" val="20160924115900"/>
  <p:tag name="MH_LIBRARY" val="GRAPHIC"/>
  <p:tag name="MH_ORDER" val="Right Triangle 4"/>
</p:tagLst>
</file>

<file path=ppt/tags/tag64.xml><?xml version="1.0" encoding="utf-8"?>
<p:tagLst xmlns:p="http://schemas.openxmlformats.org/presentationml/2006/main">
  <p:tag name="MH" val="20160924115900"/>
  <p:tag name="MH_LIBRARY" val="GRAPHIC"/>
  <p:tag name="MH_ORDER" val="Right Triangle 13"/>
</p:tagLst>
</file>

<file path=ppt/tags/tag65.xml><?xml version="1.0" encoding="utf-8"?>
<p:tagLst xmlns:p="http://schemas.openxmlformats.org/presentationml/2006/main">
  <p:tag name="MH" val="20160924115900"/>
  <p:tag name="MH_LIBRARY" val="GRAPHIC"/>
  <p:tag name="MH_ORDER" val="Right Triangle 22"/>
</p:tagLst>
</file>

<file path=ppt/tags/tag66.xml><?xml version="1.0" encoding="utf-8"?>
<p:tagLst xmlns:p="http://schemas.openxmlformats.org/presentationml/2006/main">
  <p:tag name="MH" val="20160924115900"/>
  <p:tag name="MH_LIBRARY" val="GRAPHIC"/>
  <p:tag name="MH_ORDER" val="直角三角形 31"/>
</p:tagLst>
</file>

<file path=ppt/tags/tag67.xml><?xml version="1.0" encoding="utf-8"?>
<p:tagLst xmlns:p="http://schemas.openxmlformats.org/presentationml/2006/main">
  <p:tag name="MH" val="20160924115900"/>
  <p:tag name="MH_LIBRARY" val="GRAPHIC"/>
  <p:tag name="MH_ORDER" val="TextBox 49"/>
</p:tagLst>
</file>

<file path=ppt/tags/tag68.xml><?xml version="1.0" encoding="utf-8"?>
<p:tagLst xmlns:p="http://schemas.openxmlformats.org/presentationml/2006/main">
  <p:tag name="MH" val="20160924115900"/>
  <p:tag name="MH_LIBRARY" val="GRAPHIC"/>
  <p:tag name="MH_ORDER" val="TextBox 1"/>
</p:tagLst>
</file>

<file path=ppt/tags/tag69.xml><?xml version="1.0" encoding="utf-8"?>
<p:tagLst xmlns:p="http://schemas.openxmlformats.org/presentationml/2006/main">
  <p:tag name="MH" val="20160924115900"/>
  <p:tag name="MH_LIBRARY" val="GRAPHIC"/>
  <p:tag name="MH_ORDER" val="TextBox 2"/>
</p:tagLst>
</file>

<file path=ppt/tags/tag7.xml><?xml version="1.0" encoding="utf-8"?>
<p:tagLst xmlns:p="http://schemas.openxmlformats.org/presentationml/2006/main">
  <p:tag name="MH" val="20160924121434"/>
  <p:tag name="MH_LIBRARY" val="GRAPHIC"/>
  <p:tag name="MH_ORDER" val="Rectangle 2474"/>
</p:tagLst>
</file>

<file path=ppt/tags/tag70.xml><?xml version="1.0" encoding="utf-8"?>
<p:tagLst xmlns:p="http://schemas.openxmlformats.org/presentationml/2006/main">
  <p:tag name="MH" val="20160924115900"/>
  <p:tag name="MH_LIBRARY" val="GRAPHIC"/>
  <p:tag name="MH_ORDER" val="Right Triangle 8"/>
</p:tagLst>
</file>

<file path=ppt/tags/tag71.xml><?xml version="1.0" encoding="utf-8"?>
<p:tagLst xmlns:p="http://schemas.openxmlformats.org/presentationml/2006/main">
  <p:tag name="MH" val="20160924115900"/>
  <p:tag name="MH_LIBRARY" val="GRAPHIC"/>
  <p:tag name="MH_ORDER" val="Right Triangle 9"/>
</p:tagLst>
</file>

<file path=ppt/tags/tag72.xml><?xml version="1.0" encoding="utf-8"?>
<p:tagLst xmlns:p="http://schemas.openxmlformats.org/presentationml/2006/main">
  <p:tag name="MH" val="20160924115900"/>
  <p:tag name="MH_LIBRARY" val="GRAPHIC"/>
  <p:tag name="MH_ORDER" val="Right Triangle 10"/>
</p:tagLst>
</file>

<file path=ppt/tags/tag73.xml><?xml version="1.0" encoding="utf-8"?>
<p:tagLst xmlns:p="http://schemas.openxmlformats.org/presentationml/2006/main">
  <p:tag name="MH" val="20160924115900"/>
  <p:tag name="MH_LIBRARY" val="GRAPHIC"/>
  <p:tag name="MH_ORDER" val="Right Triangle 11"/>
</p:tagLst>
</file>

<file path=ppt/tags/tag74.xml><?xml version="1.0" encoding="utf-8"?>
<p:tagLst xmlns:p="http://schemas.openxmlformats.org/presentationml/2006/main">
  <p:tag name="MH" val="20160924115900"/>
  <p:tag name="MH_LIBRARY" val="GRAPHIC"/>
  <p:tag name="MH_ORDER" val="TextBox 3"/>
</p:tagLst>
</file>

<file path=ppt/tags/tag75.xml><?xml version="1.0" encoding="utf-8"?>
<p:tagLst xmlns:p="http://schemas.openxmlformats.org/presentationml/2006/main">
  <p:tag name="MH" val="20160924115900"/>
  <p:tag name="MH_LIBRARY" val="GRAPHIC"/>
</p:tagLst>
</file>

<file path=ppt/tags/tag76.xml><?xml version="1.0" encoding="utf-8"?>
<p:tagLst xmlns:p="http://schemas.openxmlformats.org/presentationml/2006/main">
  <p:tag name="MH" val="20160924162109"/>
  <p:tag name="MH_LIBRARY" val="GRAPHIC"/>
  <p:tag name="MH_TYPE" val="SubTitle"/>
  <p:tag name="MH_ORDER" val="4"/>
</p:tagLst>
</file>

<file path=ppt/tags/tag77.xml><?xml version="1.0" encoding="utf-8"?>
<p:tagLst xmlns:p="http://schemas.openxmlformats.org/presentationml/2006/main">
  <p:tag name="MH" val="20160924162109"/>
  <p:tag name="MH_LIBRARY" val="GRAPHIC"/>
  <p:tag name="MH_TYPE" val="SubTitle"/>
  <p:tag name="MH_ORDER" val="3"/>
</p:tagLst>
</file>

<file path=ppt/tags/tag78.xml><?xml version="1.0" encoding="utf-8"?>
<p:tagLst xmlns:p="http://schemas.openxmlformats.org/presentationml/2006/main">
  <p:tag name="MH" val="20160924162109"/>
  <p:tag name="MH_LIBRARY" val="GRAPHIC"/>
  <p:tag name="MH_TYPE" val="SubTitle"/>
  <p:tag name="MH_ORDER" val="2"/>
</p:tagLst>
</file>

<file path=ppt/tags/tag79.xml><?xml version="1.0" encoding="utf-8"?>
<p:tagLst xmlns:p="http://schemas.openxmlformats.org/presentationml/2006/main">
  <p:tag name="MH" val="20160924162109"/>
  <p:tag name="MH_LIBRARY" val="GRAPHIC"/>
  <p:tag name="MH_TYPE" val="SubTitle"/>
  <p:tag name="MH_ORDER" val="1"/>
</p:tagLst>
</file>

<file path=ppt/tags/tag8.xml><?xml version="1.0" encoding="utf-8"?>
<p:tagLst xmlns:p="http://schemas.openxmlformats.org/presentationml/2006/main">
  <p:tag name="MH" val="20160924121434"/>
  <p:tag name="MH_LIBRARY" val="GRAPHIC"/>
  <p:tag name="MH_ORDER" val="Rectangle 2475"/>
</p:tagLst>
</file>

<file path=ppt/tags/tag80.xml><?xml version="1.0" encoding="utf-8"?>
<p:tagLst xmlns:p="http://schemas.openxmlformats.org/presentationml/2006/main">
  <p:tag name="MH" val="20160924162109"/>
  <p:tag name="MH_LIBRARY" val="GRAPHIC"/>
  <p:tag name="MH_TYPE" val="Desc"/>
  <p:tag name="MH_ORDER" val="1"/>
</p:tagLst>
</file>

<file path=ppt/tags/tag81.xml><?xml version="1.0" encoding="utf-8"?>
<p:tagLst xmlns:p="http://schemas.openxmlformats.org/presentationml/2006/main">
  <p:tag name="MH" val="20160924115900"/>
  <p:tag name="MH_LIBRARY" val="GRAPHIC"/>
  <p:tag name="MH_ORDER" val="Right Triangle 4"/>
</p:tagLst>
</file>

<file path=ppt/tags/tag82.xml><?xml version="1.0" encoding="utf-8"?>
<p:tagLst xmlns:p="http://schemas.openxmlformats.org/presentationml/2006/main">
  <p:tag name="MH" val="20160924115900"/>
  <p:tag name="MH_LIBRARY" val="GRAPHIC"/>
  <p:tag name="MH_ORDER" val="Right Triangle 13"/>
</p:tagLst>
</file>

<file path=ppt/tags/tag83.xml><?xml version="1.0" encoding="utf-8"?>
<p:tagLst xmlns:p="http://schemas.openxmlformats.org/presentationml/2006/main">
  <p:tag name="MH" val="20160924115900"/>
  <p:tag name="MH_LIBRARY" val="GRAPHIC"/>
  <p:tag name="MH_ORDER" val="Right Triangle 22"/>
</p:tagLst>
</file>

<file path=ppt/tags/tag84.xml><?xml version="1.0" encoding="utf-8"?>
<p:tagLst xmlns:p="http://schemas.openxmlformats.org/presentationml/2006/main">
  <p:tag name="MH" val="20160924115900"/>
  <p:tag name="MH_LIBRARY" val="GRAPHIC"/>
  <p:tag name="MH_ORDER" val="直角三角形 31"/>
</p:tagLst>
</file>

<file path=ppt/tags/tag85.xml><?xml version="1.0" encoding="utf-8"?>
<p:tagLst xmlns:p="http://schemas.openxmlformats.org/presentationml/2006/main">
  <p:tag name="MH" val="20160924115900"/>
  <p:tag name="MH_LIBRARY" val="GRAPHIC"/>
  <p:tag name="MH_ORDER" val="TextBox 49"/>
</p:tagLst>
</file>

<file path=ppt/tags/tag86.xml><?xml version="1.0" encoding="utf-8"?>
<p:tagLst xmlns:p="http://schemas.openxmlformats.org/presentationml/2006/main">
  <p:tag name="MH" val="20160924115900"/>
  <p:tag name="MH_LIBRARY" val="GRAPHIC"/>
  <p:tag name="MH_ORDER" val="TextBox 1"/>
</p:tagLst>
</file>

<file path=ppt/tags/tag87.xml><?xml version="1.0" encoding="utf-8"?>
<p:tagLst xmlns:p="http://schemas.openxmlformats.org/presentationml/2006/main">
  <p:tag name="MH" val="20160924115900"/>
  <p:tag name="MH_LIBRARY" val="GRAPHIC"/>
  <p:tag name="MH_ORDER" val="TextBox 2"/>
</p:tagLst>
</file>

<file path=ppt/tags/tag88.xml><?xml version="1.0" encoding="utf-8"?>
<p:tagLst xmlns:p="http://schemas.openxmlformats.org/presentationml/2006/main">
  <p:tag name="MH" val="20160924115900"/>
  <p:tag name="MH_LIBRARY" val="GRAPHIC"/>
  <p:tag name="MH_ORDER" val="Right Triangle 8"/>
</p:tagLst>
</file>

<file path=ppt/tags/tag89.xml><?xml version="1.0" encoding="utf-8"?>
<p:tagLst xmlns:p="http://schemas.openxmlformats.org/presentationml/2006/main">
  <p:tag name="MH" val="20160924115900"/>
  <p:tag name="MH_LIBRARY" val="GRAPHIC"/>
  <p:tag name="MH_ORDER" val="Right Triangle 9"/>
</p:tagLst>
</file>

<file path=ppt/tags/tag9.xml><?xml version="1.0" encoding="utf-8"?>
<p:tagLst xmlns:p="http://schemas.openxmlformats.org/presentationml/2006/main">
  <p:tag name="MH" val="20160924121434"/>
  <p:tag name="MH_LIBRARY" val="GRAPHIC"/>
  <p:tag name="MH_ORDER" val="Rectangle 2477"/>
</p:tagLst>
</file>

<file path=ppt/tags/tag90.xml><?xml version="1.0" encoding="utf-8"?>
<p:tagLst xmlns:p="http://schemas.openxmlformats.org/presentationml/2006/main">
  <p:tag name="MH" val="20160924115900"/>
  <p:tag name="MH_LIBRARY" val="GRAPHIC"/>
  <p:tag name="MH_ORDER" val="Right Triangle 10"/>
</p:tagLst>
</file>

<file path=ppt/tags/tag91.xml><?xml version="1.0" encoding="utf-8"?>
<p:tagLst xmlns:p="http://schemas.openxmlformats.org/presentationml/2006/main">
  <p:tag name="MH" val="20160924115900"/>
  <p:tag name="MH_LIBRARY" val="GRAPHIC"/>
  <p:tag name="MH_ORDER" val="Right Triangle 11"/>
</p:tagLst>
</file>

<file path=ppt/tags/tag92.xml><?xml version="1.0" encoding="utf-8"?>
<p:tagLst xmlns:p="http://schemas.openxmlformats.org/presentationml/2006/main">
  <p:tag name="MH" val="20160924115900"/>
  <p:tag name="MH_LIBRARY" val="GRAPHIC"/>
  <p:tag name="MH_ORDER" val="TextBox 3"/>
</p:tagLst>
</file>

<file path=ppt/tags/tag93.xml><?xml version="1.0" encoding="utf-8"?>
<p:tagLst xmlns:p="http://schemas.openxmlformats.org/presentationml/2006/main">
  <p:tag name="MH" val="20160924115900"/>
  <p:tag name="MH_LIBRARY" val="GRAPHIC"/>
</p:tagLst>
</file>

<file path=ppt/tags/tag94.xml><?xml version="1.0" encoding="utf-8"?>
<p:tagLst xmlns:p="http://schemas.openxmlformats.org/presentationml/2006/main">
  <p:tag name="MH" val="20160924162641"/>
  <p:tag name="MH_LIBRARY" val="GRAPHIC"/>
  <p:tag name="MH_TYPE" val="SubTitle"/>
  <p:tag name="MH_ORDER" val="1"/>
</p:tagLst>
</file>

<file path=ppt/tags/tag95.xml><?xml version="1.0" encoding="utf-8"?>
<p:tagLst xmlns:p="http://schemas.openxmlformats.org/presentationml/2006/main">
  <p:tag name="MH" val="20160924162641"/>
  <p:tag name="MH_LIBRARY" val="GRAPHIC"/>
  <p:tag name="MH_TYPE" val="Text"/>
  <p:tag name="MH_ORDER" val="1"/>
</p:tagLst>
</file>

<file path=ppt/tags/tag96.xml><?xml version="1.0" encoding="utf-8"?>
<p:tagLst xmlns:p="http://schemas.openxmlformats.org/presentationml/2006/main">
  <p:tag name="MH" val="20160924162641"/>
  <p:tag name="MH_LIBRARY" val="GRAPHIC"/>
  <p:tag name="MH_TYPE" val="SubTitle"/>
  <p:tag name="MH_ORDER" val="3"/>
</p:tagLst>
</file>

<file path=ppt/tags/tag97.xml><?xml version="1.0" encoding="utf-8"?>
<p:tagLst xmlns:p="http://schemas.openxmlformats.org/presentationml/2006/main">
  <p:tag name="MH" val="20160924162641"/>
  <p:tag name="MH_LIBRARY" val="GRAPHIC"/>
  <p:tag name="MH_TYPE" val="Text"/>
  <p:tag name="MH_ORDER" val="3"/>
</p:tagLst>
</file>

<file path=ppt/tags/tag98.xml><?xml version="1.0" encoding="utf-8"?>
<p:tagLst xmlns:p="http://schemas.openxmlformats.org/presentationml/2006/main">
  <p:tag name="MH" val="20160924162641"/>
  <p:tag name="MH_LIBRARY" val="GRAPHIC"/>
  <p:tag name="MH_TYPE" val="SubTitle"/>
  <p:tag name="MH_ORDER" val="2"/>
</p:tagLst>
</file>

<file path=ppt/tags/tag99.xml><?xml version="1.0" encoding="utf-8"?>
<p:tagLst xmlns:p="http://schemas.openxmlformats.org/presentationml/2006/main">
  <p:tag name="MH" val="20160924162641"/>
  <p:tag name="MH_LIBRARY" val="GRAPHIC"/>
  <p:tag name="MH_TYPE" val="Text"/>
  <p:tag name="MH_ORDER" val="2"/>
</p:tagLst>
</file>

<file path=ppt/theme/theme1.xml><?xml version="1.0" encoding="utf-8"?>
<a:theme xmlns:a="http://schemas.openxmlformats.org/drawingml/2006/main" name="A000120140530A99PPBG">
  <a:themeElements>
    <a:clrScheme name="自定义 417">
      <a:dk1>
        <a:srgbClr val="5F5F5F"/>
      </a:dk1>
      <a:lt1>
        <a:srgbClr val="FFFFFF"/>
      </a:lt1>
      <a:dk2>
        <a:srgbClr val="5F5F5F"/>
      </a:dk2>
      <a:lt2>
        <a:srgbClr val="FFFFFF"/>
      </a:lt2>
      <a:accent1>
        <a:srgbClr val="046FB6"/>
      </a:accent1>
      <a:accent2>
        <a:srgbClr val="22B1DE"/>
      </a:accent2>
      <a:accent3>
        <a:srgbClr val="7B93D7"/>
      </a:accent3>
      <a:accent4>
        <a:srgbClr val="5D76BA"/>
      </a:accent4>
      <a:accent5>
        <a:srgbClr val="3DBFD1"/>
      </a:accent5>
      <a:accent6>
        <a:srgbClr val="FFC000"/>
      </a:accent6>
      <a:hlink>
        <a:srgbClr val="00B0F0"/>
      </a:hlink>
      <a:folHlink>
        <a:srgbClr val="AFB2B4"/>
      </a:folHlink>
    </a:clrScheme>
    <a:fontScheme name="自定义 7">
      <a:majorFont>
        <a:latin typeface="Arial"/>
        <a:ea typeface="微软雅黑"/>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0">
          <a:solidFill>
            <a:srgbClr val="FDB733"/>
          </a:solidFill>
        </a:ln>
      </a:spPr>
      <a:bodyPr rtlCol="0" anchor="ctr"/>
      <a:lstStyle>
        <a:defPPr algn="ctr">
          <a:defRPr>
            <a:solidFill>
              <a:prstClr val="white">
                <a:lumMod val="95000"/>
              </a:prstClr>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29</Pages>
  <Paragraphs>526</Paragraphs>
  <Words>4280</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Administrator</dc:creator>
  <cp:lastModifiedBy>Administrator</cp:lastModifiedBy>
  <dc:title>简约医疗商务动态PPT模板</dc:title>
  <dcterms:modified xsi:type="dcterms:W3CDTF">2019-01-12T14:29:02Z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