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77" r:id="rId2"/>
    <p:sldMasterId id="2147483680" r:id="rId3"/>
  </p:sldMasterIdLst>
  <p:sldIdLst>
    <p:sldId id="269" r:id="rId4"/>
    <p:sldId id="272" r:id="rId5"/>
    <p:sldId id="273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1"/>
    <p:restoredTop sz="94620"/>
  </p:normalViewPr>
  <p:slideViewPr>
    <p:cSldViewPr snapToGrid="0">
      <p:cViewPr varScale="1">
        <p:scale>
          <a:sx n="104" d="100"/>
          <a:sy n="104" d="100"/>
        </p:scale>
        <p:origin x="-7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032" y="235902"/>
            <a:ext cx="483320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682974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032" y="235902"/>
            <a:ext cx="483320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10304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032" y="235902"/>
            <a:ext cx="483320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19058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66908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609524" rtl="0" eaLnBrk="1" latinLnBrk="0" hangingPunct="1"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3" indent="-457143" algn="l" defTabSz="609524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2" algn="l" defTabSz="609524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60952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4" indent="-304762" algn="l" defTabSz="609524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7" indent="-304762" algn="l" defTabSz="609524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2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8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1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6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920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ctr" defTabSz="609524" rtl="0" eaLnBrk="1" latinLnBrk="0" hangingPunct="1"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3" indent="-457143" algn="l" defTabSz="609524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2" algn="l" defTabSz="609524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60952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4" indent="-304762" algn="l" defTabSz="609524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7" indent="-304762" algn="l" defTabSz="609524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2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8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1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6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5862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defTabSz="609524" rtl="0" eaLnBrk="1" latinLnBrk="0" hangingPunct="1"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3" indent="-457143" algn="l" defTabSz="609524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2" algn="l" defTabSz="609524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60952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4" indent="-304762" algn="l" defTabSz="609524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7" indent="-304762" algn="l" defTabSz="609524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2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8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1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6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 WITH FOUR POINTS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6578744" y="5252485"/>
            <a:ext cx="5014871" cy="1605515"/>
            <a:chOff x="4933462" y="4151922"/>
            <a:chExt cx="3761153" cy="1204136"/>
          </a:xfrm>
        </p:grpSpPr>
        <p:sp>
          <p:nvSpPr>
            <p:cNvPr id="4" name="矩形 3"/>
            <p:cNvSpPr/>
            <p:nvPr/>
          </p:nvSpPr>
          <p:spPr>
            <a:xfrm>
              <a:off x="4933462" y="4435154"/>
              <a:ext cx="3761153" cy="9209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5" name="梯形 4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6953882" y="3930381"/>
            <a:ext cx="4264592" cy="1322104"/>
            <a:chOff x="4933462" y="4151922"/>
            <a:chExt cx="3761153" cy="991578"/>
          </a:xfrm>
        </p:grpSpPr>
        <p:sp>
          <p:nvSpPr>
            <p:cNvPr id="7" name="矩形 6"/>
            <p:cNvSpPr/>
            <p:nvPr/>
          </p:nvSpPr>
          <p:spPr>
            <a:xfrm>
              <a:off x="4933462" y="4435154"/>
              <a:ext cx="3761153" cy="7083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8" name="梯形 7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7338138" y="2608277"/>
            <a:ext cx="3496080" cy="1322104"/>
            <a:chOff x="4933462" y="4151922"/>
            <a:chExt cx="3761153" cy="991578"/>
          </a:xfrm>
        </p:grpSpPr>
        <p:sp>
          <p:nvSpPr>
            <p:cNvPr id="10" name="矩形 9"/>
            <p:cNvSpPr/>
            <p:nvPr/>
          </p:nvSpPr>
          <p:spPr>
            <a:xfrm>
              <a:off x="4933462" y="4435154"/>
              <a:ext cx="3761153" cy="70834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1" name="梯形 10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735421" y="1286173"/>
            <a:ext cx="2701516" cy="1322104"/>
            <a:chOff x="4933462" y="4151922"/>
            <a:chExt cx="3761153" cy="991578"/>
          </a:xfrm>
        </p:grpSpPr>
        <p:sp>
          <p:nvSpPr>
            <p:cNvPr id="13" name="矩形 12"/>
            <p:cNvSpPr/>
            <p:nvPr/>
          </p:nvSpPr>
          <p:spPr>
            <a:xfrm>
              <a:off x="4933462" y="4435154"/>
              <a:ext cx="3761153" cy="70834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4" name="梯形 13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15" name="文本框 8"/>
          <p:cNvSpPr txBox="1"/>
          <p:nvPr/>
        </p:nvSpPr>
        <p:spPr>
          <a:xfrm>
            <a:off x="4473796" y="1886500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矩形 15"/>
          <p:cNvSpPr/>
          <p:nvPr/>
        </p:nvSpPr>
        <p:spPr>
          <a:xfrm>
            <a:off x="5312705" y="159049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</a:rPr>
              <a:t>点击此处添加标题</a:t>
            </a:r>
          </a:p>
        </p:txBody>
      </p:sp>
      <p:cxnSp>
        <p:nvCxnSpPr>
          <p:cNvPr id="17" name="直线连接符 16"/>
          <p:cNvCxnSpPr/>
          <p:nvPr/>
        </p:nvCxnSpPr>
        <p:spPr>
          <a:xfrm>
            <a:off x="7138846" y="1759769"/>
            <a:ext cx="644331" cy="15390"/>
          </a:xfrm>
          <a:prstGeom prst="line">
            <a:avLst/>
          </a:prstGeom>
          <a:ln w="12700" cmpd="sng">
            <a:solidFill>
              <a:schemeClr val="tx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文本框 8"/>
          <p:cNvSpPr txBox="1"/>
          <p:nvPr/>
        </p:nvSpPr>
        <p:spPr>
          <a:xfrm>
            <a:off x="3203791" y="3168874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4042699" y="287286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20" name="直线连接符 19"/>
          <p:cNvCxnSpPr/>
          <p:nvPr/>
        </p:nvCxnSpPr>
        <p:spPr>
          <a:xfrm>
            <a:off x="5868840" y="3042143"/>
            <a:ext cx="1556570" cy="15390"/>
          </a:xfrm>
          <a:prstGeom prst="line">
            <a:avLst/>
          </a:prstGeom>
          <a:ln w="12700" cmpd="sng">
            <a:solidFill>
              <a:schemeClr val="accent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文本框 8"/>
          <p:cNvSpPr txBox="1"/>
          <p:nvPr/>
        </p:nvSpPr>
        <p:spPr>
          <a:xfrm>
            <a:off x="1933784" y="4497407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2772693" y="420139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23" name="直线连接符 22"/>
          <p:cNvCxnSpPr/>
          <p:nvPr/>
        </p:nvCxnSpPr>
        <p:spPr>
          <a:xfrm>
            <a:off x="4598834" y="4370676"/>
            <a:ext cx="2365471" cy="15390"/>
          </a:xfrm>
          <a:prstGeom prst="line">
            <a:avLst/>
          </a:prstGeom>
          <a:ln w="12700" cmpd="sng">
            <a:solidFill>
              <a:schemeClr val="accent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文本框 8"/>
          <p:cNvSpPr txBox="1"/>
          <p:nvPr/>
        </p:nvSpPr>
        <p:spPr>
          <a:xfrm>
            <a:off x="663778" y="5787467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502686" y="549145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26" name="直线连接符 25"/>
          <p:cNvCxnSpPr/>
          <p:nvPr/>
        </p:nvCxnSpPr>
        <p:spPr>
          <a:xfrm>
            <a:off x="3328827" y="5660736"/>
            <a:ext cx="3249916" cy="15390"/>
          </a:xfrm>
          <a:prstGeom prst="line">
            <a:avLst/>
          </a:prstGeom>
          <a:ln w="12700" cmpd="sng">
            <a:solidFill>
              <a:schemeClr val="accent1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8363256" y="1889151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63256" y="3242198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363256" y="4538281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363256" y="5987018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09930" y="0"/>
            <a:ext cx="1946659" cy="12861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8379" y="36861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5988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 WITH FOUR POINTS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6578744" y="5252485"/>
            <a:ext cx="5014871" cy="1605515"/>
            <a:chOff x="4933462" y="4151922"/>
            <a:chExt cx="3761153" cy="1204136"/>
          </a:xfrm>
        </p:grpSpPr>
        <p:sp>
          <p:nvSpPr>
            <p:cNvPr id="4" name="矩形 3"/>
            <p:cNvSpPr/>
            <p:nvPr/>
          </p:nvSpPr>
          <p:spPr>
            <a:xfrm>
              <a:off x="4933462" y="4435154"/>
              <a:ext cx="3761153" cy="9209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5" name="梯形 4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6953882" y="3930381"/>
            <a:ext cx="4264592" cy="1322104"/>
            <a:chOff x="4933462" y="4151922"/>
            <a:chExt cx="3761153" cy="991578"/>
          </a:xfrm>
        </p:grpSpPr>
        <p:sp>
          <p:nvSpPr>
            <p:cNvPr id="7" name="矩形 6"/>
            <p:cNvSpPr/>
            <p:nvPr/>
          </p:nvSpPr>
          <p:spPr>
            <a:xfrm>
              <a:off x="4933462" y="4435154"/>
              <a:ext cx="3761153" cy="7083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8" name="梯形 7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7338138" y="2608277"/>
            <a:ext cx="3496080" cy="1322104"/>
            <a:chOff x="4933462" y="4151922"/>
            <a:chExt cx="3761153" cy="991578"/>
          </a:xfrm>
        </p:grpSpPr>
        <p:sp>
          <p:nvSpPr>
            <p:cNvPr id="10" name="矩形 9"/>
            <p:cNvSpPr/>
            <p:nvPr/>
          </p:nvSpPr>
          <p:spPr>
            <a:xfrm>
              <a:off x="4933462" y="4435154"/>
              <a:ext cx="3761153" cy="70834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1" name="梯形 10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735421" y="1286173"/>
            <a:ext cx="2701516" cy="1322104"/>
            <a:chOff x="4933462" y="4151922"/>
            <a:chExt cx="3761153" cy="991578"/>
          </a:xfrm>
        </p:grpSpPr>
        <p:sp>
          <p:nvSpPr>
            <p:cNvPr id="13" name="矩形 12"/>
            <p:cNvSpPr/>
            <p:nvPr/>
          </p:nvSpPr>
          <p:spPr>
            <a:xfrm>
              <a:off x="4933462" y="4435154"/>
              <a:ext cx="3761153" cy="70834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4" name="梯形 13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15" name="文本框 8"/>
          <p:cNvSpPr txBox="1"/>
          <p:nvPr/>
        </p:nvSpPr>
        <p:spPr>
          <a:xfrm>
            <a:off x="4473796" y="1886500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矩形 15"/>
          <p:cNvSpPr/>
          <p:nvPr/>
        </p:nvSpPr>
        <p:spPr>
          <a:xfrm>
            <a:off x="5312705" y="159049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</a:rPr>
              <a:t>点击此处添加标题</a:t>
            </a:r>
          </a:p>
        </p:txBody>
      </p:sp>
      <p:cxnSp>
        <p:nvCxnSpPr>
          <p:cNvPr id="17" name="直线连接符 16"/>
          <p:cNvCxnSpPr/>
          <p:nvPr/>
        </p:nvCxnSpPr>
        <p:spPr>
          <a:xfrm>
            <a:off x="7138846" y="1759769"/>
            <a:ext cx="644331" cy="15390"/>
          </a:xfrm>
          <a:prstGeom prst="line">
            <a:avLst/>
          </a:prstGeom>
          <a:ln w="12700" cmpd="sng">
            <a:solidFill>
              <a:schemeClr val="tx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文本框 8"/>
          <p:cNvSpPr txBox="1"/>
          <p:nvPr/>
        </p:nvSpPr>
        <p:spPr>
          <a:xfrm>
            <a:off x="3203791" y="3168874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4042699" y="287286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20" name="直线连接符 19"/>
          <p:cNvCxnSpPr/>
          <p:nvPr/>
        </p:nvCxnSpPr>
        <p:spPr>
          <a:xfrm>
            <a:off x="5868840" y="3042143"/>
            <a:ext cx="1556570" cy="15390"/>
          </a:xfrm>
          <a:prstGeom prst="line">
            <a:avLst/>
          </a:prstGeom>
          <a:ln w="12700" cmpd="sng">
            <a:solidFill>
              <a:schemeClr val="accent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文本框 8"/>
          <p:cNvSpPr txBox="1"/>
          <p:nvPr/>
        </p:nvSpPr>
        <p:spPr>
          <a:xfrm>
            <a:off x="1933784" y="4497407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2772693" y="420139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23" name="直线连接符 22"/>
          <p:cNvCxnSpPr/>
          <p:nvPr/>
        </p:nvCxnSpPr>
        <p:spPr>
          <a:xfrm>
            <a:off x="4598834" y="4370676"/>
            <a:ext cx="2365471" cy="15390"/>
          </a:xfrm>
          <a:prstGeom prst="line">
            <a:avLst/>
          </a:prstGeom>
          <a:ln w="12700" cmpd="sng">
            <a:solidFill>
              <a:schemeClr val="accent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文本框 8"/>
          <p:cNvSpPr txBox="1"/>
          <p:nvPr/>
        </p:nvSpPr>
        <p:spPr>
          <a:xfrm>
            <a:off x="663778" y="5787467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502686" y="549145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26" name="直线连接符 25"/>
          <p:cNvCxnSpPr/>
          <p:nvPr/>
        </p:nvCxnSpPr>
        <p:spPr>
          <a:xfrm>
            <a:off x="3328827" y="5660736"/>
            <a:ext cx="3249916" cy="15390"/>
          </a:xfrm>
          <a:prstGeom prst="line">
            <a:avLst/>
          </a:prstGeom>
          <a:ln w="12700" cmpd="sng">
            <a:solidFill>
              <a:schemeClr val="accent1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8363256" y="1889151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63256" y="3242198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363256" y="4538281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363256" y="5987018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09930" y="0"/>
            <a:ext cx="1946659" cy="12861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8379" y="36861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8054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 WITH FOUR POINTS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6578744" y="5252485"/>
            <a:ext cx="5014871" cy="1605515"/>
            <a:chOff x="4933462" y="4151922"/>
            <a:chExt cx="3761153" cy="1204136"/>
          </a:xfrm>
        </p:grpSpPr>
        <p:sp>
          <p:nvSpPr>
            <p:cNvPr id="4" name="矩形 3"/>
            <p:cNvSpPr/>
            <p:nvPr/>
          </p:nvSpPr>
          <p:spPr>
            <a:xfrm>
              <a:off x="4933462" y="4435154"/>
              <a:ext cx="3761153" cy="9209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5" name="梯形 4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6953882" y="3930381"/>
            <a:ext cx="4264592" cy="1322104"/>
            <a:chOff x="4933462" y="4151922"/>
            <a:chExt cx="3761153" cy="991578"/>
          </a:xfrm>
        </p:grpSpPr>
        <p:sp>
          <p:nvSpPr>
            <p:cNvPr id="7" name="矩形 6"/>
            <p:cNvSpPr/>
            <p:nvPr/>
          </p:nvSpPr>
          <p:spPr>
            <a:xfrm>
              <a:off x="4933462" y="4435154"/>
              <a:ext cx="3761153" cy="7083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8" name="梯形 7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7338138" y="2608277"/>
            <a:ext cx="3496080" cy="1322104"/>
            <a:chOff x="4933462" y="4151922"/>
            <a:chExt cx="3761153" cy="991578"/>
          </a:xfrm>
        </p:grpSpPr>
        <p:sp>
          <p:nvSpPr>
            <p:cNvPr id="10" name="矩形 9"/>
            <p:cNvSpPr/>
            <p:nvPr/>
          </p:nvSpPr>
          <p:spPr>
            <a:xfrm>
              <a:off x="4933462" y="4435154"/>
              <a:ext cx="3761153" cy="70834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1" name="梯形 10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735421" y="1286173"/>
            <a:ext cx="2701516" cy="1322104"/>
            <a:chOff x="4933462" y="4151922"/>
            <a:chExt cx="3761153" cy="991578"/>
          </a:xfrm>
        </p:grpSpPr>
        <p:sp>
          <p:nvSpPr>
            <p:cNvPr id="13" name="矩形 12"/>
            <p:cNvSpPr/>
            <p:nvPr/>
          </p:nvSpPr>
          <p:spPr>
            <a:xfrm>
              <a:off x="4933462" y="4435154"/>
              <a:ext cx="3761153" cy="70834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4" name="梯形 13"/>
            <p:cNvSpPr/>
            <p:nvPr/>
          </p:nvSpPr>
          <p:spPr>
            <a:xfrm>
              <a:off x="4933462" y="4151922"/>
              <a:ext cx="3761153" cy="283231"/>
            </a:xfrm>
            <a:prstGeom prst="trapezoid">
              <a:avLst>
                <a:gd name="adj" fmla="val 101332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15" name="文本框 8"/>
          <p:cNvSpPr txBox="1"/>
          <p:nvPr/>
        </p:nvSpPr>
        <p:spPr>
          <a:xfrm>
            <a:off x="4473796" y="1886500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矩形 15"/>
          <p:cNvSpPr/>
          <p:nvPr/>
        </p:nvSpPr>
        <p:spPr>
          <a:xfrm>
            <a:off x="5312705" y="159049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</a:rPr>
              <a:t>点击此处添加标题</a:t>
            </a:r>
          </a:p>
        </p:txBody>
      </p:sp>
      <p:cxnSp>
        <p:nvCxnSpPr>
          <p:cNvPr id="17" name="直线连接符 16"/>
          <p:cNvCxnSpPr/>
          <p:nvPr/>
        </p:nvCxnSpPr>
        <p:spPr>
          <a:xfrm>
            <a:off x="7138846" y="1759769"/>
            <a:ext cx="644331" cy="15390"/>
          </a:xfrm>
          <a:prstGeom prst="line">
            <a:avLst/>
          </a:prstGeom>
          <a:ln w="12700" cmpd="sng">
            <a:solidFill>
              <a:schemeClr val="tx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文本框 8"/>
          <p:cNvSpPr txBox="1"/>
          <p:nvPr/>
        </p:nvSpPr>
        <p:spPr>
          <a:xfrm>
            <a:off x="3203791" y="3168874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4042699" y="287286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20" name="直线连接符 19"/>
          <p:cNvCxnSpPr/>
          <p:nvPr/>
        </p:nvCxnSpPr>
        <p:spPr>
          <a:xfrm>
            <a:off x="5868840" y="3042143"/>
            <a:ext cx="1556570" cy="15390"/>
          </a:xfrm>
          <a:prstGeom prst="line">
            <a:avLst/>
          </a:prstGeom>
          <a:ln w="12700" cmpd="sng">
            <a:solidFill>
              <a:schemeClr val="accent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文本框 8"/>
          <p:cNvSpPr txBox="1"/>
          <p:nvPr/>
        </p:nvSpPr>
        <p:spPr>
          <a:xfrm>
            <a:off x="1933784" y="4497407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2772693" y="420139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23" name="直线连接符 22"/>
          <p:cNvCxnSpPr/>
          <p:nvPr/>
        </p:nvCxnSpPr>
        <p:spPr>
          <a:xfrm>
            <a:off x="4598834" y="4370676"/>
            <a:ext cx="2365471" cy="15390"/>
          </a:xfrm>
          <a:prstGeom prst="line">
            <a:avLst/>
          </a:prstGeom>
          <a:ln w="12700" cmpd="sng">
            <a:solidFill>
              <a:schemeClr val="accent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文本框 8"/>
          <p:cNvSpPr txBox="1"/>
          <p:nvPr/>
        </p:nvSpPr>
        <p:spPr>
          <a:xfrm>
            <a:off x="663778" y="5787467"/>
            <a:ext cx="2665049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502686" y="549145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26" name="直线连接符 25"/>
          <p:cNvCxnSpPr/>
          <p:nvPr/>
        </p:nvCxnSpPr>
        <p:spPr>
          <a:xfrm>
            <a:off x="3328827" y="5660736"/>
            <a:ext cx="3249916" cy="15390"/>
          </a:xfrm>
          <a:prstGeom prst="line">
            <a:avLst/>
          </a:prstGeom>
          <a:ln w="12700" cmpd="sng">
            <a:solidFill>
              <a:schemeClr val="accent1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8363256" y="1889151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63256" y="3242198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363256" y="4538281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363256" y="5987018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FFFFFF"/>
                </a:solidFill>
              </a:rPr>
              <a:t>TEXT</a:t>
            </a:r>
            <a:r>
              <a:rPr kumimoji="1" lang="zh-CN" altLang="en-US" sz="1867" b="1" dirty="0">
                <a:solidFill>
                  <a:srgbClr val="FFFFFF"/>
                </a:solidFill>
              </a:rPr>
              <a:t> </a:t>
            </a:r>
            <a:r>
              <a:rPr kumimoji="1" lang="en-US" altLang="zh-CN" sz="1867" b="1" dirty="0">
                <a:solidFill>
                  <a:srgbClr val="FFFFFF"/>
                </a:solidFill>
              </a:rPr>
              <a:t>HERE</a:t>
            </a:r>
            <a:endParaRPr kumimoji="1" lang="zh-CN" altLang="en-US" sz="1867" b="1" dirty="0">
              <a:solidFill>
                <a:srgbClr val="FFFFFF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09930" y="0"/>
            <a:ext cx="1946659" cy="12861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8379" y="36861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3286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456</Words>
  <Application>Microsoft Office PowerPoint</Application>
  <PresentationFormat>自定义</PresentationFormat>
  <Paragraphs>39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Office Theme</vt:lpstr>
      <vt:lpstr>1_Office Theme</vt:lpstr>
      <vt:lpstr>2_Office Theme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40</cp:revision>
  <dcterms:created xsi:type="dcterms:W3CDTF">2015-07-29T10:05:36Z</dcterms:created>
  <dcterms:modified xsi:type="dcterms:W3CDTF">2016-03-15T18:37:52Z</dcterms:modified>
</cp:coreProperties>
</file>