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6" r:id="rId2"/>
    <p:sldId id="257" r:id="rId3"/>
    <p:sldId id="258" r:id="rId4"/>
    <p:sldId id="259" r:id="rId5"/>
    <p:sldId id="260" r:id="rId6"/>
    <p:sldId id="261" r:id="rId7"/>
    <p:sldId id="265" r:id="rId8"/>
    <p:sldId id="263" r:id="rId9"/>
    <p:sldId id="264" r:id="rId10"/>
    <p:sldId id="266" r:id="rId11"/>
    <p:sldId id="267" r:id="rId12"/>
    <p:sldId id="262" r:id="rId13"/>
    <p:sldId id="268" r:id="rId14"/>
    <p:sldId id="269" r:id="rId15"/>
    <p:sldId id="270" r:id="rId16"/>
    <p:sldId id="271" r:id="rId17"/>
    <p:sldId id="273" r:id="rId18"/>
    <p:sldId id="272" r:id="rId19"/>
    <p:sldId id="274" r:id="rId20"/>
    <p:sldId id="277" r:id="rId21"/>
    <p:sldId id="276" r:id="rId22"/>
    <p:sldId id="275" r:id="rId23"/>
    <p:sldId id="278" r:id="rId24"/>
    <p:sldId id="279" r:id="rId25"/>
    <p:sldId id="280" r:id="rId26"/>
    <p:sldId id="281" r:id="rId27"/>
    <p:sldId id="282" r:id="rId28"/>
  </p:sldIdLst>
  <p:sldSz cx="12192000" cy="6858000"/>
  <p:notesSz cx="7104063" cy="10234613"/>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4724"/>
    <a:srgbClr val="F5011D"/>
    <a:srgbClr val="FEA700"/>
    <a:srgbClr val="FFFFF0"/>
    <a:srgbClr val="F0DC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1" d="100"/>
          <a:sy n="71" d="100"/>
        </p:scale>
        <p:origin x="-660"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86307641-F833-46DB-A912-3E804D173583}" type="datetimeFigureOut">
              <a:rPr lang="zh-CN" altLang="en-US" smtClean="0"/>
              <a:t>2017/9/23</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DFD4DF42-2D02-4096-B4EA-2CF7A968834D}" type="slidenum">
              <a:rPr lang="zh-CN" altLang="en-US" smtClean="0"/>
              <a:t>‹#›</a:t>
            </a:fld>
            <a:endParaRPr lang="zh-CN" altLang="en-US"/>
          </a:p>
        </p:txBody>
      </p:sp>
    </p:spTree>
    <p:extLst>
      <p:ext uri="{BB962C8B-B14F-4D97-AF65-F5344CB8AC3E}">
        <p14:creationId xmlns:p14="http://schemas.microsoft.com/office/powerpoint/2010/main" val="1667344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D4DF42-2D02-4096-B4EA-2CF7A968834D}" type="slidenum">
              <a:rPr lang="zh-CN" altLang="en-US" smtClean="0"/>
              <a:t>1</a:t>
            </a:fld>
            <a:endParaRPr lang="zh-CN" altLang="en-US"/>
          </a:p>
        </p:txBody>
      </p:sp>
    </p:spTree>
    <p:extLst>
      <p:ext uri="{BB962C8B-B14F-4D97-AF65-F5344CB8AC3E}">
        <p14:creationId xmlns:p14="http://schemas.microsoft.com/office/powerpoint/2010/main" val="30909447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D4DF42-2D02-4096-B4EA-2CF7A968834D}" type="slidenum">
              <a:rPr lang="zh-CN" altLang="en-US" smtClean="0"/>
              <a:t>10</a:t>
            </a:fld>
            <a:endParaRPr lang="zh-CN" altLang="en-US"/>
          </a:p>
        </p:txBody>
      </p:sp>
    </p:spTree>
    <p:extLst>
      <p:ext uri="{BB962C8B-B14F-4D97-AF65-F5344CB8AC3E}">
        <p14:creationId xmlns:p14="http://schemas.microsoft.com/office/powerpoint/2010/main" val="28702829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D4DF42-2D02-4096-B4EA-2CF7A968834D}" type="slidenum">
              <a:rPr lang="zh-CN" altLang="en-US" smtClean="0"/>
              <a:t>11</a:t>
            </a:fld>
            <a:endParaRPr lang="zh-CN" altLang="en-US"/>
          </a:p>
        </p:txBody>
      </p:sp>
    </p:spTree>
    <p:extLst>
      <p:ext uri="{BB962C8B-B14F-4D97-AF65-F5344CB8AC3E}">
        <p14:creationId xmlns:p14="http://schemas.microsoft.com/office/powerpoint/2010/main" val="13660442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D4DF42-2D02-4096-B4EA-2CF7A968834D}" type="slidenum">
              <a:rPr lang="zh-CN" altLang="en-US" smtClean="0"/>
              <a:t>12</a:t>
            </a:fld>
            <a:endParaRPr lang="zh-CN" altLang="en-US"/>
          </a:p>
        </p:txBody>
      </p:sp>
    </p:spTree>
    <p:extLst>
      <p:ext uri="{BB962C8B-B14F-4D97-AF65-F5344CB8AC3E}">
        <p14:creationId xmlns:p14="http://schemas.microsoft.com/office/powerpoint/2010/main" val="8506467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D4DF42-2D02-4096-B4EA-2CF7A968834D}" type="slidenum">
              <a:rPr lang="zh-CN" altLang="en-US" smtClean="0"/>
              <a:t>13</a:t>
            </a:fld>
            <a:endParaRPr lang="zh-CN" altLang="en-US"/>
          </a:p>
        </p:txBody>
      </p:sp>
    </p:spTree>
    <p:extLst>
      <p:ext uri="{BB962C8B-B14F-4D97-AF65-F5344CB8AC3E}">
        <p14:creationId xmlns:p14="http://schemas.microsoft.com/office/powerpoint/2010/main" val="4947596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D4DF42-2D02-4096-B4EA-2CF7A968834D}" type="slidenum">
              <a:rPr lang="zh-CN" altLang="en-US" smtClean="0"/>
              <a:t>14</a:t>
            </a:fld>
            <a:endParaRPr lang="zh-CN" altLang="en-US"/>
          </a:p>
        </p:txBody>
      </p:sp>
    </p:spTree>
    <p:extLst>
      <p:ext uri="{BB962C8B-B14F-4D97-AF65-F5344CB8AC3E}">
        <p14:creationId xmlns:p14="http://schemas.microsoft.com/office/powerpoint/2010/main" val="21486162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D4DF42-2D02-4096-B4EA-2CF7A968834D}" type="slidenum">
              <a:rPr lang="zh-CN" altLang="en-US" smtClean="0"/>
              <a:t>15</a:t>
            </a:fld>
            <a:endParaRPr lang="zh-CN" altLang="en-US"/>
          </a:p>
        </p:txBody>
      </p:sp>
    </p:spTree>
    <p:extLst>
      <p:ext uri="{BB962C8B-B14F-4D97-AF65-F5344CB8AC3E}">
        <p14:creationId xmlns:p14="http://schemas.microsoft.com/office/powerpoint/2010/main" val="30732320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D4DF42-2D02-4096-B4EA-2CF7A968834D}" type="slidenum">
              <a:rPr lang="zh-CN" altLang="en-US" smtClean="0"/>
              <a:t>16</a:t>
            </a:fld>
            <a:endParaRPr lang="zh-CN" altLang="en-US"/>
          </a:p>
        </p:txBody>
      </p:sp>
    </p:spTree>
    <p:extLst>
      <p:ext uri="{BB962C8B-B14F-4D97-AF65-F5344CB8AC3E}">
        <p14:creationId xmlns:p14="http://schemas.microsoft.com/office/powerpoint/2010/main" val="26639950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D4DF42-2D02-4096-B4EA-2CF7A968834D}" type="slidenum">
              <a:rPr lang="zh-CN" altLang="en-US" smtClean="0"/>
              <a:t>17</a:t>
            </a:fld>
            <a:endParaRPr lang="zh-CN" altLang="en-US"/>
          </a:p>
        </p:txBody>
      </p:sp>
    </p:spTree>
    <p:extLst>
      <p:ext uri="{BB962C8B-B14F-4D97-AF65-F5344CB8AC3E}">
        <p14:creationId xmlns:p14="http://schemas.microsoft.com/office/powerpoint/2010/main" val="27996876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D4DF42-2D02-4096-B4EA-2CF7A968834D}" type="slidenum">
              <a:rPr lang="zh-CN" altLang="en-US" smtClean="0"/>
              <a:t>18</a:t>
            </a:fld>
            <a:endParaRPr lang="zh-CN" altLang="en-US"/>
          </a:p>
        </p:txBody>
      </p:sp>
    </p:spTree>
    <p:extLst>
      <p:ext uri="{BB962C8B-B14F-4D97-AF65-F5344CB8AC3E}">
        <p14:creationId xmlns:p14="http://schemas.microsoft.com/office/powerpoint/2010/main" val="18040088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D4DF42-2D02-4096-B4EA-2CF7A968834D}" type="slidenum">
              <a:rPr lang="zh-CN" altLang="en-US" smtClean="0"/>
              <a:t>19</a:t>
            </a:fld>
            <a:endParaRPr lang="zh-CN" altLang="en-US"/>
          </a:p>
        </p:txBody>
      </p:sp>
    </p:spTree>
    <p:extLst>
      <p:ext uri="{BB962C8B-B14F-4D97-AF65-F5344CB8AC3E}">
        <p14:creationId xmlns:p14="http://schemas.microsoft.com/office/powerpoint/2010/main" val="22740669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D4DF42-2D02-4096-B4EA-2CF7A968834D}" type="slidenum">
              <a:rPr lang="zh-CN" altLang="en-US" smtClean="0"/>
              <a:t>2</a:t>
            </a:fld>
            <a:endParaRPr lang="zh-CN" altLang="en-US"/>
          </a:p>
        </p:txBody>
      </p:sp>
    </p:spTree>
    <p:extLst>
      <p:ext uri="{BB962C8B-B14F-4D97-AF65-F5344CB8AC3E}">
        <p14:creationId xmlns:p14="http://schemas.microsoft.com/office/powerpoint/2010/main" val="28133637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D4DF42-2D02-4096-B4EA-2CF7A968834D}" type="slidenum">
              <a:rPr lang="zh-CN" altLang="en-US" smtClean="0"/>
              <a:t>20</a:t>
            </a:fld>
            <a:endParaRPr lang="zh-CN" altLang="en-US"/>
          </a:p>
        </p:txBody>
      </p:sp>
    </p:spTree>
    <p:extLst>
      <p:ext uri="{BB962C8B-B14F-4D97-AF65-F5344CB8AC3E}">
        <p14:creationId xmlns:p14="http://schemas.microsoft.com/office/powerpoint/2010/main" val="7399287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D4DF42-2D02-4096-B4EA-2CF7A968834D}" type="slidenum">
              <a:rPr lang="zh-CN" altLang="en-US" smtClean="0"/>
              <a:t>21</a:t>
            </a:fld>
            <a:endParaRPr lang="zh-CN" altLang="en-US"/>
          </a:p>
        </p:txBody>
      </p:sp>
    </p:spTree>
    <p:extLst>
      <p:ext uri="{BB962C8B-B14F-4D97-AF65-F5344CB8AC3E}">
        <p14:creationId xmlns:p14="http://schemas.microsoft.com/office/powerpoint/2010/main" val="16530351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D4DF42-2D02-4096-B4EA-2CF7A968834D}" type="slidenum">
              <a:rPr lang="zh-CN" altLang="en-US" smtClean="0"/>
              <a:t>22</a:t>
            </a:fld>
            <a:endParaRPr lang="zh-CN" altLang="en-US"/>
          </a:p>
        </p:txBody>
      </p:sp>
    </p:spTree>
    <p:extLst>
      <p:ext uri="{BB962C8B-B14F-4D97-AF65-F5344CB8AC3E}">
        <p14:creationId xmlns:p14="http://schemas.microsoft.com/office/powerpoint/2010/main" val="2844115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D4DF42-2D02-4096-B4EA-2CF7A968834D}" type="slidenum">
              <a:rPr lang="zh-CN" altLang="en-US" smtClean="0"/>
              <a:t>23</a:t>
            </a:fld>
            <a:endParaRPr lang="zh-CN" altLang="en-US"/>
          </a:p>
        </p:txBody>
      </p:sp>
    </p:spTree>
    <p:extLst>
      <p:ext uri="{BB962C8B-B14F-4D97-AF65-F5344CB8AC3E}">
        <p14:creationId xmlns:p14="http://schemas.microsoft.com/office/powerpoint/2010/main" val="6687303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D4DF42-2D02-4096-B4EA-2CF7A968834D}" type="slidenum">
              <a:rPr lang="zh-CN" altLang="en-US" smtClean="0"/>
              <a:t>24</a:t>
            </a:fld>
            <a:endParaRPr lang="zh-CN" altLang="en-US"/>
          </a:p>
        </p:txBody>
      </p:sp>
    </p:spTree>
    <p:extLst>
      <p:ext uri="{BB962C8B-B14F-4D97-AF65-F5344CB8AC3E}">
        <p14:creationId xmlns:p14="http://schemas.microsoft.com/office/powerpoint/2010/main" val="4517391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D4DF42-2D02-4096-B4EA-2CF7A968834D}" type="slidenum">
              <a:rPr lang="zh-CN" altLang="en-US" smtClean="0"/>
              <a:t>25</a:t>
            </a:fld>
            <a:endParaRPr lang="zh-CN" altLang="en-US"/>
          </a:p>
        </p:txBody>
      </p:sp>
    </p:spTree>
    <p:extLst>
      <p:ext uri="{BB962C8B-B14F-4D97-AF65-F5344CB8AC3E}">
        <p14:creationId xmlns:p14="http://schemas.microsoft.com/office/powerpoint/2010/main" val="33217751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D4DF42-2D02-4096-B4EA-2CF7A968834D}" type="slidenum">
              <a:rPr lang="zh-CN" altLang="en-US" smtClean="0"/>
              <a:t>26</a:t>
            </a:fld>
            <a:endParaRPr lang="zh-CN" altLang="en-US"/>
          </a:p>
        </p:txBody>
      </p:sp>
    </p:spTree>
    <p:extLst>
      <p:ext uri="{BB962C8B-B14F-4D97-AF65-F5344CB8AC3E}">
        <p14:creationId xmlns:p14="http://schemas.microsoft.com/office/powerpoint/2010/main" val="34805618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D4DF42-2D02-4096-B4EA-2CF7A968834D}" type="slidenum">
              <a:rPr lang="zh-CN" altLang="en-US" smtClean="0"/>
              <a:t>27</a:t>
            </a:fld>
            <a:endParaRPr lang="zh-CN" altLang="en-US"/>
          </a:p>
        </p:txBody>
      </p:sp>
    </p:spTree>
    <p:extLst>
      <p:ext uri="{BB962C8B-B14F-4D97-AF65-F5344CB8AC3E}">
        <p14:creationId xmlns:p14="http://schemas.microsoft.com/office/powerpoint/2010/main" val="40721463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D4DF42-2D02-4096-B4EA-2CF7A968834D}" type="slidenum">
              <a:rPr lang="zh-CN" altLang="en-US" smtClean="0"/>
              <a:t>3</a:t>
            </a:fld>
            <a:endParaRPr lang="zh-CN" altLang="en-US"/>
          </a:p>
        </p:txBody>
      </p:sp>
    </p:spTree>
    <p:extLst>
      <p:ext uri="{BB962C8B-B14F-4D97-AF65-F5344CB8AC3E}">
        <p14:creationId xmlns:p14="http://schemas.microsoft.com/office/powerpoint/2010/main" val="18867927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D4DF42-2D02-4096-B4EA-2CF7A968834D}" type="slidenum">
              <a:rPr lang="zh-CN" altLang="en-US" smtClean="0"/>
              <a:t>4</a:t>
            </a:fld>
            <a:endParaRPr lang="zh-CN" altLang="en-US"/>
          </a:p>
        </p:txBody>
      </p:sp>
    </p:spTree>
    <p:extLst>
      <p:ext uri="{BB962C8B-B14F-4D97-AF65-F5344CB8AC3E}">
        <p14:creationId xmlns:p14="http://schemas.microsoft.com/office/powerpoint/2010/main" val="37601003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D4DF42-2D02-4096-B4EA-2CF7A968834D}" type="slidenum">
              <a:rPr lang="zh-CN" altLang="en-US" smtClean="0"/>
              <a:t>5</a:t>
            </a:fld>
            <a:endParaRPr lang="zh-CN" altLang="en-US"/>
          </a:p>
        </p:txBody>
      </p:sp>
    </p:spTree>
    <p:extLst>
      <p:ext uri="{BB962C8B-B14F-4D97-AF65-F5344CB8AC3E}">
        <p14:creationId xmlns:p14="http://schemas.microsoft.com/office/powerpoint/2010/main" val="8588980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D4DF42-2D02-4096-B4EA-2CF7A968834D}" type="slidenum">
              <a:rPr lang="zh-CN" altLang="en-US" smtClean="0"/>
              <a:t>6</a:t>
            </a:fld>
            <a:endParaRPr lang="zh-CN" altLang="en-US"/>
          </a:p>
        </p:txBody>
      </p:sp>
    </p:spTree>
    <p:extLst>
      <p:ext uri="{BB962C8B-B14F-4D97-AF65-F5344CB8AC3E}">
        <p14:creationId xmlns:p14="http://schemas.microsoft.com/office/powerpoint/2010/main" val="3176416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D4DF42-2D02-4096-B4EA-2CF7A968834D}" type="slidenum">
              <a:rPr lang="zh-CN" altLang="en-US" smtClean="0"/>
              <a:t>7</a:t>
            </a:fld>
            <a:endParaRPr lang="zh-CN" altLang="en-US"/>
          </a:p>
        </p:txBody>
      </p:sp>
    </p:spTree>
    <p:extLst>
      <p:ext uri="{BB962C8B-B14F-4D97-AF65-F5344CB8AC3E}">
        <p14:creationId xmlns:p14="http://schemas.microsoft.com/office/powerpoint/2010/main" val="32220464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D4DF42-2D02-4096-B4EA-2CF7A968834D}" type="slidenum">
              <a:rPr lang="zh-CN" altLang="en-US" smtClean="0"/>
              <a:t>8</a:t>
            </a:fld>
            <a:endParaRPr lang="zh-CN" altLang="en-US"/>
          </a:p>
        </p:txBody>
      </p:sp>
    </p:spTree>
    <p:extLst>
      <p:ext uri="{BB962C8B-B14F-4D97-AF65-F5344CB8AC3E}">
        <p14:creationId xmlns:p14="http://schemas.microsoft.com/office/powerpoint/2010/main" val="18526590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D4DF42-2D02-4096-B4EA-2CF7A968834D}" type="slidenum">
              <a:rPr lang="zh-CN" altLang="en-US" smtClean="0"/>
              <a:t>9</a:t>
            </a:fld>
            <a:endParaRPr lang="zh-CN" altLang="en-US"/>
          </a:p>
        </p:txBody>
      </p:sp>
    </p:spTree>
    <p:extLst>
      <p:ext uri="{BB962C8B-B14F-4D97-AF65-F5344CB8AC3E}">
        <p14:creationId xmlns:p14="http://schemas.microsoft.com/office/powerpoint/2010/main" val="31235586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2017/9/23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2017/9/23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2017/9/23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2017/9/23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2017/9/23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2017/9/23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2017/9/23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audio" Target="../media/audio1.wav"/><Relationship Id="rId7"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 Id="rId9" Type="http://schemas.openxmlformats.org/officeDocument/2006/relationships/image" Target="../media/image17.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9" name="图片 18" descr="35ce873f145259cd1da6023f481e67f1"/>
          <p:cNvPicPr>
            <a:picLocks noChangeAspect="1"/>
          </p:cNvPicPr>
          <p:nvPr/>
        </p:nvPicPr>
        <p:blipFill>
          <a:blip r:embed="rId4"/>
          <a:stretch>
            <a:fillRect/>
          </a:stretch>
        </p:blipFill>
        <p:spPr>
          <a:xfrm>
            <a:off x="2533650" y="857885"/>
            <a:ext cx="8964930" cy="2779395"/>
          </a:xfrm>
          <a:prstGeom prst="rect">
            <a:avLst/>
          </a:prstGeom>
        </p:spPr>
      </p:pic>
      <p:sp>
        <p:nvSpPr>
          <p:cNvPr id="219" name=" 219"/>
          <p:cNvSpPr/>
          <p:nvPr/>
        </p:nvSpPr>
        <p:spPr>
          <a:xfrm>
            <a:off x="4353059" y="5000354"/>
            <a:ext cx="4610637" cy="415662"/>
          </a:xfrm>
          <a:prstGeom prst="roundRect">
            <a:avLst>
              <a:gd name="adj" fmla="val 50000"/>
            </a:avLst>
          </a:prstGeom>
          <a:gradFill>
            <a:gsLst>
              <a:gs pos="0">
                <a:srgbClr val="FFFFF0"/>
              </a:gs>
              <a:gs pos="29000">
                <a:srgbClr val="FBFB11"/>
              </a:gs>
              <a:gs pos="73000">
                <a:srgbClr val="FEA700"/>
              </a:gs>
            </a:gsLst>
            <a:lin ang="5400000" scaled="0"/>
          </a:grad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sz="1600" dirty="0" smtClean="0">
                <a:solidFill>
                  <a:srgbClr val="FF0000"/>
                </a:solidFill>
              </a:rPr>
              <a:t>汇报人</a:t>
            </a:r>
            <a:r>
              <a:rPr lang="zh-CN" altLang="en-US" sz="1600" dirty="0" smtClean="0">
                <a:solidFill>
                  <a:srgbClr val="FF0000"/>
                </a:solidFill>
              </a:rPr>
              <a:t>：</a:t>
            </a:r>
            <a:r>
              <a:rPr lang="zh-CN" altLang="en-US" sz="1600" dirty="0" smtClean="0">
                <a:solidFill>
                  <a:srgbClr val="FF0000"/>
                </a:solidFill>
              </a:rPr>
              <a:t>号品社</a:t>
            </a:r>
            <a:r>
              <a:rPr lang="zh-CN" altLang="en-US" sz="1600" dirty="0" smtClean="0">
                <a:solidFill>
                  <a:srgbClr val="FF0000"/>
                </a:solidFill>
              </a:rPr>
              <a:t>         </a:t>
            </a:r>
            <a:r>
              <a:rPr lang="zh-CN" altLang="en-US" sz="1600" dirty="0" smtClean="0">
                <a:solidFill>
                  <a:srgbClr val="FF0000"/>
                </a:solidFill>
              </a:rPr>
              <a:t>汇报时间：</a:t>
            </a:r>
            <a:r>
              <a:rPr lang="en-US" altLang="zh-CN" sz="1600" dirty="0" smtClean="0">
                <a:solidFill>
                  <a:srgbClr val="FF0000"/>
                </a:solidFill>
              </a:rPr>
              <a:t>201X</a:t>
            </a:r>
            <a:r>
              <a:rPr lang="zh-CN" altLang="en-US" sz="1600" dirty="0" smtClean="0">
                <a:solidFill>
                  <a:srgbClr val="FF0000"/>
                </a:solidFill>
              </a:rPr>
              <a:t>年</a:t>
            </a:r>
            <a:r>
              <a:rPr lang="en-US" altLang="zh-CN" sz="1600" dirty="0" smtClean="0">
                <a:solidFill>
                  <a:srgbClr val="FF0000"/>
                </a:solidFill>
              </a:rPr>
              <a:t>XX</a:t>
            </a:r>
            <a:r>
              <a:rPr lang="zh-CN" altLang="en-US" sz="1600" dirty="0" smtClean="0">
                <a:solidFill>
                  <a:srgbClr val="FF0000"/>
                </a:solidFill>
              </a:rPr>
              <a:t>月 </a:t>
            </a:r>
            <a:endParaRPr lang="zh-CN" altLang="en-US" sz="1600" dirty="0">
              <a:solidFill>
                <a:srgbClr val="FF0000"/>
              </a:solidFill>
            </a:endParaRPr>
          </a:p>
        </p:txBody>
      </p:sp>
      <p:sp>
        <p:nvSpPr>
          <p:cNvPr id="21" name="矩形 20"/>
          <p:cNvSpPr/>
          <p:nvPr/>
        </p:nvSpPr>
        <p:spPr>
          <a:xfrm>
            <a:off x="3261014" y="4266565"/>
            <a:ext cx="6707505" cy="365760"/>
          </a:xfrm>
          <a:prstGeom prst="rect">
            <a:avLst/>
          </a:prstGeom>
        </p:spPr>
        <p:txBody>
          <a:bodyPr wrap="square">
            <a:spAutoFit/>
          </a:bodyPr>
          <a:lstStyle/>
          <a:p>
            <a:pPr algn="ctr"/>
            <a:r>
              <a:rPr lang="en-US" altLang="zh-CN">
                <a:solidFill>
                  <a:schemeClr val="tx1"/>
                </a:solidFill>
                <a:effectLst>
                  <a:outerShdw blurRad="38100" dist="38100" dir="2700000" algn="tl">
                    <a:srgbClr val="000000">
                      <a:alpha val="43137"/>
                    </a:srgbClr>
                  </a:outerShdw>
                </a:effectLst>
                <a:latin typeface="华文中宋" panose="02010600040101010101" charset="-122"/>
                <a:ea typeface="华文中宋" panose="02010600040101010101" charset="-122"/>
              </a:rPr>
              <a:t>GENERAL TEMPLATE FOR BUSINESS REPORTING</a:t>
            </a:r>
          </a:p>
        </p:txBody>
      </p:sp>
      <p:sp>
        <p:nvSpPr>
          <p:cNvPr id="12" name="矩形 11"/>
          <p:cNvSpPr/>
          <p:nvPr/>
        </p:nvSpPr>
        <p:spPr>
          <a:xfrm>
            <a:off x="3275502" y="3432963"/>
            <a:ext cx="6678529" cy="962025"/>
          </a:xfrm>
          <a:prstGeom prst="rect">
            <a:avLst/>
          </a:prstGeom>
          <a:noFill/>
        </p:spPr>
        <p:txBody>
          <a:bodyPr wrap="square" rtlCol="0">
            <a:spAutoFit/>
            <a:scene3d>
              <a:camera prst="orthographicFront"/>
              <a:lightRig rig="threePt" dir="t"/>
            </a:scene3d>
          </a:bodyPr>
          <a:lstStyle/>
          <a:p>
            <a:pPr algn="dist"/>
            <a:r>
              <a:rPr lang="zh-CN" altLang="en-US" sz="5335" b="1" dirty="0">
                <a:ln w="9525">
                  <a:solidFill>
                    <a:schemeClr val="bg1"/>
                  </a:solidFill>
                  <a:prstDash val="solid"/>
                </a:ln>
                <a:gradFill>
                  <a:gsLst>
                    <a:gs pos="0">
                      <a:srgbClr val="FFFFF0"/>
                    </a:gs>
                    <a:gs pos="78000">
                      <a:srgbClr val="FEA700"/>
                    </a:gs>
                    <a:gs pos="35000">
                      <a:srgbClr val="F0DC0B"/>
                    </a:gs>
                  </a:gsLst>
                  <a:lin ang="5400000" scaled="0"/>
                </a:gradFill>
                <a:effectLst>
                  <a:outerShdw blurRad="12700" dist="38100" dir="2700000" algn="tl" rotWithShape="0">
                    <a:schemeClr val="bg1">
                      <a:lumMod val="50000"/>
                    </a:schemeClr>
                  </a:outerShdw>
                </a:effectLst>
                <a:latin typeface="微软雅黑" panose="020B0503020204020204" charset="-122"/>
                <a:ea typeface="微软雅黑" panose="020B0503020204020204" charset="-122"/>
              </a:rPr>
              <a:t>建党节党课</a:t>
            </a:r>
            <a:r>
              <a:rPr lang="en-US" altLang="zh-CN" sz="5335" b="1" dirty="0">
                <a:ln w="9525">
                  <a:solidFill>
                    <a:schemeClr val="bg1"/>
                  </a:solidFill>
                  <a:prstDash val="solid"/>
                </a:ln>
                <a:gradFill>
                  <a:gsLst>
                    <a:gs pos="0">
                      <a:srgbClr val="FFFFF0"/>
                    </a:gs>
                    <a:gs pos="78000">
                      <a:srgbClr val="FEA700"/>
                    </a:gs>
                    <a:gs pos="35000">
                      <a:srgbClr val="F0DC0B"/>
                    </a:gs>
                  </a:gsLst>
                  <a:lin ang="5400000" scaled="0"/>
                </a:gradFill>
                <a:effectLst>
                  <a:outerShdw blurRad="12700" dist="38100" dir="2700000" algn="tl" rotWithShape="0">
                    <a:schemeClr val="bg1">
                      <a:lumMod val="50000"/>
                    </a:schemeClr>
                  </a:outerShdw>
                </a:effectLst>
                <a:latin typeface="微软雅黑" panose="020B0503020204020204" charset="-122"/>
                <a:ea typeface="微软雅黑" panose="020B0503020204020204" charset="-122"/>
              </a:rPr>
              <a:t>PPT</a:t>
            </a:r>
            <a:r>
              <a:rPr lang="zh-CN" altLang="en-US" sz="5335" b="1" dirty="0">
                <a:ln w="9525">
                  <a:solidFill>
                    <a:schemeClr val="bg1"/>
                  </a:solidFill>
                  <a:prstDash val="solid"/>
                </a:ln>
                <a:gradFill>
                  <a:gsLst>
                    <a:gs pos="0">
                      <a:srgbClr val="FFFFF0"/>
                    </a:gs>
                    <a:gs pos="78000">
                      <a:srgbClr val="FEA700"/>
                    </a:gs>
                    <a:gs pos="35000">
                      <a:srgbClr val="F0DC0B"/>
                    </a:gs>
                  </a:gsLst>
                  <a:lin ang="5400000" scaled="0"/>
                </a:gradFill>
                <a:effectLst>
                  <a:outerShdw blurRad="12700" dist="38100" dir="2700000" algn="tl" rotWithShape="0">
                    <a:schemeClr val="bg1">
                      <a:lumMod val="50000"/>
                    </a:schemeClr>
                  </a:outerShdw>
                </a:effectLst>
                <a:latin typeface="微软雅黑" panose="020B0503020204020204" charset="-122"/>
                <a:ea typeface="微软雅黑" panose="020B0503020204020204" charset="-122"/>
              </a:rPr>
              <a:t>模板</a:t>
            </a:r>
          </a:p>
        </p:txBody>
      </p:sp>
      <p:cxnSp>
        <p:nvCxnSpPr>
          <p:cNvPr id="13" name="直接连接符 12"/>
          <p:cNvCxnSpPr/>
          <p:nvPr/>
        </p:nvCxnSpPr>
        <p:spPr>
          <a:xfrm>
            <a:off x="2691798" y="3464286"/>
            <a:ext cx="78459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690961" y="4644811"/>
            <a:ext cx="784593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Effect transition="in" filter="fade">
                                      <p:cBhvr>
                                        <p:cTn id="9" dur="1000"/>
                                        <p:tgtEl>
                                          <p:spTgt spid="19"/>
                                        </p:tgtEl>
                                      </p:cBhvr>
                                    </p:animEffect>
                                  </p:childTnLst>
                                </p:cTn>
                              </p:par>
                            </p:childTnLst>
                          </p:cTn>
                        </p:par>
                        <p:par>
                          <p:cTn id="10" fill="hold">
                            <p:stCondLst>
                              <p:cond delay="1000"/>
                            </p:stCondLst>
                            <p:childTnLst>
                              <p:par>
                                <p:cTn id="11" presetID="17" presetClass="entr" presetSubtype="1" fill="hold" grpId="0" nodeType="afterEffect">
                                  <p:stCondLst>
                                    <p:cond delay="1200"/>
                                  </p:stCondLst>
                                  <p:iterate type="wd">
                                    <p:tmPct val="10000"/>
                                  </p:iterate>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ppt_h/2"/>
                                          </p:val>
                                        </p:tav>
                                        <p:tav tm="100000">
                                          <p:val>
                                            <p:strVal val="#ppt_y"/>
                                          </p:val>
                                        </p:tav>
                                      </p:tavLst>
                                    </p:anim>
                                    <p:anim calcmode="lin" valueType="num">
                                      <p:cBhvr>
                                        <p:cTn id="15" dur="500" fill="hold"/>
                                        <p:tgtEl>
                                          <p:spTgt spid="12"/>
                                        </p:tgtEl>
                                        <p:attrNameLst>
                                          <p:attrName>ppt_w</p:attrName>
                                        </p:attrNameLst>
                                      </p:cBhvr>
                                      <p:tavLst>
                                        <p:tav tm="0">
                                          <p:val>
                                            <p:strVal val="#ppt_w"/>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childTnLst>
                                </p:cTn>
                              </p:par>
                            </p:childTnLst>
                          </p:cTn>
                        </p:par>
                        <p:par>
                          <p:cTn id="17" fill="hold">
                            <p:stCondLst>
                              <p:cond delay="3150"/>
                            </p:stCondLst>
                            <p:childTnLst>
                              <p:par>
                                <p:cTn id="18" presetID="43" presetClass="entr" presetSubtype="0" fill="hold" grpId="0" nodeType="afterEffect">
                                  <p:stCondLst>
                                    <p:cond delay="1600"/>
                                  </p:stCondLst>
                                  <p:iterate type="lt">
                                    <p:tmPct val="10000"/>
                                  </p:iterate>
                                  <p:childTnLst>
                                    <p:set>
                                      <p:cBhvr>
                                        <p:cTn id="19" dur="1" fill="hold">
                                          <p:stCondLst>
                                            <p:cond delay="0"/>
                                          </p:stCondLst>
                                        </p:cTn>
                                        <p:tgtEl>
                                          <p:spTgt spid="21"/>
                                        </p:tgtEl>
                                        <p:attrNameLst>
                                          <p:attrName>style.visibility</p:attrName>
                                        </p:attrNameLst>
                                      </p:cBhvr>
                                      <p:to>
                                        <p:strVal val="visible"/>
                                      </p:to>
                                    </p:set>
                                    <p:animEffect transition="in" filter="fade">
                                      <p:cBhvr>
                                        <p:cTn id="20" dur="50"/>
                                        <p:tgtEl>
                                          <p:spTgt spid="21"/>
                                        </p:tgtEl>
                                      </p:cBhvr>
                                    </p:animEffect>
                                    <p:anim calcmode="lin" valueType="num">
                                      <p:cBhvr>
                                        <p:cTn id="21" dur="200" fill="hold"/>
                                        <p:tgtEl>
                                          <p:spTgt spid="21"/>
                                        </p:tgtEl>
                                        <p:attrNameLst>
                                          <p:attrName>ppt_x</p:attrName>
                                        </p:attrNameLst>
                                      </p:cBhvr>
                                      <p:tavLst>
                                        <p:tav tm="0">
                                          <p:val>
                                            <p:strVal val="#ppt_x"/>
                                          </p:val>
                                        </p:tav>
                                        <p:tav tm="100000">
                                          <p:val>
                                            <p:strVal val="#ppt_x"/>
                                          </p:val>
                                        </p:tav>
                                      </p:tavLst>
                                    </p:anim>
                                    <p:anim calcmode="lin" valueType="num">
                                      <p:cBhvr>
                                        <p:cTn id="22" dur="200" fill="hold"/>
                                        <p:tgtEl>
                                          <p:spTgt spid="21"/>
                                        </p:tgtEl>
                                        <p:attrNameLst>
                                          <p:attrName>ppt_y</p:attrName>
                                        </p:attrNameLst>
                                      </p:cBhvr>
                                      <p:tavLst>
                                        <p:tav tm="0">
                                          <p:val>
                                            <p:strVal val="#ppt_y+0.31"/>
                                          </p:val>
                                        </p:tav>
                                        <p:tav tm="100000">
                                          <p:val>
                                            <p:strVal val="#ppt_y+0.31"/>
                                          </p:val>
                                        </p:tav>
                                      </p:tavLst>
                                    </p:anim>
                                    <p:anim calcmode="lin" valueType="num">
                                      <p:cBhvr>
                                        <p:cTn id="23" dur="300" decel="50000" fill="hold">
                                          <p:stCondLst>
                                            <p:cond delay="200"/>
                                          </p:stCondLst>
                                        </p:cTn>
                                        <p:tgtEl>
                                          <p:spTgt spid="2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4" dur="300" decel="50000" fill="hold">
                                          <p:stCondLst>
                                            <p:cond delay="200"/>
                                          </p:stCondLst>
                                        </p:cTn>
                                        <p:tgtEl>
                                          <p:spTgt spid="2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25" fill="hold">
                            <p:stCondLst>
                              <p:cond delay="7150"/>
                            </p:stCondLst>
                            <p:childTnLst>
                              <p:par>
                                <p:cTn id="26" presetID="53" presetClass="entr" presetSubtype="16" fill="hold" grpId="0" nodeType="afterEffect">
                                  <p:stCondLst>
                                    <p:cond delay="0"/>
                                  </p:stCondLst>
                                  <p:childTnLst>
                                    <p:set>
                                      <p:cBhvr>
                                        <p:cTn id="27" dur="1" fill="hold">
                                          <p:stCondLst>
                                            <p:cond delay="0"/>
                                          </p:stCondLst>
                                        </p:cTn>
                                        <p:tgtEl>
                                          <p:spTgt spid="219"/>
                                        </p:tgtEl>
                                        <p:attrNameLst>
                                          <p:attrName>style.visibility</p:attrName>
                                        </p:attrNameLst>
                                      </p:cBhvr>
                                      <p:to>
                                        <p:strVal val="visible"/>
                                      </p:to>
                                    </p:set>
                                    <p:anim calcmode="lin" valueType="num">
                                      <p:cBhvr>
                                        <p:cTn id="28" dur="500" fill="hold"/>
                                        <p:tgtEl>
                                          <p:spTgt spid="219"/>
                                        </p:tgtEl>
                                        <p:attrNameLst>
                                          <p:attrName>ppt_w</p:attrName>
                                        </p:attrNameLst>
                                      </p:cBhvr>
                                      <p:tavLst>
                                        <p:tav tm="0">
                                          <p:val>
                                            <p:fltVal val="0"/>
                                          </p:val>
                                        </p:tav>
                                        <p:tav tm="100000">
                                          <p:val>
                                            <p:strVal val="#ppt_w"/>
                                          </p:val>
                                        </p:tav>
                                      </p:tavLst>
                                    </p:anim>
                                    <p:anim calcmode="lin" valueType="num">
                                      <p:cBhvr>
                                        <p:cTn id="29" dur="500" fill="hold"/>
                                        <p:tgtEl>
                                          <p:spTgt spid="219"/>
                                        </p:tgtEl>
                                        <p:attrNameLst>
                                          <p:attrName>ppt_h</p:attrName>
                                        </p:attrNameLst>
                                      </p:cBhvr>
                                      <p:tavLst>
                                        <p:tav tm="0">
                                          <p:val>
                                            <p:fltVal val="0"/>
                                          </p:val>
                                        </p:tav>
                                        <p:tav tm="100000">
                                          <p:val>
                                            <p:strVal val="#ppt_h"/>
                                          </p:val>
                                        </p:tav>
                                      </p:tavLst>
                                    </p:anim>
                                    <p:animEffect transition="in" filter="fade">
                                      <p:cBhvr>
                                        <p:cTn id="30" dur="500"/>
                                        <p:tgtEl>
                                          <p:spTgt spid="219"/>
                                        </p:tgtEl>
                                      </p:cBhvr>
                                    </p:animEffect>
                                  </p:childTnLst>
                                </p:cTn>
                              </p:par>
                            </p:childTnLst>
                          </p:cTn>
                        </p:par>
                        <p:par>
                          <p:cTn id="31" fill="hold">
                            <p:stCondLst>
                              <p:cond delay="7650"/>
                            </p:stCondLst>
                            <p:childTnLst>
                              <p:par>
                                <p:cTn id="32" presetID="10" presetClass="entr" presetSubtype="0" fill="hold" nodeType="afterEffect">
                                  <p:stCondLst>
                                    <p:cond delay="180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par>
                          <p:cTn id="35" fill="hold">
                            <p:stCondLst>
                              <p:cond delay="9950"/>
                            </p:stCondLst>
                            <p:childTnLst>
                              <p:par>
                                <p:cTn id="36" presetID="10" presetClass="entr" presetSubtype="0" fill="hold" nodeType="afterEffect">
                                  <p:stCondLst>
                                    <p:cond delay="180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 grpId="0" bldLvl="0" animBg="1"/>
      <p:bldP spid="2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2</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27" name="组合 26"/>
          <p:cNvGrpSpPr/>
          <p:nvPr/>
        </p:nvGrpSpPr>
        <p:grpSpPr bwMode="auto">
          <a:xfrm>
            <a:off x="5941386" y="3814946"/>
            <a:ext cx="4107944" cy="1245513"/>
            <a:chOff x="1435171" y="3286879"/>
            <a:chExt cx="4298638" cy="1245197"/>
          </a:xfrm>
        </p:grpSpPr>
        <p:sp>
          <p:nvSpPr>
            <p:cNvPr id="28" name="TextBox 18"/>
            <p:cNvSpPr txBox="1">
              <a:spLocks noChangeArrowheads="1"/>
            </p:cNvSpPr>
            <p:nvPr/>
          </p:nvSpPr>
          <p:spPr bwMode="auto">
            <a:xfrm>
              <a:off x="1435171" y="3286879"/>
              <a:ext cx="1307691" cy="31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zh-CN" altLang="en-US" sz="1400" dirty="0">
                  <a:solidFill>
                    <a:schemeClr val="tx1"/>
                  </a:solidFill>
                  <a:latin typeface="微软雅黑" panose="020B0503020204020204" charset="-122"/>
                  <a:ea typeface="微软雅黑" panose="020B0503020204020204" charset="-122"/>
                </a:rPr>
                <a:t>点击添加标题</a:t>
              </a:r>
            </a:p>
          </p:txBody>
        </p:sp>
        <p:sp>
          <p:nvSpPr>
            <p:cNvPr id="29" name="矩形 28"/>
            <p:cNvSpPr/>
            <p:nvPr/>
          </p:nvSpPr>
          <p:spPr>
            <a:xfrm>
              <a:off x="1445043" y="3602672"/>
              <a:ext cx="4288766" cy="929404"/>
            </a:xfrm>
            <a:prstGeom prst="rect">
              <a:avLst/>
            </a:prstGeom>
          </p:spPr>
          <p:txBody>
            <a:bodyPr wrap="square">
              <a:spAutoFit/>
            </a:bodyPr>
            <a:lstStyle/>
            <a:p>
              <a:pPr algn="just">
                <a:lnSpc>
                  <a:spcPct val="130000"/>
                </a:lnSpc>
              </a:pPr>
              <a:r>
                <a:rPr lang="zh-CN" altLang="en-US" sz="1055">
                  <a:solidFill>
                    <a:schemeClr val="tx1"/>
                  </a:solidFill>
                  <a:latin typeface="微软雅黑" panose="020B0503020204020204" charset="-122"/>
                  <a:ea typeface="微软雅黑" panose="020B0503020204020204" charset="-122"/>
                </a:rPr>
                <a:t>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a:t>
              </a:r>
            </a:p>
          </p:txBody>
        </p:sp>
      </p:grpSp>
      <p:grpSp>
        <p:nvGrpSpPr>
          <p:cNvPr id="30" name="组合 29"/>
          <p:cNvGrpSpPr/>
          <p:nvPr/>
        </p:nvGrpSpPr>
        <p:grpSpPr bwMode="auto">
          <a:xfrm>
            <a:off x="6007418" y="2240587"/>
            <a:ext cx="2910295" cy="1405048"/>
            <a:chOff x="5132931" y="1230622"/>
            <a:chExt cx="2910568" cy="1403931"/>
          </a:xfrm>
          <a:gradFill>
            <a:gsLst>
              <a:gs pos="0">
                <a:srgbClr val="E30000"/>
              </a:gs>
              <a:gs pos="100000">
                <a:srgbClr val="760303"/>
              </a:gs>
            </a:gsLst>
            <a:lin ang="18900000" scaled="0"/>
          </a:gradFill>
        </p:grpSpPr>
        <p:grpSp>
          <p:nvGrpSpPr>
            <p:cNvPr id="31" name="组合 51"/>
            <p:cNvGrpSpPr/>
            <p:nvPr/>
          </p:nvGrpSpPr>
          <p:grpSpPr bwMode="auto">
            <a:xfrm>
              <a:off x="5132931" y="1268625"/>
              <a:ext cx="2523971" cy="1295779"/>
              <a:chOff x="4725693" y="729907"/>
              <a:chExt cx="2523971" cy="1531645"/>
            </a:xfrm>
            <a:grpFill/>
          </p:grpSpPr>
          <p:sp>
            <p:nvSpPr>
              <p:cNvPr id="37" name="矩形 36"/>
              <p:cNvSpPr/>
              <p:nvPr/>
            </p:nvSpPr>
            <p:spPr>
              <a:xfrm>
                <a:off x="5138195" y="1078888"/>
                <a:ext cx="2106708" cy="210630"/>
              </a:xfrm>
              <a:prstGeom prst="rect">
                <a:avLst/>
              </a:prstGeom>
              <a:gr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5">
                  <a:solidFill>
                    <a:schemeClr val="tx1"/>
                  </a:solidFill>
                  <a:latin typeface="微软雅黑" panose="020B0503020204020204" charset="-122"/>
                  <a:ea typeface="微软雅黑" panose="020B0503020204020204" charset="-122"/>
                </a:endParaRPr>
              </a:p>
            </p:txBody>
          </p:sp>
          <p:sp>
            <p:nvSpPr>
              <p:cNvPr id="38" name="矩形 37"/>
              <p:cNvSpPr/>
              <p:nvPr/>
            </p:nvSpPr>
            <p:spPr>
              <a:xfrm>
                <a:off x="4725693" y="729907"/>
                <a:ext cx="2521591" cy="204348"/>
              </a:xfrm>
              <a:prstGeom prst="rect">
                <a:avLst/>
              </a:prstGeom>
              <a:gr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5">
                  <a:solidFill>
                    <a:schemeClr val="tx1"/>
                  </a:solidFill>
                  <a:latin typeface="微软雅黑" panose="020B0503020204020204" charset="-122"/>
                  <a:ea typeface="微软雅黑" panose="020B0503020204020204" charset="-122"/>
                </a:endParaRPr>
              </a:p>
            </p:txBody>
          </p:sp>
          <p:sp>
            <p:nvSpPr>
              <p:cNvPr id="39" name="矩形 38"/>
              <p:cNvSpPr/>
              <p:nvPr/>
            </p:nvSpPr>
            <p:spPr>
              <a:xfrm>
                <a:off x="6097174" y="1386067"/>
                <a:ext cx="1147729" cy="213720"/>
              </a:xfrm>
              <a:prstGeom prst="rect">
                <a:avLst/>
              </a:prstGeom>
              <a:gr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5">
                  <a:solidFill>
                    <a:schemeClr val="tx1"/>
                  </a:solidFill>
                  <a:latin typeface="微软雅黑" panose="020B0503020204020204" charset="-122"/>
                  <a:ea typeface="微软雅黑" panose="020B0503020204020204" charset="-122"/>
                </a:endParaRPr>
              </a:p>
            </p:txBody>
          </p:sp>
          <p:sp>
            <p:nvSpPr>
              <p:cNvPr id="40" name="矩形 39"/>
              <p:cNvSpPr/>
              <p:nvPr/>
            </p:nvSpPr>
            <p:spPr>
              <a:xfrm>
                <a:off x="6386091" y="1693524"/>
                <a:ext cx="849288" cy="218430"/>
              </a:xfrm>
              <a:prstGeom prst="rect">
                <a:avLst/>
              </a:prstGeom>
              <a:gr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5">
                  <a:solidFill>
                    <a:schemeClr val="tx1"/>
                  </a:solidFill>
                  <a:latin typeface="微软雅黑" panose="020B0503020204020204" charset="-122"/>
                  <a:ea typeface="微软雅黑" panose="020B0503020204020204" charset="-122"/>
                </a:endParaRPr>
              </a:p>
            </p:txBody>
          </p:sp>
          <p:sp>
            <p:nvSpPr>
              <p:cNvPr id="41" name="矩形 40"/>
              <p:cNvSpPr/>
              <p:nvPr/>
            </p:nvSpPr>
            <p:spPr>
              <a:xfrm>
                <a:off x="6964304" y="2045977"/>
                <a:ext cx="285360" cy="215575"/>
              </a:xfrm>
              <a:prstGeom prst="rect">
                <a:avLst/>
              </a:prstGeom>
              <a:gr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5">
                  <a:solidFill>
                    <a:schemeClr val="tx1"/>
                  </a:solidFill>
                  <a:latin typeface="微软雅黑" panose="020B0503020204020204" charset="-122"/>
                  <a:ea typeface="微软雅黑" panose="020B0503020204020204" charset="-122"/>
                </a:endParaRPr>
              </a:p>
            </p:txBody>
          </p:sp>
        </p:grpSp>
        <p:sp>
          <p:nvSpPr>
            <p:cNvPr id="32" name="TextBox 52"/>
            <p:cNvSpPr txBox="1">
              <a:spLocks noChangeArrowheads="1"/>
            </p:cNvSpPr>
            <p:nvPr/>
          </p:nvSpPr>
          <p:spPr bwMode="auto">
            <a:xfrm>
              <a:off x="7631980" y="1230622"/>
              <a:ext cx="411519" cy="274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1200" dirty="0">
                  <a:solidFill>
                    <a:schemeClr val="tx1"/>
                  </a:solidFill>
                  <a:latin typeface="微软雅黑" panose="020B0503020204020204" charset="-122"/>
                  <a:ea typeface="微软雅黑" panose="020B0503020204020204" charset="-122"/>
                  <a:cs typeface="Arial" panose="020B0604020202020204" pitchFamily="34" charset="0"/>
                </a:rPr>
                <a:t>42%</a:t>
              </a:r>
            </a:p>
          </p:txBody>
        </p:sp>
        <p:sp>
          <p:nvSpPr>
            <p:cNvPr id="33" name="TextBox 53"/>
            <p:cNvSpPr txBox="1">
              <a:spLocks noChangeArrowheads="1"/>
            </p:cNvSpPr>
            <p:nvPr/>
          </p:nvSpPr>
          <p:spPr bwMode="auto">
            <a:xfrm>
              <a:off x="7631980" y="1513077"/>
              <a:ext cx="411519" cy="274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1200">
                  <a:solidFill>
                    <a:schemeClr val="tx1"/>
                  </a:solidFill>
                  <a:latin typeface="微软雅黑" panose="020B0503020204020204" charset="-122"/>
                  <a:ea typeface="微软雅黑" panose="020B0503020204020204" charset="-122"/>
                  <a:cs typeface="Arial" panose="020B0604020202020204" pitchFamily="34" charset="0"/>
                </a:rPr>
                <a:t>31%</a:t>
              </a:r>
            </a:p>
          </p:txBody>
        </p:sp>
        <p:sp>
          <p:nvSpPr>
            <p:cNvPr id="34" name="TextBox 54"/>
            <p:cNvSpPr txBox="1">
              <a:spLocks noChangeArrowheads="1"/>
            </p:cNvSpPr>
            <p:nvPr/>
          </p:nvSpPr>
          <p:spPr bwMode="auto">
            <a:xfrm>
              <a:off x="7631980" y="1795532"/>
              <a:ext cx="411519" cy="274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1200">
                  <a:solidFill>
                    <a:schemeClr val="tx1"/>
                  </a:solidFill>
                  <a:latin typeface="微软雅黑" panose="020B0503020204020204" charset="-122"/>
                  <a:ea typeface="微软雅黑" panose="020B0503020204020204" charset="-122"/>
                  <a:cs typeface="Arial" panose="020B0604020202020204" pitchFamily="34" charset="0"/>
                </a:rPr>
                <a:t>15%</a:t>
              </a:r>
            </a:p>
          </p:txBody>
        </p:sp>
        <p:sp>
          <p:nvSpPr>
            <p:cNvPr id="35" name="TextBox 55"/>
            <p:cNvSpPr txBox="1">
              <a:spLocks noChangeArrowheads="1"/>
            </p:cNvSpPr>
            <p:nvPr/>
          </p:nvSpPr>
          <p:spPr bwMode="auto">
            <a:xfrm>
              <a:off x="7654839" y="2077987"/>
              <a:ext cx="335311" cy="274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1200" dirty="0">
                  <a:solidFill>
                    <a:schemeClr val="tx1"/>
                  </a:solidFill>
                  <a:latin typeface="微软雅黑" panose="020B0503020204020204" charset="-122"/>
                  <a:ea typeface="微软雅黑" panose="020B0503020204020204" charset="-122"/>
                  <a:cs typeface="Arial" panose="020B0604020202020204" pitchFamily="34" charset="0"/>
                </a:rPr>
                <a:t>9%</a:t>
              </a:r>
            </a:p>
          </p:txBody>
        </p:sp>
        <p:sp>
          <p:nvSpPr>
            <p:cNvPr id="36" name="TextBox 56"/>
            <p:cNvSpPr txBox="1">
              <a:spLocks noChangeArrowheads="1"/>
            </p:cNvSpPr>
            <p:nvPr/>
          </p:nvSpPr>
          <p:spPr bwMode="auto">
            <a:xfrm>
              <a:off x="7654839" y="2360451"/>
              <a:ext cx="335311" cy="274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1200">
                  <a:solidFill>
                    <a:schemeClr val="tx1"/>
                  </a:solidFill>
                  <a:latin typeface="微软雅黑" panose="020B0503020204020204" charset="-122"/>
                  <a:ea typeface="微软雅黑" panose="020B0503020204020204" charset="-122"/>
                  <a:cs typeface="Arial" panose="020B0604020202020204" pitchFamily="34" charset="0"/>
                </a:rPr>
                <a:t>3%</a:t>
              </a:r>
            </a:p>
          </p:txBody>
        </p:sp>
      </p:grpSp>
      <p:grpSp>
        <p:nvGrpSpPr>
          <p:cNvPr id="42" name="组合 41"/>
          <p:cNvGrpSpPr/>
          <p:nvPr/>
        </p:nvGrpSpPr>
        <p:grpSpPr bwMode="auto">
          <a:xfrm>
            <a:off x="8941470" y="2213544"/>
            <a:ext cx="1097280" cy="1396543"/>
            <a:chOff x="7485104" y="987574"/>
            <a:chExt cx="1097261" cy="1396651"/>
          </a:xfrm>
        </p:grpSpPr>
        <p:sp>
          <p:nvSpPr>
            <p:cNvPr id="43" name="矩形 42"/>
            <p:cNvSpPr/>
            <p:nvPr/>
          </p:nvSpPr>
          <p:spPr>
            <a:xfrm>
              <a:off x="7485104" y="987574"/>
              <a:ext cx="1097261" cy="274341"/>
            </a:xfrm>
            <a:prstGeom prst="rect">
              <a:avLst/>
            </a:prstGeom>
          </p:spPr>
          <p:txBody>
            <a:bodyPr wrap="none">
              <a:spAutoFit/>
            </a:bodyPr>
            <a:lstStyle/>
            <a:p>
              <a:pPr eaLnBrk="1" fontAlgn="auto" hangingPunct="1">
                <a:spcBef>
                  <a:spcPts val="0"/>
                </a:spcBef>
                <a:spcAft>
                  <a:spcPts val="0"/>
                </a:spcAft>
                <a:defRPr/>
              </a:pPr>
              <a:r>
                <a:rPr lang="zh-CN" altLang="en-US" sz="1200" dirty="0">
                  <a:solidFill>
                    <a:schemeClr val="tx1"/>
                  </a:solidFill>
                  <a:latin typeface="微软雅黑" panose="020B0503020204020204" charset="-122"/>
                  <a:ea typeface="微软雅黑" panose="020B0503020204020204" charset="-122"/>
                  <a:cs typeface="Arial" panose="020B0604020202020204" pitchFamily="34" charset="0"/>
                </a:rPr>
                <a:t>点击添加文字</a:t>
              </a:r>
              <a:endParaRPr lang="zh-CN" altLang="en-US" sz="1200" b="1" dirty="0">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44" name="矩形 43"/>
            <p:cNvSpPr/>
            <p:nvPr/>
          </p:nvSpPr>
          <p:spPr>
            <a:xfrm>
              <a:off x="7485104" y="1362207"/>
              <a:ext cx="1097261" cy="274341"/>
            </a:xfrm>
            <a:prstGeom prst="rect">
              <a:avLst/>
            </a:prstGeom>
          </p:spPr>
          <p:txBody>
            <a:bodyPr wrap="none">
              <a:spAutoFit/>
            </a:bodyPr>
            <a:lstStyle/>
            <a:p>
              <a:pPr eaLnBrk="1" fontAlgn="auto" hangingPunct="1">
                <a:spcBef>
                  <a:spcPts val="0"/>
                </a:spcBef>
                <a:spcAft>
                  <a:spcPts val="0"/>
                </a:spcAft>
                <a:defRPr/>
              </a:pPr>
              <a:r>
                <a:rPr lang="zh-CN" altLang="en-US" sz="1200" dirty="0">
                  <a:solidFill>
                    <a:schemeClr val="tx1"/>
                  </a:solidFill>
                  <a:latin typeface="微软雅黑" panose="020B0503020204020204" charset="-122"/>
                  <a:ea typeface="微软雅黑" panose="020B0503020204020204" charset="-122"/>
                  <a:cs typeface="Arial" panose="020B0604020202020204" pitchFamily="34" charset="0"/>
                </a:rPr>
                <a:t>点击添加文字</a:t>
              </a:r>
              <a:endParaRPr lang="zh-CN" altLang="en-US" sz="1200" b="1" dirty="0">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45" name="矩形 44"/>
            <p:cNvSpPr/>
            <p:nvPr/>
          </p:nvSpPr>
          <p:spPr>
            <a:xfrm>
              <a:off x="7485104" y="1735251"/>
              <a:ext cx="1097261" cy="274341"/>
            </a:xfrm>
            <a:prstGeom prst="rect">
              <a:avLst/>
            </a:prstGeom>
          </p:spPr>
          <p:txBody>
            <a:bodyPr wrap="none">
              <a:spAutoFit/>
            </a:bodyPr>
            <a:lstStyle/>
            <a:p>
              <a:pPr eaLnBrk="1" fontAlgn="auto" hangingPunct="1">
                <a:spcBef>
                  <a:spcPts val="0"/>
                </a:spcBef>
                <a:spcAft>
                  <a:spcPts val="0"/>
                </a:spcAft>
                <a:defRPr/>
              </a:pPr>
              <a:r>
                <a:rPr lang="zh-CN" altLang="en-US" sz="1200" dirty="0">
                  <a:solidFill>
                    <a:schemeClr val="tx1"/>
                  </a:solidFill>
                  <a:latin typeface="微软雅黑" panose="020B0503020204020204" charset="-122"/>
                  <a:ea typeface="微软雅黑" panose="020B0503020204020204" charset="-122"/>
                  <a:cs typeface="Arial" panose="020B0604020202020204" pitchFamily="34" charset="0"/>
                </a:rPr>
                <a:t>点击添加文字</a:t>
              </a:r>
              <a:endParaRPr lang="zh-CN" altLang="en-US" sz="1200" b="1" dirty="0">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46" name="矩形 45"/>
            <p:cNvSpPr/>
            <p:nvPr/>
          </p:nvSpPr>
          <p:spPr>
            <a:xfrm>
              <a:off x="7485104" y="2109884"/>
              <a:ext cx="1097261" cy="274341"/>
            </a:xfrm>
            <a:prstGeom prst="rect">
              <a:avLst/>
            </a:prstGeom>
          </p:spPr>
          <p:txBody>
            <a:bodyPr wrap="none">
              <a:spAutoFit/>
            </a:bodyPr>
            <a:lstStyle/>
            <a:p>
              <a:pPr eaLnBrk="1" fontAlgn="auto" hangingPunct="1">
                <a:spcBef>
                  <a:spcPts val="0"/>
                </a:spcBef>
                <a:spcAft>
                  <a:spcPts val="0"/>
                </a:spcAft>
                <a:defRPr/>
              </a:pPr>
              <a:r>
                <a:rPr lang="zh-CN" altLang="en-US" sz="1200" dirty="0">
                  <a:solidFill>
                    <a:schemeClr val="tx1"/>
                  </a:solidFill>
                  <a:latin typeface="微软雅黑" panose="020B0503020204020204" charset="-122"/>
                  <a:ea typeface="微软雅黑" panose="020B0503020204020204" charset="-122"/>
                  <a:cs typeface="Arial" panose="020B0604020202020204" pitchFamily="34" charset="0"/>
                </a:rPr>
                <a:t>点击添加文字</a:t>
              </a:r>
              <a:endParaRPr lang="zh-CN" altLang="en-US" sz="1200" b="1"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47" name="组合 46"/>
          <p:cNvGrpSpPr/>
          <p:nvPr/>
        </p:nvGrpSpPr>
        <p:grpSpPr>
          <a:xfrm>
            <a:off x="2315150" y="2078626"/>
            <a:ext cx="3203967" cy="3231569"/>
            <a:chOff x="564997" y="1140462"/>
            <a:chExt cx="3204362" cy="3231968"/>
          </a:xfrm>
        </p:grpSpPr>
        <p:grpSp>
          <p:nvGrpSpPr>
            <p:cNvPr id="48" name="组合 47"/>
            <p:cNvGrpSpPr/>
            <p:nvPr/>
          </p:nvGrpSpPr>
          <p:grpSpPr>
            <a:xfrm>
              <a:off x="2245450" y="1140462"/>
              <a:ext cx="1523909" cy="1523047"/>
              <a:chOff x="2093050" y="1140462"/>
              <a:chExt cx="1523909" cy="1523047"/>
            </a:xfrm>
          </p:grpSpPr>
          <p:sp>
            <p:nvSpPr>
              <p:cNvPr id="50" name="任意多边形 49"/>
              <p:cNvSpPr/>
              <p:nvPr/>
            </p:nvSpPr>
            <p:spPr bwMode="auto">
              <a:xfrm rot="16200000" flipH="1">
                <a:off x="2093481" y="1140031"/>
                <a:ext cx="1523047" cy="1523909"/>
              </a:xfrm>
              <a:custGeom>
                <a:avLst/>
                <a:gdLst>
                  <a:gd name="connsiteX0" fmla="*/ 1243018 w 1503362"/>
                  <a:gd name="connsiteY0" fmla="*/ 163516 h 1503362"/>
                  <a:gd name="connsiteX1" fmla="*/ 1336681 w 1503362"/>
                  <a:gd name="connsiteY1" fmla="*/ 69853 h 1503362"/>
                  <a:gd name="connsiteX2" fmla="*/ 1430344 w 1503362"/>
                  <a:gd name="connsiteY2" fmla="*/ 163516 h 1503362"/>
                  <a:gd name="connsiteX3" fmla="*/ 1336681 w 1503362"/>
                  <a:gd name="connsiteY3" fmla="*/ 257179 h 1503362"/>
                  <a:gd name="connsiteX4" fmla="*/ 1243018 w 1503362"/>
                  <a:gd name="connsiteY4" fmla="*/ 163516 h 1503362"/>
                  <a:gd name="connsiteX5" fmla="*/ 0 w 1503362"/>
                  <a:gd name="connsiteY5" fmla="*/ 751681 h 1503362"/>
                  <a:gd name="connsiteX6" fmla="*/ 751681 w 1503362"/>
                  <a:gd name="connsiteY6" fmla="*/ 1503362 h 1503362"/>
                  <a:gd name="connsiteX7" fmla="*/ 1503362 w 1503362"/>
                  <a:gd name="connsiteY7" fmla="*/ 751681 h 1503362"/>
                  <a:gd name="connsiteX8" fmla="*/ 1503362 w 1503362"/>
                  <a:gd name="connsiteY8" fmla="*/ 0 h 1503362"/>
                  <a:gd name="connsiteX9" fmla="*/ 751681 w 1503362"/>
                  <a:gd name="connsiteY9" fmla="*/ 0 h 1503362"/>
                  <a:gd name="connsiteX10" fmla="*/ 0 w 1503362"/>
                  <a:gd name="connsiteY10" fmla="*/ 751681 h 150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2">
                    <a:moveTo>
                      <a:pt x="1243018" y="163516"/>
                    </a:moveTo>
                    <a:cubicBezTo>
                      <a:pt x="1243018" y="111787"/>
                      <a:pt x="1284952" y="69853"/>
                      <a:pt x="1336681" y="69853"/>
                    </a:cubicBezTo>
                    <a:cubicBezTo>
                      <a:pt x="1388410" y="69853"/>
                      <a:pt x="1430344" y="111787"/>
                      <a:pt x="1430344" y="163516"/>
                    </a:cubicBezTo>
                    <a:cubicBezTo>
                      <a:pt x="1430344" y="215245"/>
                      <a:pt x="1388410" y="257179"/>
                      <a:pt x="1336681" y="257179"/>
                    </a:cubicBezTo>
                    <a:cubicBezTo>
                      <a:pt x="1284952" y="257179"/>
                      <a:pt x="1243018" y="215245"/>
                      <a:pt x="1243018" y="163516"/>
                    </a:cubicBezTo>
                    <a:close/>
                    <a:moveTo>
                      <a:pt x="0" y="751681"/>
                    </a:moveTo>
                    <a:cubicBezTo>
                      <a:pt x="0" y="1166823"/>
                      <a:pt x="336539" y="1503362"/>
                      <a:pt x="751681" y="1503362"/>
                    </a:cubicBezTo>
                    <a:cubicBezTo>
                      <a:pt x="1166823" y="1503362"/>
                      <a:pt x="1503362" y="1166823"/>
                      <a:pt x="1503362" y="751681"/>
                    </a:cubicBezTo>
                    <a:lnTo>
                      <a:pt x="1503362" y="0"/>
                    </a:lnTo>
                    <a:lnTo>
                      <a:pt x="751681" y="0"/>
                    </a:lnTo>
                    <a:cubicBezTo>
                      <a:pt x="336539" y="0"/>
                      <a:pt x="0" y="336539"/>
                      <a:pt x="0" y="751681"/>
                    </a:cubicBezTo>
                    <a:close/>
                  </a:path>
                </a:pathLst>
              </a:custGeom>
              <a:gradFill>
                <a:gsLst>
                  <a:gs pos="0">
                    <a:srgbClr val="E30000"/>
                  </a:gs>
                  <a:gs pos="100000">
                    <a:srgbClr val="760303"/>
                  </a:gs>
                </a:gsLst>
                <a:lin ang="18900000" scaled="0"/>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sz="1355"/>
              </a:p>
            </p:txBody>
          </p:sp>
          <p:sp>
            <p:nvSpPr>
              <p:cNvPr id="51" name="TextBox 9"/>
              <p:cNvSpPr txBox="1">
                <a:spLocks noChangeArrowheads="1"/>
              </p:cNvSpPr>
              <p:nvPr/>
            </p:nvSpPr>
            <p:spPr bwMode="auto">
              <a:xfrm>
                <a:off x="2429472" y="1584960"/>
                <a:ext cx="716368" cy="518224"/>
              </a:xfrm>
              <a:prstGeom prst="rect">
                <a:avLst/>
              </a:prstGeom>
              <a:noFill/>
              <a:ln>
                <a:noFill/>
              </a:ln>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2800" dirty="0">
                    <a:solidFill>
                      <a:schemeClr val="bg1"/>
                    </a:solidFill>
                    <a:latin typeface="方正正纤黑简体" panose="02000000000000000000" pitchFamily="2" charset="-122"/>
                    <a:ea typeface="方正正纤黑简体" panose="02000000000000000000" pitchFamily="2" charset="-122"/>
                  </a:rPr>
                  <a:t>21%</a:t>
                </a:r>
                <a:endParaRPr lang="zh-CN" altLang="en-US" sz="2800" dirty="0">
                  <a:solidFill>
                    <a:schemeClr val="bg1"/>
                  </a:solidFill>
                  <a:latin typeface="方正正纤黑简体" panose="02000000000000000000" pitchFamily="2" charset="-122"/>
                  <a:ea typeface="方正正纤黑简体" panose="02000000000000000000" pitchFamily="2" charset="-122"/>
                </a:endParaRPr>
              </a:p>
            </p:txBody>
          </p:sp>
        </p:grpSp>
        <p:sp>
          <p:nvSpPr>
            <p:cNvPr id="49" name="矩形 48"/>
            <p:cNvSpPr/>
            <p:nvPr/>
          </p:nvSpPr>
          <p:spPr>
            <a:xfrm>
              <a:off x="564997" y="2684918"/>
              <a:ext cx="1677943" cy="1687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2417525" y="2089735"/>
            <a:ext cx="3188825" cy="3190481"/>
            <a:chOff x="667385" y="1151573"/>
            <a:chExt cx="3189218" cy="3190874"/>
          </a:xfrm>
        </p:grpSpPr>
        <p:sp>
          <p:nvSpPr>
            <p:cNvPr id="53" name="任意多边形 52"/>
            <p:cNvSpPr/>
            <p:nvPr/>
          </p:nvSpPr>
          <p:spPr bwMode="auto">
            <a:xfrm rot="5400000">
              <a:off x="667386" y="1151572"/>
              <a:ext cx="1503362" cy="1503364"/>
            </a:xfrm>
            <a:custGeom>
              <a:avLst/>
              <a:gdLst>
                <a:gd name="connsiteX0" fmla="*/ 1243013 w 1503362"/>
                <a:gd name="connsiteY0" fmla="*/ 144463 h 1503364"/>
                <a:gd name="connsiteX1" fmla="*/ 1336676 w 1503362"/>
                <a:gd name="connsiteY1" fmla="*/ 238126 h 1503364"/>
                <a:gd name="connsiteX2" fmla="*/ 1430339 w 1503362"/>
                <a:gd name="connsiteY2" fmla="*/ 144463 h 1503364"/>
                <a:gd name="connsiteX3" fmla="*/ 1336676 w 1503362"/>
                <a:gd name="connsiteY3" fmla="*/ 50800 h 1503364"/>
                <a:gd name="connsiteX4" fmla="*/ 1243013 w 1503362"/>
                <a:gd name="connsiteY4" fmla="*/ 144463 h 1503364"/>
                <a:gd name="connsiteX5" fmla="*/ 0 w 1503362"/>
                <a:gd name="connsiteY5" fmla="*/ 751682 h 1503364"/>
                <a:gd name="connsiteX6" fmla="*/ 751681 w 1503362"/>
                <a:gd name="connsiteY6" fmla="*/ 0 h 1503364"/>
                <a:gd name="connsiteX7" fmla="*/ 1503362 w 1503362"/>
                <a:gd name="connsiteY7" fmla="*/ 0 h 1503364"/>
                <a:gd name="connsiteX8" fmla="*/ 1503362 w 1503362"/>
                <a:gd name="connsiteY8" fmla="*/ 751682 h 1503364"/>
                <a:gd name="connsiteX9" fmla="*/ 751681 w 1503362"/>
                <a:gd name="connsiteY9" fmla="*/ 1503364 h 1503364"/>
                <a:gd name="connsiteX10" fmla="*/ 0 w 1503362"/>
                <a:gd name="connsiteY10" fmla="*/ 751682 h 1503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4">
                  <a:moveTo>
                    <a:pt x="1243013" y="144463"/>
                  </a:moveTo>
                  <a:cubicBezTo>
                    <a:pt x="1243013" y="196192"/>
                    <a:pt x="1284947" y="238126"/>
                    <a:pt x="1336676" y="238126"/>
                  </a:cubicBezTo>
                  <a:cubicBezTo>
                    <a:pt x="1388405" y="238126"/>
                    <a:pt x="1430339" y="196192"/>
                    <a:pt x="1430339" y="144463"/>
                  </a:cubicBezTo>
                  <a:cubicBezTo>
                    <a:pt x="1430339" y="92734"/>
                    <a:pt x="1388405" y="50800"/>
                    <a:pt x="1336676" y="50800"/>
                  </a:cubicBezTo>
                  <a:cubicBezTo>
                    <a:pt x="1284947" y="50800"/>
                    <a:pt x="1243013" y="92734"/>
                    <a:pt x="1243013" y="144463"/>
                  </a:cubicBezTo>
                  <a:close/>
                  <a:moveTo>
                    <a:pt x="0" y="751682"/>
                  </a:moveTo>
                  <a:cubicBezTo>
                    <a:pt x="0" y="336539"/>
                    <a:pt x="336539" y="0"/>
                    <a:pt x="751681" y="0"/>
                  </a:cubicBezTo>
                  <a:lnTo>
                    <a:pt x="1503362" y="0"/>
                  </a:lnTo>
                  <a:lnTo>
                    <a:pt x="1503362" y="751682"/>
                  </a:lnTo>
                  <a:cubicBezTo>
                    <a:pt x="1503362" y="1166825"/>
                    <a:pt x="1166823" y="1503364"/>
                    <a:pt x="751681" y="1503364"/>
                  </a:cubicBezTo>
                  <a:cubicBezTo>
                    <a:pt x="336539" y="1503364"/>
                    <a:pt x="0" y="1166825"/>
                    <a:pt x="0" y="751682"/>
                  </a:cubicBezTo>
                  <a:close/>
                </a:path>
              </a:pathLst>
            </a:custGeom>
            <a:gradFill>
              <a:gsLst>
                <a:gs pos="0">
                  <a:srgbClr val="E30000"/>
                </a:gs>
                <a:gs pos="100000">
                  <a:srgbClr val="760303"/>
                </a:gs>
              </a:gsLst>
              <a:lin ang="189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sz="1355"/>
            </a:p>
          </p:txBody>
        </p:sp>
        <p:sp>
          <p:nvSpPr>
            <p:cNvPr id="54" name="TextBox 3"/>
            <p:cNvSpPr txBox="1">
              <a:spLocks noChangeArrowheads="1"/>
            </p:cNvSpPr>
            <p:nvPr/>
          </p:nvSpPr>
          <p:spPr bwMode="auto">
            <a:xfrm>
              <a:off x="1016827" y="1616292"/>
              <a:ext cx="716368" cy="518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2800" dirty="0">
                  <a:solidFill>
                    <a:schemeClr val="bg1"/>
                  </a:solidFill>
                  <a:latin typeface="方正正纤黑简体" panose="02000000000000000000" pitchFamily="2" charset="-122"/>
                  <a:ea typeface="方正正纤黑简体" panose="02000000000000000000" pitchFamily="2" charset="-122"/>
                </a:rPr>
                <a:t>37%</a:t>
              </a:r>
              <a:endParaRPr lang="zh-CN" altLang="en-US" sz="2800" dirty="0">
                <a:solidFill>
                  <a:schemeClr val="bg1"/>
                </a:solidFill>
                <a:latin typeface="方正正纤黑简体" panose="02000000000000000000" pitchFamily="2" charset="-122"/>
                <a:ea typeface="方正正纤黑简体" panose="02000000000000000000" pitchFamily="2" charset="-122"/>
              </a:endParaRPr>
            </a:p>
          </p:txBody>
        </p:sp>
        <p:sp>
          <p:nvSpPr>
            <p:cNvPr id="55" name="矩形 54"/>
            <p:cNvSpPr/>
            <p:nvPr/>
          </p:nvSpPr>
          <p:spPr>
            <a:xfrm>
              <a:off x="2178660" y="2654935"/>
              <a:ext cx="1677943" cy="1687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2392156" y="2011854"/>
            <a:ext cx="3214155" cy="3211748"/>
            <a:chOff x="642014" y="1073682"/>
            <a:chExt cx="3214552" cy="3212144"/>
          </a:xfrm>
        </p:grpSpPr>
        <p:sp>
          <p:nvSpPr>
            <p:cNvPr id="57" name="任意多边形 56"/>
            <p:cNvSpPr/>
            <p:nvPr/>
          </p:nvSpPr>
          <p:spPr bwMode="auto">
            <a:xfrm rot="16200000" flipV="1">
              <a:off x="642445" y="2762348"/>
              <a:ext cx="1523047" cy="1523909"/>
            </a:xfrm>
            <a:custGeom>
              <a:avLst/>
              <a:gdLst>
                <a:gd name="connsiteX0" fmla="*/ 1243018 w 1503362"/>
                <a:gd name="connsiteY0" fmla="*/ 163516 h 1503362"/>
                <a:gd name="connsiteX1" fmla="*/ 1336681 w 1503362"/>
                <a:gd name="connsiteY1" fmla="*/ 69853 h 1503362"/>
                <a:gd name="connsiteX2" fmla="*/ 1430344 w 1503362"/>
                <a:gd name="connsiteY2" fmla="*/ 163516 h 1503362"/>
                <a:gd name="connsiteX3" fmla="*/ 1336681 w 1503362"/>
                <a:gd name="connsiteY3" fmla="*/ 257179 h 1503362"/>
                <a:gd name="connsiteX4" fmla="*/ 1243018 w 1503362"/>
                <a:gd name="connsiteY4" fmla="*/ 163516 h 1503362"/>
                <a:gd name="connsiteX5" fmla="*/ 0 w 1503362"/>
                <a:gd name="connsiteY5" fmla="*/ 751681 h 1503362"/>
                <a:gd name="connsiteX6" fmla="*/ 751681 w 1503362"/>
                <a:gd name="connsiteY6" fmla="*/ 1503362 h 1503362"/>
                <a:gd name="connsiteX7" fmla="*/ 1503362 w 1503362"/>
                <a:gd name="connsiteY7" fmla="*/ 751681 h 1503362"/>
                <a:gd name="connsiteX8" fmla="*/ 1503362 w 1503362"/>
                <a:gd name="connsiteY8" fmla="*/ 0 h 1503362"/>
                <a:gd name="connsiteX9" fmla="*/ 751681 w 1503362"/>
                <a:gd name="connsiteY9" fmla="*/ 0 h 1503362"/>
                <a:gd name="connsiteX10" fmla="*/ 0 w 1503362"/>
                <a:gd name="connsiteY10" fmla="*/ 751681 h 150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2">
                  <a:moveTo>
                    <a:pt x="1243018" y="163516"/>
                  </a:moveTo>
                  <a:cubicBezTo>
                    <a:pt x="1243018" y="111787"/>
                    <a:pt x="1284952" y="69853"/>
                    <a:pt x="1336681" y="69853"/>
                  </a:cubicBezTo>
                  <a:cubicBezTo>
                    <a:pt x="1388410" y="69853"/>
                    <a:pt x="1430344" y="111787"/>
                    <a:pt x="1430344" y="163516"/>
                  </a:cubicBezTo>
                  <a:cubicBezTo>
                    <a:pt x="1430344" y="215245"/>
                    <a:pt x="1388410" y="257179"/>
                    <a:pt x="1336681" y="257179"/>
                  </a:cubicBezTo>
                  <a:cubicBezTo>
                    <a:pt x="1284952" y="257179"/>
                    <a:pt x="1243018" y="215245"/>
                    <a:pt x="1243018" y="163516"/>
                  </a:cubicBezTo>
                  <a:close/>
                  <a:moveTo>
                    <a:pt x="0" y="751681"/>
                  </a:moveTo>
                  <a:cubicBezTo>
                    <a:pt x="0" y="1166823"/>
                    <a:pt x="336539" y="1503362"/>
                    <a:pt x="751681" y="1503362"/>
                  </a:cubicBezTo>
                  <a:cubicBezTo>
                    <a:pt x="1166823" y="1503362"/>
                    <a:pt x="1503362" y="1166823"/>
                    <a:pt x="1503362" y="751681"/>
                  </a:cubicBezTo>
                  <a:lnTo>
                    <a:pt x="1503362" y="0"/>
                  </a:lnTo>
                  <a:lnTo>
                    <a:pt x="751681" y="0"/>
                  </a:lnTo>
                  <a:cubicBezTo>
                    <a:pt x="336539" y="0"/>
                    <a:pt x="0" y="336539"/>
                    <a:pt x="0" y="751681"/>
                  </a:cubicBezTo>
                  <a:close/>
                </a:path>
              </a:pathLst>
            </a:custGeom>
            <a:gradFill>
              <a:gsLst>
                <a:gs pos="0">
                  <a:srgbClr val="E30000"/>
                </a:gs>
                <a:gs pos="100000">
                  <a:srgbClr val="760303"/>
                </a:gs>
              </a:gsLst>
              <a:lin ang="18900000" scaled="0"/>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sz="1355"/>
            </a:p>
          </p:txBody>
        </p:sp>
        <p:sp>
          <p:nvSpPr>
            <p:cNvPr id="58" name="TextBox 11"/>
            <p:cNvSpPr txBox="1">
              <a:spLocks noChangeArrowheads="1"/>
            </p:cNvSpPr>
            <p:nvPr/>
          </p:nvSpPr>
          <p:spPr bwMode="auto">
            <a:xfrm>
              <a:off x="1010415" y="3252956"/>
              <a:ext cx="716368" cy="518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2800" dirty="0">
                  <a:solidFill>
                    <a:schemeClr val="bg1"/>
                  </a:solidFill>
                  <a:latin typeface="方正正纤黑简体" panose="02000000000000000000" pitchFamily="2" charset="-122"/>
                  <a:ea typeface="方正正纤黑简体" panose="02000000000000000000" pitchFamily="2" charset="-122"/>
                </a:rPr>
                <a:t>29%</a:t>
              </a:r>
              <a:endParaRPr lang="zh-CN" altLang="en-US" sz="2800" dirty="0">
                <a:solidFill>
                  <a:schemeClr val="bg1"/>
                </a:solidFill>
                <a:latin typeface="方正正纤黑简体" panose="02000000000000000000" pitchFamily="2" charset="-122"/>
                <a:ea typeface="方正正纤黑简体" panose="02000000000000000000" pitchFamily="2" charset="-122"/>
              </a:endParaRPr>
            </a:p>
          </p:txBody>
        </p:sp>
        <p:sp>
          <p:nvSpPr>
            <p:cNvPr id="59" name="矩形 58"/>
            <p:cNvSpPr/>
            <p:nvPr/>
          </p:nvSpPr>
          <p:spPr>
            <a:xfrm>
              <a:off x="2178623" y="1073682"/>
              <a:ext cx="1677943" cy="1687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2315150" y="2011749"/>
            <a:ext cx="3203919" cy="3220849"/>
            <a:chOff x="564997" y="1073576"/>
            <a:chExt cx="3204315" cy="3221247"/>
          </a:xfrm>
        </p:grpSpPr>
        <p:sp>
          <p:nvSpPr>
            <p:cNvPr id="61" name="任意多边形 60"/>
            <p:cNvSpPr/>
            <p:nvPr/>
          </p:nvSpPr>
          <p:spPr bwMode="auto">
            <a:xfrm rot="5400000" flipH="1" flipV="1">
              <a:off x="2245834" y="2771345"/>
              <a:ext cx="1523047" cy="1523909"/>
            </a:xfrm>
            <a:custGeom>
              <a:avLst/>
              <a:gdLst>
                <a:gd name="connsiteX0" fmla="*/ 1243018 w 1503362"/>
                <a:gd name="connsiteY0" fmla="*/ 163516 h 1503362"/>
                <a:gd name="connsiteX1" fmla="*/ 1336681 w 1503362"/>
                <a:gd name="connsiteY1" fmla="*/ 69853 h 1503362"/>
                <a:gd name="connsiteX2" fmla="*/ 1430344 w 1503362"/>
                <a:gd name="connsiteY2" fmla="*/ 163516 h 1503362"/>
                <a:gd name="connsiteX3" fmla="*/ 1336681 w 1503362"/>
                <a:gd name="connsiteY3" fmla="*/ 257179 h 1503362"/>
                <a:gd name="connsiteX4" fmla="*/ 1243018 w 1503362"/>
                <a:gd name="connsiteY4" fmla="*/ 163516 h 1503362"/>
                <a:gd name="connsiteX5" fmla="*/ 0 w 1503362"/>
                <a:gd name="connsiteY5" fmla="*/ 751681 h 1503362"/>
                <a:gd name="connsiteX6" fmla="*/ 751681 w 1503362"/>
                <a:gd name="connsiteY6" fmla="*/ 1503362 h 1503362"/>
                <a:gd name="connsiteX7" fmla="*/ 1503362 w 1503362"/>
                <a:gd name="connsiteY7" fmla="*/ 751681 h 1503362"/>
                <a:gd name="connsiteX8" fmla="*/ 1503362 w 1503362"/>
                <a:gd name="connsiteY8" fmla="*/ 0 h 1503362"/>
                <a:gd name="connsiteX9" fmla="*/ 751681 w 1503362"/>
                <a:gd name="connsiteY9" fmla="*/ 0 h 1503362"/>
                <a:gd name="connsiteX10" fmla="*/ 0 w 1503362"/>
                <a:gd name="connsiteY10" fmla="*/ 751681 h 150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2">
                  <a:moveTo>
                    <a:pt x="1243018" y="163516"/>
                  </a:moveTo>
                  <a:cubicBezTo>
                    <a:pt x="1243018" y="111787"/>
                    <a:pt x="1284952" y="69853"/>
                    <a:pt x="1336681" y="69853"/>
                  </a:cubicBezTo>
                  <a:cubicBezTo>
                    <a:pt x="1388410" y="69853"/>
                    <a:pt x="1430344" y="111787"/>
                    <a:pt x="1430344" y="163516"/>
                  </a:cubicBezTo>
                  <a:cubicBezTo>
                    <a:pt x="1430344" y="215245"/>
                    <a:pt x="1388410" y="257179"/>
                    <a:pt x="1336681" y="257179"/>
                  </a:cubicBezTo>
                  <a:cubicBezTo>
                    <a:pt x="1284952" y="257179"/>
                    <a:pt x="1243018" y="215245"/>
                    <a:pt x="1243018" y="163516"/>
                  </a:cubicBezTo>
                  <a:close/>
                  <a:moveTo>
                    <a:pt x="0" y="751681"/>
                  </a:moveTo>
                  <a:cubicBezTo>
                    <a:pt x="0" y="1166823"/>
                    <a:pt x="336539" y="1503362"/>
                    <a:pt x="751681" y="1503362"/>
                  </a:cubicBezTo>
                  <a:cubicBezTo>
                    <a:pt x="1166823" y="1503362"/>
                    <a:pt x="1503362" y="1166823"/>
                    <a:pt x="1503362" y="751681"/>
                  </a:cubicBezTo>
                  <a:lnTo>
                    <a:pt x="1503362" y="0"/>
                  </a:lnTo>
                  <a:lnTo>
                    <a:pt x="751681" y="0"/>
                  </a:lnTo>
                  <a:cubicBezTo>
                    <a:pt x="336539" y="0"/>
                    <a:pt x="0" y="336539"/>
                    <a:pt x="0" y="751681"/>
                  </a:cubicBezTo>
                  <a:close/>
                </a:path>
              </a:pathLst>
            </a:custGeom>
            <a:gradFill>
              <a:gsLst>
                <a:gs pos="0">
                  <a:srgbClr val="E30000"/>
                </a:gs>
                <a:gs pos="100000">
                  <a:srgbClr val="760303"/>
                </a:gs>
              </a:gsLst>
              <a:lin ang="18900000" scaled="0"/>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sz="1355"/>
            </a:p>
          </p:txBody>
        </p:sp>
        <p:sp>
          <p:nvSpPr>
            <p:cNvPr id="62" name="TextBox 11"/>
            <p:cNvSpPr txBox="1">
              <a:spLocks noChangeArrowheads="1"/>
            </p:cNvSpPr>
            <p:nvPr/>
          </p:nvSpPr>
          <p:spPr bwMode="auto">
            <a:xfrm>
              <a:off x="2508662" y="3261847"/>
              <a:ext cx="716369" cy="518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2800" dirty="0">
                  <a:solidFill>
                    <a:schemeClr val="bg1"/>
                  </a:solidFill>
                  <a:latin typeface="方正正纤黑简体" panose="02000000000000000000" pitchFamily="2" charset="-122"/>
                  <a:ea typeface="方正正纤黑简体" panose="02000000000000000000" pitchFamily="2" charset="-122"/>
                </a:rPr>
                <a:t>32%</a:t>
              </a:r>
              <a:endParaRPr lang="zh-CN" altLang="en-US" sz="2800" dirty="0">
                <a:solidFill>
                  <a:schemeClr val="bg1"/>
                </a:solidFill>
                <a:latin typeface="方正正纤黑简体" panose="02000000000000000000" pitchFamily="2" charset="-122"/>
                <a:ea typeface="方正正纤黑简体" panose="02000000000000000000" pitchFamily="2" charset="-122"/>
              </a:endParaRPr>
            </a:p>
          </p:txBody>
        </p:sp>
        <p:sp>
          <p:nvSpPr>
            <p:cNvPr id="63" name="矩形 62"/>
            <p:cNvSpPr/>
            <p:nvPr/>
          </p:nvSpPr>
          <p:spPr>
            <a:xfrm>
              <a:off x="564997" y="1073576"/>
              <a:ext cx="1677943" cy="1687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53" presetClass="entr" presetSubtype="16" fill="hold" nodeType="withEffect">
                                  <p:stCondLst>
                                    <p:cond delay="1000"/>
                                  </p:stCondLst>
                                  <p:childTnLst>
                                    <p:set>
                                      <p:cBhvr>
                                        <p:cTn id="14" dur="1" fill="hold">
                                          <p:stCondLst>
                                            <p:cond delay="0"/>
                                          </p:stCondLst>
                                        </p:cTn>
                                        <p:tgtEl>
                                          <p:spTgt spid="52"/>
                                        </p:tgtEl>
                                        <p:attrNameLst>
                                          <p:attrName>style.visibility</p:attrName>
                                        </p:attrNameLst>
                                      </p:cBhvr>
                                      <p:to>
                                        <p:strVal val="visible"/>
                                      </p:to>
                                    </p:set>
                                    <p:anim calcmode="lin" valueType="num">
                                      <p:cBhvr>
                                        <p:cTn id="15" dur="500" fill="hold"/>
                                        <p:tgtEl>
                                          <p:spTgt spid="52"/>
                                        </p:tgtEl>
                                        <p:attrNameLst>
                                          <p:attrName>ppt_w</p:attrName>
                                        </p:attrNameLst>
                                      </p:cBhvr>
                                      <p:tavLst>
                                        <p:tav tm="0">
                                          <p:val>
                                            <p:fltVal val="0"/>
                                          </p:val>
                                        </p:tav>
                                        <p:tav tm="100000">
                                          <p:val>
                                            <p:strVal val="#ppt_w"/>
                                          </p:val>
                                        </p:tav>
                                      </p:tavLst>
                                    </p:anim>
                                    <p:anim calcmode="lin" valueType="num">
                                      <p:cBhvr>
                                        <p:cTn id="16" dur="500" fill="hold"/>
                                        <p:tgtEl>
                                          <p:spTgt spid="52"/>
                                        </p:tgtEl>
                                        <p:attrNameLst>
                                          <p:attrName>ppt_h</p:attrName>
                                        </p:attrNameLst>
                                      </p:cBhvr>
                                      <p:tavLst>
                                        <p:tav tm="0">
                                          <p:val>
                                            <p:fltVal val="0"/>
                                          </p:val>
                                        </p:tav>
                                        <p:tav tm="100000">
                                          <p:val>
                                            <p:strVal val="#ppt_h"/>
                                          </p:val>
                                        </p:tav>
                                      </p:tavLst>
                                    </p:anim>
                                    <p:animEffect transition="in" filter="fade">
                                      <p:cBhvr>
                                        <p:cTn id="17" dur="500"/>
                                        <p:tgtEl>
                                          <p:spTgt spid="52"/>
                                        </p:tgtEl>
                                      </p:cBhvr>
                                    </p:animEffect>
                                  </p:childTnLst>
                                </p:cTn>
                              </p:par>
                              <p:par>
                                <p:cTn id="18" presetID="53" presetClass="entr" presetSubtype="16" fill="hold" nodeType="withEffect">
                                  <p:stCondLst>
                                    <p:cond delay="1200"/>
                                  </p:stCondLst>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par>
                                <p:cTn id="23" presetID="53" presetClass="entr" presetSubtype="16" fill="hold" nodeType="withEffect">
                                  <p:stCondLst>
                                    <p:cond delay="1400"/>
                                  </p:stCondLst>
                                  <p:childTnLst>
                                    <p:set>
                                      <p:cBhvr>
                                        <p:cTn id="24" dur="1" fill="hold">
                                          <p:stCondLst>
                                            <p:cond delay="0"/>
                                          </p:stCondLst>
                                        </p:cTn>
                                        <p:tgtEl>
                                          <p:spTgt spid="60"/>
                                        </p:tgtEl>
                                        <p:attrNameLst>
                                          <p:attrName>style.visibility</p:attrName>
                                        </p:attrNameLst>
                                      </p:cBhvr>
                                      <p:to>
                                        <p:strVal val="visible"/>
                                      </p:to>
                                    </p:set>
                                    <p:anim calcmode="lin" valueType="num">
                                      <p:cBhvr>
                                        <p:cTn id="25" dur="500" fill="hold"/>
                                        <p:tgtEl>
                                          <p:spTgt spid="60"/>
                                        </p:tgtEl>
                                        <p:attrNameLst>
                                          <p:attrName>ppt_w</p:attrName>
                                        </p:attrNameLst>
                                      </p:cBhvr>
                                      <p:tavLst>
                                        <p:tav tm="0">
                                          <p:val>
                                            <p:fltVal val="0"/>
                                          </p:val>
                                        </p:tav>
                                        <p:tav tm="100000">
                                          <p:val>
                                            <p:strVal val="#ppt_w"/>
                                          </p:val>
                                        </p:tav>
                                      </p:tavLst>
                                    </p:anim>
                                    <p:anim calcmode="lin" valueType="num">
                                      <p:cBhvr>
                                        <p:cTn id="26" dur="500" fill="hold"/>
                                        <p:tgtEl>
                                          <p:spTgt spid="60"/>
                                        </p:tgtEl>
                                        <p:attrNameLst>
                                          <p:attrName>ppt_h</p:attrName>
                                        </p:attrNameLst>
                                      </p:cBhvr>
                                      <p:tavLst>
                                        <p:tav tm="0">
                                          <p:val>
                                            <p:fltVal val="0"/>
                                          </p:val>
                                        </p:tav>
                                        <p:tav tm="100000">
                                          <p:val>
                                            <p:strVal val="#ppt_h"/>
                                          </p:val>
                                        </p:tav>
                                      </p:tavLst>
                                    </p:anim>
                                    <p:animEffect transition="in" filter="fade">
                                      <p:cBhvr>
                                        <p:cTn id="27" dur="500"/>
                                        <p:tgtEl>
                                          <p:spTgt spid="60"/>
                                        </p:tgtEl>
                                      </p:cBhvr>
                                    </p:animEffect>
                                  </p:childTnLst>
                                </p:cTn>
                              </p:par>
                              <p:par>
                                <p:cTn id="28" presetID="53" presetClass="entr" presetSubtype="16" fill="hold" nodeType="withEffect">
                                  <p:stCondLst>
                                    <p:cond delay="1800"/>
                                  </p:stCondLst>
                                  <p:childTnLst>
                                    <p:set>
                                      <p:cBhvr>
                                        <p:cTn id="29" dur="1" fill="hold">
                                          <p:stCondLst>
                                            <p:cond delay="0"/>
                                          </p:stCondLst>
                                        </p:cTn>
                                        <p:tgtEl>
                                          <p:spTgt spid="56"/>
                                        </p:tgtEl>
                                        <p:attrNameLst>
                                          <p:attrName>style.visibility</p:attrName>
                                        </p:attrNameLst>
                                      </p:cBhvr>
                                      <p:to>
                                        <p:strVal val="visible"/>
                                      </p:to>
                                    </p:set>
                                    <p:anim calcmode="lin" valueType="num">
                                      <p:cBhvr>
                                        <p:cTn id="30" dur="500" fill="hold"/>
                                        <p:tgtEl>
                                          <p:spTgt spid="56"/>
                                        </p:tgtEl>
                                        <p:attrNameLst>
                                          <p:attrName>ppt_w</p:attrName>
                                        </p:attrNameLst>
                                      </p:cBhvr>
                                      <p:tavLst>
                                        <p:tav tm="0">
                                          <p:val>
                                            <p:fltVal val="0"/>
                                          </p:val>
                                        </p:tav>
                                        <p:tav tm="100000">
                                          <p:val>
                                            <p:strVal val="#ppt_w"/>
                                          </p:val>
                                        </p:tav>
                                      </p:tavLst>
                                    </p:anim>
                                    <p:anim calcmode="lin" valueType="num">
                                      <p:cBhvr>
                                        <p:cTn id="31" dur="500" fill="hold"/>
                                        <p:tgtEl>
                                          <p:spTgt spid="56"/>
                                        </p:tgtEl>
                                        <p:attrNameLst>
                                          <p:attrName>ppt_h</p:attrName>
                                        </p:attrNameLst>
                                      </p:cBhvr>
                                      <p:tavLst>
                                        <p:tav tm="0">
                                          <p:val>
                                            <p:fltVal val="0"/>
                                          </p:val>
                                        </p:tav>
                                        <p:tav tm="100000">
                                          <p:val>
                                            <p:strVal val="#ppt_h"/>
                                          </p:val>
                                        </p:tav>
                                      </p:tavLst>
                                    </p:anim>
                                    <p:animEffect transition="in" filter="fade">
                                      <p:cBhvr>
                                        <p:cTn id="32" dur="500"/>
                                        <p:tgtEl>
                                          <p:spTgt spid="56"/>
                                        </p:tgtEl>
                                      </p:cBhvr>
                                    </p:animEffect>
                                  </p:childTnLst>
                                </p:cTn>
                              </p:par>
                              <p:par>
                                <p:cTn id="33" presetID="12" presetClass="entr" presetSubtype="8" fill="hold" nodeType="withEffect">
                                  <p:stCondLst>
                                    <p:cond delay="180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p:tgtEl>
                                          <p:spTgt spid="30"/>
                                        </p:tgtEl>
                                        <p:attrNameLst>
                                          <p:attrName>ppt_x</p:attrName>
                                        </p:attrNameLst>
                                      </p:cBhvr>
                                      <p:tavLst>
                                        <p:tav tm="0">
                                          <p:val>
                                            <p:strVal val="#ppt_x-#ppt_w*1.125000"/>
                                          </p:val>
                                        </p:tav>
                                        <p:tav tm="100000">
                                          <p:val>
                                            <p:strVal val="#ppt_x"/>
                                          </p:val>
                                        </p:tav>
                                      </p:tavLst>
                                    </p:anim>
                                    <p:animEffect transition="in" filter="wipe(right)">
                                      <p:cBhvr>
                                        <p:cTn id="36" dur="500"/>
                                        <p:tgtEl>
                                          <p:spTgt spid="30"/>
                                        </p:tgtEl>
                                      </p:cBhvr>
                                    </p:animEffect>
                                  </p:childTnLst>
                                </p:cTn>
                              </p:par>
                              <p:par>
                                <p:cTn id="37" presetID="12" presetClass="entr" presetSubtype="8" fill="hold" nodeType="withEffect">
                                  <p:stCondLst>
                                    <p:cond delay="1800"/>
                                  </p:stCondLst>
                                  <p:childTnLst>
                                    <p:set>
                                      <p:cBhvr>
                                        <p:cTn id="38" dur="1" fill="hold">
                                          <p:stCondLst>
                                            <p:cond delay="0"/>
                                          </p:stCondLst>
                                        </p:cTn>
                                        <p:tgtEl>
                                          <p:spTgt spid="42"/>
                                        </p:tgtEl>
                                        <p:attrNameLst>
                                          <p:attrName>style.visibility</p:attrName>
                                        </p:attrNameLst>
                                      </p:cBhvr>
                                      <p:to>
                                        <p:strVal val="visible"/>
                                      </p:to>
                                    </p:set>
                                    <p:anim calcmode="lin" valueType="num">
                                      <p:cBhvr additive="base">
                                        <p:cTn id="39" dur="500"/>
                                        <p:tgtEl>
                                          <p:spTgt spid="42"/>
                                        </p:tgtEl>
                                        <p:attrNameLst>
                                          <p:attrName>ppt_x</p:attrName>
                                        </p:attrNameLst>
                                      </p:cBhvr>
                                      <p:tavLst>
                                        <p:tav tm="0">
                                          <p:val>
                                            <p:strVal val="#ppt_x-#ppt_w*1.125000"/>
                                          </p:val>
                                        </p:tav>
                                        <p:tav tm="100000">
                                          <p:val>
                                            <p:strVal val="#ppt_x"/>
                                          </p:val>
                                        </p:tav>
                                      </p:tavLst>
                                    </p:anim>
                                    <p:animEffect transition="in" filter="wipe(right)">
                                      <p:cBhvr>
                                        <p:cTn id="40" dur="500"/>
                                        <p:tgtEl>
                                          <p:spTgt spid="42"/>
                                        </p:tgtEl>
                                      </p:cBhvr>
                                    </p:animEffect>
                                  </p:childTnLst>
                                </p:cTn>
                              </p:par>
                              <p:par>
                                <p:cTn id="41" presetID="12" presetClass="entr" presetSubtype="1" fill="hold" nodeType="withEffect">
                                  <p:stCondLst>
                                    <p:cond delay="230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p:tgtEl>
                                          <p:spTgt spid="27"/>
                                        </p:tgtEl>
                                        <p:attrNameLst>
                                          <p:attrName>ppt_y</p:attrName>
                                        </p:attrNameLst>
                                      </p:cBhvr>
                                      <p:tavLst>
                                        <p:tav tm="0">
                                          <p:val>
                                            <p:strVal val="#ppt_y-#ppt_h*1.125000"/>
                                          </p:val>
                                        </p:tav>
                                        <p:tav tm="100000">
                                          <p:val>
                                            <p:strVal val="#ppt_y"/>
                                          </p:val>
                                        </p:tav>
                                      </p:tavLst>
                                    </p:anim>
                                    <p:animEffect transition="in" filter="wipe(down)">
                                      <p:cBhvr>
                                        <p:cTn id="4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2</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sp>
        <p:nvSpPr>
          <p:cNvPr id="2" name="矩形 1"/>
          <p:cNvSpPr/>
          <p:nvPr/>
        </p:nvSpPr>
        <p:spPr>
          <a:xfrm>
            <a:off x="2133004" y="4696367"/>
            <a:ext cx="8017731" cy="510540"/>
          </a:xfrm>
          <a:prstGeom prst="rect">
            <a:avLst/>
          </a:prstGeom>
          <a:noFill/>
        </p:spPr>
        <p:txBody>
          <a:bodyPr wrap="square" rtlCol="0">
            <a:spAutoFit/>
          </a:bodyPr>
          <a:lstStyle/>
          <a:p>
            <a:pPr marL="171450" indent="-171450">
              <a:lnSpc>
                <a:spcPct val="130000"/>
              </a:lnSpc>
              <a:buFont typeface="Arial" panose="020B0604020202020204" pitchFamily="34" charset="0"/>
              <a:buChar char="•"/>
            </a:pPr>
            <a:r>
              <a:rPr lang="zh-CN" altLang="en-US" sz="1055">
                <a:solidFill>
                  <a:schemeClr val="bg2">
                    <a:lumMod val="10000"/>
                  </a:schemeClr>
                </a:solidFill>
                <a:latin typeface="+mj-ea"/>
                <a:ea typeface="+mj-ea"/>
              </a:rPr>
              <a:t>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a:t>
            </a:r>
            <a:r>
              <a:rPr lang="zh-CN" altLang="en-US" sz="1055">
                <a:solidFill>
                  <a:schemeClr val="bg2">
                    <a:lumMod val="10000"/>
                  </a:schemeClr>
                </a:solidFill>
                <a:latin typeface="+mj-ea"/>
              </a:rPr>
              <a:t>点击添加正文、温提示正文行距在</a:t>
            </a:r>
            <a:r>
              <a:rPr lang="en-US" altLang="zh-CN" sz="1055">
                <a:solidFill>
                  <a:schemeClr val="bg2">
                    <a:lumMod val="10000"/>
                  </a:schemeClr>
                </a:solidFill>
                <a:latin typeface="+mj-ea"/>
              </a:rPr>
              <a:t>1.2~1.3</a:t>
            </a:r>
            <a:r>
              <a:rPr lang="zh-CN" altLang="en-US" sz="1055">
                <a:solidFill>
                  <a:schemeClr val="bg2">
                    <a:lumMod val="10000"/>
                  </a:schemeClr>
                </a:solidFill>
                <a:latin typeface="+mj-ea"/>
              </a:rPr>
              <a:t>之间点击添加正文</a:t>
            </a:r>
          </a:p>
        </p:txBody>
      </p:sp>
      <p:sp>
        <p:nvSpPr>
          <p:cNvPr id="3" name="六边形 2"/>
          <p:cNvSpPr/>
          <p:nvPr/>
        </p:nvSpPr>
        <p:spPr>
          <a:xfrm>
            <a:off x="2042466" y="1853707"/>
            <a:ext cx="2535251" cy="2185561"/>
          </a:xfrm>
          <a:prstGeom prst="hexagon">
            <a:avLst/>
          </a:prstGeom>
          <a:blipFill dpi="0" rotWithShape="1">
            <a:blip r:embed="rId3" cstate="print"/>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六边形 3"/>
          <p:cNvSpPr/>
          <p:nvPr/>
        </p:nvSpPr>
        <p:spPr>
          <a:xfrm>
            <a:off x="4828975" y="1853707"/>
            <a:ext cx="2535251" cy="2185561"/>
          </a:xfrm>
          <a:prstGeom prst="hexagon">
            <a:avLst/>
          </a:prstGeom>
          <a:blipFill dpi="0" rotWithShape="1">
            <a:blip r:embed="rId4" cstate="print"/>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a:off x="7615485" y="1853707"/>
            <a:ext cx="2535251" cy="2185561"/>
          </a:xfrm>
          <a:prstGeom prst="hexagon">
            <a:avLst/>
          </a:prstGeom>
          <a:blipFill dpi="0" rotWithShape="1">
            <a:blip r:embed="rId5" cstate="print"/>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4240856" y="3241872"/>
            <a:ext cx="924980" cy="797396"/>
          </a:xfrm>
          <a:prstGeom prst="triangle">
            <a:avLst/>
          </a:prstGeom>
          <a:gradFill>
            <a:gsLst>
              <a:gs pos="0">
                <a:srgbClr val="E30000"/>
              </a:gs>
              <a:gs pos="100000">
                <a:srgbClr val="760303"/>
              </a:gs>
            </a:gsLst>
            <a:lin ang="189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a:off x="7027365" y="3241872"/>
            <a:ext cx="924980" cy="797396"/>
          </a:xfrm>
          <a:prstGeom prst="triangle">
            <a:avLst/>
          </a:prstGeom>
          <a:gradFill>
            <a:gsLst>
              <a:gs pos="0">
                <a:srgbClr val="E30000"/>
              </a:gs>
              <a:gs pos="100000">
                <a:srgbClr val="760303"/>
              </a:gs>
            </a:gsLst>
            <a:lin ang="189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V="1">
            <a:off x="4240856" y="1838170"/>
            <a:ext cx="924980" cy="797396"/>
          </a:xfrm>
          <a:prstGeom prst="triangle">
            <a:avLst/>
          </a:prstGeom>
          <a:gradFill>
            <a:gsLst>
              <a:gs pos="0">
                <a:srgbClr val="E30000"/>
              </a:gs>
              <a:gs pos="100000">
                <a:srgbClr val="760303"/>
              </a:gs>
            </a:gsLst>
            <a:lin ang="189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V="1">
            <a:off x="7027365" y="1838170"/>
            <a:ext cx="924980" cy="797396"/>
          </a:xfrm>
          <a:prstGeom prst="triangle">
            <a:avLst/>
          </a:prstGeom>
          <a:gradFill>
            <a:gsLst>
              <a:gs pos="0">
                <a:srgbClr val="E30000"/>
              </a:gs>
              <a:gs pos="100000">
                <a:srgbClr val="760303"/>
              </a:gs>
            </a:gsLst>
            <a:lin ang="189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80932" y="4270059"/>
            <a:ext cx="3258418"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bg2">
                    <a:lumMod val="10000"/>
                  </a:schemeClr>
                </a:solidFill>
                <a:latin typeface="+mj-ea"/>
                <a:ea typeface="+mj-ea"/>
              </a:rPr>
              <a:t>点击此处添加标题</a:t>
            </a:r>
          </a:p>
        </p:txBody>
      </p:sp>
      <p:sp>
        <p:nvSpPr>
          <p:cNvPr id="11" name="矩形 10"/>
          <p:cNvSpPr/>
          <p:nvPr/>
        </p:nvSpPr>
        <p:spPr>
          <a:xfrm>
            <a:off x="2133004" y="5208752"/>
            <a:ext cx="8017731" cy="510540"/>
          </a:xfrm>
          <a:prstGeom prst="rect">
            <a:avLst/>
          </a:prstGeom>
          <a:noFill/>
        </p:spPr>
        <p:txBody>
          <a:bodyPr wrap="square" rtlCol="0">
            <a:spAutoFit/>
          </a:bodyPr>
          <a:lstStyle/>
          <a:p>
            <a:pPr marL="171450" indent="-171450">
              <a:lnSpc>
                <a:spcPct val="130000"/>
              </a:lnSpc>
              <a:buFont typeface="Arial" panose="020B0604020202020204" pitchFamily="34" charset="0"/>
              <a:buChar char="•"/>
            </a:pPr>
            <a:r>
              <a:rPr lang="zh-CN" altLang="en-US" sz="1055">
                <a:solidFill>
                  <a:schemeClr val="bg2">
                    <a:lumMod val="10000"/>
                  </a:schemeClr>
                </a:solidFill>
                <a:latin typeface="+mj-ea"/>
                <a:ea typeface="+mj-ea"/>
              </a:rPr>
              <a:t>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a:t>
            </a:r>
            <a:r>
              <a:rPr lang="zh-CN" altLang="en-US" sz="1055">
                <a:solidFill>
                  <a:schemeClr val="bg2">
                    <a:lumMod val="10000"/>
                  </a:schemeClr>
                </a:solidFill>
                <a:latin typeface="+mj-ea"/>
              </a:rPr>
              <a:t>点击添加正文、温提示正文行距在</a:t>
            </a:r>
            <a:r>
              <a:rPr lang="en-US" altLang="zh-CN" sz="1055">
                <a:solidFill>
                  <a:schemeClr val="bg2">
                    <a:lumMod val="10000"/>
                  </a:schemeClr>
                </a:solidFill>
                <a:latin typeface="+mj-ea"/>
              </a:rPr>
              <a:t>1.2~1.3</a:t>
            </a:r>
            <a:r>
              <a:rPr lang="zh-CN" altLang="en-US" sz="1055">
                <a:solidFill>
                  <a:schemeClr val="bg2">
                    <a:lumMod val="10000"/>
                  </a:schemeClr>
                </a:solidFill>
                <a:latin typeface="+mj-ea"/>
              </a:rPr>
              <a:t>之间点击添加正文</a:t>
            </a:r>
          </a:p>
        </p:txBody>
      </p:sp>
      <p:sp>
        <p:nvSpPr>
          <p:cNvPr id="12"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16" presetClass="entr" presetSubtype="21"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500"/>
                                        <p:tgtEl>
                                          <p:spTgt spid="4"/>
                                        </p:tgtEl>
                                      </p:cBhvr>
                                    </p:animEffect>
                                  </p:childTnLst>
                                </p:cTn>
                              </p:par>
                              <p:par>
                                <p:cTn id="24" presetID="22" presetClass="entr" presetSubtype="4" fill="hold" grpId="0" nodeType="withEffect">
                                  <p:stCondLst>
                                    <p:cond delay="30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par>
                                <p:cTn id="27" presetID="22" presetClass="entr" presetSubtype="1" fill="hold" grpId="0" nodeType="withEffect">
                                  <p:stCondLst>
                                    <p:cond delay="300"/>
                                  </p:stCondLst>
                                  <p:childTnLst>
                                    <p:set>
                                      <p:cBhvr>
                                        <p:cTn id="28" dur="1" fill="hold">
                                          <p:stCondLst>
                                            <p:cond delay="0"/>
                                          </p:stCondLst>
                                        </p:cTn>
                                        <p:tgtEl>
                                          <p:spTgt spid="9"/>
                                        </p:tgtEl>
                                        <p:attrNameLst>
                                          <p:attrName>style.visibility</p:attrName>
                                        </p:attrNameLst>
                                      </p:cBhvr>
                                      <p:to>
                                        <p:strVal val="visible"/>
                                      </p:to>
                                    </p:set>
                                    <p:animEffect transition="in" filter="wipe(up)">
                                      <p:cBhvr>
                                        <p:cTn id="29" dur="500"/>
                                        <p:tgtEl>
                                          <p:spTgt spid="9"/>
                                        </p:tgtEl>
                                      </p:cBhvr>
                                    </p:animEffect>
                                  </p:childTnLst>
                                </p:cTn>
                              </p:par>
                              <p:par>
                                <p:cTn id="30" presetID="22" presetClass="entr" presetSubtype="1" fill="hold" grpId="0" nodeType="withEffect">
                                  <p:stCondLst>
                                    <p:cond delay="500"/>
                                  </p:stCondLst>
                                  <p:childTnLst>
                                    <p:set>
                                      <p:cBhvr>
                                        <p:cTn id="31" dur="1" fill="hold">
                                          <p:stCondLst>
                                            <p:cond delay="0"/>
                                          </p:stCondLst>
                                        </p:cTn>
                                        <p:tgtEl>
                                          <p:spTgt spid="8"/>
                                        </p:tgtEl>
                                        <p:attrNameLst>
                                          <p:attrName>style.visibility</p:attrName>
                                        </p:attrNameLst>
                                      </p:cBhvr>
                                      <p:to>
                                        <p:strVal val="visible"/>
                                      </p:to>
                                    </p:set>
                                    <p:animEffect transition="in" filter="wipe(up)">
                                      <p:cBhvr>
                                        <p:cTn id="32" dur="500"/>
                                        <p:tgtEl>
                                          <p:spTgt spid="8"/>
                                        </p:tgtEl>
                                      </p:cBhvr>
                                    </p:animEffect>
                                  </p:childTnLst>
                                </p:cTn>
                              </p:par>
                              <p:par>
                                <p:cTn id="33" presetID="22" presetClass="entr" presetSubtype="4" fill="hold" grpId="0" nodeType="withEffect">
                                  <p:stCondLst>
                                    <p:cond delay="600"/>
                                  </p:stCondLst>
                                  <p:childTnLst>
                                    <p:set>
                                      <p:cBhvr>
                                        <p:cTn id="34" dur="1" fill="hold">
                                          <p:stCondLst>
                                            <p:cond delay="0"/>
                                          </p:stCondLst>
                                        </p:cTn>
                                        <p:tgtEl>
                                          <p:spTgt spid="7"/>
                                        </p:tgtEl>
                                        <p:attrNameLst>
                                          <p:attrName>style.visibility</p:attrName>
                                        </p:attrNameLst>
                                      </p:cBhvr>
                                      <p:to>
                                        <p:strVal val="visible"/>
                                      </p:to>
                                    </p:set>
                                    <p:animEffect transition="in" filter="wipe(down)">
                                      <p:cBhvr>
                                        <p:cTn id="35" dur="500"/>
                                        <p:tgtEl>
                                          <p:spTgt spid="7"/>
                                        </p:tgtEl>
                                      </p:cBhvr>
                                    </p:animEffect>
                                  </p:childTnLst>
                                </p:cTn>
                              </p:par>
                              <p:par>
                                <p:cTn id="36" presetID="17" presetClass="entr" presetSubtype="10" fill="hold" grpId="0" nodeType="withEffect">
                                  <p:stCondLst>
                                    <p:cond delay="800"/>
                                  </p:stCondLst>
                                  <p:iterate type="lt">
                                    <p:tmPct val="10000"/>
                                  </p:iterate>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strVal val="#ppt_h"/>
                                          </p:val>
                                        </p:tav>
                                        <p:tav tm="100000">
                                          <p:val>
                                            <p:strVal val="#ppt_h"/>
                                          </p:val>
                                        </p:tav>
                                      </p:tavLst>
                                    </p:anim>
                                  </p:childTnLst>
                                </p:cTn>
                              </p:par>
                              <p:par>
                                <p:cTn id="40" presetID="31" presetClass="entr" presetSubtype="0" fill="hold" grpId="0" nodeType="withEffect">
                                  <p:stCondLst>
                                    <p:cond delay="900"/>
                                  </p:stCondLst>
                                  <p:iterate type="lt">
                                    <p:tmPct val="1923"/>
                                  </p:iterate>
                                  <p:childTnLst>
                                    <p:set>
                                      <p:cBhvr>
                                        <p:cTn id="41" dur="1" fill="hold">
                                          <p:stCondLst>
                                            <p:cond delay="0"/>
                                          </p:stCondLst>
                                        </p:cTn>
                                        <p:tgtEl>
                                          <p:spTgt spid="2"/>
                                        </p:tgtEl>
                                        <p:attrNameLst>
                                          <p:attrName>style.visibility</p:attrName>
                                        </p:attrNameLst>
                                      </p:cBhvr>
                                      <p:to>
                                        <p:strVal val="visible"/>
                                      </p:to>
                                    </p:set>
                                    <p:anim calcmode="lin" valueType="num">
                                      <p:cBhvr>
                                        <p:cTn id="42" dur="500" fill="hold"/>
                                        <p:tgtEl>
                                          <p:spTgt spid="2"/>
                                        </p:tgtEl>
                                        <p:attrNameLst>
                                          <p:attrName>ppt_w</p:attrName>
                                        </p:attrNameLst>
                                      </p:cBhvr>
                                      <p:tavLst>
                                        <p:tav tm="0">
                                          <p:val>
                                            <p:fltVal val="0"/>
                                          </p:val>
                                        </p:tav>
                                        <p:tav tm="100000">
                                          <p:val>
                                            <p:strVal val="#ppt_w"/>
                                          </p:val>
                                        </p:tav>
                                      </p:tavLst>
                                    </p:anim>
                                    <p:anim calcmode="lin" valueType="num">
                                      <p:cBhvr>
                                        <p:cTn id="43" dur="500" fill="hold"/>
                                        <p:tgtEl>
                                          <p:spTgt spid="2"/>
                                        </p:tgtEl>
                                        <p:attrNameLst>
                                          <p:attrName>ppt_h</p:attrName>
                                        </p:attrNameLst>
                                      </p:cBhvr>
                                      <p:tavLst>
                                        <p:tav tm="0">
                                          <p:val>
                                            <p:fltVal val="0"/>
                                          </p:val>
                                        </p:tav>
                                        <p:tav tm="100000">
                                          <p:val>
                                            <p:strVal val="#ppt_h"/>
                                          </p:val>
                                        </p:tav>
                                      </p:tavLst>
                                    </p:anim>
                                    <p:anim calcmode="lin" valueType="num">
                                      <p:cBhvr>
                                        <p:cTn id="44" dur="500" fill="hold"/>
                                        <p:tgtEl>
                                          <p:spTgt spid="2"/>
                                        </p:tgtEl>
                                        <p:attrNameLst>
                                          <p:attrName>style.rotation</p:attrName>
                                        </p:attrNameLst>
                                      </p:cBhvr>
                                      <p:tavLst>
                                        <p:tav tm="0">
                                          <p:val>
                                            <p:fltVal val="90"/>
                                          </p:val>
                                        </p:tav>
                                        <p:tav tm="100000">
                                          <p:val>
                                            <p:fltVal val="0"/>
                                          </p:val>
                                        </p:tav>
                                      </p:tavLst>
                                    </p:anim>
                                    <p:animEffect transition="in" filter="fade">
                                      <p:cBhvr>
                                        <p:cTn id="45" dur="500"/>
                                        <p:tgtEl>
                                          <p:spTgt spid="2"/>
                                        </p:tgtEl>
                                      </p:cBhvr>
                                    </p:animEffect>
                                  </p:childTnLst>
                                </p:cTn>
                              </p:par>
                              <p:par>
                                <p:cTn id="46" presetID="31" presetClass="entr" presetSubtype="0" fill="hold" grpId="0" nodeType="withEffect">
                                  <p:stCondLst>
                                    <p:cond delay="1400"/>
                                  </p:stCondLst>
                                  <p:iterate type="lt">
                                    <p:tmPct val="1923"/>
                                  </p:iterate>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 calcmode="lin" valueType="num">
                                      <p:cBhvr>
                                        <p:cTn id="50" dur="500" fill="hold"/>
                                        <p:tgtEl>
                                          <p:spTgt spid="11"/>
                                        </p:tgtEl>
                                        <p:attrNameLst>
                                          <p:attrName>style.rotation</p:attrName>
                                        </p:attrNameLst>
                                      </p:cBhvr>
                                      <p:tavLst>
                                        <p:tav tm="0">
                                          <p:val>
                                            <p:fltVal val="90"/>
                                          </p:val>
                                        </p:tav>
                                        <p:tav tm="100000">
                                          <p:val>
                                            <p:fltVal val="0"/>
                                          </p:val>
                                        </p:tav>
                                      </p:tavLst>
                                    </p:anim>
                                    <p:animEffect transition="in" filter="fade">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2" grpId="0"/>
      <p:bldP spid="3" grpId="0" bldLvl="0" animBg="1"/>
      <p:bldP spid="4" grpId="0" bldLvl="0" animBg="1"/>
      <p:bldP spid="5" grpId="0" bldLvl="0" animBg="1"/>
      <p:bldP spid="6" grpId="0" bldLvl="0" animBg="1"/>
      <p:bldP spid="7" grpId="0" bldLvl="0" animBg="1"/>
      <p:bldP spid="8" grpId="0" bldLvl="0" animBg="1"/>
      <p:bldP spid="9" grpId="0" bldLvl="0" animBg="1"/>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1</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8" name="组合 7"/>
          <p:cNvGrpSpPr/>
          <p:nvPr/>
        </p:nvGrpSpPr>
        <p:grpSpPr>
          <a:xfrm>
            <a:off x="2060749" y="2776519"/>
            <a:ext cx="1163495" cy="1747623"/>
            <a:chOff x="2052030" y="3002321"/>
            <a:chExt cx="1163638" cy="1747838"/>
          </a:xfrm>
          <a:effectLst>
            <a:outerShdw blurRad="50800" dist="38100" dir="2700000" algn="tl" rotWithShape="0">
              <a:prstClr val="black">
                <a:alpha val="40000"/>
              </a:prstClr>
            </a:outerShdw>
          </a:effectLst>
        </p:grpSpPr>
        <p:sp>
          <p:nvSpPr>
            <p:cNvPr id="2" name="任意多边形 1"/>
            <p:cNvSpPr/>
            <p:nvPr/>
          </p:nvSpPr>
          <p:spPr>
            <a:xfrm rot="12966304">
              <a:off x="2052030" y="3718284"/>
              <a:ext cx="1163638" cy="1031875"/>
            </a:xfrm>
            <a:custGeom>
              <a:avLst/>
              <a:gdLst>
                <a:gd name="connsiteX0" fmla="*/ 1052874 w 1164173"/>
                <a:gd name="connsiteY0" fmla="*/ 962340 h 1031654"/>
                <a:gd name="connsiteX1" fmla="*/ 1069057 w 1164173"/>
                <a:gd name="connsiteY1" fmla="*/ 858943 h 1031654"/>
                <a:gd name="connsiteX2" fmla="*/ 965659 w 1164173"/>
                <a:gd name="connsiteY2" fmla="*/ 842761 h 1031654"/>
                <a:gd name="connsiteX3" fmla="*/ 949477 w 1164173"/>
                <a:gd name="connsiteY3" fmla="*/ 946158 h 1031654"/>
                <a:gd name="connsiteX4" fmla="*/ 1052874 w 1164173"/>
                <a:gd name="connsiteY4" fmla="*/ 962340 h 1031654"/>
                <a:gd name="connsiteX5" fmla="*/ 1135899 w 1164173"/>
                <a:gd name="connsiteY5" fmla="*/ 1003380 h 1031654"/>
                <a:gd name="connsiteX6" fmla="*/ 1067640 w 1164173"/>
                <a:gd name="connsiteY6" fmla="*/ 1031654 h 1031654"/>
                <a:gd name="connsiteX7" fmla="*/ 102307 w 1164173"/>
                <a:gd name="connsiteY7" fmla="*/ 1031654 h 1031654"/>
                <a:gd name="connsiteX8" fmla="*/ 64732 w 1164173"/>
                <a:gd name="connsiteY8" fmla="*/ 1024068 h 1031654"/>
                <a:gd name="connsiteX9" fmla="*/ 59198 w 1164173"/>
                <a:gd name="connsiteY9" fmla="*/ 1020337 h 1031654"/>
                <a:gd name="connsiteX10" fmla="*/ 48283 w 1164173"/>
                <a:gd name="connsiteY10" fmla="*/ 1015422 h 1031654"/>
                <a:gd name="connsiteX11" fmla="*/ 36524 w 1164173"/>
                <a:gd name="connsiteY11" fmla="*/ 1005050 h 1031654"/>
                <a:gd name="connsiteX12" fmla="*/ 34048 w 1164173"/>
                <a:gd name="connsiteY12" fmla="*/ 1003380 h 1031654"/>
                <a:gd name="connsiteX13" fmla="*/ 33191 w 1164173"/>
                <a:gd name="connsiteY13" fmla="*/ 1002110 h 1031654"/>
                <a:gd name="connsiteX14" fmla="*/ 19535 w 1164173"/>
                <a:gd name="connsiteY14" fmla="*/ 990064 h 1031654"/>
                <a:gd name="connsiteX15" fmla="*/ 12949 w 1164173"/>
                <a:gd name="connsiteY15" fmla="*/ 883555 h 1031654"/>
                <a:gd name="connsiteX16" fmla="*/ 495615 w 1164173"/>
                <a:gd name="connsiteY16" fmla="*/ 47552 h 1031654"/>
                <a:gd name="connsiteX17" fmla="*/ 520972 w 1164173"/>
                <a:gd name="connsiteY17" fmla="*/ 18805 h 1031654"/>
                <a:gd name="connsiteX18" fmla="*/ 534039 w 1164173"/>
                <a:gd name="connsiteY18" fmla="*/ 12428 h 1031654"/>
                <a:gd name="connsiteX19" fmla="*/ 534278 w 1164173"/>
                <a:gd name="connsiteY19" fmla="*/ 12218 h 1031654"/>
                <a:gd name="connsiteX20" fmla="*/ 536772 w 1164173"/>
                <a:gd name="connsiteY20" fmla="*/ 11095 h 1031654"/>
                <a:gd name="connsiteX21" fmla="*/ 554231 w 1164173"/>
                <a:gd name="connsiteY21" fmla="*/ 2574 h 1031654"/>
                <a:gd name="connsiteX22" fmla="*/ 561466 w 1164173"/>
                <a:gd name="connsiteY22" fmla="*/ 2070 h 1031654"/>
                <a:gd name="connsiteX23" fmla="*/ 570612 w 1164173"/>
                <a:gd name="connsiteY23" fmla="*/ 0 h 1031654"/>
                <a:gd name="connsiteX24" fmla="*/ 580884 w 1164173"/>
                <a:gd name="connsiteY24" fmla="*/ 716 h 1031654"/>
                <a:gd name="connsiteX25" fmla="*/ 591149 w 1164173"/>
                <a:gd name="connsiteY25" fmla="*/ 1 h 1031654"/>
                <a:gd name="connsiteX26" fmla="*/ 600288 w 1164173"/>
                <a:gd name="connsiteY26" fmla="*/ 2070 h 1031654"/>
                <a:gd name="connsiteX27" fmla="*/ 607528 w 1164173"/>
                <a:gd name="connsiteY27" fmla="*/ 2574 h 1031654"/>
                <a:gd name="connsiteX28" fmla="*/ 625016 w 1164173"/>
                <a:gd name="connsiteY28" fmla="*/ 11107 h 1031654"/>
                <a:gd name="connsiteX29" fmla="*/ 627483 w 1164173"/>
                <a:gd name="connsiteY29" fmla="*/ 12218 h 1031654"/>
                <a:gd name="connsiteX30" fmla="*/ 627718 w 1164173"/>
                <a:gd name="connsiteY30" fmla="*/ 12426 h 1031654"/>
                <a:gd name="connsiteX31" fmla="*/ 640787 w 1164173"/>
                <a:gd name="connsiteY31" fmla="*/ 18804 h 1031654"/>
                <a:gd name="connsiteX32" fmla="*/ 666144 w 1164173"/>
                <a:gd name="connsiteY32" fmla="*/ 47552 h 1031654"/>
                <a:gd name="connsiteX33" fmla="*/ 1148811 w 1164173"/>
                <a:gd name="connsiteY33" fmla="*/ 883554 h 1031654"/>
                <a:gd name="connsiteX34" fmla="*/ 1150460 w 1164173"/>
                <a:gd name="connsiteY34" fmla="*/ 888458 h 1031654"/>
                <a:gd name="connsiteX35" fmla="*/ 1156587 w 1164173"/>
                <a:gd name="connsiteY35" fmla="*/ 897546 h 1031654"/>
                <a:gd name="connsiteX36" fmla="*/ 1164173 w 1164173"/>
                <a:gd name="connsiteY36" fmla="*/ 935121 h 1031654"/>
                <a:gd name="connsiteX37" fmla="*/ 1135899 w 1164173"/>
                <a:gd name="connsiteY37" fmla="*/ 1003380 h 1031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164173" h="1031654">
                  <a:moveTo>
                    <a:pt x="1052874" y="962340"/>
                  </a:moveTo>
                  <a:cubicBezTo>
                    <a:pt x="1085896" y="938256"/>
                    <a:pt x="1093141" y="891964"/>
                    <a:pt x="1069057" y="858943"/>
                  </a:cubicBezTo>
                  <a:cubicBezTo>
                    <a:pt x="1044973" y="825922"/>
                    <a:pt x="998680" y="818677"/>
                    <a:pt x="965659" y="842761"/>
                  </a:cubicBezTo>
                  <a:cubicBezTo>
                    <a:pt x="932638" y="866845"/>
                    <a:pt x="925393" y="913137"/>
                    <a:pt x="949477" y="946158"/>
                  </a:cubicBezTo>
                  <a:cubicBezTo>
                    <a:pt x="973561" y="979179"/>
                    <a:pt x="1019853" y="986424"/>
                    <a:pt x="1052874" y="962340"/>
                  </a:cubicBezTo>
                  <a:close/>
                  <a:moveTo>
                    <a:pt x="1135899" y="1003380"/>
                  </a:moveTo>
                  <a:cubicBezTo>
                    <a:pt x="1118430" y="1020849"/>
                    <a:pt x="1094297" y="1031654"/>
                    <a:pt x="1067640" y="1031654"/>
                  </a:cubicBezTo>
                  <a:lnTo>
                    <a:pt x="102307" y="1031654"/>
                  </a:lnTo>
                  <a:cubicBezTo>
                    <a:pt x="88978" y="1031654"/>
                    <a:pt x="76281" y="1028953"/>
                    <a:pt x="64732" y="1024068"/>
                  </a:cubicBezTo>
                  <a:lnTo>
                    <a:pt x="59198" y="1020337"/>
                  </a:lnTo>
                  <a:lnTo>
                    <a:pt x="48283" y="1015422"/>
                  </a:lnTo>
                  <a:lnTo>
                    <a:pt x="36524" y="1005050"/>
                  </a:lnTo>
                  <a:lnTo>
                    <a:pt x="34048" y="1003380"/>
                  </a:lnTo>
                  <a:lnTo>
                    <a:pt x="33191" y="1002110"/>
                  </a:lnTo>
                  <a:lnTo>
                    <a:pt x="19535" y="990064"/>
                  </a:lnTo>
                  <a:cubicBezTo>
                    <a:pt x="-3144" y="960050"/>
                    <a:pt x="-7044" y="918183"/>
                    <a:pt x="12949" y="883555"/>
                  </a:cubicBezTo>
                  <a:lnTo>
                    <a:pt x="495615" y="47552"/>
                  </a:lnTo>
                  <a:cubicBezTo>
                    <a:pt x="502280" y="36009"/>
                    <a:pt x="510968" y="26364"/>
                    <a:pt x="520972" y="18805"/>
                  </a:cubicBezTo>
                  <a:lnTo>
                    <a:pt x="534039" y="12428"/>
                  </a:lnTo>
                  <a:lnTo>
                    <a:pt x="534278" y="12218"/>
                  </a:lnTo>
                  <a:lnTo>
                    <a:pt x="536772" y="11095"/>
                  </a:lnTo>
                  <a:lnTo>
                    <a:pt x="554231" y="2574"/>
                  </a:lnTo>
                  <a:lnTo>
                    <a:pt x="561466" y="2070"/>
                  </a:lnTo>
                  <a:lnTo>
                    <a:pt x="570612" y="0"/>
                  </a:lnTo>
                  <a:lnTo>
                    <a:pt x="580884" y="716"/>
                  </a:lnTo>
                  <a:lnTo>
                    <a:pt x="591149" y="1"/>
                  </a:lnTo>
                  <a:lnTo>
                    <a:pt x="600288" y="2070"/>
                  </a:lnTo>
                  <a:lnTo>
                    <a:pt x="607528" y="2574"/>
                  </a:lnTo>
                  <a:lnTo>
                    <a:pt x="625016" y="11107"/>
                  </a:lnTo>
                  <a:lnTo>
                    <a:pt x="627483" y="12218"/>
                  </a:lnTo>
                  <a:lnTo>
                    <a:pt x="627718" y="12426"/>
                  </a:lnTo>
                  <a:lnTo>
                    <a:pt x="640787" y="18804"/>
                  </a:lnTo>
                  <a:cubicBezTo>
                    <a:pt x="650792" y="26363"/>
                    <a:pt x="659480" y="36009"/>
                    <a:pt x="666144" y="47552"/>
                  </a:cubicBezTo>
                  <a:lnTo>
                    <a:pt x="1148811" y="883554"/>
                  </a:lnTo>
                  <a:lnTo>
                    <a:pt x="1150460" y="888458"/>
                  </a:lnTo>
                  <a:lnTo>
                    <a:pt x="1156587" y="897546"/>
                  </a:lnTo>
                  <a:cubicBezTo>
                    <a:pt x="1161472" y="909095"/>
                    <a:pt x="1164173" y="921792"/>
                    <a:pt x="1164173" y="935121"/>
                  </a:cubicBezTo>
                  <a:cubicBezTo>
                    <a:pt x="1164173" y="961778"/>
                    <a:pt x="1153368" y="985911"/>
                    <a:pt x="1135899" y="1003380"/>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cxnSp>
          <p:nvCxnSpPr>
            <p:cNvPr id="13" name="直接箭头连接符 12"/>
            <p:cNvCxnSpPr/>
            <p:nvPr/>
          </p:nvCxnSpPr>
          <p:spPr>
            <a:xfrm flipV="1">
              <a:off x="2494943" y="3002321"/>
              <a:ext cx="0" cy="504825"/>
            </a:xfrm>
            <a:prstGeom prst="straightConnector1">
              <a:avLst/>
            </a:prstGeom>
            <a:ln>
              <a:solidFill>
                <a:srgbClr val="E40000"/>
              </a:solidFill>
              <a:tailEnd type="triangle"/>
            </a:ln>
          </p:spPr>
          <p:style>
            <a:lnRef idx="1">
              <a:schemeClr val="accent1"/>
            </a:lnRef>
            <a:fillRef idx="0">
              <a:schemeClr val="accent1"/>
            </a:fillRef>
            <a:effectRef idx="0">
              <a:schemeClr val="accent1"/>
            </a:effectRef>
            <a:fontRef idx="minor">
              <a:schemeClr val="tx1"/>
            </a:fontRef>
          </p:style>
        </p:cxnSp>
        <p:sp>
          <p:nvSpPr>
            <p:cNvPr id="3" name="文本框 5"/>
            <p:cNvSpPr txBox="1">
              <a:spLocks noChangeArrowheads="1"/>
            </p:cNvSpPr>
            <p:nvPr/>
          </p:nvSpPr>
          <p:spPr bwMode="auto">
            <a:xfrm>
              <a:off x="2531455" y="3975459"/>
              <a:ext cx="408990" cy="33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1600">
                  <a:solidFill>
                    <a:schemeClr val="bg1"/>
                  </a:solidFill>
                  <a:latin typeface="微软雅黑" panose="020B0503020204020204" charset="-122"/>
                </a:rPr>
                <a:t>01</a:t>
              </a:r>
            </a:p>
          </p:txBody>
        </p:sp>
      </p:grpSp>
      <p:grpSp>
        <p:nvGrpSpPr>
          <p:cNvPr id="9" name="组合 8"/>
          <p:cNvGrpSpPr/>
          <p:nvPr/>
        </p:nvGrpSpPr>
        <p:grpSpPr>
          <a:xfrm>
            <a:off x="3862339" y="3108266"/>
            <a:ext cx="1346034" cy="1973019"/>
            <a:chOff x="3853843" y="3334109"/>
            <a:chExt cx="1346200" cy="1973262"/>
          </a:xfrm>
          <a:effectLst>
            <a:outerShdw blurRad="50800" dist="38100" dir="2700000" algn="tl" rotWithShape="0">
              <a:prstClr val="black">
                <a:alpha val="40000"/>
              </a:prstClr>
            </a:outerShdw>
          </a:effectLst>
        </p:grpSpPr>
        <p:sp>
          <p:nvSpPr>
            <p:cNvPr id="4" name="任意多边形 3"/>
            <p:cNvSpPr/>
            <p:nvPr/>
          </p:nvSpPr>
          <p:spPr>
            <a:xfrm>
              <a:off x="3853843" y="3334109"/>
              <a:ext cx="1346200" cy="1446212"/>
            </a:xfrm>
            <a:custGeom>
              <a:avLst/>
              <a:gdLst>
                <a:gd name="connsiteX0" fmla="*/ 170487 w 1345719"/>
                <a:gd name="connsiteY0" fmla="*/ 1152570 h 1446325"/>
                <a:gd name="connsiteX1" fmla="*/ 75237 w 1345719"/>
                <a:gd name="connsiteY1" fmla="*/ 1245439 h 1446325"/>
                <a:gd name="connsiteX2" fmla="*/ 170487 w 1345719"/>
                <a:gd name="connsiteY2" fmla="*/ 1338308 h 1446325"/>
                <a:gd name="connsiteX3" fmla="*/ 265737 w 1345719"/>
                <a:gd name="connsiteY3" fmla="*/ 1245439 h 1446325"/>
                <a:gd name="connsiteX4" fmla="*/ 170487 w 1345719"/>
                <a:gd name="connsiteY4" fmla="*/ 1152570 h 1446325"/>
                <a:gd name="connsiteX5" fmla="*/ 229941 w 1345719"/>
                <a:gd name="connsiteY5" fmla="*/ 1457 h 1446325"/>
                <a:gd name="connsiteX6" fmla="*/ 319553 w 1345719"/>
                <a:gd name="connsiteY6" fmla="*/ 23145 h 1446325"/>
                <a:gd name="connsiteX7" fmla="*/ 1292832 w 1345719"/>
                <a:gd name="connsiteY7" fmla="*/ 733005 h 1446325"/>
                <a:gd name="connsiteX8" fmla="*/ 1325137 w 1345719"/>
                <a:gd name="connsiteY8" fmla="*/ 768284 h 1446325"/>
                <a:gd name="connsiteX9" fmla="*/ 1327973 w 1345719"/>
                <a:gd name="connsiteY9" fmla="*/ 776116 h 1446325"/>
                <a:gd name="connsiteX10" fmla="*/ 1335364 w 1345719"/>
                <a:gd name="connsiteY10" fmla="*/ 789097 h 1446325"/>
                <a:gd name="connsiteX11" fmla="*/ 1339593 w 1345719"/>
                <a:gd name="connsiteY11" fmla="*/ 808201 h 1446325"/>
                <a:gd name="connsiteX12" fmla="*/ 1340862 w 1345719"/>
                <a:gd name="connsiteY12" fmla="*/ 811706 h 1446325"/>
                <a:gd name="connsiteX13" fmla="*/ 1340792 w 1345719"/>
                <a:gd name="connsiteY13" fmla="*/ 813617 h 1446325"/>
                <a:gd name="connsiteX14" fmla="*/ 1345702 w 1345719"/>
                <a:gd name="connsiteY14" fmla="*/ 835803 h 1446325"/>
                <a:gd name="connsiteX15" fmla="*/ 1274021 w 1345719"/>
                <a:gd name="connsiteY15" fmla="*/ 948033 h 1446325"/>
                <a:gd name="connsiteX16" fmla="*/ 172626 w 1345719"/>
                <a:gd name="connsiteY16" fmla="*/ 1435987 h 1446325"/>
                <a:gd name="connsiteX17" fmla="*/ 125921 w 1345719"/>
                <a:gd name="connsiteY17" fmla="*/ 1446325 h 1446325"/>
                <a:gd name="connsiteX18" fmla="*/ 108057 w 1345719"/>
                <a:gd name="connsiteY18" fmla="*/ 1443146 h 1446325"/>
                <a:gd name="connsiteX19" fmla="*/ 107662 w 1345719"/>
                <a:gd name="connsiteY19" fmla="*/ 1443182 h 1446325"/>
                <a:gd name="connsiteX20" fmla="*/ 104321 w 1345719"/>
                <a:gd name="connsiteY20" fmla="*/ 1442479 h 1446325"/>
                <a:gd name="connsiteX21" fmla="*/ 80452 w 1345719"/>
                <a:gd name="connsiteY21" fmla="*/ 1438232 h 1446325"/>
                <a:gd name="connsiteX22" fmla="*/ 72788 w 1345719"/>
                <a:gd name="connsiteY22" fmla="*/ 1433421 h 1446325"/>
                <a:gd name="connsiteX23" fmla="*/ 62044 w 1345719"/>
                <a:gd name="connsiteY23" fmla="*/ 1428782 h 1446325"/>
                <a:gd name="connsiteX24" fmla="*/ 52214 w 1345719"/>
                <a:gd name="connsiteY24" fmla="*/ 1420507 h 1446325"/>
                <a:gd name="connsiteX25" fmla="*/ 41338 w 1345719"/>
                <a:gd name="connsiteY25" fmla="*/ 1413679 h 1446325"/>
                <a:gd name="connsiteX26" fmla="*/ 33645 w 1345719"/>
                <a:gd name="connsiteY26" fmla="*/ 1404872 h 1446325"/>
                <a:gd name="connsiteX27" fmla="*/ 26716 w 1345719"/>
                <a:gd name="connsiteY27" fmla="*/ 1399040 h 1446325"/>
                <a:gd name="connsiteX28" fmla="*/ 15359 w 1345719"/>
                <a:gd name="connsiteY28" fmla="*/ 1377578 h 1446325"/>
                <a:gd name="connsiteX29" fmla="*/ 13689 w 1345719"/>
                <a:gd name="connsiteY29" fmla="*/ 1374643 h 1446325"/>
                <a:gd name="connsiteX30" fmla="*/ 13605 w 1345719"/>
                <a:gd name="connsiteY30" fmla="*/ 1374261 h 1446325"/>
                <a:gd name="connsiteX31" fmla="*/ 5119 w 1345719"/>
                <a:gd name="connsiteY31" fmla="*/ 1358219 h 1446325"/>
                <a:gd name="connsiteX32" fmla="*/ 693 w 1345719"/>
                <a:gd name="connsiteY32" fmla="*/ 1310588 h 1446325"/>
                <a:gd name="connsiteX33" fmla="*/ 25982 w 1345719"/>
                <a:gd name="connsiteY33" fmla="*/ 1074146 h 1446325"/>
                <a:gd name="connsiteX34" fmla="*/ 332057 w 1345719"/>
                <a:gd name="connsiteY34" fmla="*/ 938546 h 1446325"/>
                <a:gd name="connsiteX35" fmla="*/ 389498 w 1345719"/>
                <a:gd name="connsiteY35" fmla="*/ 848612 h 1446325"/>
                <a:gd name="connsiteX36" fmla="*/ 385563 w 1345719"/>
                <a:gd name="connsiteY36" fmla="*/ 830832 h 1446325"/>
                <a:gd name="connsiteX37" fmla="*/ 385619 w 1345719"/>
                <a:gd name="connsiteY37" fmla="*/ 829301 h 1446325"/>
                <a:gd name="connsiteX38" fmla="*/ 384602 w 1345719"/>
                <a:gd name="connsiteY38" fmla="*/ 826493 h 1446325"/>
                <a:gd name="connsiteX39" fmla="*/ 381214 w 1345719"/>
                <a:gd name="connsiteY39" fmla="*/ 811184 h 1446325"/>
                <a:gd name="connsiteX40" fmla="*/ 375291 w 1345719"/>
                <a:gd name="connsiteY40" fmla="*/ 800781 h 1446325"/>
                <a:gd name="connsiteX41" fmla="*/ 373019 w 1345719"/>
                <a:gd name="connsiteY41" fmla="*/ 794506 h 1446325"/>
                <a:gd name="connsiteX42" fmla="*/ 347131 w 1345719"/>
                <a:gd name="connsiteY42" fmla="*/ 766235 h 1446325"/>
                <a:gd name="connsiteX43" fmla="*/ 79772 w 1345719"/>
                <a:gd name="connsiteY43" fmla="*/ 571237 h 1446325"/>
                <a:gd name="connsiteX44" fmla="*/ 128808 w 1345719"/>
                <a:gd name="connsiteY44" fmla="*/ 112775 h 1446325"/>
                <a:gd name="connsiteX45" fmla="*/ 130751 w 1345719"/>
                <a:gd name="connsiteY45" fmla="*/ 106618 h 1446325"/>
                <a:gd name="connsiteX46" fmla="*/ 131257 w 1345719"/>
                <a:gd name="connsiteY46" fmla="*/ 92950 h 1446325"/>
                <a:gd name="connsiteX47" fmla="*/ 151240 w 1345719"/>
                <a:gd name="connsiteY47" fmla="*/ 49487 h 1446325"/>
                <a:gd name="connsiteX48" fmla="*/ 229941 w 1345719"/>
                <a:gd name="connsiteY48" fmla="*/ 1457 h 144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345719" h="1446325">
                  <a:moveTo>
                    <a:pt x="170487" y="1152570"/>
                  </a:moveTo>
                  <a:cubicBezTo>
                    <a:pt x="117882" y="1152570"/>
                    <a:pt x="75237" y="1194149"/>
                    <a:pt x="75237" y="1245439"/>
                  </a:cubicBezTo>
                  <a:cubicBezTo>
                    <a:pt x="75237" y="1296729"/>
                    <a:pt x="117882" y="1338308"/>
                    <a:pt x="170487" y="1338308"/>
                  </a:cubicBezTo>
                  <a:cubicBezTo>
                    <a:pt x="223092" y="1338308"/>
                    <a:pt x="265737" y="1296729"/>
                    <a:pt x="265737" y="1245439"/>
                  </a:cubicBezTo>
                  <a:cubicBezTo>
                    <a:pt x="265737" y="1194149"/>
                    <a:pt x="223092" y="1152570"/>
                    <a:pt x="170487" y="1152570"/>
                  </a:cubicBezTo>
                  <a:close/>
                  <a:moveTo>
                    <a:pt x="229941" y="1457"/>
                  </a:moveTo>
                  <a:cubicBezTo>
                    <a:pt x="260400" y="-3310"/>
                    <a:pt x="292677" y="3543"/>
                    <a:pt x="319553" y="23145"/>
                  </a:cubicBezTo>
                  <a:lnTo>
                    <a:pt x="1292832" y="733005"/>
                  </a:lnTo>
                  <a:cubicBezTo>
                    <a:pt x="1306271" y="742807"/>
                    <a:pt x="1317086" y="754866"/>
                    <a:pt x="1325137" y="768284"/>
                  </a:cubicBezTo>
                  <a:lnTo>
                    <a:pt x="1327973" y="776116"/>
                  </a:lnTo>
                  <a:lnTo>
                    <a:pt x="1335364" y="789097"/>
                  </a:lnTo>
                  <a:lnTo>
                    <a:pt x="1339593" y="808201"/>
                  </a:lnTo>
                  <a:lnTo>
                    <a:pt x="1340862" y="811706"/>
                  </a:lnTo>
                  <a:lnTo>
                    <a:pt x="1340792" y="813617"/>
                  </a:lnTo>
                  <a:lnTo>
                    <a:pt x="1345702" y="835803"/>
                  </a:lnTo>
                  <a:cubicBezTo>
                    <a:pt x="1346497" y="882742"/>
                    <a:pt x="1319642" y="927821"/>
                    <a:pt x="1274021" y="948033"/>
                  </a:cubicBezTo>
                  <a:lnTo>
                    <a:pt x="172626" y="1435987"/>
                  </a:lnTo>
                  <a:cubicBezTo>
                    <a:pt x="157418" y="1442724"/>
                    <a:pt x="141565" y="1446060"/>
                    <a:pt x="125921" y="1446325"/>
                  </a:cubicBezTo>
                  <a:lnTo>
                    <a:pt x="108057" y="1443146"/>
                  </a:lnTo>
                  <a:lnTo>
                    <a:pt x="107662" y="1443182"/>
                  </a:lnTo>
                  <a:lnTo>
                    <a:pt x="104321" y="1442479"/>
                  </a:lnTo>
                  <a:lnTo>
                    <a:pt x="80452" y="1438232"/>
                  </a:lnTo>
                  <a:lnTo>
                    <a:pt x="72788" y="1433421"/>
                  </a:lnTo>
                  <a:lnTo>
                    <a:pt x="62044" y="1428782"/>
                  </a:lnTo>
                  <a:lnTo>
                    <a:pt x="52214" y="1420507"/>
                  </a:lnTo>
                  <a:lnTo>
                    <a:pt x="41338" y="1413679"/>
                  </a:lnTo>
                  <a:lnTo>
                    <a:pt x="33645" y="1404872"/>
                  </a:lnTo>
                  <a:lnTo>
                    <a:pt x="26716" y="1399040"/>
                  </a:lnTo>
                  <a:lnTo>
                    <a:pt x="15359" y="1377578"/>
                  </a:lnTo>
                  <a:lnTo>
                    <a:pt x="13689" y="1374643"/>
                  </a:lnTo>
                  <a:lnTo>
                    <a:pt x="13605" y="1374261"/>
                  </a:lnTo>
                  <a:lnTo>
                    <a:pt x="5119" y="1358219"/>
                  </a:lnTo>
                  <a:cubicBezTo>
                    <a:pt x="590" y="1343241"/>
                    <a:pt x="-1076" y="1327127"/>
                    <a:pt x="693" y="1310588"/>
                  </a:cubicBezTo>
                  <a:lnTo>
                    <a:pt x="25982" y="1074146"/>
                  </a:lnTo>
                  <a:lnTo>
                    <a:pt x="332057" y="938546"/>
                  </a:lnTo>
                  <a:cubicBezTo>
                    <a:pt x="368615" y="922349"/>
                    <a:pt x="390135" y="886225"/>
                    <a:pt x="389498" y="848612"/>
                  </a:cubicBezTo>
                  <a:lnTo>
                    <a:pt x="385563" y="830832"/>
                  </a:lnTo>
                  <a:lnTo>
                    <a:pt x="385619" y="829301"/>
                  </a:lnTo>
                  <a:lnTo>
                    <a:pt x="384602" y="826493"/>
                  </a:lnTo>
                  <a:lnTo>
                    <a:pt x="381214" y="811184"/>
                  </a:lnTo>
                  <a:lnTo>
                    <a:pt x="375291" y="800781"/>
                  </a:lnTo>
                  <a:lnTo>
                    <a:pt x="373019" y="794506"/>
                  </a:lnTo>
                  <a:cubicBezTo>
                    <a:pt x="366567" y="783753"/>
                    <a:pt x="357900" y="774089"/>
                    <a:pt x="347131" y="766235"/>
                  </a:cubicBezTo>
                  <a:lnTo>
                    <a:pt x="79772" y="571237"/>
                  </a:lnTo>
                  <a:lnTo>
                    <a:pt x="128808" y="112775"/>
                  </a:lnTo>
                  <a:lnTo>
                    <a:pt x="130751" y="106618"/>
                  </a:lnTo>
                  <a:lnTo>
                    <a:pt x="131257" y="92950"/>
                  </a:lnTo>
                  <a:cubicBezTo>
                    <a:pt x="134825" y="77714"/>
                    <a:pt x="141438" y="62926"/>
                    <a:pt x="151240" y="49487"/>
                  </a:cubicBezTo>
                  <a:cubicBezTo>
                    <a:pt x="170842" y="22611"/>
                    <a:pt x="199482" y="6225"/>
                    <a:pt x="229941" y="1457"/>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cxnSp>
          <p:nvCxnSpPr>
            <p:cNvPr id="6" name="直接箭头连接符 5"/>
            <p:cNvCxnSpPr/>
            <p:nvPr/>
          </p:nvCxnSpPr>
          <p:spPr>
            <a:xfrm>
              <a:off x="3999893" y="4780321"/>
              <a:ext cx="0" cy="527050"/>
            </a:xfrm>
            <a:prstGeom prst="straightConnector1">
              <a:avLst/>
            </a:prstGeom>
            <a:ln>
              <a:solidFill>
                <a:srgbClr val="E40000"/>
              </a:solidFill>
              <a:tailEnd type="triangle"/>
            </a:ln>
          </p:spPr>
          <p:style>
            <a:lnRef idx="1">
              <a:schemeClr val="accent1"/>
            </a:lnRef>
            <a:fillRef idx="0">
              <a:schemeClr val="accent1"/>
            </a:fillRef>
            <a:effectRef idx="0">
              <a:schemeClr val="accent1"/>
            </a:effectRef>
            <a:fontRef idx="minor">
              <a:schemeClr val="tx1"/>
            </a:fontRef>
          </p:style>
        </p:cxnSp>
        <p:sp>
          <p:nvSpPr>
            <p:cNvPr id="5" name="文本框 6"/>
            <p:cNvSpPr txBox="1">
              <a:spLocks noChangeArrowheads="1"/>
            </p:cNvSpPr>
            <p:nvPr/>
          </p:nvSpPr>
          <p:spPr bwMode="auto">
            <a:xfrm>
              <a:off x="4379305" y="3945296"/>
              <a:ext cx="464877" cy="396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2000">
                  <a:solidFill>
                    <a:schemeClr val="bg1"/>
                  </a:solidFill>
                  <a:latin typeface="微软雅黑" panose="020B0503020204020204" charset="-122"/>
                </a:rPr>
                <a:t>02</a:t>
              </a:r>
            </a:p>
          </p:txBody>
        </p:sp>
      </p:grpSp>
      <p:grpSp>
        <p:nvGrpSpPr>
          <p:cNvPr id="11" name="组合 10"/>
          <p:cNvGrpSpPr/>
          <p:nvPr/>
        </p:nvGrpSpPr>
        <p:grpSpPr>
          <a:xfrm>
            <a:off x="5360754" y="2595566"/>
            <a:ext cx="1452383" cy="2057146"/>
            <a:chOff x="5352443" y="2821346"/>
            <a:chExt cx="1452562" cy="2057400"/>
          </a:xfrm>
          <a:effectLst>
            <a:outerShdw blurRad="50800" dist="38100" dir="2700000" algn="tl" rotWithShape="0">
              <a:prstClr val="black">
                <a:alpha val="40000"/>
              </a:prstClr>
            </a:outerShdw>
          </a:effectLst>
        </p:grpSpPr>
        <p:sp>
          <p:nvSpPr>
            <p:cNvPr id="7" name="任意多边形 6"/>
            <p:cNvSpPr/>
            <p:nvPr/>
          </p:nvSpPr>
          <p:spPr>
            <a:xfrm rot="12966304">
              <a:off x="5352443" y="3591284"/>
              <a:ext cx="1452562" cy="1287462"/>
            </a:xfrm>
            <a:custGeom>
              <a:avLst/>
              <a:gdLst>
                <a:gd name="connsiteX0" fmla="*/ 1313889 w 1452780"/>
                <a:gd name="connsiteY0" fmla="*/ 1200911 h 1287408"/>
                <a:gd name="connsiteX1" fmla="*/ 1334084 w 1452780"/>
                <a:gd name="connsiteY1" fmla="*/ 1071881 h 1287408"/>
                <a:gd name="connsiteX2" fmla="*/ 1205053 w 1452780"/>
                <a:gd name="connsiteY2" fmla="*/ 1051687 h 1287408"/>
                <a:gd name="connsiteX3" fmla="*/ 1184859 w 1452780"/>
                <a:gd name="connsiteY3" fmla="*/ 1180717 h 1287408"/>
                <a:gd name="connsiteX4" fmla="*/ 1313889 w 1452780"/>
                <a:gd name="connsiteY4" fmla="*/ 1200911 h 1287408"/>
                <a:gd name="connsiteX5" fmla="*/ 1417497 w 1452780"/>
                <a:gd name="connsiteY5" fmla="*/ 1252125 h 1287408"/>
                <a:gd name="connsiteX6" fmla="*/ 1332316 w 1452780"/>
                <a:gd name="connsiteY6" fmla="*/ 1287408 h 1287408"/>
                <a:gd name="connsiteX7" fmla="*/ 127670 w 1452780"/>
                <a:gd name="connsiteY7" fmla="*/ 1287408 h 1287408"/>
                <a:gd name="connsiteX8" fmla="*/ 80780 w 1452780"/>
                <a:gd name="connsiteY8" fmla="*/ 1277941 h 1287408"/>
                <a:gd name="connsiteX9" fmla="*/ 73874 w 1452780"/>
                <a:gd name="connsiteY9" fmla="*/ 1273285 h 1287408"/>
                <a:gd name="connsiteX10" fmla="*/ 60253 w 1452780"/>
                <a:gd name="connsiteY10" fmla="*/ 1267152 h 1287408"/>
                <a:gd name="connsiteX11" fmla="*/ 45579 w 1452780"/>
                <a:gd name="connsiteY11" fmla="*/ 1254209 h 1287408"/>
                <a:gd name="connsiteX12" fmla="*/ 42489 w 1452780"/>
                <a:gd name="connsiteY12" fmla="*/ 1252125 h 1287408"/>
                <a:gd name="connsiteX13" fmla="*/ 41419 w 1452780"/>
                <a:gd name="connsiteY13" fmla="*/ 1250540 h 1287408"/>
                <a:gd name="connsiteX14" fmla="*/ 24378 w 1452780"/>
                <a:gd name="connsiteY14" fmla="*/ 1235508 h 1287408"/>
                <a:gd name="connsiteX15" fmla="*/ 16159 w 1452780"/>
                <a:gd name="connsiteY15" fmla="*/ 1102594 h 1287408"/>
                <a:gd name="connsiteX16" fmla="*/ 618482 w 1452780"/>
                <a:gd name="connsiteY16" fmla="*/ 59341 h 1287408"/>
                <a:gd name="connsiteX17" fmla="*/ 650125 w 1452780"/>
                <a:gd name="connsiteY17" fmla="*/ 23467 h 1287408"/>
                <a:gd name="connsiteX18" fmla="*/ 666431 w 1452780"/>
                <a:gd name="connsiteY18" fmla="*/ 15509 h 1287408"/>
                <a:gd name="connsiteX19" fmla="*/ 666729 w 1452780"/>
                <a:gd name="connsiteY19" fmla="*/ 15247 h 1287408"/>
                <a:gd name="connsiteX20" fmla="*/ 669842 w 1452780"/>
                <a:gd name="connsiteY20" fmla="*/ 13846 h 1287408"/>
                <a:gd name="connsiteX21" fmla="*/ 691629 w 1452780"/>
                <a:gd name="connsiteY21" fmla="*/ 3212 h 1287408"/>
                <a:gd name="connsiteX22" fmla="*/ 700657 w 1452780"/>
                <a:gd name="connsiteY22" fmla="*/ 2583 h 1287408"/>
                <a:gd name="connsiteX23" fmla="*/ 712071 w 1452780"/>
                <a:gd name="connsiteY23" fmla="*/ 0 h 1287408"/>
                <a:gd name="connsiteX24" fmla="*/ 724889 w 1452780"/>
                <a:gd name="connsiteY24" fmla="*/ 893 h 1287408"/>
                <a:gd name="connsiteX25" fmla="*/ 737699 w 1452780"/>
                <a:gd name="connsiteY25" fmla="*/ 1 h 1287408"/>
                <a:gd name="connsiteX26" fmla="*/ 749104 w 1452780"/>
                <a:gd name="connsiteY26" fmla="*/ 2583 h 1287408"/>
                <a:gd name="connsiteX27" fmla="*/ 758139 w 1452780"/>
                <a:gd name="connsiteY27" fmla="*/ 3212 h 1287408"/>
                <a:gd name="connsiteX28" fmla="*/ 779962 w 1452780"/>
                <a:gd name="connsiteY28" fmla="*/ 13860 h 1287408"/>
                <a:gd name="connsiteX29" fmla="*/ 783041 w 1452780"/>
                <a:gd name="connsiteY29" fmla="*/ 15247 h 1287408"/>
                <a:gd name="connsiteX30" fmla="*/ 783334 w 1452780"/>
                <a:gd name="connsiteY30" fmla="*/ 15506 h 1287408"/>
                <a:gd name="connsiteX31" fmla="*/ 799643 w 1452780"/>
                <a:gd name="connsiteY31" fmla="*/ 23466 h 1287408"/>
                <a:gd name="connsiteX32" fmla="*/ 831286 w 1452780"/>
                <a:gd name="connsiteY32" fmla="*/ 59341 h 1287408"/>
                <a:gd name="connsiteX33" fmla="*/ 950182 w 1452780"/>
                <a:gd name="connsiteY33" fmla="*/ 265273 h 1287408"/>
                <a:gd name="connsiteX34" fmla="*/ 782798 w 1452780"/>
                <a:gd name="connsiteY34" fmla="*/ 555190 h 1287408"/>
                <a:gd name="connsiteX35" fmla="*/ 789384 w 1452780"/>
                <a:gd name="connsiteY35" fmla="*/ 661699 h 1287408"/>
                <a:gd name="connsiteX36" fmla="*/ 803040 w 1452780"/>
                <a:gd name="connsiteY36" fmla="*/ 673745 h 1287408"/>
                <a:gd name="connsiteX37" fmla="*/ 803897 w 1452780"/>
                <a:gd name="connsiteY37" fmla="*/ 675015 h 1287408"/>
                <a:gd name="connsiteX38" fmla="*/ 806373 w 1452780"/>
                <a:gd name="connsiteY38" fmla="*/ 676685 h 1287408"/>
                <a:gd name="connsiteX39" fmla="*/ 818132 w 1452780"/>
                <a:gd name="connsiteY39" fmla="*/ 687057 h 1287408"/>
                <a:gd name="connsiteX40" fmla="*/ 829047 w 1452780"/>
                <a:gd name="connsiteY40" fmla="*/ 691972 h 1287408"/>
                <a:gd name="connsiteX41" fmla="*/ 834581 w 1452780"/>
                <a:gd name="connsiteY41" fmla="*/ 695703 h 1287408"/>
                <a:gd name="connsiteX42" fmla="*/ 872156 w 1452780"/>
                <a:gd name="connsiteY42" fmla="*/ 703289 h 1287408"/>
                <a:gd name="connsiteX43" fmla="*/ 1203071 w 1452780"/>
                <a:gd name="connsiteY43" fmla="*/ 703289 h 1287408"/>
                <a:gd name="connsiteX44" fmla="*/ 1433610 w 1452780"/>
                <a:gd name="connsiteY44" fmla="*/ 1102593 h 1287408"/>
                <a:gd name="connsiteX45" fmla="*/ 1435668 w 1452780"/>
                <a:gd name="connsiteY45" fmla="*/ 1108713 h 1287408"/>
                <a:gd name="connsiteX46" fmla="*/ 1443313 w 1452780"/>
                <a:gd name="connsiteY46" fmla="*/ 1120054 h 1287408"/>
                <a:gd name="connsiteX47" fmla="*/ 1452780 w 1452780"/>
                <a:gd name="connsiteY47" fmla="*/ 1166944 h 1287408"/>
                <a:gd name="connsiteX48" fmla="*/ 1417497 w 1452780"/>
                <a:gd name="connsiteY48" fmla="*/ 1252125 h 128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452780" h="1287408">
                  <a:moveTo>
                    <a:pt x="1313889" y="1200911"/>
                  </a:moveTo>
                  <a:cubicBezTo>
                    <a:pt x="1355097" y="1170856"/>
                    <a:pt x="1364139" y="1113088"/>
                    <a:pt x="1334084" y="1071881"/>
                  </a:cubicBezTo>
                  <a:cubicBezTo>
                    <a:pt x="1304030" y="1030674"/>
                    <a:pt x="1246260" y="1021633"/>
                    <a:pt x="1205053" y="1051687"/>
                  </a:cubicBezTo>
                  <a:cubicBezTo>
                    <a:pt x="1163846" y="1081742"/>
                    <a:pt x="1154805" y="1139510"/>
                    <a:pt x="1184859" y="1180717"/>
                  </a:cubicBezTo>
                  <a:cubicBezTo>
                    <a:pt x="1214914" y="1221924"/>
                    <a:pt x="1272682" y="1230965"/>
                    <a:pt x="1313889" y="1200911"/>
                  </a:cubicBezTo>
                  <a:close/>
                  <a:moveTo>
                    <a:pt x="1417497" y="1252125"/>
                  </a:moveTo>
                  <a:cubicBezTo>
                    <a:pt x="1395697" y="1273925"/>
                    <a:pt x="1365581" y="1287408"/>
                    <a:pt x="1332316" y="1287408"/>
                  </a:cubicBezTo>
                  <a:lnTo>
                    <a:pt x="127670" y="1287408"/>
                  </a:lnTo>
                  <a:cubicBezTo>
                    <a:pt x="111036" y="1287408"/>
                    <a:pt x="95192" y="1284038"/>
                    <a:pt x="80780" y="1277941"/>
                  </a:cubicBezTo>
                  <a:lnTo>
                    <a:pt x="73874" y="1273285"/>
                  </a:lnTo>
                  <a:lnTo>
                    <a:pt x="60253" y="1267152"/>
                  </a:lnTo>
                  <a:lnTo>
                    <a:pt x="45579" y="1254209"/>
                  </a:lnTo>
                  <a:lnTo>
                    <a:pt x="42489" y="1252125"/>
                  </a:lnTo>
                  <a:lnTo>
                    <a:pt x="41419" y="1250540"/>
                  </a:lnTo>
                  <a:lnTo>
                    <a:pt x="24378" y="1235508"/>
                  </a:lnTo>
                  <a:cubicBezTo>
                    <a:pt x="-3923" y="1198053"/>
                    <a:pt x="-8790" y="1145807"/>
                    <a:pt x="16159" y="1102594"/>
                  </a:cubicBezTo>
                  <a:lnTo>
                    <a:pt x="618482" y="59341"/>
                  </a:lnTo>
                  <a:cubicBezTo>
                    <a:pt x="626799" y="44936"/>
                    <a:pt x="637641" y="32900"/>
                    <a:pt x="650125" y="23467"/>
                  </a:cubicBezTo>
                  <a:lnTo>
                    <a:pt x="666431" y="15509"/>
                  </a:lnTo>
                  <a:lnTo>
                    <a:pt x="666729" y="15247"/>
                  </a:lnTo>
                  <a:lnTo>
                    <a:pt x="669842" y="13846"/>
                  </a:lnTo>
                  <a:lnTo>
                    <a:pt x="691629" y="3212"/>
                  </a:lnTo>
                  <a:lnTo>
                    <a:pt x="700657" y="2583"/>
                  </a:lnTo>
                  <a:lnTo>
                    <a:pt x="712071" y="0"/>
                  </a:lnTo>
                  <a:lnTo>
                    <a:pt x="724889" y="893"/>
                  </a:lnTo>
                  <a:lnTo>
                    <a:pt x="737699" y="1"/>
                  </a:lnTo>
                  <a:lnTo>
                    <a:pt x="749104" y="2583"/>
                  </a:lnTo>
                  <a:lnTo>
                    <a:pt x="758139" y="3212"/>
                  </a:lnTo>
                  <a:lnTo>
                    <a:pt x="779962" y="13860"/>
                  </a:lnTo>
                  <a:lnTo>
                    <a:pt x="783041" y="15247"/>
                  </a:lnTo>
                  <a:lnTo>
                    <a:pt x="783334" y="15506"/>
                  </a:lnTo>
                  <a:lnTo>
                    <a:pt x="799643" y="23466"/>
                  </a:lnTo>
                  <a:cubicBezTo>
                    <a:pt x="812128" y="32899"/>
                    <a:pt x="822970" y="44936"/>
                    <a:pt x="831286" y="59341"/>
                  </a:cubicBezTo>
                  <a:lnTo>
                    <a:pt x="950182" y="265273"/>
                  </a:lnTo>
                  <a:lnTo>
                    <a:pt x="782798" y="555190"/>
                  </a:lnTo>
                  <a:cubicBezTo>
                    <a:pt x="762805" y="589818"/>
                    <a:pt x="766705" y="631685"/>
                    <a:pt x="789384" y="661699"/>
                  </a:cubicBezTo>
                  <a:lnTo>
                    <a:pt x="803040" y="673745"/>
                  </a:lnTo>
                  <a:lnTo>
                    <a:pt x="803897" y="675015"/>
                  </a:lnTo>
                  <a:lnTo>
                    <a:pt x="806373" y="676685"/>
                  </a:lnTo>
                  <a:lnTo>
                    <a:pt x="818132" y="687057"/>
                  </a:lnTo>
                  <a:lnTo>
                    <a:pt x="829047" y="691972"/>
                  </a:lnTo>
                  <a:lnTo>
                    <a:pt x="834581" y="695703"/>
                  </a:lnTo>
                  <a:cubicBezTo>
                    <a:pt x="846130" y="700588"/>
                    <a:pt x="858827" y="703289"/>
                    <a:pt x="872156" y="703289"/>
                  </a:cubicBezTo>
                  <a:lnTo>
                    <a:pt x="1203071" y="703289"/>
                  </a:lnTo>
                  <a:lnTo>
                    <a:pt x="1433610" y="1102593"/>
                  </a:lnTo>
                  <a:lnTo>
                    <a:pt x="1435668" y="1108713"/>
                  </a:lnTo>
                  <a:lnTo>
                    <a:pt x="1443313" y="1120054"/>
                  </a:lnTo>
                  <a:cubicBezTo>
                    <a:pt x="1449409" y="1134466"/>
                    <a:pt x="1452780" y="1150311"/>
                    <a:pt x="1452780" y="1166944"/>
                  </a:cubicBezTo>
                  <a:cubicBezTo>
                    <a:pt x="1452780" y="1200209"/>
                    <a:pt x="1439296" y="1230325"/>
                    <a:pt x="1417497" y="1252125"/>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cxnSp>
          <p:nvCxnSpPr>
            <p:cNvPr id="14" name="直接箭头连接符 13"/>
            <p:cNvCxnSpPr/>
            <p:nvPr/>
          </p:nvCxnSpPr>
          <p:spPr>
            <a:xfrm flipV="1">
              <a:off x="5914418" y="2821346"/>
              <a:ext cx="0" cy="504825"/>
            </a:xfrm>
            <a:prstGeom prst="straightConnector1">
              <a:avLst/>
            </a:prstGeom>
            <a:ln>
              <a:solidFill>
                <a:srgbClr val="E40000"/>
              </a:solidFill>
              <a:tailEnd type="triangle"/>
            </a:ln>
          </p:spPr>
          <p:style>
            <a:lnRef idx="1">
              <a:schemeClr val="accent1"/>
            </a:lnRef>
            <a:fillRef idx="0">
              <a:schemeClr val="accent1"/>
            </a:fillRef>
            <a:effectRef idx="0">
              <a:schemeClr val="accent1"/>
            </a:effectRef>
            <a:fontRef idx="minor">
              <a:schemeClr val="tx1"/>
            </a:fontRef>
          </p:style>
        </p:cxnSp>
        <p:sp>
          <p:nvSpPr>
            <p:cNvPr id="24" name="文本框 7"/>
            <p:cNvSpPr txBox="1">
              <a:spLocks noChangeArrowheads="1"/>
            </p:cNvSpPr>
            <p:nvPr/>
          </p:nvSpPr>
          <p:spPr bwMode="auto">
            <a:xfrm>
              <a:off x="6143018" y="3913546"/>
              <a:ext cx="522034" cy="45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2400">
                  <a:solidFill>
                    <a:schemeClr val="bg1"/>
                  </a:solidFill>
                  <a:latin typeface="微软雅黑" panose="020B0503020204020204" charset="-122"/>
                </a:rPr>
                <a:t>03</a:t>
              </a:r>
            </a:p>
          </p:txBody>
        </p:sp>
      </p:grpSp>
      <p:grpSp>
        <p:nvGrpSpPr>
          <p:cNvPr id="12" name="组合 11"/>
          <p:cNvGrpSpPr/>
          <p:nvPr/>
        </p:nvGrpSpPr>
        <p:grpSpPr>
          <a:xfrm>
            <a:off x="7452821" y="3108266"/>
            <a:ext cx="1344446" cy="2112702"/>
            <a:chOff x="7444768" y="3334109"/>
            <a:chExt cx="1344612" cy="2112962"/>
          </a:xfrm>
          <a:effectLst>
            <a:outerShdw blurRad="50800" dist="38100" dir="2700000" algn="tl" rotWithShape="0">
              <a:prstClr val="black">
                <a:alpha val="40000"/>
              </a:prstClr>
            </a:outerShdw>
          </a:effectLst>
        </p:grpSpPr>
        <p:sp>
          <p:nvSpPr>
            <p:cNvPr id="10" name="任意多边形 9"/>
            <p:cNvSpPr/>
            <p:nvPr/>
          </p:nvSpPr>
          <p:spPr>
            <a:xfrm>
              <a:off x="7444768" y="3334109"/>
              <a:ext cx="1344612" cy="1446212"/>
            </a:xfrm>
            <a:custGeom>
              <a:avLst/>
              <a:gdLst>
                <a:gd name="connsiteX0" fmla="*/ 174959 w 1345719"/>
                <a:gd name="connsiteY0" fmla="*/ 1164949 h 1446325"/>
                <a:gd name="connsiteX1" fmla="*/ 77328 w 1345719"/>
                <a:gd name="connsiteY1" fmla="*/ 1262580 h 1446325"/>
                <a:gd name="connsiteX2" fmla="*/ 174959 w 1345719"/>
                <a:gd name="connsiteY2" fmla="*/ 1360211 h 1446325"/>
                <a:gd name="connsiteX3" fmla="*/ 272590 w 1345719"/>
                <a:gd name="connsiteY3" fmla="*/ 1262580 h 1446325"/>
                <a:gd name="connsiteX4" fmla="*/ 174959 w 1345719"/>
                <a:gd name="connsiteY4" fmla="*/ 1164949 h 1446325"/>
                <a:gd name="connsiteX5" fmla="*/ 229941 w 1345719"/>
                <a:gd name="connsiteY5" fmla="*/ 1457 h 1446325"/>
                <a:gd name="connsiteX6" fmla="*/ 319553 w 1345719"/>
                <a:gd name="connsiteY6" fmla="*/ 23145 h 1446325"/>
                <a:gd name="connsiteX7" fmla="*/ 1292832 w 1345719"/>
                <a:gd name="connsiteY7" fmla="*/ 733005 h 1446325"/>
                <a:gd name="connsiteX8" fmla="*/ 1325137 w 1345719"/>
                <a:gd name="connsiteY8" fmla="*/ 768284 h 1446325"/>
                <a:gd name="connsiteX9" fmla="*/ 1327973 w 1345719"/>
                <a:gd name="connsiteY9" fmla="*/ 776116 h 1446325"/>
                <a:gd name="connsiteX10" fmla="*/ 1335364 w 1345719"/>
                <a:gd name="connsiteY10" fmla="*/ 789097 h 1446325"/>
                <a:gd name="connsiteX11" fmla="*/ 1339593 w 1345719"/>
                <a:gd name="connsiteY11" fmla="*/ 808201 h 1446325"/>
                <a:gd name="connsiteX12" fmla="*/ 1340862 w 1345719"/>
                <a:gd name="connsiteY12" fmla="*/ 811706 h 1446325"/>
                <a:gd name="connsiteX13" fmla="*/ 1340792 w 1345719"/>
                <a:gd name="connsiteY13" fmla="*/ 813617 h 1446325"/>
                <a:gd name="connsiteX14" fmla="*/ 1345702 w 1345719"/>
                <a:gd name="connsiteY14" fmla="*/ 835803 h 1446325"/>
                <a:gd name="connsiteX15" fmla="*/ 1274021 w 1345719"/>
                <a:gd name="connsiteY15" fmla="*/ 948033 h 1446325"/>
                <a:gd name="connsiteX16" fmla="*/ 172626 w 1345719"/>
                <a:gd name="connsiteY16" fmla="*/ 1435987 h 1446325"/>
                <a:gd name="connsiteX17" fmla="*/ 125920 w 1345719"/>
                <a:gd name="connsiteY17" fmla="*/ 1446325 h 1446325"/>
                <a:gd name="connsiteX18" fmla="*/ 108057 w 1345719"/>
                <a:gd name="connsiteY18" fmla="*/ 1443146 h 1446325"/>
                <a:gd name="connsiteX19" fmla="*/ 107662 w 1345719"/>
                <a:gd name="connsiteY19" fmla="*/ 1443182 h 1446325"/>
                <a:gd name="connsiteX20" fmla="*/ 104321 w 1345719"/>
                <a:gd name="connsiteY20" fmla="*/ 1442479 h 1446325"/>
                <a:gd name="connsiteX21" fmla="*/ 80452 w 1345719"/>
                <a:gd name="connsiteY21" fmla="*/ 1438232 h 1446325"/>
                <a:gd name="connsiteX22" fmla="*/ 72787 w 1345719"/>
                <a:gd name="connsiteY22" fmla="*/ 1433421 h 1446325"/>
                <a:gd name="connsiteX23" fmla="*/ 62044 w 1345719"/>
                <a:gd name="connsiteY23" fmla="*/ 1428782 h 1446325"/>
                <a:gd name="connsiteX24" fmla="*/ 52214 w 1345719"/>
                <a:gd name="connsiteY24" fmla="*/ 1420507 h 1446325"/>
                <a:gd name="connsiteX25" fmla="*/ 41338 w 1345719"/>
                <a:gd name="connsiteY25" fmla="*/ 1413679 h 1446325"/>
                <a:gd name="connsiteX26" fmla="*/ 33645 w 1345719"/>
                <a:gd name="connsiteY26" fmla="*/ 1404872 h 1446325"/>
                <a:gd name="connsiteX27" fmla="*/ 26716 w 1345719"/>
                <a:gd name="connsiteY27" fmla="*/ 1399040 h 1446325"/>
                <a:gd name="connsiteX28" fmla="*/ 15359 w 1345719"/>
                <a:gd name="connsiteY28" fmla="*/ 1377578 h 1446325"/>
                <a:gd name="connsiteX29" fmla="*/ 13689 w 1345719"/>
                <a:gd name="connsiteY29" fmla="*/ 1374643 h 1446325"/>
                <a:gd name="connsiteX30" fmla="*/ 13605 w 1345719"/>
                <a:gd name="connsiteY30" fmla="*/ 1374261 h 1446325"/>
                <a:gd name="connsiteX31" fmla="*/ 5119 w 1345719"/>
                <a:gd name="connsiteY31" fmla="*/ 1358219 h 1446325"/>
                <a:gd name="connsiteX32" fmla="*/ 693 w 1345719"/>
                <a:gd name="connsiteY32" fmla="*/ 1310588 h 1446325"/>
                <a:gd name="connsiteX33" fmla="*/ 25982 w 1345719"/>
                <a:gd name="connsiteY33" fmla="*/ 1074146 h 1446325"/>
                <a:gd name="connsiteX34" fmla="*/ 332057 w 1345719"/>
                <a:gd name="connsiteY34" fmla="*/ 938546 h 1446325"/>
                <a:gd name="connsiteX35" fmla="*/ 389498 w 1345719"/>
                <a:gd name="connsiteY35" fmla="*/ 848612 h 1446325"/>
                <a:gd name="connsiteX36" fmla="*/ 385563 w 1345719"/>
                <a:gd name="connsiteY36" fmla="*/ 830832 h 1446325"/>
                <a:gd name="connsiteX37" fmla="*/ 385619 w 1345719"/>
                <a:gd name="connsiteY37" fmla="*/ 829301 h 1446325"/>
                <a:gd name="connsiteX38" fmla="*/ 384603 w 1345719"/>
                <a:gd name="connsiteY38" fmla="*/ 826493 h 1446325"/>
                <a:gd name="connsiteX39" fmla="*/ 381214 w 1345719"/>
                <a:gd name="connsiteY39" fmla="*/ 811184 h 1446325"/>
                <a:gd name="connsiteX40" fmla="*/ 375292 w 1345719"/>
                <a:gd name="connsiteY40" fmla="*/ 800781 h 1446325"/>
                <a:gd name="connsiteX41" fmla="*/ 373019 w 1345719"/>
                <a:gd name="connsiteY41" fmla="*/ 794506 h 1446325"/>
                <a:gd name="connsiteX42" fmla="*/ 347131 w 1345719"/>
                <a:gd name="connsiteY42" fmla="*/ 766235 h 1446325"/>
                <a:gd name="connsiteX43" fmla="*/ 79772 w 1345719"/>
                <a:gd name="connsiteY43" fmla="*/ 571237 h 1446325"/>
                <a:gd name="connsiteX44" fmla="*/ 128808 w 1345719"/>
                <a:gd name="connsiteY44" fmla="*/ 112775 h 1446325"/>
                <a:gd name="connsiteX45" fmla="*/ 130751 w 1345719"/>
                <a:gd name="connsiteY45" fmla="*/ 106618 h 1446325"/>
                <a:gd name="connsiteX46" fmla="*/ 131257 w 1345719"/>
                <a:gd name="connsiteY46" fmla="*/ 92950 h 1446325"/>
                <a:gd name="connsiteX47" fmla="*/ 151240 w 1345719"/>
                <a:gd name="connsiteY47" fmla="*/ 49487 h 1446325"/>
                <a:gd name="connsiteX48" fmla="*/ 229941 w 1345719"/>
                <a:gd name="connsiteY48" fmla="*/ 1457 h 144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345719" h="1446325">
                  <a:moveTo>
                    <a:pt x="174959" y="1164949"/>
                  </a:moveTo>
                  <a:cubicBezTo>
                    <a:pt x="121039" y="1164949"/>
                    <a:pt x="77328" y="1208660"/>
                    <a:pt x="77328" y="1262580"/>
                  </a:cubicBezTo>
                  <a:cubicBezTo>
                    <a:pt x="77328" y="1316500"/>
                    <a:pt x="121039" y="1360211"/>
                    <a:pt x="174959" y="1360211"/>
                  </a:cubicBezTo>
                  <a:cubicBezTo>
                    <a:pt x="228879" y="1360211"/>
                    <a:pt x="272590" y="1316500"/>
                    <a:pt x="272590" y="1262580"/>
                  </a:cubicBezTo>
                  <a:cubicBezTo>
                    <a:pt x="272590" y="1208660"/>
                    <a:pt x="228879" y="1164949"/>
                    <a:pt x="174959" y="1164949"/>
                  </a:cubicBezTo>
                  <a:close/>
                  <a:moveTo>
                    <a:pt x="229941" y="1457"/>
                  </a:moveTo>
                  <a:cubicBezTo>
                    <a:pt x="260400" y="-3310"/>
                    <a:pt x="292677" y="3543"/>
                    <a:pt x="319553" y="23145"/>
                  </a:cubicBezTo>
                  <a:lnTo>
                    <a:pt x="1292832" y="733005"/>
                  </a:lnTo>
                  <a:cubicBezTo>
                    <a:pt x="1306271" y="742807"/>
                    <a:pt x="1317086" y="754866"/>
                    <a:pt x="1325137" y="768284"/>
                  </a:cubicBezTo>
                  <a:lnTo>
                    <a:pt x="1327973" y="776116"/>
                  </a:lnTo>
                  <a:lnTo>
                    <a:pt x="1335364" y="789097"/>
                  </a:lnTo>
                  <a:lnTo>
                    <a:pt x="1339593" y="808201"/>
                  </a:lnTo>
                  <a:lnTo>
                    <a:pt x="1340862" y="811706"/>
                  </a:lnTo>
                  <a:lnTo>
                    <a:pt x="1340792" y="813617"/>
                  </a:lnTo>
                  <a:lnTo>
                    <a:pt x="1345702" y="835803"/>
                  </a:lnTo>
                  <a:cubicBezTo>
                    <a:pt x="1346497" y="882742"/>
                    <a:pt x="1319642" y="927821"/>
                    <a:pt x="1274021" y="948033"/>
                  </a:cubicBezTo>
                  <a:lnTo>
                    <a:pt x="172626" y="1435987"/>
                  </a:lnTo>
                  <a:cubicBezTo>
                    <a:pt x="157418" y="1442724"/>
                    <a:pt x="141565" y="1446060"/>
                    <a:pt x="125920" y="1446325"/>
                  </a:cubicBezTo>
                  <a:lnTo>
                    <a:pt x="108057" y="1443146"/>
                  </a:lnTo>
                  <a:lnTo>
                    <a:pt x="107662" y="1443182"/>
                  </a:lnTo>
                  <a:lnTo>
                    <a:pt x="104321" y="1442479"/>
                  </a:lnTo>
                  <a:lnTo>
                    <a:pt x="80452" y="1438232"/>
                  </a:lnTo>
                  <a:lnTo>
                    <a:pt x="72787" y="1433421"/>
                  </a:lnTo>
                  <a:lnTo>
                    <a:pt x="62044" y="1428782"/>
                  </a:lnTo>
                  <a:lnTo>
                    <a:pt x="52214" y="1420507"/>
                  </a:lnTo>
                  <a:lnTo>
                    <a:pt x="41338" y="1413679"/>
                  </a:lnTo>
                  <a:lnTo>
                    <a:pt x="33645" y="1404872"/>
                  </a:lnTo>
                  <a:lnTo>
                    <a:pt x="26716" y="1399040"/>
                  </a:lnTo>
                  <a:lnTo>
                    <a:pt x="15359" y="1377578"/>
                  </a:lnTo>
                  <a:lnTo>
                    <a:pt x="13689" y="1374643"/>
                  </a:lnTo>
                  <a:lnTo>
                    <a:pt x="13605" y="1374261"/>
                  </a:lnTo>
                  <a:lnTo>
                    <a:pt x="5119" y="1358219"/>
                  </a:lnTo>
                  <a:cubicBezTo>
                    <a:pt x="590" y="1343241"/>
                    <a:pt x="-1077" y="1327127"/>
                    <a:pt x="693" y="1310588"/>
                  </a:cubicBezTo>
                  <a:lnTo>
                    <a:pt x="25982" y="1074146"/>
                  </a:lnTo>
                  <a:lnTo>
                    <a:pt x="332057" y="938546"/>
                  </a:lnTo>
                  <a:cubicBezTo>
                    <a:pt x="368615" y="922349"/>
                    <a:pt x="390135" y="886225"/>
                    <a:pt x="389498" y="848612"/>
                  </a:cubicBezTo>
                  <a:lnTo>
                    <a:pt x="385563" y="830832"/>
                  </a:lnTo>
                  <a:lnTo>
                    <a:pt x="385619" y="829301"/>
                  </a:lnTo>
                  <a:lnTo>
                    <a:pt x="384603" y="826493"/>
                  </a:lnTo>
                  <a:lnTo>
                    <a:pt x="381214" y="811184"/>
                  </a:lnTo>
                  <a:lnTo>
                    <a:pt x="375292" y="800781"/>
                  </a:lnTo>
                  <a:lnTo>
                    <a:pt x="373019" y="794506"/>
                  </a:lnTo>
                  <a:cubicBezTo>
                    <a:pt x="366567" y="783753"/>
                    <a:pt x="357900" y="774089"/>
                    <a:pt x="347131" y="766235"/>
                  </a:cubicBezTo>
                  <a:lnTo>
                    <a:pt x="79772" y="571237"/>
                  </a:lnTo>
                  <a:lnTo>
                    <a:pt x="128808" y="112775"/>
                  </a:lnTo>
                  <a:lnTo>
                    <a:pt x="130751" y="106618"/>
                  </a:lnTo>
                  <a:lnTo>
                    <a:pt x="131257" y="92950"/>
                  </a:lnTo>
                  <a:cubicBezTo>
                    <a:pt x="134825" y="77714"/>
                    <a:pt x="141438" y="62926"/>
                    <a:pt x="151240" y="49487"/>
                  </a:cubicBezTo>
                  <a:cubicBezTo>
                    <a:pt x="170842" y="22611"/>
                    <a:pt x="199482" y="6225"/>
                    <a:pt x="229941" y="1457"/>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cxnSp>
          <p:nvCxnSpPr>
            <p:cNvPr id="15" name="直接箭头连接符 14"/>
            <p:cNvCxnSpPr/>
            <p:nvPr/>
          </p:nvCxnSpPr>
          <p:spPr>
            <a:xfrm>
              <a:off x="7574943" y="4780321"/>
              <a:ext cx="4762" cy="666750"/>
            </a:xfrm>
            <a:prstGeom prst="straightConnector1">
              <a:avLst/>
            </a:prstGeom>
            <a:ln>
              <a:solidFill>
                <a:srgbClr val="E40000"/>
              </a:solidFill>
              <a:tailEnd type="triangle"/>
            </a:ln>
          </p:spPr>
          <p:style>
            <a:lnRef idx="1">
              <a:schemeClr val="accent1"/>
            </a:lnRef>
            <a:fillRef idx="0">
              <a:schemeClr val="accent1"/>
            </a:fillRef>
            <a:effectRef idx="0">
              <a:schemeClr val="accent1"/>
            </a:effectRef>
            <a:fontRef idx="minor">
              <a:schemeClr val="tx1"/>
            </a:fontRef>
          </p:style>
        </p:cxnSp>
        <p:sp>
          <p:nvSpPr>
            <p:cNvPr id="25" name="文本框 8"/>
            <p:cNvSpPr txBox="1">
              <a:spLocks noChangeArrowheads="1"/>
            </p:cNvSpPr>
            <p:nvPr/>
          </p:nvSpPr>
          <p:spPr bwMode="auto">
            <a:xfrm>
              <a:off x="7886093" y="3883384"/>
              <a:ext cx="577921" cy="518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a:solidFill>
                    <a:schemeClr val="bg1"/>
                  </a:solidFill>
                  <a:latin typeface="微软雅黑" panose="020B0503020204020204" charset="-122"/>
                </a:rPr>
                <a:t>04</a:t>
              </a:r>
            </a:p>
          </p:txBody>
        </p:sp>
      </p:grpSp>
      <p:grpSp>
        <p:nvGrpSpPr>
          <p:cNvPr id="16" name="组合 15"/>
          <p:cNvGrpSpPr/>
          <p:nvPr/>
        </p:nvGrpSpPr>
        <p:grpSpPr>
          <a:xfrm>
            <a:off x="9338539" y="2319375"/>
            <a:ext cx="1763494" cy="2404766"/>
            <a:chOff x="9330718" y="2545121"/>
            <a:chExt cx="1763712" cy="2405063"/>
          </a:xfrm>
          <a:effectLst>
            <a:outerShdw blurRad="50800" dist="38100" dir="2700000" algn="tl" rotWithShape="0">
              <a:prstClr val="black">
                <a:alpha val="40000"/>
              </a:prstClr>
            </a:outerShdw>
          </a:effectLst>
        </p:grpSpPr>
        <p:sp>
          <p:nvSpPr>
            <p:cNvPr id="17" name="任意多边形 16"/>
            <p:cNvSpPr/>
            <p:nvPr/>
          </p:nvSpPr>
          <p:spPr>
            <a:xfrm>
              <a:off x="9330718" y="3054709"/>
              <a:ext cx="1763712" cy="1895475"/>
            </a:xfrm>
            <a:custGeom>
              <a:avLst/>
              <a:gdLst>
                <a:gd name="connsiteX0" fmla="*/ 362129 w 1763666"/>
                <a:gd name="connsiteY0" fmla="*/ 111774 h 1895518"/>
                <a:gd name="connsiteX1" fmla="*/ 235922 w 1763666"/>
                <a:gd name="connsiteY1" fmla="*/ 237981 h 1895518"/>
                <a:gd name="connsiteX2" fmla="*/ 362129 w 1763666"/>
                <a:gd name="connsiteY2" fmla="*/ 364188 h 1895518"/>
                <a:gd name="connsiteX3" fmla="*/ 488336 w 1763666"/>
                <a:gd name="connsiteY3" fmla="*/ 237981 h 1895518"/>
                <a:gd name="connsiteX4" fmla="*/ 362129 w 1763666"/>
                <a:gd name="connsiteY4" fmla="*/ 111774 h 1895518"/>
                <a:gd name="connsiteX5" fmla="*/ 301354 w 1763666"/>
                <a:gd name="connsiteY5" fmla="*/ 1909 h 1895518"/>
                <a:gd name="connsiteX6" fmla="*/ 418797 w 1763666"/>
                <a:gd name="connsiteY6" fmla="*/ 30333 h 1895518"/>
                <a:gd name="connsiteX7" fmla="*/ 1694353 w 1763666"/>
                <a:gd name="connsiteY7" fmla="*/ 960658 h 1895518"/>
                <a:gd name="connsiteX8" fmla="*/ 1736692 w 1763666"/>
                <a:gd name="connsiteY8" fmla="*/ 1006894 h 1895518"/>
                <a:gd name="connsiteX9" fmla="*/ 1740409 w 1763666"/>
                <a:gd name="connsiteY9" fmla="*/ 1017158 h 1895518"/>
                <a:gd name="connsiteX10" fmla="*/ 1750096 w 1763666"/>
                <a:gd name="connsiteY10" fmla="*/ 1034171 h 1895518"/>
                <a:gd name="connsiteX11" fmla="*/ 1755638 w 1763666"/>
                <a:gd name="connsiteY11" fmla="*/ 1059208 h 1895518"/>
                <a:gd name="connsiteX12" fmla="*/ 1757300 w 1763666"/>
                <a:gd name="connsiteY12" fmla="*/ 1063801 h 1895518"/>
                <a:gd name="connsiteX13" fmla="*/ 1757209 w 1763666"/>
                <a:gd name="connsiteY13" fmla="*/ 1066306 h 1895518"/>
                <a:gd name="connsiteX14" fmla="*/ 1763644 w 1763666"/>
                <a:gd name="connsiteY14" fmla="*/ 1095383 h 1895518"/>
                <a:gd name="connsiteX15" fmla="*/ 1669700 w 1763666"/>
                <a:gd name="connsiteY15" fmla="*/ 1242469 h 1895518"/>
                <a:gd name="connsiteX16" fmla="*/ 226238 w 1763666"/>
                <a:gd name="connsiteY16" fmla="*/ 1881969 h 1895518"/>
                <a:gd name="connsiteX17" fmla="*/ 165028 w 1763666"/>
                <a:gd name="connsiteY17" fmla="*/ 1895518 h 1895518"/>
                <a:gd name="connsiteX18" fmla="*/ 141616 w 1763666"/>
                <a:gd name="connsiteY18" fmla="*/ 1891351 h 1895518"/>
                <a:gd name="connsiteX19" fmla="*/ 141098 w 1763666"/>
                <a:gd name="connsiteY19" fmla="*/ 1891399 h 1895518"/>
                <a:gd name="connsiteX20" fmla="*/ 136720 w 1763666"/>
                <a:gd name="connsiteY20" fmla="*/ 1890478 h 1895518"/>
                <a:gd name="connsiteX21" fmla="*/ 105438 w 1763666"/>
                <a:gd name="connsiteY21" fmla="*/ 1884912 h 1895518"/>
                <a:gd name="connsiteX22" fmla="*/ 95393 w 1763666"/>
                <a:gd name="connsiteY22" fmla="*/ 1878606 h 1895518"/>
                <a:gd name="connsiteX23" fmla="*/ 81312 w 1763666"/>
                <a:gd name="connsiteY23" fmla="*/ 1872526 h 1895518"/>
                <a:gd name="connsiteX24" fmla="*/ 68430 w 1763666"/>
                <a:gd name="connsiteY24" fmla="*/ 1861682 h 1895518"/>
                <a:gd name="connsiteX25" fmla="*/ 54177 w 1763666"/>
                <a:gd name="connsiteY25" fmla="*/ 1852733 h 1895518"/>
                <a:gd name="connsiteX26" fmla="*/ 44094 w 1763666"/>
                <a:gd name="connsiteY26" fmla="*/ 1841192 h 1895518"/>
                <a:gd name="connsiteX27" fmla="*/ 35013 w 1763666"/>
                <a:gd name="connsiteY27" fmla="*/ 1833548 h 1895518"/>
                <a:gd name="connsiteX28" fmla="*/ 20129 w 1763666"/>
                <a:gd name="connsiteY28" fmla="*/ 1805420 h 1895518"/>
                <a:gd name="connsiteX29" fmla="*/ 17940 w 1763666"/>
                <a:gd name="connsiteY29" fmla="*/ 1801573 h 1895518"/>
                <a:gd name="connsiteX30" fmla="*/ 17830 w 1763666"/>
                <a:gd name="connsiteY30" fmla="*/ 1801073 h 1895518"/>
                <a:gd name="connsiteX31" fmla="*/ 6708 w 1763666"/>
                <a:gd name="connsiteY31" fmla="*/ 1780049 h 1895518"/>
                <a:gd name="connsiteX32" fmla="*/ 908 w 1763666"/>
                <a:gd name="connsiteY32" fmla="*/ 1717625 h 1895518"/>
                <a:gd name="connsiteX33" fmla="*/ 34050 w 1763666"/>
                <a:gd name="connsiteY33" fmla="*/ 1407750 h 1895518"/>
                <a:gd name="connsiteX34" fmla="*/ 435184 w 1763666"/>
                <a:gd name="connsiteY34" fmla="*/ 1230035 h 1895518"/>
                <a:gd name="connsiteX35" fmla="*/ 510466 w 1763666"/>
                <a:gd name="connsiteY35" fmla="*/ 1112170 h 1895518"/>
                <a:gd name="connsiteX36" fmla="*/ 505309 w 1763666"/>
                <a:gd name="connsiteY36" fmla="*/ 1088869 h 1895518"/>
                <a:gd name="connsiteX37" fmla="*/ 505382 w 1763666"/>
                <a:gd name="connsiteY37" fmla="*/ 1086862 h 1895518"/>
                <a:gd name="connsiteX38" fmla="*/ 504050 w 1763666"/>
                <a:gd name="connsiteY38" fmla="*/ 1083181 h 1895518"/>
                <a:gd name="connsiteX39" fmla="*/ 499609 w 1763666"/>
                <a:gd name="connsiteY39" fmla="*/ 1063118 h 1895518"/>
                <a:gd name="connsiteX40" fmla="*/ 491847 w 1763666"/>
                <a:gd name="connsiteY40" fmla="*/ 1049484 h 1895518"/>
                <a:gd name="connsiteX41" fmla="*/ 488869 w 1763666"/>
                <a:gd name="connsiteY41" fmla="*/ 1041260 h 1895518"/>
                <a:gd name="connsiteX42" fmla="*/ 454940 w 1763666"/>
                <a:gd name="connsiteY42" fmla="*/ 1004208 h 1895518"/>
                <a:gd name="connsiteX43" fmla="*/ 104546 w 1763666"/>
                <a:gd name="connsiteY43" fmla="*/ 748649 h 1895518"/>
                <a:gd name="connsiteX44" fmla="*/ 168812 w 1763666"/>
                <a:gd name="connsiteY44" fmla="*/ 147800 h 1895518"/>
                <a:gd name="connsiteX45" fmla="*/ 171359 w 1763666"/>
                <a:gd name="connsiteY45" fmla="*/ 139730 h 1895518"/>
                <a:gd name="connsiteX46" fmla="*/ 172022 w 1763666"/>
                <a:gd name="connsiteY46" fmla="*/ 121818 h 1895518"/>
                <a:gd name="connsiteX47" fmla="*/ 198210 w 1763666"/>
                <a:gd name="connsiteY47" fmla="*/ 64856 h 1895518"/>
                <a:gd name="connsiteX48" fmla="*/ 301354 w 1763666"/>
                <a:gd name="connsiteY48" fmla="*/ 1909 h 189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763666" h="1895518">
                  <a:moveTo>
                    <a:pt x="362129" y="111774"/>
                  </a:moveTo>
                  <a:cubicBezTo>
                    <a:pt x="292427" y="111774"/>
                    <a:pt x="235922" y="168279"/>
                    <a:pt x="235922" y="237981"/>
                  </a:cubicBezTo>
                  <a:cubicBezTo>
                    <a:pt x="235922" y="307683"/>
                    <a:pt x="292427" y="364188"/>
                    <a:pt x="362129" y="364188"/>
                  </a:cubicBezTo>
                  <a:cubicBezTo>
                    <a:pt x="431831" y="364188"/>
                    <a:pt x="488336" y="307683"/>
                    <a:pt x="488336" y="237981"/>
                  </a:cubicBezTo>
                  <a:cubicBezTo>
                    <a:pt x="488336" y="168279"/>
                    <a:pt x="431831" y="111774"/>
                    <a:pt x="362129" y="111774"/>
                  </a:cubicBezTo>
                  <a:close/>
                  <a:moveTo>
                    <a:pt x="301354" y="1909"/>
                  </a:moveTo>
                  <a:cubicBezTo>
                    <a:pt x="341273" y="-4338"/>
                    <a:pt x="383574" y="4643"/>
                    <a:pt x="418797" y="30333"/>
                  </a:cubicBezTo>
                  <a:lnTo>
                    <a:pt x="1694353" y="960658"/>
                  </a:lnTo>
                  <a:cubicBezTo>
                    <a:pt x="1711967" y="973504"/>
                    <a:pt x="1726141" y="989308"/>
                    <a:pt x="1736692" y="1006894"/>
                  </a:cubicBezTo>
                  <a:lnTo>
                    <a:pt x="1740409" y="1017158"/>
                  </a:lnTo>
                  <a:lnTo>
                    <a:pt x="1750096" y="1034171"/>
                  </a:lnTo>
                  <a:lnTo>
                    <a:pt x="1755638" y="1059208"/>
                  </a:lnTo>
                  <a:lnTo>
                    <a:pt x="1757300" y="1063801"/>
                  </a:lnTo>
                  <a:lnTo>
                    <a:pt x="1757209" y="1066306"/>
                  </a:lnTo>
                  <a:lnTo>
                    <a:pt x="1763644" y="1095383"/>
                  </a:lnTo>
                  <a:cubicBezTo>
                    <a:pt x="1764685" y="1156899"/>
                    <a:pt x="1729490" y="1215980"/>
                    <a:pt x="1669700" y="1242469"/>
                  </a:cubicBezTo>
                  <a:lnTo>
                    <a:pt x="226238" y="1881969"/>
                  </a:lnTo>
                  <a:cubicBezTo>
                    <a:pt x="206307" y="1890799"/>
                    <a:pt x="185532" y="1895171"/>
                    <a:pt x="165028" y="1895518"/>
                  </a:cubicBezTo>
                  <a:lnTo>
                    <a:pt x="141616" y="1891351"/>
                  </a:lnTo>
                  <a:lnTo>
                    <a:pt x="141098" y="1891399"/>
                  </a:lnTo>
                  <a:lnTo>
                    <a:pt x="136720" y="1890478"/>
                  </a:lnTo>
                  <a:lnTo>
                    <a:pt x="105438" y="1884912"/>
                  </a:lnTo>
                  <a:lnTo>
                    <a:pt x="95393" y="1878606"/>
                  </a:lnTo>
                  <a:lnTo>
                    <a:pt x="81312" y="1872526"/>
                  </a:lnTo>
                  <a:lnTo>
                    <a:pt x="68430" y="1861682"/>
                  </a:lnTo>
                  <a:lnTo>
                    <a:pt x="54177" y="1852733"/>
                  </a:lnTo>
                  <a:lnTo>
                    <a:pt x="44094" y="1841192"/>
                  </a:lnTo>
                  <a:lnTo>
                    <a:pt x="35013" y="1833548"/>
                  </a:lnTo>
                  <a:lnTo>
                    <a:pt x="20129" y="1805420"/>
                  </a:lnTo>
                  <a:lnTo>
                    <a:pt x="17940" y="1801573"/>
                  </a:lnTo>
                  <a:lnTo>
                    <a:pt x="17830" y="1801073"/>
                  </a:lnTo>
                  <a:lnTo>
                    <a:pt x="6708" y="1780049"/>
                  </a:lnTo>
                  <a:cubicBezTo>
                    <a:pt x="773" y="1760419"/>
                    <a:pt x="-1411" y="1739300"/>
                    <a:pt x="908" y="1717625"/>
                  </a:cubicBezTo>
                  <a:lnTo>
                    <a:pt x="34050" y="1407750"/>
                  </a:lnTo>
                  <a:lnTo>
                    <a:pt x="435184" y="1230035"/>
                  </a:lnTo>
                  <a:cubicBezTo>
                    <a:pt x="483097" y="1208808"/>
                    <a:pt x="511300" y="1161465"/>
                    <a:pt x="510466" y="1112170"/>
                  </a:cubicBezTo>
                  <a:lnTo>
                    <a:pt x="505309" y="1088869"/>
                  </a:lnTo>
                  <a:lnTo>
                    <a:pt x="505382" y="1086862"/>
                  </a:lnTo>
                  <a:lnTo>
                    <a:pt x="504050" y="1083181"/>
                  </a:lnTo>
                  <a:lnTo>
                    <a:pt x="499609" y="1063118"/>
                  </a:lnTo>
                  <a:lnTo>
                    <a:pt x="491847" y="1049484"/>
                  </a:lnTo>
                  <a:lnTo>
                    <a:pt x="488869" y="1041260"/>
                  </a:lnTo>
                  <a:cubicBezTo>
                    <a:pt x="480413" y="1027168"/>
                    <a:pt x="469054" y="1014502"/>
                    <a:pt x="454940" y="1004208"/>
                  </a:cubicBezTo>
                  <a:lnTo>
                    <a:pt x="104546" y="748649"/>
                  </a:lnTo>
                  <a:lnTo>
                    <a:pt x="168812" y="147800"/>
                  </a:lnTo>
                  <a:lnTo>
                    <a:pt x="171359" y="139730"/>
                  </a:lnTo>
                  <a:lnTo>
                    <a:pt x="172022" y="121818"/>
                  </a:lnTo>
                  <a:cubicBezTo>
                    <a:pt x="176697" y="101849"/>
                    <a:pt x="185365" y="82468"/>
                    <a:pt x="198210" y="64856"/>
                  </a:cubicBezTo>
                  <a:cubicBezTo>
                    <a:pt x="223900" y="29633"/>
                    <a:pt x="261436" y="8158"/>
                    <a:pt x="301354" y="1909"/>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cxnSp>
          <p:nvCxnSpPr>
            <p:cNvPr id="18" name="直接箭头连接符 17"/>
            <p:cNvCxnSpPr/>
            <p:nvPr/>
          </p:nvCxnSpPr>
          <p:spPr>
            <a:xfrm flipV="1">
              <a:off x="9657743" y="2545121"/>
              <a:ext cx="0" cy="504825"/>
            </a:xfrm>
            <a:prstGeom prst="straightConnector1">
              <a:avLst/>
            </a:prstGeom>
            <a:ln>
              <a:solidFill>
                <a:srgbClr val="E40000"/>
              </a:solidFill>
              <a:tailEnd type="triangle"/>
            </a:ln>
          </p:spPr>
          <p:style>
            <a:lnRef idx="1">
              <a:schemeClr val="accent1"/>
            </a:lnRef>
            <a:fillRef idx="0">
              <a:schemeClr val="accent1"/>
            </a:fillRef>
            <a:effectRef idx="0">
              <a:schemeClr val="accent1"/>
            </a:effectRef>
            <a:fontRef idx="minor">
              <a:schemeClr val="tx1"/>
            </a:fontRef>
          </p:style>
        </p:cxnSp>
        <p:sp>
          <p:nvSpPr>
            <p:cNvPr id="26" name="文本框 9"/>
            <p:cNvSpPr txBox="1">
              <a:spLocks noChangeArrowheads="1"/>
            </p:cNvSpPr>
            <p:nvPr/>
          </p:nvSpPr>
          <p:spPr bwMode="auto">
            <a:xfrm>
              <a:off x="9968893" y="3851634"/>
              <a:ext cx="635078" cy="579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3200">
                  <a:solidFill>
                    <a:schemeClr val="bg1"/>
                  </a:solidFill>
                  <a:latin typeface="微软雅黑" panose="020B0503020204020204" charset="-122"/>
                </a:rPr>
                <a:t>05</a:t>
              </a:r>
            </a:p>
          </p:txBody>
        </p:sp>
      </p:grpSp>
      <p:sp>
        <p:nvSpPr>
          <p:cNvPr id="27" name="文本框 26"/>
          <p:cNvSpPr txBox="1"/>
          <p:nvPr/>
        </p:nvSpPr>
        <p:spPr>
          <a:xfrm>
            <a:off x="1085799" y="1760849"/>
            <a:ext cx="2859687"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1"/>
                </a:solidFill>
                <a:latin typeface="微软雅黑" panose="020B0503020204020204" charset="-122"/>
                <a:ea typeface="微软雅黑" panose="020B0503020204020204" charset="-122"/>
              </a:rPr>
              <a:t>点击此处添加标题</a:t>
            </a:r>
          </a:p>
        </p:txBody>
      </p:sp>
      <p:sp>
        <p:nvSpPr>
          <p:cNvPr id="28" name="矩形 27"/>
          <p:cNvSpPr/>
          <p:nvPr/>
        </p:nvSpPr>
        <p:spPr>
          <a:xfrm>
            <a:off x="1106407" y="2148517"/>
            <a:ext cx="2794402" cy="510540"/>
          </a:xfrm>
          <a:prstGeom prst="rect">
            <a:avLst/>
          </a:prstGeom>
          <a:noFill/>
        </p:spPr>
        <p:txBody>
          <a:bodyPr wrap="square" rtlCol="0">
            <a:spAutoFit/>
          </a:bodyPr>
          <a:lstStyle/>
          <a:p>
            <a:pPr algn="ctr">
              <a:lnSpc>
                <a:spcPct val="130000"/>
              </a:lnSpc>
            </a:pPr>
            <a:r>
              <a:rPr lang="zh-CN" altLang="en-US" sz="1055">
                <a:solidFill>
                  <a:schemeClr val="tx1"/>
                </a:solidFill>
                <a:latin typeface="微软雅黑" panose="020B0503020204020204" charset="-122"/>
                <a:ea typeface="微软雅黑" panose="020B0503020204020204" charset="-122"/>
              </a:rPr>
              <a:t>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a:t>
            </a:r>
          </a:p>
        </p:txBody>
      </p:sp>
      <p:sp>
        <p:nvSpPr>
          <p:cNvPr id="32" name="文本框 31"/>
          <p:cNvSpPr txBox="1"/>
          <p:nvPr/>
        </p:nvSpPr>
        <p:spPr>
          <a:xfrm>
            <a:off x="4514376" y="1657569"/>
            <a:ext cx="2859687"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1"/>
                </a:solidFill>
                <a:latin typeface="微软雅黑" panose="020B0503020204020204" charset="-122"/>
                <a:ea typeface="微软雅黑" panose="020B0503020204020204" charset="-122"/>
              </a:rPr>
              <a:t>点击此处添加标题</a:t>
            </a:r>
          </a:p>
        </p:txBody>
      </p:sp>
      <p:sp>
        <p:nvSpPr>
          <p:cNvPr id="33" name="矩形 32"/>
          <p:cNvSpPr/>
          <p:nvPr/>
        </p:nvSpPr>
        <p:spPr>
          <a:xfrm>
            <a:off x="4535356" y="2045365"/>
            <a:ext cx="2794402" cy="510540"/>
          </a:xfrm>
          <a:prstGeom prst="rect">
            <a:avLst/>
          </a:prstGeom>
          <a:noFill/>
        </p:spPr>
        <p:txBody>
          <a:bodyPr wrap="square" rtlCol="0">
            <a:spAutoFit/>
          </a:bodyPr>
          <a:lstStyle/>
          <a:p>
            <a:pPr algn="ctr">
              <a:lnSpc>
                <a:spcPct val="130000"/>
              </a:lnSpc>
            </a:pPr>
            <a:r>
              <a:rPr lang="zh-CN" altLang="en-US" sz="1055">
                <a:solidFill>
                  <a:schemeClr val="tx1"/>
                </a:solidFill>
                <a:latin typeface="微软雅黑" panose="020B0503020204020204" charset="-122"/>
                <a:ea typeface="微软雅黑" panose="020B0503020204020204" charset="-122"/>
              </a:rPr>
              <a:t>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a:t>
            </a:r>
          </a:p>
        </p:txBody>
      </p:sp>
      <p:sp>
        <p:nvSpPr>
          <p:cNvPr id="35" name="文本框 34"/>
          <p:cNvSpPr txBox="1"/>
          <p:nvPr/>
        </p:nvSpPr>
        <p:spPr>
          <a:xfrm>
            <a:off x="8262953" y="1384129"/>
            <a:ext cx="2859687"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1"/>
                </a:solidFill>
                <a:latin typeface="微软雅黑" panose="020B0503020204020204" charset="-122"/>
                <a:ea typeface="微软雅黑" panose="020B0503020204020204" charset="-122"/>
              </a:rPr>
              <a:t>点击此处添加标题</a:t>
            </a:r>
          </a:p>
        </p:txBody>
      </p:sp>
      <p:sp>
        <p:nvSpPr>
          <p:cNvPr id="36" name="矩形 35"/>
          <p:cNvSpPr/>
          <p:nvPr/>
        </p:nvSpPr>
        <p:spPr>
          <a:xfrm>
            <a:off x="8283682" y="1772072"/>
            <a:ext cx="2794402" cy="510540"/>
          </a:xfrm>
          <a:prstGeom prst="rect">
            <a:avLst/>
          </a:prstGeom>
          <a:noFill/>
        </p:spPr>
        <p:txBody>
          <a:bodyPr wrap="square" rtlCol="0">
            <a:spAutoFit/>
          </a:bodyPr>
          <a:lstStyle/>
          <a:p>
            <a:pPr algn="ctr">
              <a:lnSpc>
                <a:spcPct val="130000"/>
              </a:lnSpc>
            </a:pPr>
            <a:r>
              <a:rPr lang="zh-CN" altLang="en-US" sz="1055">
                <a:solidFill>
                  <a:schemeClr val="tx1"/>
                </a:solidFill>
                <a:latin typeface="微软雅黑" panose="020B0503020204020204" charset="-122"/>
                <a:ea typeface="微软雅黑" panose="020B0503020204020204" charset="-122"/>
              </a:rPr>
              <a:t>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a:t>
            </a:r>
          </a:p>
        </p:txBody>
      </p:sp>
      <p:sp>
        <p:nvSpPr>
          <p:cNvPr id="38" name="文本框 37"/>
          <p:cNvSpPr txBox="1"/>
          <p:nvPr/>
        </p:nvSpPr>
        <p:spPr>
          <a:xfrm>
            <a:off x="6165172" y="5361278"/>
            <a:ext cx="2859687"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1"/>
                </a:solidFill>
                <a:latin typeface="微软雅黑" panose="020B0503020204020204" charset="-122"/>
                <a:ea typeface="微软雅黑" panose="020B0503020204020204" charset="-122"/>
              </a:rPr>
              <a:t>点击此处添加标题</a:t>
            </a:r>
          </a:p>
        </p:txBody>
      </p:sp>
      <p:sp>
        <p:nvSpPr>
          <p:cNvPr id="39" name="矩形 38"/>
          <p:cNvSpPr/>
          <p:nvPr/>
        </p:nvSpPr>
        <p:spPr>
          <a:xfrm>
            <a:off x="6185780" y="5749276"/>
            <a:ext cx="2794402" cy="510540"/>
          </a:xfrm>
          <a:prstGeom prst="rect">
            <a:avLst/>
          </a:prstGeom>
          <a:noFill/>
        </p:spPr>
        <p:txBody>
          <a:bodyPr wrap="square" rtlCol="0">
            <a:spAutoFit/>
          </a:bodyPr>
          <a:lstStyle/>
          <a:p>
            <a:pPr algn="ctr">
              <a:lnSpc>
                <a:spcPct val="130000"/>
              </a:lnSpc>
            </a:pPr>
            <a:r>
              <a:rPr lang="zh-CN" altLang="en-US" sz="1055">
                <a:solidFill>
                  <a:schemeClr val="tx1"/>
                </a:solidFill>
                <a:latin typeface="微软雅黑" panose="020B0503020204020204" charset="-122"/>
                <a:ea typeface="微软雅黑" panose="020B0503020204020204" charset="-122"/>
              </a:rPr>
              <a:t>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a:t>
            </a:r>
          </a:p>
        </p:txBody>
      </p:sp>
      <p:sp>
        <p:nvSpPr>
          <p:cNvPr id="41" name="文本框 40"/>
          <p:cNvSpPr txBox="1"/>
          <p:nvPr/>
        </p:nvSpPr>
        <p:spPr>
          <a:xfrm>
            <a:off x="2590140" y="5220749"/>
            <a:ext cx="2859687"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1"/>
                </a:solidFill>
                <a:latin typeface="微软雅黑" panose="020B0503020204020204" charset="-122"/>
                <a:ea typeface="微软雅黑" panose="020B0503020204020204" charset="-122"/>
              </a:rPr>
              <a:t>点击此处添加标题</a:t>
            </a:r>
          </a:p>
        </p:txBody>
      </p:sp>
      <p:sp>
        <p:nvSpPr>
          <p:cNvPr id="42" name="矩形 41"/>
          <p:cNvSpPr/>
          <p:nvPr/>
        </p:nvSpPr>
        <p:spPr>
          <a:xfrm>
            <a:off x="2611171" y="5608908"/>
            <a:ext cx="2794402" cy="510540"/>
          </a:xfrm>
          <a:prstGeom prst="rect">
            <a:avLst/>
          </a:prstGeom>
          <a:noFill/>
        </p:spPr>
        <p:txBody>
          <a:bodyPr wrap="square" rtlCol="0">
            <a:spAutoFit/>
          </a:bodyPr>
          <a:lstStyle/>
          <a:p>
            <a:pPr algn="ctr">
              <a:lnSpc>
                <a:spcPct val="130000"/>
              </a:lnSpc>
            </a:pPr>
            <a:r>
              <a:rPr lang="zh-CN" altLang="en-US" sz="1055">
                <a:solidFill>
                  <a:schemeClr val="tx1"/>
                </a:solidFill>
                <a:latin typeface="微软雅黑" panose="020B0503020204020204" charset="-122"/>
                <a:ea typeface="微软雅黑" panose="020B0503020204020204" charset="-122"/>
              </a:rPr>
              <a:t>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a:t>
            </a:r>
          </a:p>
        </p:txBody>
      </p:sp>
      <p:sp>
        <p:nvSpPr>
          <p:cNvPr id="19"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2" presetClass="entr" presetSubtype="8"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par>
                                <p:cTn id="16" presetID="17" presetClass="entr" presetSubtype="10" fill="hold" grpId="0" nodeType="withEffect">
                                  <p:stCondLst>
                                    <p:cond delay="200"/>
                                  </p:stCondLst>
                                  <p:iterate type="lt">
                                    <p:tmPct val="10000"/>
                                  </p:iterate>
                                  <p:childTnLst>
                                    <p:set>
                                      <p:cBhvr>
                                        <p:cTn id="17" dur="1" fill="hold">
                                          <p:stCondLst>
                                            <p:cond delay="0"/>
                                          </p:stCondLst>
                                        </p:cTn>
                                        <p:tgtEl>
                                          <p:spTgt spid="27"/>
                                        </p:tgtEl>
                                        <p:attrNameLst>
                                          <p:attrName>style.visibility</p:attrName>
                                        </p:attrNameLst>
                                      </p:cBhvr>
                                      <p:to>
                                        <p:strVal val="visible"/>
                                      </p:to>
                                    </p:set>
                                    <p:anim calcmode="lin" valueType="num">
                                      <p:cBhvr>
                                        <p:cTn id="18" dur="450" fill="hold"/>
                                        <p:tgtEl>
                                          <p:spTgt spid="27"/>
                                        </p:tgtEl>
                                        <p:attrNameLst>
                                          <p:attrName>ppt_w</p:attrName>
                                        </p:attrNameLst>
                                      </p:cBhvr>
                                      <p:tavLst>
                                        <p:tav tm="0">
                                          <p:val>
                                            <p:fltVal val="0"/>
                                          </p:val>
                                        </p:tav>
                                        <p:tav tm="100000">
                                          <p:val>
                                            <p:strVal val="#ppt_w"/>
                                          </p:val>
                                        </p:tav>
                                      </p:tavLst>
                                    </p:anim>
                                    <p:anim calcmode="lin" valueType="num">
                                      <p:cBhvr>
                                        <p:cTn id="19" dur="450" fill="hold"/>
                                        <p:tgtEl>
                                          <p:spTgt spid="27"/>
                                        </p:tgtEl>
                                        <p:attrNameLst>
                                          <p:attrName>ppt_h</p:attrName>
                                        </p:attrNameLst>
                                      </p:cBhvr>
                                      <p:tavLst>
                                        <p:tav tm="0">
                                          <p:val>
                                            <p:strVal val="#ppt_h"/>
                                          </p:val>
                                        </p:tav>
                                        <p:tav tm="100000">
                                          <p:val>
                                            <p:strVal val="#ppt_h"/>
                                          </p:val>
                                        </p:tav>
                                      </p:tavLst>
                                    </p:anim>
                                  </p:childTnLst>
                                </p:cTn>
                              </p:par>
                              <p:par>
                                <p:cTn id="20" presetID="23" presetClass="entr" presetSubtype="16" fill="hold" grpId="0" nodeType="withEffect">
                                  <p:stCondLst>
                                    <p:cond delay="300"/>
                                  </p:stCondLst>
                                  <p:iterate type="lt">
                                    <p:tmPct val="2667"/>
                                  </p:iterate>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childTnLst>
                                </p:cTn>
                              </p:par>
                              <p:par>
                                <p:cTn id="24" presetID="22" presetClass="entr" presetSubtype="8" fill="hold" nodeType="withEffect">
                                  <p:stCondLst>
                                    <p:cond delay="40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par>
                                <p:cTn id="27" presetID="17" presetClass="entr" presetSubtype="10" fill="hold" grpId="0" nodeType="withEffect">
                                  <p:stCondLst>
                                    <p:cond delay="500"/>
                                  </p:stCondLst>
                                  <p:iterate type="lt">
                                    <p:tmPct val="10000"/>
                                  </p:iterate>
                                  <p:childTnLst>
                                    <p:set>
                                      <p:cBhvr>
                                        <p:cTn id="28" dur="1" fill="hold">
                                          <p:stCondLst>
                                            <p:cond delay="0"/>
                                          </p:stCondLst>
                                        </p:cTn>
                                        <p:tgtEl>
                                          <p:spTgt spid="41"/>
                                        </p:tgtEl>
                                        <p:attrNameLst>
                                          <p:attrName>style.visibility</p:attrName>
                                        </p:attrNameLst>
                                      </p:cBhvr>
                                      <p:to>
                                        <p:strVal val="visible"/>
                                      </p:to>
                                    </p:set>
                                    <p:anim calcmode="lin" valueType="num">
                                      <p:cBhvr>
                                        <p:cTn id="29" dur="450" fill="hold"/>
                                        <p:tgtEl>
                                          <p:spTgt spid="41"/>
                                        </p:tgtEl>
                                        <p:attrNameLst>
                                          <p:attrName>ppt_w</p:attrName>
                                        </p:attrNameLst>
                                      </p:cBhvr>
                                      <p:tavLst>
                                        <p:tav tm="0">
                                          <p:val>
                                            <p:fltVal val="0"/>
                                          </p:val>
                                        </p:tav>
                                        <p:tav tm="100000">
                                          <p:val>
                                            <p:strVal val="#ppt_w"/>
                                          </p:val>
                                        </p:tav>
                                      </p:tavLst>
                                    </p:anim>
                                    <p:anim calcmode="lin" valueType="num">
                                      <p:cBhvr>
                                        <p:cTn id="30" dur="450" fill="hold"/>
                                        <p:tgtEl>
                                          <p:spTgt spid="41"/>
                                        </p:tgtEl>
                                        <p:attrNameLst>
                                          <p:attrName>ppt_h</p:attrName>
                                        </p:attrNameLst>
                                      </p:cBhvr>
                                      <p:tavLst>
                                        <p:tav tm="0">
                                          <p:val>
                                            <p:strVal val="#ppt_h"/>
                                          </p:val>
                                        </p:tav>
                                        <p:tav tm="100000">
                                          <p:val>
                                            <p:strVal val="#ppt_h"/>
                                          </p:val>
                                        </p:tav>
                                      </p:tavLst>
                                    </p:anim>
                                  </p:childTnLst>
                                </p:cTn>
                              </p:par>
                              <p:par>
                                <p:cTn id="31" presetID="23" presetClass="entr" presetSubtype="16" fill="hold" grpId="0" nodeType="withEffect">
                                  <p:stCondLst>
                                    <p:cond delay="700"/>
                                  </p:stCondLst>
                                  <p:iterate type="lt">
                                    <p:tmPct val="2667"/>
                                  </p:iterate>
                                  <p:childTnLst>
                                    <p:set>
                                      <p:cBhvr>
                                        <p:cTn id="32" dur="1" fill="hold">
                                          <p:stCondLst>
                                            <p:cond delay="0"/>
                                          </p:stCondLst>
                                        </p:cTn>
                                        <p:tgtEl>
                                          <p:spTgt spid="42"/>
                                        </p:tgtEl>
                                        <p:attrNameLst>
                                          <p:attrName>style.visibility</p:attrName>
                                        </p:attrNameLst>
                                      </p:cBhvr>
                                      <p:to>
                                        <p:strVal val="visible"/>
                                      </p:to>
                                    </p:set>
                                    <p:anim calcmode="lin" valueType="num">
                                      <p:cBhvr>
                                        <p:cTn id="33" dur="500" fill="hold"/>
                                        <p:tgtEl>
                                          <p:spTgt spid="42"/>
                                        </p:tgtEl>
                                        <p:attrNameLst>
                                          <p:attrName>ppt_w</p:attrName>
                                        </p:attrNameLst>
                                      </p:cBhvr>
                                      <p:tavLst>
                                        <p:tav tm="0">
                                          <p:val>
                                            <p:fltVal val="0"/>
                                          </p:val>
                                        </p:tav>
                                        <p:tav tm="100000">
                                          <p:val>
                                            <p:strVal val="#ppt_w"/>
                                          </p:val>
                                        </p:tav>
                                      </p:tavLst>
                                    </p:anim>
                                    <p:anim calcmode="lin" valueType="num">
                                      <p:cBhvr>
                                        <p:cTn id="34" dur="500" fill="hold"/>
                                        <p:tgtEl>
                                          <p:spTgt spid="42"/>
                                        </p:tgtEl>
                                        <p:attrNameLst>
                                          <p:attrName>ppt_h</p:attrName>
                                        </p:attrNameLst>
                                      </p:cBhvr>
                                      <p:tavLst>
                                        <p:tav tm="0">
                                          <p:val>
                                            <p:fltVal val="0"/>
                                          </p:val>
                                        </p:tav>
                                        <p:tav tm="100000">
                                          <p:val>
                                            <p:strVal val="#ppt_h"/>
                                          </p:val>
                                        </p:tav>
                                      </p:tavLst>
                                    </p:anim>
                                  </p:childTnLst>
                                </p:cTn>
                              </p:par>
                              <p:par>
                                <p:cTn id="35" presetID="22" presetClass="entr" presetSubtype="8" fill="hold" nodeType="withEffect">
                                  <p:stCondLst>
                                    <p:cond delay="90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par>
                                <p:cTn id="38" presetID="17" presetClass="entr" presetSubtype="10" fill="hold" grpId="0" nodeType="withEffect">
                                  <p:stCondLst>
                                    <p:cond delay="1000"/>
                                  </p:stCondLst>
                                  <p:iterate type="lt">
                                    <p:tmPct val="10000"/>
                                  </p:iterate>
                                  <p:childTnLst>
                                    <p:set>
                                      <p:cBhvr>
                                        <p:cTn id="39" dur="1" fill="hold">
                                          <p:stCondLst>
                                            <p:cond delay="0"/>
                                          </p:stCondLst>
                                        </p:cTn>
                                        <p:tgtEl>
                                          <p:spTgt spid="32"/>
                                        </p:tgtEl>
                                        <p:attrNameLst>
                                          <p:attrName>style.visibility</p:attrName>
                                        </p:attrNameLst>
                                      </p:cBhvr>
                                      <p:to>
                                        <p:strVal val="visible"/>
                                      </p:to>
                                    </p:set>
                                    <p:anim calcmode="lin" valueType="num">
                                      <p:cBhvr>
                                        <p:cTn id="40" dur="450" fill="hold"/>
                                        <p:tgtEl>
                                          <p:spTgt spid="32"/>
                                        </p:tgtEl>
                                        <p:attrNameLst>
                                          <p:attrName>ppt_w</p:attrName>
                                        </p:attrNameLst>
                                      </p:cBhvr>
                                      <p:tavLst>
                                        <p:tav tm="0">
                                          <p:val>
                                            <p:fltVal val="0"/>
                                          </p:val>
                                        </p:tav>
                                        <p:tav tm="100000">
                                          <p:val>
                                            <p:strVal val="#ppt_w"/>
                                          </p:val>
                                        </p:tav>
                                      </p:tavLst>
                                    </p:anim>
                                    <p:anim calcmode="lin" valueType="num">
                                      <p:cBhvr>
                                        <p:cTn id="41" dur="450" fill="hold"/>
                                        <p:tgtEl>
                                          <p:spTgt spid="32"/>
                                        </p:tgtEl>
                                        <p:attrNameLst>
                                          <p:attrName>ppt_h</p:attrName>
                                        </p:attrNameLst>
                                      </p:cBhvr>
                                      <p:tavLst>
                                        <p:tav tm="0">
                                          <p:val>
                                            <p:strVal val="#ppt_h"/>
                                          </p:val>
                                        </p:tav>
                                        <p:tav tm="100000">
                                          <p:val>
                                            <p:strVal val="#ppt_h"/>
                                          </p:val>
                                        </p:tav>
                                      </p:tavLst>
                                    </p:anim>
                                  </p:childTnLst>
                                </p:cTn>
                              </p:par>
                              <p:par>
                                <p:cTn id="42" presetID="23" presetClass="entr" presetSubtype="16" fill="hold" grpId="0" nodeType="withEffect">
                                  <p:stCondLst>
                                    <p:cond delay="1100"/>
                                  </p:stCondLst>
                                  <p:iterate type="lt">
                                    <p:tmPct val="2667"/>
                                  </p:iterate>
                                  <p:childTnLst>
                                    <p:set>
                                      <p:cBhvr>
                                        <p:cTn id="43" dur="1" fill="hold">
                                          <p:stCondLst>
                                            <p:cond delay="0"/>
                                          </p:stCondLst>
                                        </p:cTn>
                                        <p:tgtEl>
                                          <p:spTgt spid="33"/>
                                        </p:tgtEl>
                                        <p:attrNameLst>
                                          <p:attrName>style.visibility</p:attrName>
                                        </p:attrNameLst>
                                      </p:cBhvr>
                                      <p:to>
                                        <p:strVal val="visible"/>
                                      </p:to>
                                    </p:set>
                                    <p:anim calcmode="lin" valueType="num">
                                      <p:cBhvr>
                                        <p:cTn id="44" dur="500" fill="hold"/>
                                        <p:tgtEl>
                                          <p:spTgt spid="33"/>
                                        </p:tgtEl>
                                        <p:attrNameLst>
                                          <p:attrName>ppt_w</p:attrName>
                                        </p:attrNameLst>
                                      </p:cBhvr>
                                      <p:tavLst>
                                        <p:tav tm="0">
                                          <p:val>
                                            <p:fltVal val="0"/>
                                          </p:val>
                                        </p:tav>
                                        <p:tav tm="100000">
                                          <p:val>
                                            <p:strVal val="#ppt_w"/>
                                          </p:val>
                                        </p:tav>
                                      </p:tavLst>
                                    </p:anim>
                                    <p:anim calcmode="lin" valueType="num">
                                      <p:cBhvr>
                                        <p:cTn id="45" dur="500" fill="hold"/>
                                        <p:tgtEl>
                                          <p:spTgt spid="33"/>
                                        </p:tgtEl>
                                        <p:attrNameLst>
                                          <p:attrName>ppt_h</p:attrName>
                                        </p:attrNameLst>
                                      </p:cBhvr>
                                      <p:tavLst>
                                        <p:tav tm="0">
                                          <p:val>
                                            <p:fltVal val="0"/>
                                          </p:val>
                                        </p:tav>
                                        <p:tav tm="100000">
                                          <p:val>
                                            <p:strVal val="#ppt_h"/>
                                          </p:val>
                                        </p:tav>
                                      </p:tavLst>
                                    </p:anim>
                                  </p:childTnLst>
                                </p:cTn>
                              </p:par>
                              <p:par>
                                <p:cTn id="46" presetID="22" presetClass="entr" presetSubtype="8" fill="hold" nodeType="withEffect">
                                  <p:stCondLst>
                                    <p:cond delay="130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par>
                                <p:cTn id="49" presetID="17" presetClass="entr" presetSubtype="10" fill="hold" grpId="0" nodeType="withEffect">
                                  <p:stCondLst>
                                    <p:cond delay="1500"/>
                                  </p:stCondLst>
                                  <p:iterate type="lt">
                                    <p:tmPct val="10000"/>
                                  </p:iterate>
                                  <p:childTnLst>
                                    <p:set>
                                      <p:cBhvr>
                                        <p:cTn id="50" dur="1" fill="hold">
                                          <p:stCondLst>
                                            <p:cond delay="0"/>
                                          </p:stCondLst>
                                        </p:cTn>
                                        <p:tgtEl>
                                          <p:spTgt spid="38"/>
                                        </p:tgtEl>
                                        <p:attrNameLst>
                                          <p:attrName>style.visibility</p:attrName>
                                        </p:attrNameLst>
                                      </p:cBhvr>
                                      <p:to>
                                        <p:strVal val="visible"/>
                                      </p:to>
                                    </p:set>
                                    <p:anim calcmode="lin" valueType="num">
                                      <p:cBhvr>
                                        <p:cTn id="51" dur="450" fill="hold"/>
                                        <p:tgtEl>
                                          <p:spTgt spid="38"/>
                                        </p:tgtEl>
                                        <p:attrNameLst>
                                          <p:attrName>ppt_w</p:attrName>
                                        </p:attrNameLst>
                                      </p:cBhvr>
                                      <p:tavLst>
                                        <p:tav tm="0">
                                          <p:val>
                                            <p:fltVal val="0"/>
                                          </p:val>
                                        </p:tav>
                                        <p:tav tm="100000">
                                          <p:val>
                                            <p:strVal val="#ppt_w"/>
                                          </p:val>
                                        </p:tav>
                                      </p:tavLst>
                                    </p:anim>
                                    <p:anim calcmode="lin" valueType="num">
                                      <p:cBhvr>
                                        <p:cTn id="52" dur="450" fill="hold"/>
                                        <p:tgtEl>
                                          <p:spTgt spid="38"/>
                                        </p:tgtEl>
                                        <p:attrNameLst>
                                          <p:attrName>ppt_h</p:attrName>
                                        </p:attrNameLst>
                                      </p:cBhvr>
                                      <p:tavLst>
                                        <p:tav tm="0">
                                          <p:val>
                                            <p:strVal val="#ppt_h"/>
                                          </p:val>
                                        </p:tav>
                                        <p:tav tm="100000">
                                          <p:val>
                                            <p:strVal val="#ppt_h"/>
                                          </p:val>
                                        </p:tav>
                                      </p:tavLst>
                                    </p:anim>
                                  </p:childTnLst>
                                </p:cTn>
                              </p:par>
                              <p:par>
                                <p:cTn id="53" presetID="23" presetClass="entr" presetSubtype="16" fill="hold" grpId="0" nodeType="withEffect">
                                  <p:stCondLst>
                                    <p:cond delay="1700"/>
                                  </p:stCondLst>
                                  <p:iterate type="lt">
                                    <p:tmPct val="2667"/>
                                  </p:iterate>
                                  <p:childTnLst>
                                    <p:set>
                                      <p:cBhvr>
                                        <p:cTn id="54" dur="1" fill="hold">
                                          <p:stCondLst>
                                            <p:cond delay="0"/>
                                          </p:stCondLst>
                                        </p:cTn>
                                        <p:tgtEl>
                                          <p:spTgt spid="39"/>
                                        </p:tgtEl>
                                        <p:attrNameLst>
                                          <p:attrName>style.visibility</p:attrName>
                                        </p:attrNameLst>
                                      </p:cBhvr>
                                      <p:to>
                                        <p:strVal val="visible"/>
                                      </p:to>
                                    </p:set>
                                    <p:anim calcmode="lin" valueType="num">
                                      <p:cBhvr>
                                        <p:cTn id="55" dur="500" fill="hold"/>
                                        <p:tgtEl>
                                          <p:spTgt spid="39"/>
                                        </p:tgtEl>
                                        <p:attrNameLst>
                                          <p:attrName>ppt_w</p:attrName>
                                        </p:attrNameLst>
                                      </p:cBhvr>
                                      <p:tavLst>
                                        <p:tav tm="0">
                                          <p:val>
                                            <p:fltVal val="0"/>
                                          </p:val>
                                        </p:tav>
                                        <p:tav tm="100000">
                                          <p:val>
                                            <p:strVal val="#ppt_w"/>
                                          </p:val>
                                        </p:tav>
                                      </p:tavLst>
                                    </p:anim>
                                    <p:anim calcmode="lin" valueType="num">
                                      <p:cBhvr>
                                        <p:cTn id="56" dur="500" fill="hold"/>
                                        <p:tgtEl>
                                          <p:spTgt spid="39"/>
                                        </p:tgtEl>
                                        <p:attrNameLst>
                                          <p:attrName>ppt_h</p:attrName>
                                        </p:attrNameLst>
                                      </p:cBhvr>
                                      <p:tavLst>
                                        <p:tav tm="0">
                                          <p:val>
                                            <p:fltVal val="0"/>
                                          </p:val>
                                        </p:tav>
                                        <p:tav tm="100000">
                                          <p:val>
                                            <p:strVal val="#ppt_h"/>
                                          </p:val>
                                        </p:tav>
                                      </p:tavLst>
                                    </p:anim>
                                  </p:childTnLst>
                                </p:cTn>
                              </p:par>
                              <p:par>
                                <p:cTn id="57" presetID="22" presetClass="entr" presetSubtype="8" fill="hold" nodeType="withEffect">
                                  <p:stCondLst>
                                    <p:cond delay="190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500"/>
                                        <p:tgtEl>
                                          <p:spTgt spid="16"/>
                                        </p:tgtEl>
                                      </p:cBhvr>
                                    </p:animEffect>
                                  </p:childTnLst>
                                </p:cTn>
                              </p:par>
                              <p:par>
                                <p:cTn id="60" presetID="17" presetClass="entr" presetSubtype="10" fill="hold" grpId="0" nodeType="withEffect">
                                  <p:stCondLst>
                                    <p:cond delay="2000"/>
                                  </p:stCondLst>
                                  <p:iterate type="lt">
                                    <p:tmPct val="10000"/>
                                  </p:iterate>
                                  <p:childTnLst>
                                    <p:set>
                                      <p:cBhvr>
                                        <p:cTn id="61" dur="1" fill="hold">
                                          <p:stCondLst>
                                            <p:cond delay="0"/>
                                          </p:stCondLst>
                                        </p:cTn>
                                        <p:tgtEl>
                                          <p:spTgt spid="35"/>
                                        </p:tgtEl>
                                        <p:attrNameLst>
                                          <p:attrName>style.visibility</p:attrName>
                                        </p:attrNameLst>
                                      </p:cBhvr>
                                      <p:to>
                                        <p:strVal val="visible"/>
                                      </p:to>
                                    </p:set>
                                    <p:anim calcmode="lin" valueType="num">
                                      <p:cBhvr>
                                        <p:cTn id="62" dur="450" fill="hold"/>
                                        <p:tgtEl>
                                          <p:spTgt spid="35"/>
                                        </p:tgtEl>
                                        <p:attrNameLst>
                                          <p:attrName>ppt_w</p:attrName>
                                        </p:attrNameLst>
                                      </p:cBhvr>
                                      <p:tavLst>
                                        <p:tav tm="0">
                                          <p:val>
                                            <p:fltVal val="0"/>
                                          </p:val>
                                        </p:tav>
                                        <p:tav tm="100000">
                                          <p:val>
                                            <p:strVal val="#ppt_w"/>
                                          </p:val>
                                        </p:tav>
                                      </p:tavLst>
                                    </p:anim>
                                    <p:anim calcmode="lin" valueType="num">
                                      <p:cBhvr>
                                        <p:cTn id="63" dur="450" fill="hold"/>
                                        <p:tgtEl>
                                          <p:spTgt spid="35"/>
                                        </p:tgtEl>
                                        <p:attrNameLst>
                                          <p:attrName>ppt_h</p:attrName>
                                        </p:attrNameLst>
                                      </p:cBhvr>
                                      <p:tavLst>
                                        <p:tav tm="0">
                                          <p:val>
                                            <p:strVal val="#ppt_h"/>
                                          </p:val>
                                        </p:tav>
                                        <p:tav tm="100000">
                                          <p:val>
                                            <p:strVal val="#ppt_h"/>
                                          </p:val>
                                        </p:tav>
                                      </p:tavLst>
                                    </p:anim>
                                  </p:childTnLst>
                                </p:cTn>
                              </p:par>
                              <p:par>
                                <p:cTn id="64" presetID="23" presetClass="entr" presetSubtype="16" fill="hold" grpId="0" nodeType="withEffect">
                                  <p:stCondLst>
                                    <p:cond delay="2200"/>
                                  </p:stCondLst>
                                  <p:iterate type="lt">
                                    <p:tmPct val="2667"/>
                                  </p:iterate>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fltVal val="0"/>
                                          </p:val>
                                        </p:tav>
                                        <p:tav tm="100000">
                                          <p:val>
                                            <p:strVal val="#ppt_w"/>
                                          </p:val>
                                        </p:tav>
                                      </p:tavLst>
                                    </p:anim>
                                    <p:anim calcmode="lin" valueType="num">
                                      <p:cBhvr>
                                        <p:cTn id="67" dur="500" fill="hold"/>
                                        <p:tgtEl>
                                          <p:spTgt spid="3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27" grpId="0"/>
      <p:bldP spid="28" grpId="0"/>
      <p:bldP spid="32" grpId="0"/>
      <p:bldP spid="33" grpId="0"/>
      <p:bldP spid="35" grpId="0"/>
      <p:bldP spid="36" grpId="0"/>
      <p:bldP spid="38" grpId="0"/>
      <p:bldP spid="39" grpId="0"/>
      <p:bldP spid="41" grpId="0"/>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2</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12" name="组合 11"/>
          <p:cNvGrpSpPr/>
          <p:nvPr/>
        </p:nvGrpSpPr>
        <p:grpSpPr>
          <a:xfrm>
            <a:off x="1321990" y="3004202"/>
            <a:ext cx="5330167" cy="2204766"/>
            <a:chOff x="1320800" y="3314700"/>
            <a:chExt cx="5330825" cy="2205038"/>
          </a:xfrm>
          <a:effectLst>
            <a:outerShdw blurRad="50800" dist="38100" dir="2700000" algn="tl" rotWithShape="0">
              <a:prstClr val="black">
                <a:alpha val="40000"/>
              </a:prstClr>
            </a:outerShdw>
          </a:effectLst>
        </p:grpSpPr>
        <p:sp>
          <p:nvSpPr>
            <p:cNvPr id="2" name="右箭头 1"/>
            <p:cNvSpPr/>
            <p:nvPr/>
          </p:nvSpPr>
          <p:spPr>
            <a:xfrm flipH="1">
              <a:off x="1320800" y="3314700"/>
              <a:ext cx="4270375" cy="2205038"/>
            </a:xfrm>
            <a:prstGeom prst="rightArrow">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直角三角形 2"/>
            <p:cNvSpPr/>
            <p:nvPr/>
          </p:nvSpPr>
          <p:spPr>
            <a:xfrm flipV="1">
              <a:off x="5591175" y="3859213"/>
              <a:ext cx="1060450" cy="1106487"/>
            </a:xfrm>
            <a:prstGeom prst="rtTriangle">
              <a:avLst/>
            </a:prstGeom>
            <a:solidFill>
              <a:srgbClr val="BC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3" name="组合 12"/>
          <p:cNvGrpSpPr/>
          <p:nvPr/>
        </p:nvGrpSpPr>
        <p:grpSpPr>
          <a:xfrm>
            <a:off x="5591837" y="1901027"/>
            <a:ext cx="5331755" cy="2204765"/>
            <a:chOff x="5591175" y="2211388"/>
            <a:chExt cx="5332413" cy="2205037"/>
          </a:xfrm>
          <a:effectLst>
            <a:outerShdw blurRad="50800" dist="38100" dir="2700000" algn="tl" rotWithShape="0">
              <a:prstClr val="black">
                <a:alpha val="40000"/>
              </a:prstClr>
            </a:outerShdw>
          </a:effectLst>
        </p:grpSpPr>
        <p:sp>
          <p:nvSpPr>
            <p:cNvPr id="4" name="右箭头 3"/>
            <p:cNvSpPr/>
            <p:nvPr/>
          </p:nvSpPr>
          <p:spPr>
            <a:xfrm>
              <a:off x="6651625" y="2211388"/>
              <a:ext cx="4271963" cy="2205037"/>
            </a:xfrm>
            <a:prstGeom prst="rightArrow">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直角三角形 4"/>
            <p:cNvSpPr/>
            <p:nvPr/>
          </p:nvSpPr>
          <p:spPr>
            <a:xfrm flipH="1">
              <a:off x="5591175" y="2760663"/>
              <a:ext cx="1060450" cy="1106487"/>
            </a:xfrm>
            <a:prstGeom prst="rtTriangle">
              <a:avLst/>
            </a:prstGeom>
            <a:solidFill>
              <a:srgbClr val="C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6" name="矩形 5"/>
          <p:cNvSpPr/>
          <p:nvPr/>
        </p:nvSpPr>
        <p:spPr>
          <a:xfrm>
            <a:off x="2477547" y="4045474"/>
            <a:ext cx="2947624" cy="510540"/>
          </a:xfrm>
          <a:prstGeom prst="rect">
            <a:avLst/>
          </a:prstGeom>
          <a:noFill/>
        </p:spPr>
        <p:txBody>
          <a:bodyPr>
            <a:spAutoFit/>
          </a:bodyPr>
          <a:lstStyle/>
          <a:p>
            <a:pPr algn="r">
              <a:lnSpc>
                <a:spcPct val="130000"/>
              </a:lnSpc>
              <a:defRPr/>
            </a:pPr>
            <a:r>
              <a:rPr lang="zh-CN" altLang="en-US" sz="1055">
                <a:solidFill>
                  <a:schemeClr val="bg1">
                    <a:lumMod val="95000"/>
                  </a:schemeClr>
                </a:solidFill>
                <a:latin typeface="+mj-ea"/>
                <a:ea typeface="+mj-ea"/>
              </a:rPr>
              <a:t>点击添加正文、温提示正文行距在</a:t>
            </a:r>
            <a:r>
              <a:rPr lang="en-US" altLang="zh-CN" sz="1055">
                <a:solidFill>
                  <a:schemeClr val="bg1">
                    <a:lumMod val="95000"/>
                  </a:schemeClr>
                </a:solidFill>
                <a:latin typeface="+mj-ea"/>
                <a:ea typeface="+mj-ea"/>
              </a:rPr>
              <a:t>1.2~1.3</a:t>
            </a:r>
            <a:r>
              <a:rPr lang="zh-CN" altLang="en-US" sz="1055">
                <a:solidFill>
                  <a:schemeClr val="bg1">
                    <a:lumMod val="95000"/>
                  </a:schemeClr>
                </a:solidFill>
                <a:latin typeface="+mj-ea"/>
                <a:ea typeface="+mj-ea"/>
              </a:rPr>
              <a:t>之间点击添加正文、温提示正文行距在</a:t>
            </a:r>
            <a:endParaRPr lang="zh-CN" altLang="en-US" sz="1055">
              <a:solidFill>
                <a:schemeClr val="bg1">
                  <a:lumMod val="95000"/>
                </a:schemeClr>
              </a:solidFill>
              <a:latin typeface="+mj-ea"/>
            </a:endParaRPr>
          </a:p>
        </p:txBody>
      </p:sp>
      <p:sp>
        <p:nvSpPr>
          <p:cNvPr id="7" name="文本框 6"/>
          <p:cNvSpPr txBox="1"/>
          <p:nvPr/>
        </p:nvSpPr>
        <p:spPr>
          <a:xfrm>
            <a:off x="3156914" y="3645474"/>
            <a:ext cx="2268259" cy="396240"/>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lgn="r">
              <a:defRPr/>
            </a:pPr>
            <a:r>
              <a:rPr lang="zh-CN" altLang="en-US" sz="2000" b="1">
                <a:solidFill>
                  <a:schemeClr val="bg1">
                    <a:lumMod val="95000"/>
                  </a:schemeClr>
                </a:solidFill>
                <a:latin typeface="+mj-ea"/>
                <a:ea typeface="+mj-ea"/>
              </a:rPr>
              <a:t>点击此处添加标题</a:t>
            </a:r>
          </a:p>
        </p:txBody>
      </p:sp>
      <p:sp>
        <p:nvSpPr>
          <p:cNvPr id="8" name="矩形 7"/>
          <p:cNvSpPr/>
          <p:nvPr/>
        </p:nvSpPr>
        <p:spPr>
          <a:xfrm>
            <a:off x="6747395" y="2959759"/>
            <a:ext cx="2947624" cy="510540"/>
          </a:xfrm>
          <a:prstGeom prst="rect">
            <a:avLst/>
          </a:prstGeom>
          <a:noFill/>
        </p:spPr>
        <p:txBody>
          <a:bodyPr>
            <a:spAutoFit/>
          </a:bodyPr>
          <a:lstStyle/>
          <a:p>
            <a:pPr>
              <a:lnSpc>
                <a:spcPct val="130000"/>
              </a:lnSpc>
              <a:defRPr/>
            </a:pPr>
            <a:r>
              <a:rPr lang="zh-CN" altLang="en-US" sz="1055">
                <a:solidFill>
                  <a:schemeClr val="bg1">
                    <a:lumMod val="95000"/>
                  </a:schemeClr>
                </a:solidFill>
                <a:latin typeface="+mj-ea"/>
                <a:ea typeface="+mj-ea"/>
              </a:rPr>
              <a:t>点击添加正文、温提示正文行距在</a:t>
            </a:r>
            <a:r>
              <a:rPr lang="en-US" altLang="zh-CN" sz="1055">
                <a:solidFill>
                  <a:schemeClr val="bg1">
                    <a:lumMod val="95000"/>
                  </a:schemeClr>
                </a:solidFill>
                <a:latin typeface="+mj-ea"/>
                <a:ea typeface="+mj-ea"/>
              </a:rPr>
              <a:t>1.2~1.3</a:t>
            </a:r>
            <a:r>
              <a:rPr lang="zh-CN" altLang="en-US" sz="1055">
                <a:solidFill>
                  <a:schemeClr val="bg1">
                    <a:lumMod val="95000"/>
                  </a:schemeClr>
                </a:solidFill>
                <a:latin typeface="+mj-ea"/>
                <a:ea typeface="+mj-ea"/>
              </a:rPr>
              <a:t>之间点击添加正文、温提示正文行距在</a:t>
            </a:r>
            <a:endParaRPr lang="zh-CN" altLang="en-US" sz="1055">
              <a:solidFill>
                <a:schemeClr val="bg1">
                  <a:lumMod val="95000"/>
                </a:schemeClr>
              </a:solidFill>
              <a:latin typeface="+mj-ea"/>
            </a:endParaRPr>
          </a:p>
        </p:txBody>
      </p:sp>
      <p:sp>
        <p:nvSpPr>
          <p:cNvPr id="9" name="文本框 8"/>
          <p:cNvSpPr txBox="1"/>
          <p:nvPr/>
        </p:nvSpPr>
        <p:spPr>
          <a:xfrm>
            <a:off x="6747395" y="2559757"/>
            <a:ext cx="2269845" cy="396240"/>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defRPr/>
            </a:pPr>
            <a:r>
              <a:rPr lang="zh-CN" altLang="en-US" sz="2000" b="1">
                <a:solidFill>
                  <a:schemeClr val="bg1">
                    <a:lumMod val="95000"/>
                  </a:schemeClr>
                </a:solidFill>
                <a:latin typeface="+mj-ea"/>
                <a:ea typeface="+mj-ea"/>
              </a:rPr>
              <a:t>点击此处添加标题</a:t>
            </a:r>
          </a:p>
        </p:txBody>
      </p:sp>
      <p:sp>
        <p:nvSpPr>
          <p:cNvPr id="10" name="矩形 9"/>
          <p:cNvSpPr/>
          <p:nvPr/>
        </p:nvSpPr>
        <p:spPr>
          <a:xfrm>
            <a:off x="6601363" y="4297856"/>
            <a:ext cx="4531754" cy="1139190"/>
          </a:xfrm>
          <a:prstGeom prst="rect">
            <a:avLst/>
          </a:prstGeom>
          <a:noFill/>
        </p:spPr>
        <p:txBody>
          <a:bodyPr>
            <a:spAutoFit/>
          </a:bodyPr>
          <a:lstStyle/>
          <a:p>
            <a:pPr>
              <a:lnSpc>
                <a:spcPct val="130000"/>
              </a:lnSpc>
              <a:defRPr/>
            </a:pPr>
            <a:r>
              <a:rPr lang="zh-CN" altLang="en-US" sz="1055">
                <a:solidFill>
                  <a:schemeClr val="bg2">
                    <a:lumMod val="10000"/>
                  </a:schemeClr>
                </a:solidFill>
                <a:latin typeface="+mj-ea"/>
                <a:ea typeface="+mj-ea"/>
              </a:rPr>
              <a:t>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之间点击添点击添点击添加正文、温提示正文行距在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之间点击添点击添</a:t>
            </a:r>
          </a:p>
        </p:txBody>
      </p:sp>
      <p:sp>
        <p:nvSpPr>
          <p:cNvPr id="11" name="矩形 10"/>
          <p:cNvSpPr/>
          <p:nvPr/>
        </p:nvSpPr>
        <p:spPr>
          <a:xfrm>
            <a:off x="1060085" y="1991502"/>
            <a:ext cx="4531753" cy="1139190"/>
          </a:xfrm>
          <a:prstGeom prst="rect">
            <a:avLst/>
          </a:prstGeom>
          <a:noFill/>
        </p:spPr>
        <p:txBody>
          <a:bodyPr>
            <a:spAutoFit/>
          </a:bodyPr>
          <a:lstStyle/>
          <a:p>
            <a:pPr>
              <a:lnSpc>
                <a:spcPct val="130000"/>
              </a:lnSpc>
              <a:defRPr/>
            </a:pPr>
            <a:r>
              <a:rPr lang="zh-CN" altLang="en-US" sz="1055">
                <a:solidFill>
                  <a:schemeClr val="bg2">
                    <a:lumMod val="10000"/>
                  </a:schemeClr>
                </a:solidFill>
                <a:latin typeface="+mj-ea"/>
                <a:ea typeface="+mj-ea"/>
              </a:rPr>
              <a:t>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之间点击添点击添点击添加正文、温提示正文行距在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之间点击添加正文、温提示正文行距在</a:t>
            </a:r>
            <a:r>
              <a:rPr lang="en-US" altLang="zh-CN" sz="1055">
                <a:solidFill>
                  <a:schemeClr val="bg2">
                    <a:lumMod val="10000"/>
                  </a:schemeClr>
                </a:solidFill>
                <a:latin typeface="+mj-ea"/>
                <a:ea typeface="+mj-ea"/>
              </a:rPr>
              <a:t>1.2~1.3</a:t>
            </a:r>
            <a:r>
              <a:rPr lang="zh-CN" altLang="en-US" sz="1055">
                <a:solidFill>
                  <a:schemeClr val="bg2">
                    <a:lumMod val="10000"/>
                  </a:schemeClr>
                </a:solidFill>
                <a:latin typeface="+mj-ea"/>
                <a:ea typeface="+mj-ea"/>
              </a:rPr>
              <a:t>之间点击添点击添</a:t>
            </a:r>
          </a:p>
        </p:txBody>
      </p:sp>
      <p:sp>
        <p:nvSpPr>
          <p:cNvPr id="14"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 presetClass="entr" presetSubtype="8"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0-#ppt_w/2"/>
                                          </p:val>
                                        </p:tav>
                                        <p:tav tm="100000">
                                          <p:val>
                                            <p:strVal val="#ppt_x"/>
                                          </p:val>
                                        </p:tav>
                                      </p:tavLst>
                                    </p:anim>
                                    <p:anim calcmode="lin" valueType="num">
                                      <p:cBhvr additive="base">
                                        <p:cTn id="16" dur="10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1+#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17" presetClass="entr" presetSubtype="10" fill="hold" grpId="0" nodeType="withEffect">
                                  <p:stCondLst>
                                    <p:cond delay="900"/>
                                  </p:stCondLst>
                                  <p:iterate type="lt">
                                    <p:tmPct val="10000"/>
                                  </p:iterate>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900"/>
                                  </p:stCondLst>
                                  <p:iterate type="lt">
                                    <p:tmPct val="10000"/>
                                  </p:iterate>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strVal val="#ppt_h"/>
                                          </p:val>
                                        </p:tav>
                                        <p:tav tm="100000">
                                          <p:val>
                                            <p:strVal val="#ppt_h"/>
                                          </p:val>
                                        </p:tav>
                                      </p:tavLst>
                                    </p:anim>
                                  </p:childTnLst>
                                </p:cTn>
                              </p:par>
                              <p:par>
                                <p:cTn id="29" presetID="22" presetClass="entr" presetSubtype="1" fill="hold" grpId="0" nodeType="withEffect">
                                  <p:stCondLst>
                                    <p:cond delay="120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par>
                                <p:cTn id="32" presetID="22" presetClass="entr" presetSubtype="1" fill="hold" grpId="0" nodeType="withEffect">
                                  <p:stCondLst>
                                    <p:cond delay="1400"/>
                                  </p:stCondLst>
                                  <p:childTnLst>
                                    <p:set>
                                      <p:cBhvr>
                                        <p:cTn id="33" dur="1" fill="hold">
                                          <p:stCondLst>
                                            <p:cond delay="0"/>
                                          </p:stCondLst>
                                        </p:cTn>
                                        <p:tgtEl>
                                          <p:spTgt spid="8"/>
                                        </p:tgtEl>
                                        <p:attrNameLst>
                                          <p:attrName>style.visibility</p:attrName>
                                        </p:attrNameLst>
                                      </p:cBhvr>
                                      <p:to>
                                        <p:strVal val="visible"/>
                                      </p:to>
                                    </p:set>
                                    <p:animEffect transition="in" filter="wipe(up)">
                                      <p:cBhvr>
                                        <p:cTn id="34" dur="500"/>
                                        <p:tgtEl>
                                          <p:spTgt spid="8"/>
                                        </p:tgtEl>
                                      </p:cBhvr>
                                    </p:animEffect>
                                  </p:childTnLst>
                                </p:cTn>
                              </p:par>
                              <p:par>
                                <p:cTn id="35" presetID="41" presetClass="entr" presetSubtype="0" fill="hold" grpId="0" nodeType="withEffect">
                                  <p:stCondLst>
                                    <p:cond delay="1600"/>
                                  </p:stCondLst>
                                  <p:iterate type="lt">
                                    <p:tmPct val="1419"/>
                                  </p:iterate>
                                  <p:childTnLst>
                                    <p:set>
                                      <p:cBhvr>
                                        <p:cTn id="36" dur="1" fill="hold">
                                          <p:stCondLst>
                                            <p:cond delay="0"/>
                                          </p:stCondLst>
                                        </p:cTn>
                                        <p:tgtEl>
                                          <p:spTgt spid="10">
                                            <p:txEl>
                                              <p:pRg st="0" end="0"/>
                                            </p:txEl>
                                          </p:spTgt>
                                        </p:tgtEl>
                                        <p:attrNameLst>
                                          <p:attrName>style.visibility</p:attrName>
                                        </p:attrNameLst>
                                      </p:cBhvr>
                                      <p:to>
                                        <p:strVal val="visible"/>
                                      </p:to>
                                    </p:set>
                                    <p:anim calcmode="lin" valueType="num">
                                      <p:cBhvr>
                                        <p:cTn id="37"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39"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0">
                                            <p:txEl>
                                              <p:pRg st="0" end="0"/>
                                            </p:txEl>
                                          </p:spTgt>
                                        </p:tgtEl>
                                      </p:cBhvr>
                                    </p:animEffect>
                                  </p:childTnLst>
                                </p:cTn>
                              </p:par>
                              <p:par>
                                <p:cTn id="42" presetID="41" presetClass="entr" presetSubtype="0" fill="hold" grpId="0" nodeType="withEffect">
                                  <p:stCondLst>
                                    <p:cond delay="2000"/>
                                  </p:stCondLst>
                                  <p:iterate type="lt">
                                    <p:tmPct val="1419"/>
                                  </p:iterate>
                                  <p:childTnLst>
                                    <p:set>
                                      <p:cBhvr>
                                        <p:cTn id="43" dur="1" fill="hold">
                                          <p:stCondLst>
                                            <p:cond delay="0"/>
                                          </p:stCondLst>
                                        </p:cTn>
                                        <p:tgtEl>
                                          <p:spTgt spid="11">
                                            <p:txEl>
                                              <p:pRg st="0" end="0"/>
                                            </p:txEl>
                                          </p:spTgt>
                                        </p:tgtEl>
                                        <p:attrNameLst>
                                          <p:attrName>style.visibility</p:attrName>
                                        </p:attrNameLst>
                                      </p:cBhvr>
                                      <p:to>
                                        <p:strVal val="visible"/>
                                      </p:to>
                                    </p:set>
                                    <p:anim calcmode="lin" valueType="num">
                                      <p:cBhvr>
                                        <p:cTn id="44" dur="500" fill="hold"/>
                                        <p:tgtEl>
                                          <p:spTgt spid="1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1">
                                            <p:txEl>
                                              <p:pRg st="0" end="0"/>
                                            </p:txEl>
                                          </p:spTgt>
                                        </p:tgtEl>
                                        <p:attrNameLst>
                                          <p:attrName>ppt_y</p:attrName>
                                        </p:attrNameLst>
                                      </p:cBhvr>
                                      <p:tavLst>
                                        <p:tav tm="0">
                                          <p:val>
                                            <p:strVal val="#ppt_y"/>
                                          </p:val>
                                        </p:tav>
                                        <p:tav tm="100000">
                                          <p:val>
                                            <p:strVal val="#ppt_y"/>
                                          </p:val>
                                        </p:tav>
                                      </p:tavLst>
                                    </p:anim>
                                    <p:anim calcmode="lin" valueType="num">
                                      <p:cBhvr>
                                        <p:cTn id="46" dur="500" fill="hold"/>
                                        <p:tgtEl>
                                          <p:spTgt spid="1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6" grpId="0"/>
      <p:bldP spid="7" grpId="0"/>
      <p:bldP spid="8" grpId="0"/>
      <p:bldP spid="9" grpId="0"/>
      <p:bldP spid="10" grpId="0" build="p"/>
      <p:bldP spid="11"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2</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pic>
        <p:nvPicPr>
          <p:cNvPr id="2" name="图片 1" descr="C:\Users\Administrator\Desktop\爱国\QQ截图20170501215846.jpgQQ截图20170501215846"/>
          <p:cNvPicPr>
            <a:picLocks noChangeAspect="1"/>
          </p:cNvPicPr>
          <p:nvPr/>
        </p:nvPicPr>
        <p:blipFill>
          <a:blip r:embed="rId3"/>
          <a:srcRect/>
          <a:stretch>
            <a:fillRect/>
          </a:stretch>
        </p:blipFill>
        <p:spPr bwMode="auto">
          <a:xfrm>
            <a:off x="1144270" y="1884045"/>
            <a:ext cx="5257165" cy="2962910"/>
          </a:xfrm>
          <a:prstGeom prst="rect">
            <a:avLst/>
          </a:prstGeom>
          <a:noFill/>
          <a:ln w="19050">
            <a:solidFill>
              <a:srgbClr val="E40000"/>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矩形 2"/>
          <p:cNvSpPr/>
          <p:nvPr/>
        </p:nvSpPr>
        <p:spPr>
          <a:xfrm>
            <a:off x="1144212" y="5622831"/>
            <a:ext cx="5257151" cy="510540"/>
          </a:xfrm>
          <a:prstGeom prst="rect">
            <a:avLst/>
          </a:prstGeom>
          <a:noFill/>
        </p:spPr>
        <p:txBody>
          <a:bodyPr>
            <a:spAutoFit/>
          </a:bodyPr>
          <a:lstStyle/>
          <a:p>
            <a:pPr>
              <a:lnSpc>
                <a:spcPct val="130000"/>
              </a:lnSpc>
              <a:defRPr/>
            </a:pPr>
            <a:r>
              <a:rPr lang="zh-CN" altLang="en-US" sz="1055">
                <a:solidFill>
                  <a:schemeClr val="bg2">
                    <a:lumMod val="50000"/>
                  </a:schemeClr>
                </a:solidFill>
                <a:latin typeface="+mj-ea"/>
                <a:ea typeface="+mj-ea"/>
              </a:rPr>
              <a:t>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a:t>
            </a:r>
            <a:r>
              <a:rPr lang="zh-CN" altLang="en-US" sz="1055">
                <a:solidFill>
                  <a:schemeClr val="bg2">
                    <a:lumMod val="50000"/>
                  </a:schemeClr>
                </a:solidFill>
                <a:latin typeface="+mj-ea"/>
              </a:rPr>
              <a:t>点击添</a:t>
            </a:r>
          </a:p>
        </p:txBody>
      </p:sp>
      <p:sp>
        <p:nvSpPr>
          <p:cNvPr id="4" name="文本框 3"/>
          <p:cNvSpPr txBox="1"/>
          <p:nvPr/>
        </p:nvSpPr>
        <p:spPr>
          <a:xfrm>
            <a:off x="1144212" y="5267310"/>
            <a:ext cx="2858840"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2000" b="1">
                <a:solidFill>
                  <a:srgbClr val="E40000"/>
                </a:solidFill>
                <a:latin typeface="+mj-ea"/>
                <a:ea typeface="+mj-ea"/>
              </a:rPr>
              <a:t>点击此处添加标题</a:t>
            </a:r>
          </a:p>
        </p:txBody>
      </p:sp>
      <p:grpSp>
        <p:nvGrpSpPr>
          <p:cNvPr id="27" name="组合 26"/>
          <p:cNvGrpSpPr/>
          <p:nvPr/>
        </p:nvGrpSpPr>
        <p:grpSpPr>
          <a:xfrm>
            <a:off x="7506126" y="4846640"/>
            <a:ext cx="549207" cy="636508"/>
            <a:chOff x="7505700" y="4846638"/>
            <a:chExt cx="549275" cy="636587"/>
          </a:xfrm>
        </p:grpSpPr>
        <p:sp>
          <p:nvSpPr>
            <p:cNvPr id="5" name="六边形 4"/>
            <p:cNvSpPr/>
            <p:nvPr/>
          </p:nvSpPr>
          <p:spPr>
            <a:xfrm rot="16200000">
              <a:off x="7462044" y="4890294"/>
              <a:ext cx="636587" cy="549275"/>
            </a:xfrm>
            <a:prstGeom prst="hexagon">
              <a:avLst/>
            </a:prstGeom>
            <a:solidFill>
              <a:srgbClr val="E4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6" name="组合 5"/>
            <p:cNvGrpSpPr/>
            <p:nvPr/>
          </p:nvGrpSpPr>
          <p:grpSpPr>
            <a:xfrm>
              <a:off x="7641497" y="4984329"/>
              <a:ext cx="277832" cy="362710"/>
              <a:chOff x="6548410" y="5124435"/>
              <a:chExt cx="538723" cy="703303"/>
            </a:xfrm>
            <a:solidFill>
              <a:schemeClr val="bg1"/>
            </a:solidFill>
          </p:grpSpPr>
          <p:sp>
            <p:nvSpPr>
              <p:cNvPr id="7" name="Freeform 21"/>
              <p:cNvSpPr>
                <a:spLocks noEditPoints="1"/>
              </p:cNvSpPr>
              <p:nvPr/>
            </p:nvSpPr>
            <p:spPr bwMode="auto">
              <a:xfrm>
                <a:off x="6597784" y="5124435"/>
                <a:ext cx="439976" cy="450948"/>
              </a:xfrm>
              <a:custGeom>
                <a:avLst/>
                <a:gdLst>
                  <a:gd name="T0" fmla="*/ 16 w 509"/>
                  <a:gd name="T1" fmla="*/ 394 h 522"/>
                  <a:gd name="T2" fmla="*/ 111 w 509"/>
                  <a:gd name="T3" fmla="*/ 413 h 522"/>
                  <a:gd name="T4" fmla="*/ 129 w 509"/>
                  <a:gd name="T5" fmla="*/ 414 h 522"/>
                  <a:gd name="T6" fmla="*/ 254 w 509"/>
                  <a:gd name="T7" fmla="*/ 394 h 522"/>
                  <a:gd name="T8" fmla="*/ 380 w 509"/>
                  <a:gd name="T9" fmla="*/ 414 h 522"/>
                  <a:gd name="T10" fmla="*/ 398 w 509"/>
                  <a:gd name="T11" fmla="*/ 413 h 522"/>
                  <a:gd name="T12" fmla="*/ 493 w 509"/>
                  <a:gd name="T13" fmla="*/ 394 h 522"/>
                  <a:gd name="T14" fmla="*/ 509 w 509"/>
                  <a:gd name="T15" fmla="*/ 410 h 522"/>
                  <a:gd name="T16" fmla="*/ 509 w 509"/>
                  <a:gd name="T17" fmla="*/ 432 h 522"/>
                  <a:gd name="T18" fmla="*/ 254 w 509"/>
                  <a:gd name="T19" fmla="*/ 522 h 522"/>
                  <a:gd name="T20" fmla="*/ 0 w 509"/>
                  <a:gd name="T21" fmla="*/ 432 h 522"/>
                  <a:gd name="T22" fmla="*/ 0 w 509"/>
                  <a:gd name="T23" fmla="*/ 410 h 522"/>
                  <a:gd name="T24" fmla="*/ 16 w 509"/>
                  <a:gd name="T25" fmla="*/ 394 h 522"/>
                  <a:gd name="T26" fmla="*/ 385 w 509"/>
                  <a:gd name="T27" fmla="*/ 337 h 522"/>
                  <a:gd name="T28" fmla="*/ 366 w 509"/>
                  <a:gd name="T29" fmla="*/ 334 h 522"/>
                  <a:gd name="T30" fmla="*/ 254 w 509"/>
                  <a:gd name="T31" fmla="*/ 356 h 522"/>
                  <a:gd name="T32" fmla="*/ 142 w 509"/>
                  <a:gd name="T33" fmla="*/ 334 h 522"/>
                  <a:gd name="T34" fmla="*/ 124 w 509"/>
                  <a:gd name="T35" fmla="*/ 337 h 522"/>
                  <a:gd name="T36" fmla="*/ 83 w 509"/>
                  <a:gd name="T37" fmla="*/ 305 h 522"/>
                  <a:gd name="T38" fmla="*/ 70 w 509"/>
                  <a:gd name="T39" fmla="*/ 80 h 522"/>
                  <a:gd name="T40" fmla="*/ 150 w 509"/>
                  <a:gd name="T41" fmla="*/ 0 h 522"/>
                  <a:gd name="T42" fmla="*/ 199 w 509"/>
                  <a:gd name="T43" fmla="*/ 7 h 522"/>
                  <a:gd name="T44" fmla="*/ 254 w 509"/>
                  <a:gd name="T45" fmla="*/ 0 h 522"/>
                  <a:gd name="T46" fmla="*/ 310 w 509"/>
                  <a:gd name="T47" fmla="*/ 7 h 522"/>
                  <a:gd name="T48" fmla="*/ 359 w 509"/>
                  <a:gd name="T49" fmla="*/ 0 h 522"/>
                  <a:gd name="T50" fmla="*/ 439 w 509"/>
                  <a:gd name="T51" fmla="*/ 80 h 522"/>
                  <a:gd name="T52" fmla="*/ 426 w 509"/>
                  <a:gd name="T53" fmla="*/ 305 h 522"/>
                  <a:gd name="T54" fmla="*/ 385 w 509"/>
                  <a:gd name="T55" fmla="*/ 337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9" h="522">
                    <a:moveTo>
                      <a:pt x="16" y="394"/>
                    </a:moveTo>
                    <a:cubicBezTo>
                      <a:pt x="65" y="394"/>
                      <a:pt x="88" y="405"/>
                      <a:pt x="111" y="413"/>
                    </a:cubicBezTo>
                    <a:cubicBezTo>
                      <a:pt x="117" y="415"/>
                      <a:pt x="122" y="416"/>
                      <a:pt x="129" y="414"/>
                    </a:cubicBezTo>
                    <a:cubicBezTo>
                      <a:pt x="157" y="407"/>
                      <a:pt x="205" y="394"/>
                      <a:pt x="254" y="394"/>
                    </a:cubicBezTo>
                    <a:cubicBezTo>
                      <a:pt x="304" y="394"/>
                      <a:pt x="352" y="407"/>
                      <a:pt x="380" y="414"/>
                    </a:cubicBezTo>
                    <a:cubicBezTo>
                      <a:pt x="387" y="416"/>
                      <a:pt x="392" y="415"/>
                      <a:pt x="398" y="413"/>
                    </a:cubicBezTo>
                    <a:cubicBezTo>
                      <a:pt x="421" y="405"/>
                      <a:pt x="444" y="394"/>
                      <a:pt x="493" y="394"/>
                    </a:cubicBezTo>
                    <a:cubicBezTo>
                      <a:pt x="501" y="394"/>
                      <a:pt x="509" y="402"/>
                      <a:pt x="509" y="410"/>
                    </a:cubicBezTo>
                    <a:cubicBezTo>
                      <a:pt x="509" y="432"/>
                      <a:pt x="509" y="432"/>
                      <a:pt x="509" y="432"/>
                    </a:cubicBezTo>
                    <a:cubicBezTo>
                      <a:pt x="509" y="492"/>
                      <a:pt x="366" y="522"/>
                      <a:pt x="254" y="522"/>
                    </a:cubicBezTo>
                    <a:cubicBezTo>
                      <a:pt x="143" y="522"/>
                      <a:pt x="0" y="492"/>
                      <a:pt x="0" y="432"/>
                    </a:cubicBezTo>
                    <a:cubicBezTo>
                      <a:pt x="0" y="410"/>
                      <a:pt x="0" y="410"/>
                      <a:pt x="0" y="410"/>
                    </a:cubicBezTo>
                    <a:cubicBezTo>
                      <a:pt x="0" y="401"/>
                      <a:pt x="7" y="394"/>
                      <a:pt x="16" y="394"/>
                    </a:cubicBezTo>
                    <a:close/>
                    <a:moveTo>
                      <a:pt x="385" y="337"/>
                    </a:moveTo>
                    <a:cubicBezTo>
                      <a:pt x="378" y="336"/>
                      <a:pt x="373" y="333"/>
                      <a:pt x="366" y="334"/>
                    </a:cubicBezTo>
                    <a:cubicBezTo>
                      <a:pt x="338" y="341"/>
                      <a:pt x="305" y="356"/>
                      <a:pt x="254" y="356"/>
                    </a:cubicBezTo>
                    <a:cubicBezTo>
                      <a:pt x="204" y="356"/>
                      <a:pt x="171" y="341"/>
                      <a:pt x="142" y="334"/>
                    </a:cubicBezTo>
                    <a:cubicBezTo>
                      <a:pt x="136" y="333"/>
                      <a:pt x="131" y="336"/>
                      <a:pt x="124" y="337"/>
                    </a:cubicBezTo>
                    <a:cubicBezTo>
                      <a:pt x="107" y="338"/>
                      <a:pt x="84" y="323"/>
                      <a:pt x="83" y="305"/>
                    </a:cubicBezTo>
                    <a:cubicBezTo>
                      <a:pt x="70" y="80"/>
                      <a:pt x="70" y="80"/>
                      <a:pt x="70" y="80"/>
                    </a:cubicBezTo>
                    <a:cubicBezTo>
                      <a:pt x="68" y="36"/>
                      <a:pt x="106" y="0"/>
                      <a:pt x="150" y="0"/>
                    </a:cubicBezTo>
                    <a:cubicBezTo>
                      <a:pt x="171" y="0"/>
                      <a:pt x="184" y="7"/>
                      <a:pt x="199" y="7"/>
                    </a:cubicBezTo>
                    <a:cubicBezTo>
                      <a:pt x="214" y="7"/>
                      <a:pt x="233" y="0"/>
                      <a:pt x="254" y="0"/>
                    </a:cubicBezTo>
                    <a:cubicBezTo>
                      <a:pt x="276" y="0"/>
                      <a:pt x="295" y="7"/>
                      <a:pt x="310" y="7"/>
                    </a:cubicBezTo>
                    <a:cubicBezTo>
                      <a:pt x="325" y="7"/>
                      <a:pt x="338" y="0"/>
                      <a:pt x="359" y="0"/>
                    </a:cubicBezTo>
                    <a:cubicBezTo>
                      <a:pt x="403" y="0"/>
                      <a:pt x="439" y="36"/>
                      <a:pt x="439" y="80"/>
                    </a:cubicBezTo>
                    <a:cubicBezTo>
                      <a:pt x="439" y="155"/>
                      <a:pt x="426" y="230"/>
                      <a:pt x="426" y="305"/>
                    </a:cubicBezTo>
                    <a:cubicBezTo>
                      <a:pt x="426" y="323"/>
                      <a:pt x="402" y="338"/>
                      <a:pt x="385" y="3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Calibri" panose="020F0502020204030204" charset="0"/>
                </a:endParaRPr>
              </a:p>
            </p:txBody>
          </p:sp>
          <p:sp>
            <p:nvSpPr>
              <p:cNvPr id="8" name="Freeform 22"/>
              <p:cNvSpPr>
                <a:spLocks noEditPoints="1"/>
              </p:cNvSpPr>
              <p:nvPr/>
            </p:nvSpPr>
            <p:spPr bwMode="auto">
              <a:xfrm>
                <a:off x="6548410" y="5257562"/>
                <a:ext cx="538723" cy="570176"/>
              </a:xfrm>
              <a:custGeom>
                <a:avLst/>
                <a:gdLst>
                  <a:gd name="T0" fmla="*/ 100 w 623"/>
                  <a:gd name="T1" fmla="*/ 153 h 660"/>
                  <a:gd name="T2" fmla="*/ 73 w 623"/>
                  <a:gd name="T3" fmla="*/ 183 h 660"/>
                  <a:gd name="T4" fmla="*/ 43 w 623"/>
                  <a:gd name="T5" fmla="*/ 156 h 660"/>
                  <a:gd name="T6" fmla="*/ 30 w 623"/>
                  <a:gd name="T7" fmla="*/ 45 h 660"/>
                  <a:gd name="T8" fmla="*/ 94 w 623"/>
                  <a:gd name="T9" fmla="*/ 41 h 660"/>
                  <a:gd name="T10" fmla="*/ 100 w 623"/>
                  <a:gd name="T11" fmla="*/ 153 h 660"/>
                  <a:gd name="T12" fmla="*/ 76 w 623"/>
                  <a:gd name="T13" fmla="*/ 502 h 660"/>
                  <a:gd name="T14" fmla="*/ 57 w 623"/>
                  <a:gd name="T15" fmla="*/ 521 h 660"/>
                  <a:gd name="T16" fmla="*/ 38 w 623"/>
                  <a:gd name="T17" fmla="*/ 502 h 660"/>
                  <a:gd name="T18" fmla="*/ 38 w 623"/>
                  <a:gd name="T19" fmla="*/ 487 h 660"/>
                  <a:gd name="T20" fmla="*/ 78 w 623"/>
                  <a:gd name="T21" fmla="*/ 440 h 660"/>
                  <a:gd name="T22" fmla="*/ 289 w 623"/>
                  <a:gd name="T23" fmla="*/ 406 h 660"/>
                  <a:gd name="T24" fmla="*/ 334 w 623"/>
                  <a:gd name="T25" fmla="*/ 406 h 660"/>
                  <a:gd name="T26" fmla="*/ 545 w 623"/>
                  <a:gd name="T27" fmla="*/ 440 h 660"/>
                  <a:gd name="T28" fmla="*/ 585 w 623"/>
                  <a:gd name="T29" fmla="*/ 487 h 660"/>
                  <a:gd name="T30" fmla="*/ 585 w 623"/>
                  <a:gd name="T31" fmla="*/ 502 h 660"/>
                  <a:gd name="T32" fmla="*/ 566 w 623"/>
                  <a:gd name="T33" fmla="*/ 521 h 660"/>
                  <a:gd name="T34" fmla="*/ 547 w 623"/>
                  <a:gd name="T35" fmla="*/ 502 h 660"/>
                  <a:gd name="T36" fmla="*/ 547 w 623"/>
                  <a:gd name="T37" fmla="*/ 490 h 660"/>
                  <a:gd name="T38" fmla="*/ 538 w 623"/>
                  <a:gd name="T39" fmla="*/ 481 h 660"/>
                  <a:gd name="T40" fmla="*/ 341 w 623"/>
                  <a:gd name="T41" fmla="*/ 468 h 660"/>
                  <a:gd name="T42" fmla="*/ 334 w 623"/>
                  <a:gd name="T43" fmla="*/ 470 h 660"/>
                  <a:gd name="T44" fmla="*/ 331 w 623"/>
                  <a:gd name="T45" fmla="*/ 477 h 660"/>
                  <a:gd name="T46" fmla="*/ 331 w 623"/>
                  <a:gd name="T47" fmla="*/ 502 h 660"/>
                  <a:gd name="T48" fmla="*/ 311 w 623"/>
                  <a:gd name="T49" fmla="*/ 521 h 660"/>
                  <a:gd name="T50" fmla="*/ 292 w 623"/>
                  <a:gd name="T51" fmla="*/ 502 h 660"/>
                  <a:gd name="T52" fmla="*/ 292 w 623"/>
                  <a:gd name="T53" fmla="*/ 477 h 660"/>
                  <a:gd name="T54" fmla="*/ 289 w 623"/>
                  <a:gd name="T55" fmla="*/ 470 h 660"/>
                  <a:gd name="T56" fmla="*/ 282 w 623"/>
                  <a:gd name="T57" fmla="*/ 468 h 660"/>
                  <a:gd name="T58" fmla="*/ 85 w 623"/>
                  <a:gd name="T59" fmla="*/ 481 h 660"/>
                  <a:gd name="T60" fmla="*/ 76 w 623"/>
                  <a:gd name="T61" fmla="*/ 490 h 660"/>
                  <a:gd name="T62" fmla="*/ 76 w 623"/>
                  <a:gd name="T63" fmla="*/ 502 h 660"/>
                  <a:gd name="T64" fmla="*/ 566 w 623"/>
                  <a:gd name="T65" fmla="*/ 545 h 660"/>
                  <a:gd name="T66" fmla="*/ 623 w 623"/>
                  <a:gd name="T67" fmla="*/ 602 h 660"/>
                  <a:gd name="T68" fmla="*/ 566 w 623"/>
                  <a:gd name="T69" fmla="*/ 660 h 660"/>
                  <a:gd name="T70" fmla="*/ 509 w 623"/>
                  <a:gd name="T71" fmla="*/ 602 h 660"/>
                  <a:gd name="T72" fmla="*/ 566 w 623"/>
                  <a:gd name="T73" fmla="*/ 545 h 660"/>
                  <a:gd name="T74" fmla="*/ 57 w 623"/>
                  <a:gd name="T75" fmla="*/ 545 h 660"/>
                  <a:gd name="T76" fmla="*/ 114 w 623"/>
                  <a:gd name="T77" fmla="*/ 602 h 660"/>
                  <a:gd name="T78" fmla="*/ 57 w 623"/>
                  <a:gd name="T79" fmla="*/ 660 h 660"/>
                  <a:gd name="T80" fmla="*/ 0 w 623"/>
                  <a:gd name="T81" fmla="*/ 602 h 660"/>
                  <a:gd name="T82" fmla="*/ 57 w 623"/>
                  <a:gd name="T83" fmla="*/ 545 h 660"/>
                  <a:gd name="T84" fmla="*/ 311 w 623"/>
                  <a:gd name="T85" fmla="*/ 545 h 660"/>
                  <a:gd name="T86" fmla="*/ 369 w 623"/>
                  <a:gd name="T87" fmla="*/ 602 h 660"/>
                  <a:gd name="T88" fmla="*/ 311 w 623"/>
                  <a:gd name="T89" fmla="*/ 660 h 660"/>
                  <a:gd name="T90" fmla="*/ 254 w 623"/>
                  <a:gd name="T91" fmla="*/ 602 h 660"/>
                  <a:gd name="T92" fmla="*/ 311 w 623"/>
                  <a:gd name="T93" fmla="*/ 545 h 660"/>
                  <a:gd name="T94" fmla="*/ 580 w 623"/>
                  <a:gd name="T95" fmla="*/ 156 h 660"/>
                  <a:gd name="T96" fmla="*/ 550 w 623"/>
                  <a:gd name="T97" fmla="*/ 183 h 660"/>
                  <a:gd name="T98" fmla="*/ 523 w 623"/>
                  <a:gd name="T99" fmla="*/ 153 h 660"/>
                  <a:gd name="T100" fmla="*/ 529 w 623"/>
                  <a:gd name="T101" fmla="*/ 41 h 660"/>
                  <a:gd name="T102" fmla="*/ 593 w 623"/>
                  <a:gd name="T103" fmla="*/ 45 h 660"/>
                  <a:gd name="T104" fmla="*/ 580 w 623"/>
                  <a:gd name="T105" fmla="*/ 156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 h="660">
                    <a:moveTo>
                      <a:pt x="100" y="153"/>
                    </a:moveTo>
                    <a:cubicBezTo>
                      <a:pt x="101" y="169"/>
                      <a:pt x="89" y="182"/>
                      <a:pt x="73" y="183"/>
                    </a:cubicBezTo>
                    <a:cubicBezTo>
                      <a:pt x="57" y="184"/>
                      <a:pt x="44" y="172"/>
                      <a:pt x="43" y="156"/>
                    </a:cubicBezTo>
                    <a:cubicBezTo>
                      <a:pt x="30" y="45"/>
                      <a:pt x="30" y="45"/>
                      <a:pt x="30" y="45"/>
                    </a:cubicBezTo>
                    <a:cubicBezTo>
                      <a:pt x="29" y="12"/>
                      <a:pt x="91" y="0"/>
                      <a:pt x="94" y="41"/>
                    </a:cubicBezTo>
                    <a:cubicBezTo>
                      <a:pt x="100" y="153"/>
                      <a:pt x="100" y="153"/>
                      <a:pt x="100" y="153"/>
                    </a:cubicBezTo>
                    <a:close/>
                    <a:moveTo>
                      <a:pt x="76" y="502"/>
                    </a:moveTo>
                    <a:cubicBezTo>
                      <a:pt x="76" y="513"/>
                      <a:pt x="68" y="521"/>
                      <a:pt x="57" y="521"/>
                    </a:cubicBezTo>
                    <a:cubicBezTo>
                      <a:pt x="47" y="521"/>
                      <a:pt x="38" y="513"/>
                      <a:pt x="38" y="502"/>
                    </a:cubicBezTo>
                    <a:cubicBezTo>
                      <a:pt x="38" y="487"/>
                      <a:pt x="38" y="487"/>
                      <a:pt x="38" y="487"/>
                    </a:cubicBezTo>
                    <a:cubicBezTo>
                      <a:pt x="38" y="464"/>
                      <a:pt x="55" y="444"/>
                      <a:pt x="78" y="440"/>
                    </a:cubicBezTo>
                    <a:cubicBezTo>
                      <a:pt x="289" y="406"/>
                      <a:pt x="289" y="406"/>
                      <a:pt x="289" y="406"/>
                    </a:cubicBezTo>
                    <a:cubicBezTo>
                      <a:pt x="304" y="406"/>
                      <a:pt x="319" y="406"/>
                      <a:pt x="334" y="406"/>
                    </a:cubicBezTo>
                    <a:cubicBezTo>
                      <a:pt x="545" y="440"/>
                      <a:pt x="545" y="440"/>
                      <a:pt x="545" y="440"/>
                    </a:cubicBezTo>
                    <a:cubicBezTo>
                      <a:pt x="568" y="444"/>
                      <a:pt x="585" y="464"/>
                      <a:pt x="585" y="487"/>
                    </a:cubicBezTo>
                    <a:cubicBezTo>
                      <a:pt x="585" y="502"/>
                      <a:pt x="585" y="502"/>
                      <a:pt x="585" y="502"/>
                    </a:cubicBezTo>
                    <a:cubicBezTo>
                      <a:pt x="585" y="513"/>
                      <a:pt x="576" y="521"/>
                      <a:pt x="566" y="521"/>
                    </a:cubicBezTo>
                    <a:cubicBezTo>
                      <a:pt x="555" y="521"/>
                      <a:pt x="547" y="513"/>
                      <a:pt x="547" y="502"/>
                    </a:cubicBezTo>
                    <a:cubicBezTo>
                      <a:pt x="547" y="498"/>
                      <a:pt x="547" y="494"/>
                      <a:pt x="547" y="490"/>
                    </a:cubicBezTo>
                    <a:cubicBezTo>
                      <a:pt x="547" y="485"/>
                      <a:pt x="543" y="481"/>
                      <a:pt x="538" y="481"/>
                    </a:cubicBezTo>
                    <a:cubicBezTo>
                      <a:pt x="341" y="468"/>
                      <a:pt x="341" y="468"/>
                      <a:pt x="341" y="468"/>
                    </a:cubicBezTo>
                    <a:cubicBezTo>
                      <a:pt x="338" y="468"/>
                      <a:pt x="336" y="468"/>
                      <a:pt x="334" y="470"/>
                    </a:cubicBezTo>
                    <a:cubicBezTo>
                      <a:pt x="332" y="472"/>
                      <a:pt x="331" y="475"/>
                      <a:pt x="331" y="477"/>
                    </a:cubicBezTo>
                    <a:cubicBezTo>
                      <a:pt x="331" y="502"/>
                      <a:pt x="331" y="502"/>
                      <a:pt x="331" y="502"/>
                    </a:cubicBezTo>
                    <a:cubicBezTo>
                      <a:pt x="331" y="513"/>
                      <a:pt x="322" y="521"/>
                      <a:pt x="311" y="521"/>
                    </a:cubicBezTo>
                    <a:cubicBezTo>
                      <a:pt x="301" y="521"/>
                      <a:pt x="292" y="513"/>
                      <a:pt x="292" y="502"/>
                    </a:cubicBezTo>
                    <a:cubicBezTo>
                      <a:pt x="292" y="477"/>
                      <a:pt x="292" y="477"/>
                      <a:pt x="292" y="477"/>
                    </a:cubicBezTo>
                    <a:cubicBezTo>
                      <a:pt x="292" y="475"/>
                      <a:pt x="291" y="472"/>
                      <a:pt x="289" y="470"/>
                    </a:cubicBezTo>
                    <a:cubicBezTo>
                      <a:pt x="287" y="468"/>
                      <a:pt x="285" y="468"/>
                      <a:pt x="282" y="468"/>
                    </a:cubicBezTo>
                    <a:cubicBezTo>
                      <a:pt x="85" y="481"/>
                      <a:pt x="85" y="481"/>
                      <a:pt x="85" y="481"/>
                    </a:cubicBezTo>
                    <a:cubicBezTo>
                      <a:pt x="80" y="481"/>
                      <a:pt x="76" y="485"/>
                      <a:pt x="76" y="490"/>
                    </a:cubicBezTo>
                    <a:cubicBezTo>
                      <a:pt x="76" y="502"/>
                      <a:pt x="76" y="502"/>
                      <a:pt x="76" y="502"/>
                    </a:cubicBezTo>
                    <a:close/>
                    <a:moveTo>
                      <a:pt x="566" y="545"/>
                    </a:moveTo>
                    <a:cubicBezTo>
                      <a:pt x="597" y="545"/>
                      <a:pt x="623" y="571"/>
                      <a:pt x="623" y="602"/>
                    </a:cubicBezTo>
                    <a:cubicBezTo>
                      <a:pt x="623" y="634"/>
                      <a:pt x="597" y="660"/>
                      <a:pt x="566" y="660"/>
                    </a:cubicBezTo>
                    <a:cubicBezTo>
                      <a:pt x="534" y="660"/>
                      <a:pt x="509" y="634"/>
                      <a:pt x="509" y="602"/>
                    </a:cubicBezTo>
                    <a:cubicBezTo>
                      <a:pt x="509" y="571"/>
                      <a:pt x="534" y="545"/>
                      <a:pt x="566" y="545"/>
                    </a:cubicBezTo>
                    <a:close/>
                    <a:moveTo>
                      <a:pt x="57" y="545"/>
                    </a:moveTo>
                    <a:cubicBezTo>
                      <a:pt x="89" y="545"/>
                      <a:pt x="114" y="571"/>
                      <a:pt x="114" y="602"/>
                    </a:cubicBezTo>
                    <a:cubicBezTo>
                      <a:pt x="114" y="634"/>
                      <a:pt x="89" y="660"/>
                      <a:pt x="57" y="660"/>
                    </a:cubicBezTo>
                    <a:cubicBezTo>
                      <a:pt x="26" y="660"/>
                      <a:pt x="0" y="634"/>
                      <a:pt x="0" y="602"/>
                    </a:cubicBezTo>
                    <a:cubicBezTo>
                      <a:pt x="0" y="571"/>
                      <a:pt x="26" y="545"/>
                      <a:pt x="57" y="545"/>
                    </a:cubicBezTo>
                    <a:close/>
                    <a:moveTo>
                      <a:pt x="311" y="545"/>
                    </a:moveTo>
                    <a:cubicBezTo>
                      <a:pt x="343" y="545"/>
                      <a:pt x="369" y="571"/>
                      <a:pt x="369" y="602"/>
                    </a:cubicBezTo>
                    <a:cubicBezTo>
                      <a:pt x="369" y="634"/>
                      <a:pt x="343" y="660"/>
                      <a:pt x="311" y="660"/>
                    </a:cubicBezTo>
                    <a:cubicBezTo>
                      <a:pt x="280" y="660"/>
                      <a:pt x="254" y="634"/>
                      <a:pt x="254" y="602"/>
                    </a:cubicBezTo>
                    <a:cubicBezTo>
                      <a:pt x="254" y="571"/>
                      <a:pt x="280" y="545"/>
                      <a:pt x="311" y="545"/>
                    </a:cubicBezTo>
                    <a:close/>
                    <a:moveTo>
                      <a:pt x="580" y="156"/>
                    </a:moveTo>
                    <a:cubicBezTo>
                      <a:pt x="579" y="172"/>
                      <a:pt x="566" y="184"/>
                      <a:pt x="550" y="183"/>
                    </a:cubicBezTo>
                    <a:cubicBezTo>
                      <a:pt x="534" y="182"/>
                      <a:pt x="522" y="169"/>
                      <a:pt x="523" y="153"/>
                    </a:cubicBezTo>
                    <a:cubicBezTo>
                      <a:pt x="529" y="41"/>
                      <a:pt x="529" y="41"/>
                      <a:pt x="529" y="41"/>
                    </a:cubicBezTo>
                    <a:cubicBezTo>
                      <a:pt x="532" y="0"/>
                      <a:pt x="594" y="12"/>
                      <a:pt x="593" y="45"/>
                    </a:cubicBezTo>
                    <a:cubicBezTo>
                      <a:pt x="580" y="156"/>
                      <a:pt x="580" y="156"/>
                      <a:pt x="580"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Calibri" panose="020F0502020204030204" charset="0"/>
                </a:endParaRPr>
              </a:p>
            </p:txBody>
          </p:sp>
        </p:grpSp>
      </p:grpSp>
      <p:grpSp>
        <p:nvGrpSpPr>
          <p:cNvPr id="30" name="组合 29"/>
          <p:cNvGrpSpPr/>
          <p:nvPr/>
        </p:nvGrpSpPr>
        <p:grpSpPr>
          <a:xfrm>
            <a:off x="8215652" y="4660925"/>
            <a:ext cx="3214290" cy="1075646"/>
            <a:chOff x="8215313" y="4660900"/>
            <a:chExt cx="3214687" cy="1075779"/>
          </a:xfrm>
        </p:grpSpPr>
        <p:sp>
          <p:nvSpPr>
            <p:cNvPr id="9" name="矩形 8"/>
            <p:cNvSpPr/>
            <p:nvPr/>
          </p:nvSpPr>
          <p:spPr>
            <a:xfrm>
              <a:off x="8215313" y="5016500"/>
              <a:ext cx="3214687" cy="720179"/>
            </a:xfrm>
            <a:prstGeom prst="rect">
              <a:avLst/>
            </a:prstGeom>
            <a:noFill/>
          </p:spPr>
          <p:txBody>
            <a:bodyPr>
              <a:spAutoFit/>
            </a:bodyPr>
            <a:lstStyle/>
            <a:p>
              <a:pPr>
                <a:lnSpc>
                  <a:spcPct val="130000"/>
                </a:lnSpc>
                <a:defRPr/>
              </a:pPr>
              <a:r>
                <a:rPr lang="zh-CN" altLang="en-US" sz="1055">
                  <a:solidFill>
                    <a:schemeClr val="bg2">
                      <a:lumMod val="50000"/>
                    </a:schemeClr>
                  </a:solidFill>
                  <a:latin typeface="+mj-ea"/>
                  <a:ea typeface="+mj-ea"/>
                </a:rPr>
                <a:t>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a:t>
              </a:r>
              <a:r>
                <a:rPr lang="zh-CN" altLang="en-US" sz="1055">
                  <a:solidFill>
                    <a:schemeClr val="bg2">
                      <a:lumMod val="50000"/>
                    </a:schemeClr>
                  </a:solidFill>
                  <a:latin typeface="+mj-ea"/>
                </a:rPr>
                <a:t>点击添</a:t>
              </a:r>
            </a:p>
          </p:txBody>
        </p:sp>
        <p:sp>
          <p:nvSpPr>
            <p:cNvPr id="10" name="文本框 9"/>
            <p:cNvSpPr txBox="1"/>
            <p:nvPr/>
          </p:nvSpPr>
          <p:spPr>
            <a:xfrm>
              <a:off x="8215313" y="4660900"/>
              <a:ext cx="3017520" cy="396289"/>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2000" b="1">
                  <a:solidFill>
                    <a:schemeClr val="tx1">
                      <a:lumMod val="65000"/>
                      <a:lumOff val="35000"/>
                    </a:schemeClr>
                  </a:solidFill>
                  <a:latin typeface="+mj-ea"/>
                  <a:ea typeface="+mj-ea"/>
                </a:rPr>
                <a:t>点击此处添加标题</a:t>
              </a:r>
            </a:p>
          </p:txBody>
        </p:sp>
      </p:grpSp>
      <p:grpSp>
        <p:nvGrpSpPr>
          <p:cNvPr id="26" name="组合 25"/>
          <p:cNvGrpSpPr/>
          <p:nvPr/>
        </p:nvGrpSpPr>
        <p:grpSpPr>
          <a:xfrm>
            <a:off x="7506126" y="3413304"/>
            <a:ext cx="549207" cy="636509"/>
            <a:chOff x="7505700" y="3413125"/>
            <a:chExt cx="549275" cy="636588"/>
          </a:xfrm>
        </p:grpSpPr>
        <p:sp>
          <p:nvSpPr>
            <p:cNvPr id="11" name="六边形 10"/>
            <p:cNvSpPr/>
            <p:nvPr/>
          </p:nvSpPr>
          <p:spPr>
            <a:xfrm rot="16200000">
              <a:off x="7462044" y="3456781"/>
              <a:ext cx="636588" cy="549275"/>
            </a:xfrm>
            <a:prstGeom prst="hexagon">
              <a:avLst/>
            </a:prstGeom>
            <a:solidFill>
              <a:srgbClr val="E4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2" name="组合 11"/>
            <p:cNvGrpSpPr/>
            <p:nvPr/>
          </p:nvGrpSpPr>
          <p:grpSpPr>
            <a:xfrm>
              <a:off x="7600567" y="3551168"/>
              <a:ext cx="359692" cy="361578"/>
              <a:chOff x="6469046" y="3702469"/>
              <a:chExt cx="697452" cy="701109"/>
            </a:xfrm>
            <a:solidFill>
              <a:schemeClr val="bg1"/>
            </a:solidFill>
          </p:grpSpPr>
          <p:sp>
            <p:nvSpPr>
              <p:cNvPr id="13" name="Freeform 5"/>
              <p:cNvSpPr>
                <a:spLocks noEditPoints="1"/>
              </p:cNvSpPr>
              <p:nvPr/>
            </p:nvSpPr>
            <p:spPr bwMode="auto">
              <a:xfrm>
                <a:off x="6469046" y="3702469"/>
                <a:ext cx="613698" cy="603458"/>
              </a:xfrm>
              <a:custGeom>
                <a:avLst/>
                <a:gdLst>
                  <a:gd name="T0" fmla="*/ 54 w 710"/>
                  <a:gd name="T1" fmla="*/ 87 h 698"/>
                  <a:gd name="T2" fmla="*/ 114 w 710"/>
                  <a:gd name="T3" fmla="*/ 87 h 698"/>
                  <a:gd name="T4" fmla="*/ 114 w 710"/>
                  <a:gd name="T5" fmla="*/ 33 h 698"/>
                  <a:gd name="T6" fmla="*/ 146 w 710"/>
                  <a:gd name="T7" fmla="*/ 1 h 698"/>
                  <a:gd name="T8" fmla="*/ 178 w 710"/>
                  <a:gd name="T9" fmla="*/ 33 h 698"/>
                  <a:gd name="T10" fmla="*/ 178 w 710"/>
                  <a:gd name="T11" fmla="*/ 169 h 698"/>
                  <a:gd name="T12" fmla="*/ 146 w 710"/>
                  <a:gd name="T13" fmla="*/ 201 h 698"/>
                  <a:gd name="T14" fmla="*/ 114 w 710"/>
                  <a:gd name="T15" fmla="*/ 169 h 698"/>
                  <a:gd name="T16" fmla="*/ 114 w 710"/>
                  <a:gd name="T17" fmla="*/ 144 h 698"/>
                  <a:gd name="T18" fmla="*/ 57 w 710"/>
                  <a:gd name="T19" fmla="*/ 144 h 698"/>
                  <a:gd name="T20" fmla="*/ 57 w 710"/>
                  <a:gd name="T21" fmla="*/ 262 h 698"/>
                  <a:gd name="T22" fmla="*/ 653 w 710"/>
                  <a:gd name="T23" fmla="*/ 262 h 698"/>
                  <a:gd name="T24" fmla="*/ 653 w 710"/>
                  <a:gd name="T25" fmla="*/ 144 h 698"/>
                  <a:gd name="T26" fmla="*/ 591 w 710"/>
                  <a:gd name="T27" fmla="*/ 144 h 698"/>
                  <a:gd name="T28" fmla="*/ 591 w 710"/>
                  <a:gd name="T29" fmla="*/ 87 h 698"/>
                  <a:gd name="T30" fmla="*/ 656 w 710"/>
                  <a:gd name="T31" fmla="*/ 87 h 698"/>
                  <a:gd name="T32" fmla="*/ 710 w 710"/>
                  <a:gd name="T33" fmla="*/ 141 h 698"/>
                  <a:gd name="T34" fmla="*/ 710 w 710"/>
                  <a:gd name="T35" fmla="*/ 412 h 698"/>
                  <a:gd name="T36" fmla="*/ 653 w 710"/>
                  <a:gd name="T37" fmla="*/ 393 h 698"/>
                  <a:gd name="T38" fmla="*/ 653 w 710"/>
                  <a:gd name="T39" fmla="*/ 300 h 698"/>
                  <a:gd name="T40" fmla="*/ 57 w 710"/>
                  <a:gd name="T41" fmla="*/ 300 h 698"/>
                  <a:gd name="T42" fmla="*/ 57 w 710"/>
                  <a:gd name="T43" fmla="*/ 641 h 698"/>
                  <a:gd name="T44" fmla="*/ 386 w 710"/>
                  <a:gd name="T45" fmla="*/ 641 h 698"/>
                  <a:gd name="T46" fmla="*/ 401 w 710"/>
                  <a:gd name="T47" fmla="*/ 698 h 698"/>
                  <a:gd name="T48" fmla="*/ 54 w 710"/>
                  <a:gd name="T49" fmla="*/ 698 h 698"/>
                  <a:gd name="T50" fmla="*/ 16 w 710"/>
                  <a:gd name="T51" fmla="*/ 682 h 698"/>
                  <a:gd name="T52" fmla="*/ 0 w 710"/>
                  <a:gd name="T53" fmla="*/ 644 h 698"/>
                  <a:gd name="T54" fmla="*/ 0 w 710"/>
                  <a:gd name="T55" fmla="*/ 141 h 698"/>
                  <a:gd name="T56" fmla="*/ 54 w 710"/>
                  <a:gd name="T57" fmla="*/ 87 h 698"/>
                  <a:gd name="T58" fmla="*/ 365 w 710"/>
                  <a:gd name="T59" fmla="*/ 169 h 698"/>
                  <a:gd name="T60" fmla="*/ 334 w 710"/>
                  <a:gd name="T61" fmla="*/ 201 h 698"/>
                  <a:gd name="T62" fmla="*/ 302 w 710"/>
                  <a:gd name="T63" fmla="*/ 169 h 698"/>
                  <a:gd name="T64" fmla="*/ 302 w 710"/>
                  <a:gd name="T65" fmla="*/ 144 h 698"/>
                  <a:gd name="T66" fmla="*/ 216 w 710"/>
                  <a:gd name="T67" fmla="*/ 144 h 698"/>
                  <a:gd name="T68" fmla="*/ 216 w 710"/>
                  <a:gd name="T69" fmla="*/ 87 h 698"/>
                  <a:gd name="T70" fmla="*/ 302 w 710"/>
                  <a:gd name="T71" fmla="*/ 87 h 698"/>
                  <a:gd name="T72" fmla="*/ 302 w 710"/>
                  <a:gd name="T73" fmla="*/ 32 h 698"/>
                  <a:gd name="T74" fmla="*/ 334 w 710"/>
                  <a:gd name="T75" fmla="*/ 0 h 698"/>
                  <a:gd name="T76" fmla="*/ 365 w 710"/>
                  <a:gd name="T77" fmla="*/ 32 h 698"/>
                  <a:gd name="T78" fmla="*/ 365 w 710"/>
                  <a:gd name="T79" fmla="*/ 169 h 698"/>
                  <a:gd name="T80" fmla="*/ 553 w 710"/>
                  <a:gd name="T81" fmla="*/ 169 h 698"/>
                  <a:gd name="T82" fmla="*/ 521 w 710"/>
                  <a:gd name="T83" fmla="*/ 201 h 698"/>
                  <a:gd name="T84" fmla="*/ 489 w 710"/>
                  <a:gd name="T85" fmla="*/ 169 h 698"/>
                  <a:gd name="T86" fmla="*/ 489 w 710"/>
                  <a:gd name="T87" fmla="*/ 144 h 698"/>
                  <a:gd name="T88" fmla="*/ 403 w 710"/>
                  <a:gd name="T89" fmla="*/ 144 h 698"/>
                  <a:gd name="T90" fmla="*/ 403 w 710"/>
                  <a:gd name="T91" fmla="*/ 87 h 698"/>
                  <a:gd name="T92" fmla="*/ 489 w 710"/>
                  <a:gd name="T93" fmla="*/ 87 h 698"/>
                  <a:gd name="T94" fmla="*/ 489 w 710"/>
                  <a:gd name="T95" fmla="*/ 33 h 698"/>
                  <a:gd name="T96" fmla="*/ 521 w 710"/>
                  <a:gd name="T97" fmla="*/ 1 h 698"/>
                  <a:gd name="T98" fmla="*/ 553 w 710"/>
                  <a:gd name="T99" fmla="*/ 33 h 698"/>
                  <a:gd name="T100" fmla="*/ 553 w 710"/>
                  <a:gd name="T101" fmla="*/ 16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0" h="698">
                    <a:moveTo>
                      <a:pt x="54" y="87"/>
                    </a:moveTo>
                    <a:cubicBezTo>
                      <a:pt x="114" y="87"/>
                      <a:pt x="114" y="87"/>
                      <a:pt x="114" y="87"/>
                    </a:cubicBezTo>
                    <a:cubicBezTo>
                      <a:pt x="114" y="33"/>
                      <a:pt x="114" y="33"/>
                      <a:pt x="114" y="33"/>
                    </a:cubicBezTo>
                    <a:cubicBezTo>
                      <a:pt x="114" y="15"/>
                      <a:pt x="128" y="1"/>
                      <a:pt x="146" y="1"/>
                    </a:cubicBezTo>
                    <a:cubicBezTo>
                      <a:pt x="164" y="1"/>
                      <a:pt x="178" y="15"/>
                      <a:pt x="178" y="33"/>
                    </a:cubicBezTo>
                    <a:cubicBezTo>
                      <a:pt x="178" y="169"/>
                      <a:pt x="178" y="169"/>
                      <a:pt x="178" y="169"/>
                    </a:cubicBezTo>
                    <a:cubicBezTo>
                      <a:pt x="178" y="187"/>
                      <a:pt x="164" y="201"/>
                      <a:pt x="146" y="201"/>
                    </a:cubicBezTo>
                    <a:cubicBezTo>
                      <a:pt x="128" y="201"/>
                      <a:pt x="114" y="187"/>
                      <a:pt x="114" y="169"/>
                    </a:cubicBezTo>
                    <a:cubicBezTo>
                      <a:pt x="114" y="144"/>
                      <a:pt x="114" y="144"/>
                      <a:pt x="114" y="144"/>
                    </a:cubicBezTo>
                    <a:cubicBezTo>
                      <a:pt x="57" y="144"/>
                      <a:pt x="57" y="144"/>
                      <a:pt x="57" y="144"/>
                    </a:cubicBezTo>
                    <a:cubicBezTo>
                      <a:pt x="57" y="262"/>
                      <a:pt x="57" y="262"/>
                      <a:pt x="57" y="262"/>
                    </a:cubicBezTo>
                    <a:cubicBezTo>
                      <a:pt x="653" y="262"/>
                      <a:pt x="653" y="262"/>
                      <a:pt x="653" y="262"/>
                    </a:cubicBezTo>
                    <a:cubicBezTo>
                      <a:pt x="653" y="144"/>
                      <a:pt x="653" y="144"/>
                      <a:pt x="653" y="144"/>
                    </a:cubicBezTo>
                    <a:cubicBezTo>
                      <a:pt x="591" y="144"/>
                      <a:pt x="591" y="144"/>
                      <a:pt x="591" y="144"/>
                    </a:cubicBezTo>
                    <a:cubicBezTo>
                      <a:pt x="591" y="87"/>
                      <a:pt x="591" y="87"/>
                      <a:pt x="591" y="87"/>
                    </a:cubicBezTo>
                    <a:cubicBezTo>
                      <a:pt x="656" y="87"/>
                      <a:pt x="656" y="87"/>
                      <a:pt x="656" y="87"/>
                    </a:cubicBezTo>
                    <a:cubicBezTo>
                      <a:pt x="686" y="87"/>
                      <a:pt x="710" y="111"/>
                      <a:pt x="710" y="141"/>
                    </a:cubicBezTo>
                    <a:cubicBezTo>
                      <a:pt x="710" y="412"/>
                      <a:pt x="710" y="412"/>
                      <a:pt x="710" y="412"/>
                    </a:cubicBezTo>
                    <a:cubicBezTo>
                      <a:pt x="692" y="403"/>
                      <a:pt x="673" y="396"/>
                      <a:pt x="653" y="393"/>
                    </a:cubicBezTo>
                    <a:cubicBezTo>
                      <a:pt x="653" y="300"/>
                      <a:pt x="653" y="300"/>
                      <a:pt x="653" y="300"/>
                    </a:cubicBezTo>
                    <a:cubicBezTo>
                      <a:pt x="57" y="300"/>
                      <a:pt x="57" y="300"/>
                      <a:pt x="57" y="300"/>
                    </a:cubicBezTo>
                    <a:cubicBezTo>
                      <a:pt x="57" y="641"/>
                      <a:pt x="57" y="641"/>
                      <a:pt x="57" y="641"/>
                    </a:cubicBezTo>
                    <a:cubicBezTo>
                      <a:pt x="386" y="641"/>
                      <a:pt x="386" y="641"/>
                      <a:pt x="386" y="641"/>
                    </a:cubicBezTo>
                    <a:cubicBezTo>
                      <a:pt x="388" y="661"/>
                      <a:pt x="393" y="680"/>
                      <a:pt x="401" y="698"/>
                    </a:cubicBezTo>
                    <a:cubicBezTo>
                      <a:pt x="54" y="698"/>
                      <a:pt x="54" y="698"/>
                      <a:pt x="54" y="698"/>
                    </a:cubicBezTo>
                    <a:cubicBezTo>
                      <a:pt x="39" y="698"/>
                      <a:pt x="26" y="692"/>
                      <a:pt x="16" y="682"/>
                    </a:cubicBezTo>
                    <a:cubicBezTo>
                      <a:pt x="6" y="673"/>
                      <a:pt x="0" y="659"/>
                      <a:pt x="0" y="644"/>
                    </a:cubicBezTo>
                    <a:cubicBezTo>
                      <a:pt x="0" y="141"/>
                      <a:pt x="0" y="141"/>
                      <a:pt x="0" y="141"/>
                    </a:cubicBezTo>
                    <a:cubicBezTo>
                      <a:pt x="0" y="111"/>
                      <a:pt x="24" y="87"/>
                      <a:pt x="54" y="87"/>
                    </a:cubicBezTo>
                    <a:close/>
                    <a:moveTo>
                      <a:pt x="365" y="169"/>
                    </a:moveTo>
                    <a:cubicBezTo>
                      <a:pt x="365" y="186"/>
                      <a:pt x="351" y="201"/>
                      <a:pt x="334" y="201"/>
                    </a:cubicBezTo>
                    <a:cubicBezTo>
                      <a:pt x="316" y="201"/>
                      <a:pt x="302" y="186"/>
                      <a:pt x="302" y="169"/>
                    </a:cubicBezTo>
                    <a:cubicBezTo>
                      <a:pt x="302" y="144"/>
                      <a:pt x="302" y="144"/>
                      <a:pt x="302" y="144"/>
                    </a:cubicBezTo>
                    <a:cubicBezTo>
                      <a:pt x="216" y="144"/>
                      <a:pt x="216" y="144"/>
                      <a:pt x="216" y="144"/>
                    </a:cubicBezTo>
                    <a:cubicBezTo>
                      <a:pt x="216" y="87"/>
                      <a:pt x="216" y="87"/>
                      <a:pt x="216" y="87"/>
                    </a:cubicBezTo>
                    <a:cubicBezTo>
                      <a:pt x="302" y="87"/>
                      <a:pt x="302" y="87"/>
                      <a:pt x="302" y="87"/>
                    </a:cubicBezTo>
                    <a:cubicBezTo>
                      <a:pt x="302" y="32"/>
                      <a:pt x="302" y="32"/>
                      <a:pt x="302" y="32"/>
                    </a:cubicBezTo>
                    <a:cubicBezTo>
                      <a:pt x="302" y="15"/>
                      <a:pt x="316" y="0"/>
                      <a:pt x="334" y="0"/>
                    </a:cubicBezTo>
                    <a:cubicBezTo>
                      <a:pt x="351" y="0"/>
                      <a:pt x="365" y="15"/>
                      <a:pt x="365" y="32"/>
                    </a:cubicBezTo>
                    <a:cubicBezTo>
                      <a:pt x="365" y="169"/>
                      <a:pt x="365" y="169"/>
                      <a:pt x="365" y="169"/>
                    </a:cubicBezTo>
                    <a:close/>
                    <a:moveTo>
                      <a:pt x="553" y="169"/>
                    </a:moveTo>
                    <a:cubicBezTo>
                      <a:pt x="553" y="187"/>
                      <a:pt x="539" y="201"/>
                      <a:pt x="521" y="201"/>
                    </a:cubicBezTo>
                    <a:cubicBezTo>
                      <a:pt x="503" y="201"/>
                      <a:pt x="489" y="187"/>
                      <a:pt x="489" y="169"/>
                    </a:cubicBezTo>
                    <a:cubicBezTo>
                      <a:pt x="489" y="144"/>
                      <a:pt x="489" y="144"/>
                      <a:pt x="489" y="144"/>
                    </a:cubicBezTo>
                    <a:cubicBezTo>
                      <a:pt x="403" y="144"/>
                      <a:pt x="403" y="144"/>
                      <a:pt x="403" y="144"/>
                    </a:cubicBezTo>
                    <a:cubicBezTo>
                      <a:pt x="403" y="87"/>
                      <a:pt x="403" y="87"/>
                      <a:pt x="403" y="87"/>
                    </a:cubicBezTo>
                    <a:cubicBezTo>
                      <a:pt x="489" y="87"/>
                      <a:pt x="489" y="87"/>
                      <a:pt x="489" y="87"/>
                    </a:cubicBezTo>
                    <a:cubicBezTo>
                      <a:pt x="489" y="33"/>
                      <a:pt x="489" y="33"/>
                      <a:pt x="489" y="33"/>
                    </a:cubicBezTo>
                    <a:cubicBezTo>
                      <a:pt x="489" y="15"/>
                      <a:pt x="503" y="1"/>
                      <a:pt x="521" y="1"/>
                    </a:cubicBezTo>
                    <a:cubicBezTo>
                      <a:pt x="539" y="1"/>
                      <a:pt x="553" y="15"/>
                      <a:pt x="553" y="33"/>
                    </a:cubicBezTo>
                    <a:cubicBezTo>
                      <a:pt x="553" y="169"/>
                      <a:pt x="553" y="169"/>
                      <a:pt x="55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Calibri" panose="020F0502020204030204" charset="0"/>
                </a:endParaRPr>
              </a:p>
            </p:txBody>
          </p:sp>
          <p:sp>
            <p:nvSpPr>
              <p:cNvPr id="14" name="Freeform 6"/>
              <p:cNvSpPr>
                <a:spLocks noEditPoints="1"/>
              </p:cNvSpPr>
              <p:nvPr/>
            </p:nvSpPr>
            <p:spPr bwMode="auto">
              <a:xfrm>
                <a:off x="6595224" y="4032725"/>
                <a:ext cx="362075" cy="153973"/>
              </a:xfrm>
              <a:custGeom>
                <a:avLst/>
                <a:gdLst>
                  <a:gd name="T0" fmla="*/ 17 w 419"/>
                  <a:gd name="T1" fmla="*/ 0 h 178"/>
                  <a:gd name="T2" fmla="*/ 84 w 419"/>
                  <a:gd name="T3" fmla="*/ 0 h 178"/>
                  <a:gd name="T4" fmla="*/ 102 w 419"/>
                  <a:gd name="T5" fmla="*/ 18 h 178"/>
                  <a:gd name="T6" fmla="*/ 102 w 419"/>
                  <a:gd name="T7" fmla="*/ 46 h 178"/>
                  <a:gd name="T8" fmla="*/ 84 w 419"/>
                  <a:gd name="T9" fmla="*/ 64 h 178"/>
                  <a:gd name="T10" fmla="*/ 17 w 419"/>
                  <a:gd name="T11" fmla="*/ 64 h 178"/>
                  <a:gd name="T12" fmla="*/ 0 w 419"/>
                  <a:gd name="T13" fmla="*/ 46 h 178"/>
                  <a:gd name="T14" fmla="*/ 0 w 419"/>
                  <a:gd name="T15" fmla="*/ 18 h 178"/>
                  <a:gd name="T16" fmla="*/ 17 w 419"/>
                  <a:gd name="T17" fmla="*/ 0 h 178"/>
                  <a:gd name="T18" fmla="*/ 175 w 419"/>
                  <a:gd name="T19" fmla="*/ 115 h 178"/>
                  <a:gd name="T20" fmla="*/ 245 w 419"/>
                  <a:gd name="T21" fmla="*/ 115 h 178"/>
                  <a:gd name="T22" fmla="*/ 261 w 419"/>
                  <a:gd name="T23" fmla="*/ 131 h 178"/>
                  <a:gd name="T24" fmla="*/ 261 w 419"/>
                  <a:gd name="T25" fmla="*/ 134 h 178"/>
                  <a:gd name="T26" fmla="*/ 245 w 419"/>
                  <a:gd name="T27" fmla="*/ 178 h 178"/>
                  <a:gd name="T28" fmla="*/ 245 w 419"/>
                  <a:gd name="T29" fmla="*/ 178 h 178"/>
                  <a:gd name="T30" fmla="*/ 175 w 419"/>
                  <a:gd name="T31" fmla="*/ 178 h 178"/>
                  <a:gd name="T32" fmla="*/ 159 w 419"/>
                  <a:gd name="T33" fmla="*/ 162 h 178"/>
                  <a:gd name="T34" fmla="*/ 159 w 419"/>
                  <a:gd name="T35" fmla="*/ 131 h 178"/>
                  <a:gd name="T36" fmla="*/ 175 w 419"/>
                  <a:gd name="T37" fmla="*/ 115 h 178"/>
                  <a:gd name="T38" fmla="*/ 16 w 419"/>
                  <a:gd name="T39" fmla="*/ 115 h 178"/>
                  <a:gd name="T40" fmla="*/ 86 w 419"/>
                  <a:gd name="T41" fmla="*/ 115 h 178"/>
                  <a:gd name="T42" fmla="*/ 102 w 419"/>
                  <a:gd name="T43" fmla="*/ 131 h 178"/>
                  <a:gd name="T44" fmla="*/ 102 w 419"/>
                  <a:gd name="T45" fmla="*/ 162 h 178"/>
                  <a:gd name="T46" fmla="*/ 86 w 419"/>
                  <a:gd name="T47" fmla="*/ 178 h 178"/>
                  <a:gd name="T48" fmla="*/ 16 w 419"/>
                  <a:gd name="T49" fmla="*/ 178 h 178"/>
                  <a:gd name="T50" fmla="*/ 0 w 419"/>
                  <a:gd name="T51" fmla="*/ 162 h 178"/>
                  <a:gd name="T52" fmla="*/ 0 w 419"/>
                  <a:gd name="T53" fmla="*/ 131 h 178"/>
                  <a:gd name="T54" fmla="*/ 16 w 419"/>
                  <a:gd name="T55" fmla="*/ 115 h 178"/>
                  <a:gd name="T56" fmla="*/ 334 w 419"/>
                  <a:gd name="T57" fmla="*/ 0 h 178"/>
                  <a:gd name="T58" fmla="*/ 404 w 419"/>
                  <a:gd name="T59" fmla="*/ 0 h 178"/>
                  <a:gd name="T60" fmla="*/ 419 w 419"/>
                  <a:gd name="T61" fmla="*/ 11 h 178"/>
                  <a:gd name="T62" fmla="*/ 321 w 419"/>
                  <a:gd name="T63" fmla="*/ 57 h 178"/>
                  <a:gd name="T64" fmla="*/ 318 w 419"/>
                  <a:gd name="T65" fmla="*/ 48 h 178"/>
                  <a:gd name="T66" fmla="*/ 318 w 419"/>
                  <a:gd name="T67" fmla="*/ 16 h 178"/>
                  <a:gd name="T68" fmla="*/ 334 w 419"/>
                  <a:gd name="T69" fmla="*/ 0 h 178"/>
                  <a:gd name="T70" fmla="*/ 175 w 419"/>
                  <a:gd name="T71" fmla="*/ 0 h 178"/>
                  <a:gd name="T72" fmla="*/ 245 w 419"/>
                  <a:gd name="T73" fmla="*/ 0 h 178"/>
                  <a:gd name="T74" fmla="*/ 261 w 419"/>
                  <a:gd name="T75" fmla="*/ 16 h 178"/>
                  <a:gd name="T76" fmla="*/ 261 w 419"/>
                  <a:gd name="T77" fmla="*/ 48 h 178"/>
                  <a:gd name="T78" fmla="*/ 245 w 419"/>
                  <a:gd name="T79" fmla="*/ 64 h 178"/>
                  <a:gd name="T80" fmla="*/ 175 w 419"/>
                  <a:gd name="T81" fmla="*/ 64 h 178"/>
                  <a:gd name="T82" fmla="*/ 159 w 419"/>
                  <a:gd name="T83" fmla="*/ 48 h 178"/>
                  <a:gd name="T84" fmla="*/ 159 w 419"/>
                  <a:gd name="T85" fmla="*/ 16 h 178"/>
                  <a:gd name="T86" fmla="*/ 175 w 419"/>
                  <a:gd name="T87"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9" h="178">
                    <a:moveTo>
                      <a:pt x="17" y="0"/>
                    </a:moveTo>
                    <a:cubicBezTo>
                      <a:pt x="84" y="0"/>
                      <a:pt x="84" y="0"/>
                      <a:pt x="84" y="0"/>
                    </a:cubicBezTo>
                    <a:cubicBezTo>
                      <a:pt x="94" y="0"/>
                      <a:pt x="102" y="8"/>
                      <a:pt x="102" y="18"/>
                    </a:cubicBezTo>
                    <a:cubicBezTo>
                      <a:pt x="102" y="46"/>
                      <a:pt x="102" y="46"/>
                      <a:pt x="102" y="46"/>
                    </a:cubicBezTo>
                    <a:cubicBezTo>
                      <a:pt x="102" y="56"/>
                      <a:pt x="94" y="64"/>
                      <a:pt x="84" y="64"/>
                    </a:cubicBezTo>
                    <a:cubicBezTo>
                      <a:pt x="17" y="64"/>
                      <a:pt x="17" y="64"/>
                      <a:pt x="17" y="64"/>
                    </a:cubicBezTo>
                    <a:cubicBezTo>
                      <a:pt x="8" y="64"/>
                      <a:pt x="0" y="56"/>
                      <a:pt x="0" y="46"/>
                    </a:cubicBezTo>
                    <a:cubicBezTo>
                      <a:pt x="0" y="18"/>
                      <a:pt x="0" y="18"/>
                      <a:pt x="0" y="18"/>
                    </a:cubicBezTo>
                    <a:cubicBezTo>
                      <a:pt x="0" y="8"/>
                      <a:pt x="8" y="0"/>
                      <a:pt x="17" y="0"/>
                    </a:cubicBezTo>
                    <a:close/>
                    <a:moveTo>
                      <a:pt x="175" y="115"/>
                    </a:moveTo>
                    <a:cubicBezTo>
                      <a:pt x="245" y="115"/>
                      <a:pt x="245" y="115"/>
                      <a:pt x="245" y="115"/>
                    </a:cubicBezTo>
                    <a:cubicBezTo>
                      <a:pt x="253" y="115"/>
                      <a:pt x="261" y="122"/>
                      <a:pt x="261" y="131"/>
                    </a:cubicBezTo>
                    <a:cubicBezTo>
                      <a:pt x="261" y="134"/>
                      <a:pt x="261" y="134"/>
                      <a:pt x="261" y="134"/>
                    </a:cubicBezTo>
                    <a:cubicBezTo>
                      <a:pt x="254" y="148"/>
                      <a:pt x="249" y="163"/>
                      <a:pt x="245" y="178"/>
                    </a:cubicBezTo>
                    <a:cubicBezTo>
                      <a:pt x="245" y="178"/>
                      <a:pt x="245" y="178"/>
                      <a:pt x="245" y="178"/>
                    </a:cubicBezTo>
                    <a:cubicBezTo>
                      <a:pt x="175" y="178"/>
                      <a:pt x="175" y="178"/>
                      <a:pt x="175" y="178"/>
                    </a:cubicBezTo>
                    <a:cubicBezTo>
                      <a:pt x="166" y="178"/>
                      <a:pt x="159" y="171"/>
                      <a:pt x="159" y="162"/>
                    </a:cubicBezTo>
                    <a:cubicBezTo>
                      <a:pt x="159" y="131"/>
                      <a:pt x="159" y="131"/>
                      <a:pt x="159" y="131"/>
                    </a:cubicBezTo>
                    <a:cubicBezTo>
                      <a:pt x="159" y="122"/>
                      <a:pt x="166" y="115"/>
                      <a:pt x="175" y="115"/>
                    </a:cubicBezTo>
                    <a:close/>
                    <a:moveTo>
                      <a:pt x="16" y="115"/>
                    </a:moveTo>
                    <a:cubicBezTo>
                      <a:pt x="86" y="115"/>
                      <a:pt x="86" y="115"/>
                      <a:pt x="86" y="115"/>
                    </a:cubicBezTo>
                    <a:cubicBezTo>
                      <a:pt x="95" y="115"/>
                      <a:pt x="102" y="122"/>
                      <a:pt x="102" y="131"/>
                    </a:cubicBezTo>
                    <a:cubicBezTo>
                      <a:pt x="102" y="162"/>
                      <a:pt x="102" y="162"/>
                      <a:pt x="102" y="162"/>
                    </a:cubicBezTo>
                    <a:cubicBezTo>
                      <a:pt x="102" y="171"/>
                      <a:pt x="95" y="178"/>
                      <a:pt x="86" y="178"/>
                    </a:cubicBezTo>
                    <a:cubicBezTo>
                      <a:pt x="16" y="178"/>
                      <a:pt x="16" y="178"/>
                      <a:pt x="16" y="178"/>
                    </a:cubicBezTo>
                    <a:cubicBezTo>
                      <a:pt x="7" y="178"/>
                      <a:pt x="0" y="171"/>
                      <a:pt x="0" y="162"/>
                    </a:cubicBezTo>
                    <a:cubicBezTo>
                      <a:pt x="0" y="131"/>
                      <a:pt x="0" y="131"/>
                      <a:pt x="0" y="131"/>
                    </a:cubicBezTo>
                    <a:cubicBezTo>
                      <a:pt x="0" y="122"/>
                      <a:pt x="7" y="115"/>
                      <a:pt x="16" y="115"/>
                    </a:cubicBezTo>
                    <a:close/>
                    <a:moveTo>
                      <a:pt x="334" y="0"/>
                    </a:moveTo>
                    <a:cubicBezTo>
                      <a:pt x="404" y="0"/>
                      <a:pt x="404" y="0"/>
                      <a:pt x="404" y="0"/>
                    </a:cubicBezTo>
                    <a:cubicBezTo>
                      <a:pt x="411" y="0"/>
                      <a:pt x="417" y="5"/>
                      <a:pt x="419" y="11"/>
                    </a:cubicBezTo>
                    <a:cubicBezTo>
                      <a:pt x="383" y="18"/>
                      <a:pt x="349" y="34"/>
                      <a:pt x="321" y="57"/>
                    </a:cubicBezTo>
                    <a:cubicBezTo>
                      <a:pt x="319" y="55"/>
                      <a:pt x="318" y="51"/>
                      <a:pt x="318" y="48"/>
                    </a:cubicBezTo>
                    <a:cubicBezTo>
                      <a:pt x="318" y="16"/>
                      <a:pt x="318" y="16"/>
                      <a:pt x="318" y="16"/>
                    </a:cubicBezTo>
                    <a:cubicBezTo>
                      <a:pt x="318" y="7"/>
                      <a:pt x="325" y="0"/>
                      <a:pt x="334" y="0"/>
                    </a:cubicBezTo>
                    <a:close/>
                    <a:moveTo>
                      <a:pt x="175" y="0"/>
                    </a:moveTo>
                    <a:cubicBezTo>
                      <a:pt x="245" y="0"/>
                      <a:pt x="245" y="0"/>
                      <a:pt x="245" y="0"/>
                    </a:cubicBezTo>
                    <a:cubicBezTo>
                      <a:pt x="253" y="0"/>
                      <a:pt x="261" y="7"/>
                      <a:pt x="261" y="16"/>
                    </a:cubicBezTo>
                    <a:cubicBezTo>
                      <a:pt x="261" y="48"/>
                      <a:pt x="261" y="48"/>
                      <a:pt x="261" y="48"/>
                    </a:cubicBezTo>
                    <a:cubicBezTo>
                      <a:pt x="261" y="57"/>
                      <a:pt x="253" y="64"/>
                      <a:pt x="245" y="64"/>
                    </a:cubicBezTo>
                    <a:cubicBezTo>
                      <a:pt x="175" y="64"/>
                      <a:pt x="175" y="64"/>
                      <a:pt x="175" y="64"/>
                    </a:cubicBezTo>
                    <a:cubicBezTo>
                      <a:pt x="166" y="64"/>
                      <a:pt x="159" y="57"/>
                      <a:pt x="159" y="48"/>
                    </a:cubicBezTo>
                    <a:cubicBezTo>
                      <a:pt x="159" y="16"/>
                      <a:pt x="159" y="16"/>
                      <a:pt x="159" y="16"/>
                    </a:cubicBezTo>
                    <a:cubicBezTo>
                      <a:pt x="159" y="7"/>
                      <a:pt x="166" y="0"/>
                      <a:pt x="1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Calibri" panose="020F0502020204030204" charset="0"/>
                </a:endParaRPr>
              </a:p>
            </p:txBody>
          </p:sp>
          <p:sp>
            <p:nvSpPr>
              <p:cNvPr id="15" name="Freeform 7"/>
              <p:cNvSpPr>
                <a:spLocks noEditPoints="1"/>
              </p:cNvSpPr>
              <p:nvPr/>
            </p:nvSpPr>
            <p:spPr bwMode="auto">
              <a:xfrm>
                <a:off x="6826001" y="4063081"/>
                <a:ext cx="340497" cy="340497"/>
              </a:xfrm>
              <a:custGeom>
                <a:avLst/>
                <a:gdLst>
                  <a:gd name="T0" fmla="*/ 197 w 394"/>
                  <a:gd name="T1" fmla="*/ 57 h 394"/>
                  <a:gd name="T2" fmla="*/ 98 w 394"/>
                  <a:gd name="T3" fmla="*/ 98 h 394"/>
                  <a:gd name="T4" fmla="*/ 57 w 394"/>
                  <a:gd name="T5" fmla="*/ 197 h 394"/>
                  <a:gd name="T6" fmla="*/ 98 w 394"/>
                  <a:gd name="T7" fmla="*/ 296 h 394"/>
                  <a:gd name="T8" fmla="*/ 197 w 394"/>
                  <a:gd name="T9" fmla="*/ 337 h 394"/>
                  <a:gd name="T10" fmla="*/ 296 w 394"/>
                  <a:gd name="T11" fmla="*/ 296 h 394"/>
                  <a:gd name="T12" fmla="*/ 337 w 394"/>
                  <a:gd name="T13" fmla="*/ 197 h 394"/>
                  <a:gd name="T14" fmla="*/ 296 w 394"/>
                  <a:gd name="T15" fmla="*/ 98 h 394"/>
                  <a:gd name="T16" fmla="*/ 197 w 394"/>
                  <a:gd name="T17" fmla="*/ 57 h 394"/>
                  <a:gd name="T18" fmla="*/ 58 w 394"/>
                  <a:gd name="T19" fmla="*/ 58 h 394"/>
                  <a:gd name="T20" fmla="*/ 197 w 394"/>
                  <a:gd name="T21" fmla="*/ 0 h 394"/>
                  <a:gd name="T22" fmla="*/ 336 w 394"/>
                  <a:gd name="T23" fmla="*/ 58 h 394"/>
                  <a:gd name="T24" fmla="*/ 394 w 394"/>
                  <a:gd name="T25" fmla="*/ 197 h 394"/>
                  <a:gd name="T26" fmla="*/ 336 w 394"/>
                  <a:gd name="T27" fmla="*/ 336 h 394"/>
                  <a:gd name="T28" fmla="*/ 197 w 394"/>
                  <a:gd name="T29" fmla="*/ 394 h 394"/>
                  <a:gd name="T30" fmla="*/ 58 w 394"/>
                  <a:gd name="T31" fmla="*/ 336 h 394"/>
                  <a:gd name="T32" fmla="*/ 0 w 394"/>
                  <a:gd name="T33" fmla="*/ 197 h 394"/>
                  <a:gd name="T34" fmla="*/ 58 w 394"/>
                  <a:gd name="T35" fmla="*/ 58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4">
                    <a:moveTo>
                      <a:pt x="197" y="57"/>
                    </a:moveTo>
                    <a:cubicBezTo>
                      <a:pt x="158" y="57"/>
                      <a:pt x="123" y="73"/>
                      <a:pt x="98" y="98"/>
                    </a:cubicBezTo>
                    <a:cubicBezTo>
                      <a:pt x="73" y="124"/>
                      <a:pt x="57" y="158"/>
                      <a:pt x="57" y="197"/>
                    </a:cubicBezTo>
                    <a:cubicBezTo>
                      <a:pt x="57" y="236"/>
                      <a:pt x="73" y="271"/>
                      <a:pt x="98" y="296"/>
                    </a:cubicBezTo>
                    <a:cubicBezTo>
                      <a:pt x="123" y="321"/>
                      <a:pt x="158" y="337"/>
                      <a:pt x="197" y="337"/>
                    </a:cubicBezTo>
                    <a:cubicBezTo>
                      <a:pt x="236" y="337"/>
                      <a:pt x="270" y="321"/>
                      <a:pt x="296" y="296"/>
                    </a:cubicBezTo>
                    <a:cubicBezTo>
                      <a:pt x="321" y="271"/>
                      <a:pt x="337" y="236"/>
                      <a:pt x="337" y="197"/>
                    </a:cubicBezTo>
                    <a:cubicBezTo>
                      <a:pt x="337" y="158"/>
                      <a:pt x="321" y="124"/>
                      <a:pt x="296" y="98"/>
                    </a:cubicBezTo>
                    <a:cubicBezTo>
                      <a:pt x="270" y="73"/>
                      <a:pt x="236" y="57"/>
                      <a:pt x="197" y="57"/>
                    </a:cubicBezTo>
                    <a:close/>
                    <a:moveTo>
                      <a:pt x="58" y="58"/>
                    </a:moveTo>
                    <a:cubicBezTo>
                      <a:pt x="93" y="22"/>
                      <a:pt x="143" y="0"/>
                      <a:pt x="197" y="0"/>
                    </a:cubicBezTo>
                    <a:cubicBezTo>
                      <a:pt x="251" y="0"/>
                      <a:pt x="301" y="22"/>
                      <a:pt x="336" y="58"/>
                    </a:cubicBezTo>
                    <a:cubicBezTo>
                      <a:pt x="372" y="93"/>
                      <a:pt x="394" y="143"/>
                      <a:pt x="394" y="197"/>
                    </a:cubicBezTo>
                    <a:cubicBezTo>
                      <a:pt x="394" y="252"/>
                      <a:pt x="372" y="301"/>
                      <a:pt x="336" y="336"/>
                    </a:cubicBezTo>
                    <a:cubicBezTo>
                      <a:pt x="301" y="372"/>
                      <a:pt x="251" y="394"/>
                      <a:pt x="197" y="394"/>
                    </a:cubicBezTo>
                    <a:cubicBezTo>
                      <a:pt x="143" y="394"/>
                      <a:pt x="93" y="372"/>
                      <a:pt x="58" y="336"/>
                    </a:cubicBezTo>
                    <a:cubicBezTo>
                      <a:pt x="22" y="301"/>
                      <a:pt x="0" y="252"/>
                      <a:pt x="0" y="197"/>
                    </a:cubicBezTo>
                    <a:cubicBezTo>
                      <a:pt x="0" y="143"/>
                      <a:pt x="22" y="93"/>
                      <a:pt x="58"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Calibri" panose="020F0502020204030204" charset="0"/>
                </a:endParaRPr>
              </a:p>
            </p:txBody>
          </p:sp>
          <p:sp>
            <p:nvSpPr>
              <p:cNvPr id="16" name="Freeform 8"/>
              <p:cNvSpPr/>
              <p:nvPr/>
            </p:nvSpPr>
            <p:spPr bwMode="auto">
              <a:xfrm>
                <a:off x="6923651" y="4160731"/>
                <a:ext cx="99479" cy="100211"/>
              </a:xfrm>
              <a:custGeom>
                <a:avLst/>
                <a:gdLst>
                  <a:gd name="T0" fmla="*/ 55 w 115"/>
                  <a:gd name="T1" fmla="*/ 83 h 116"/>
                  <a:gd name="T2" fmla="*/ 64 w 115"/>
                  <a:gd name="T3" fmla="*/ 104 h 116"/>
                  <a:gd name="T4" fmla="*/ 104 w 115"/>
                  <a:gd name="T5" fmla="*/ 104 h 116"/>
                  <a:gd name="T6" fmla="*/ 104 w 115"/>
                  <a:gd name="T7" fmla="*/ 64 h 116"/>
                  <a:gd name="T8" fmla="*/ 82 w 115"/>
                  <a:gd name="T9" fmla="*/ 56 h 116"/>
                  <a:gd name="T10" fmla="*/ 34 w 115"/>
                  <a:gd name="T11" fmla="*/ 8 h 116"/>
                  <a:gd name="T12" fmla="*/ 8 w 115"/>
                  <a:gd name="T13" fmla="*/ 8 h 116"/>
                  <a:gd name="T14" fmla="*/ 8 w 115"/>
                  <a:gd name="T15" fmla="*/ 35 h 116"/>
                  <a:gd name="T16" fmla="*/ 55 w 115"/>
                  <a:gd name="T17" fmla="*/ 8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116">
                    <a:moveTo>
                      <a:pt x="55" y="83"/>
                    </a:moveTo>
                    <a:cubicBezTo>
                      <a:pt x="55" y="90"/>
                      <a:pt x="58" y="98"/>
                      <a:pt x="64" y="104"/>
                    </a:cubicBezTo>
                    <a:cubicBezTo>
                      <a:pt x="75" y="116"/>
                      <a:pt x="93" y="116"/>
                      <a:pt x="104" y="104"/>
                    </a:cubicBezTo>
                    <a:cubicBezTo>
                      <a:pt x="115" y="93"/>
                      <a:pt x="115" y="75"/>
                      <a:pt x="104" y="64"/>
                    </a:cubicBezTo>
                    <a:cubicBezTo>
                      <a:pt x="98" y="58"/>
                      <a:pt x="90" y="55"/>
                      <a:pt x="82" y="56"/>
                    </a:cubicBezTo>
                    <a:cubicBezTo>
                      <a:pt x="34" y="8"/>
                      <a:pt x="34" y="8"/>
                      <a:pt x="34" y="8"/>
                    </a:cubicBezTo>
                    <a:cubicBezTo>
                      <a:pt x="27" y="0"/>
                      <a:pt x="15" y="0"/>
                      <a:pt x="8" y="8"/>
                    </a:cubicBezTo>
                    <a:cubicBezTo>
                      <a:pt x="0" y="15"/>
                      <a:pt x="0" y="27"/>
                      <a:pt x="8" y="35"/>
                    </a:cubicBezTo>
                    <a:cubicBezTo>
                      <a:pt x="55" y="83"/>
                      <a:pt x="55" y="83"/>
                      <a:pt x="5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Calibri" panose="020F0502020204030204" charset="0"/>
                </a:endParaRPr>
              </a:p>
            </p:txBody>
          </p:sp>
        </p:grpSp>
      </p:grpSp>
      <p:grpSp>
        <p:nvGrpSpPr>
          <p:cNvPr id="29" name="组合 28"/>
          <p:cNvGrpSpPr/>
          <p:nvPr/>
        </p:nvGrpSpPr>
        <p:grpSpPr>
          <a:xfrm>
            <a:off x="8215652" y="3168859"/>
            <a:ext cx="3214290" cy="1074060"/>
            <a:chOff x="8215313" y="3168650"/>
            <a:chExt cx="3214687" cy="1074192"/>
          </a:xfrm>
        </p:grpSpPr>
        <p:sp>
          <p:nvSpPr>
            <p:cNvPr id="17" name="矩形 16"/>
            <p:cNvSpPr/>
            <p:nvPr/>
          </p:nvSpPr>
          <p:spPr>
            <a:xfrm>
              <a:off x="8215313" y="3522663"/>
              <a:ext cx="3214687" cy="720179"/>
            </a:xfrm>
            <a:prstGeom prst="rect">
              <a:avLst/>
            </a:prstGeom>
            <a:noFill/>
          </p:spPr>
          <p:txBody>
            <a:bodyPr>
              <a:spAutoFit/>
            </a:bodyPr>
            <a:lstStyle/>
            <a:p>
              <a:pPr>
                <a:lnSpc>
                  <a:spcPct val="130000"/>
                </a:lnSpc>
                <a:defRPr/>
              </a:pPr>
              <a:r>
                <a:rPr lang="zh-CN" altLang="en-US" sz="1055">
                  <a:solidFill>
                    <a:schemeClr val="bg2">
                      <a:lumMod val="50000"/>
                    </a:schemeClr>
                  </a:solidFill>
                  <a:latin typeface="+mj-ea"/>
                  <a:ea typeface="+mj-ea"/>
                </a:rPr>
                <a:t>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a:t>
              </a:r>
              <a:r>
                <a:rPr lang="zh-CN" altLang="en-US" sz="1055">
                  <a:solidFill>
                    <a:schemeClr val="bg2">
                      <a:lumMod val="50000"/>
                    </a:schemeClr>
                  </a:solidFill>
                  <a:latin typeface="+mj-ea"/>
                </a:rPr>
                <a:t>点击添</a:t>
              </a:r>
            </a:p>
          </p:txBody>
        </p:sp>
        <p:sp>
          <p:nvSpPr>
            <p:cNvPr id="18" name="文本框 17"/>
            <p:cNvSpPr txBox="1"/>
            <p:nvPr/>
          </p:nvSpPr>
          <p:spPr>
            <a:xfrm>
              <a:off x="8215313" y="3168650"/>
              <a:ext cx="2665307" cy="396289"/>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2000" b="1">
                  <a:solidFill>
                    <a:schemeClr val="tx1">
                      <a:lumMod val="65000"/>
                      <a:lumOff val="35000"/>
                    </a:schemeClr>
                  </a:solidFill>
                  <a:latin typeface="+mj-ea"/>
                  <a:ea typeface="+mj-ea"/>
                </a:rPr>
                <a:t>点击此处添加标题</a:t>
              </a:r>
            </a:p>
          </p:txBody>
        </p:sp>
      </p:grpSp>
      <p:grpSp>
        <p:nvGrpSpPr>
          <p:cNvPr id="25" name="组合 24"/>
          <p:cNvGrpSpPr/>
          <p:nvPr/>
        </p:nvGrpSpPr>
        <p:grpSpPr>
          <a:xfrm>
            <a:off x="7506126" y="1883142"/>
            <a:ext cx="549207" cy="636509"/>
            <a:chOff x="7505700" y="1882775"/>
            <a:chExt cx="549275" cy="636588"/>
          </a:xfrm>
        </p:grpSpPr>
        <p:sp>
          <p:nvSpPr>
            <p:cNvPr id="19" name="六边形 18"/>
            <p:cNvSpPr/>
            <p:nvPr/>
          </p:nvSpPr>
          <p:spPr>
            <a:xfrm rot="16200000">
              <a:off x="7462044" y="1926431"/>
              <a:ext cx="636588" cy="549275"/>
            </a:xfrm>
            <a:prstGeom prst="hexagon">
              <a:avLst/>
            </a:prstGeom>
            <a:solidFill>
              <a:srgbClr val="E4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组合 19"/>
            <p:cNvGrpSpPr/>
            <p:nvPr/>
          </p:nvGrpSpPr>
          <p:grpSpPr>
            <a:xfrm>
              <a:off x="7611830" y="2019643"/>
              <a:ext cx="297260" cy="362332"/>
              <a:chOff x="3683997" y="856343"/>
              <a:chExt cx="576394" cy="702571"/>
            </a:xfrm>
            <a:solidFill>
              <a:schemeClr val="bg1"/>
            </a:solidFill>
          </p:grpSpPr>
          <p:sp>
            <p:nvSpPr>
              <p:cNvPr id="21"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Calibri" panose="020F0502020204030204" charset="0"/>
                </a:endParaRPr>
              </a:p>
            </p:txBody>
          </p:sp>
          <p:sp>
            <p:nvSpPr>
              <p:cNvPr id="24"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Calibri" panose="020F0502020204030204" charset="0"/>
                </a:endParaRPr>
              </a:p>
            </p:txBody>
          </p:sp>
        </p:grpSp>
      </p:grpSp>
      <p:grpSp>
        <p:nvGrpSpPr>
          <p:cNvPr id="28" name="组合 27"/>
          <p:cNvGrpSpPr/>
          <p:nvPr/>
        </p:nvGrpSpPr>
        <p:grpSpPr>
          <a:xfrm>
            <a:off x="8215652" y="1675207"/>
            <a:ext cx="3214290" cy="1074058"/>
            <a:chOff x="8215313" y="1674813"/>
            <a:chExt cx="3214687" cy="1074191"/>
          </a:xfrm>
        </p:grpSpPr>
        <p:sp>
          <p:nvSpPr>
            <p:cNvPr id="31" name="矩形 30"/>
            <p:cNvSpPr/>
            <p:nvPr/>
          </p:nvSpPr>
          <p:spPr>
            <a:xfrm>
              <a:off x="8215313" y="2028825"/>
              <a:ext cx="3214687" cy="720179"/>
            </a:xfrm>
            <a:prstGeom prst="rect">
              <a:avLst/>
            </a:prstGeom>
            <a:noFill/>
          </p:spPr>
          <p:txBody>
            <a:bodyPr>
              <a:spAutoFit/>
            </a:bodyPr>
            <a:lstStyle/>
            <a:p>
              <a:pPr>
                <a:lnSpc>
                  <a:spcPct val="130000"/>
                </a:lnSpc>
                <a:defRPr/>
              </a:pPr>
              <a:r>
                <a:rPr lang="zh-CN" altLang="en-US" sz="1055">
                  <a:solidFill>
                    <a:schemeClr val="bg2">
                      <a:lumMod val="50000"/>
                    </a:schemeClr>
                  </a:solidFill>
                  <a:latin typeface="+mj-ea"/>
                  <a:ea typeface="+mj-ea"/>
                </a:rPr>
                <a:t>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之间点击添加正文、温提示正文行距在</a:t>
              </a:r>
              <a:r>
                <a:rPr lang="en-US" altLang="zh-CN" sz="1055">
                  <a:solidFill>
                    <a:schemeClr val="bg2">
                      <a:lumMod val="50000"/>
                    </a:schemeClr>
                  </a:solidFill>
                  <a:latin typeface="+mj-ea"/>
                  <a:ea typeface="+mj-ea"/>
                </a:rPr>
                <a:t>1.2~1.3</a:t>
              </a:r>
              <a:r>
                <a:rPr lang="zh-CN" altLang="en-US" sz="1055">
                  <a:solidFill>
                    <a:schemeClr val="bg2">
                      <a:lumMod val="50000"/>
                    </a:schemeClr>
                  </a:solidFill>
                  <a:latin typeface="+mj-ea"/>
                  <a:ea typeface="+mj-ea"/>
                </a:rPr>
                <a:t>之间点击添</a:t>
              </a:r>
              <a:r>
                <a:rPr lang="zh-CN" altLang="en-US" sz="1055">
                  <a:solidFill>
                    <a:schemeClr val="bg2">
                      <a:lumMod val="50000"/>
                    </a:schemeClr>
                  </a:solidFill>
                  <a:latin typeface="+mj-ea"/>
                </a:rPr>
                <a:t>点击添</a:t>
              </a:r>
            </a:p>
          </p:txBody>
        </p:sp>
        <p:sp>
          <p:nvSpPr>
            <p:cNvPr id="32" name="文本框 31"/>
            <p:cNvSpPr txBox="1"/>
            <p:nvPr/>
          </p:nvSpPr>
          <p:spPr>
            <a:xfrm>
              <a:off x="8215313" y="1674813"/>
              <a:ext cx="2664460" cy="396289"/>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2000" b="1">
                  <a:solidFill>
                    <a:schemeClr val="tx1">
                      <a:lumMod val="65000"/>
                      <a:lumOff val="35000"/>
                    </a:schemeClr>
                  </a:solidFill>
                  <a:latin typeface="+mj-ea"/>
                  <a:ea typeface="+mj-ea"/>
                </a:rPr>
                <a:t>点击此处添加标题</a:t>
              </a:r>
            </a:p>
          </p:txBody>
        </p:sp>
      </p:grpSp>
      <p:sp>
        <p:nvSpPr>
          <p:cNvPr id="33"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 presetClass="entr" presetSubtype="8"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750" fill="hold"/>
                                        <p:tgtEl>
                                          <p:spTgt spid="2"/>
                                        </p:tgtEl>
                                        <p:attrNameLst>
                                          <p:attrName>ppt_x</p:attrName>
                                        </p:attrNameLst>
                                      </p:cBhvr>
                                      <p:tavLst>
                                        <p:tav tm="0">
                                          <p:val>
                                            <p:strVal val="0-#ppt_w/2"/>
                                          </p:val>
                                        </p:tav>
                                        <p:tav tm="100000">
                                          <p:val>
                                            <p:strVal val="#ppt_x"/>
                                          </p:val>
                                        </p:tav>
                                      </p:tavLst>
                                    </p:anim>
                                    <p:anim calcmode="lin" valueType="num">
                                      <p:cBhvr additive="base">
                                        <p:cTn id="16" dur="750" fill="hold"/>
                                        <p:tgtEl>
                                          <p:spTgt spid="2"/>
                                        </p:tgtEl>
                                        <p:attrNameLst>
                                          <p:attrName>ppt_y</p:attrName>
                                        </p:attrNameLst>
                                      </p:cBhvr>
                                      <p:tavLst>
                                        <p:tav tm="0">
                                          <p:val>
                                            <p:strVal val="#ppt_y"/>
                                          </p:val>
                                        </p:tav>
                                        <p:tav tm="100000">
                                          <p:val>
                                            <p:strVal val="#ppt_y"/>
                                          </p:val>
                                        </p:tav>
                                      </p:tavLst>
                                    </p:anim>
                                  </p:childTnLst>
                                </p:cTn>
                              </p:par>
                              <p:par>
                                <p:cTn id="17" presetID="17" presetClass="entr" presetSubtype="10" fill="hold" grpId="0" nodeType="withEffect">
                                  <p:stCondLst>
                                    <p:cond delay="300"/>
                                  </p:stCondLst>
                                  <p:iterate type="lt">
                                    <p:tmPct val="10000"/>
                                  </p:iterate>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strVal val="#ppt_h"/>
                                          </p:val>
                                        </p:tav>
                                        <p:tav tm="100000">
                                          <p:val>
                                            <p:strVal val="#ppt_h"/>
                                          </p:val>
                                        </p:tav>
                                      </p:tavLst>
                                    </p:anim>
                                  </p:childTnLst>
                                </p:cTn>
                              </p:par>
                              <p:par>
                                <p:cTn id="21" presetID="26" presetClass="entr" presetSubtype="0" fill="hold" grpId="0" nodeType="withEffect">
                                  <p:stCondLst>
                                    <p:cond delay="600"/>
                                  </p:stCondLst>
                                  <p:iterate type="lt">
                                    <p:tmPct val="3896"/>
                                  </p:iterate>
                                  <p:childTnLst>
                                    <p:set>
                                      <p:cBhvr>
                                        <p:cTn id="22" dur="1" fill="hold">
                                          <p:stCondLst>
                                            <p:cond delay="0"/>
                                          </p:stCondLst>
                                        </p:cTn>
                                        <p:tgtEl>
                                          <p:spTgt spid="3"/>
                                        </p:tgtEl>
                                        <p:attrNameLst>
                                          <p:attrName>style.visibility</p:attrName>
                                        </p:attrNameLst>
                                      </p:cBhvr>
                                      <p:to>
                                        <p:strVal val="visible"/>
                                      </p:to>
                                    </p:set>
                                    <p:animEffect transition="in" filter="wipe(down)">
                                      <p:cBhvr>
                                        <p:cTn id="23" dur="145">
                                          <p:stCondLst>
                                            <p:cond delay="0"/>
                                          </p:stCondLst>
                                        </p:cTn>
                                        <p:tgtEl>
                                          <p:spTgt spid="3"/>
                                        </p:tgtEl>
                                      </p:cBhvr>
                                    </p:animEffect>
                                    <p:anim calcmode="lin" valueType="num">
                                      <p:cBhvr>
                                        <p:cTn id="24" dur="456"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5" dur="166"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6" dur="166" tmFilter="0, 0; 0.125,0.2665; 0.25,0.4; 0.375,0.465; 0.5,0.5;  0.625,0.535; 0.75,0.6; 0.875,0.7335; 1,1">
                                          <p:stCondLst>
                                            <p:cond delay="166"/>
                                          </p:stCondLst>
                                        </p:cTn>
                                        <p:tgtEl>
                                          <p:spTgt spid="3"/>
                                        </p:tgtEl>
                                        <p:attrNameLst>
                                          <p:attrName>ppt_y</p:attrName>
                                        </p:attrNameLst>
                                      </p:cBhvr>
                                      <p:tavLst>
                                        <p:tav tm="0" fmla="#ppt_y-sin(pi*$)/9">
                                          <p:val>
                                            <p:fltVal val="0"/>
                                          </p:val>
                                        </p:tav>
                                        <p:tav tm="100000">
                                          <p:val>
                                            <p:fltVal val="1"/>
                                          </p:val>
                                        </p:tav>
                                      </p:tavLst>
                                    </p:anim>
                                    <p:anim calcmode="lin" valueType="num">
                                      <p:cBhvr>
                                        <p:cTn id="27" dur="83" tmFilter="0, 0; 0.125,0.2665; 0.25,0.4; 0.375,0.465; 0.5,0.5;  0.625,0.535; 0.75,0.6; 0.875,0.7335; 1,1">
                                          <p:stCondLst>
                                            <p:cond delay="331"/>
                                          </p:stCondLst>
                                        </p:cTn>
                                        <p:tgtEl>
                                          <p:spTgt spid="3"/>
                                        </p:tgtEl>
                                        <p:attrNameLst>
                                          <p:attrName>ppt_y</p:attrName>
                                        </p:attrNameLst>
                                      </p:cBhvr>
                                      <p:tavLst>
                                        <p:tav tm="0" fmla="#ppt_y-sin(pi*$)/27">
                                          <p:val>
                                            <p:fltVal val="0"/>
                                          </p:val>
                                        </p:tav>
                                        <p:tav tm="100000">
                                          <p:val>
                                            <p:fltVal val="1"/>
                                          </p:val>
                                        </p:tav>
                                      </p:tavLst>
                                    </p:anim>
                                    <p:anim calcmode="lin" valueType="num">
                                      <p:cBhvr>
                                        <p:cTn id="28" dur="41" tmFilter="0, 0; 0.125,0.2665; 0.25,0.4; 0.375,0.465; 0.5,0.5;  0.625,0.535; 0.75,0.6; 0.875,0.7335; 1,1">
                                          <p:stCondLst>
                                            <p:cond delay="414"/>
                                          </p:stCondLst>
                                        </p:cTn>
                                        <p:tgtEl>
                                          <p:spTgt spid="3"/>
                                        </p:tgtEl>
                                        <p:attrNameLst>
                                          <p:attrName>ppt_y</p:attrName>
                                        </p:attrNameLst>
                                      </p:cBhvr>
                                      <p:tavLst>
                                        <p:tav tm="0" fmla="#ppt_y-sin(pi*$)/81">
                                          <p:val>
                                            <p:fltVal val="0"/>
                                          </p:val>
                                        </p:tav>
                                        <p:tav tm="100000">
                                          <p:val>
                                            <p:fltVal val="1"/>
                                          </p:val>
                                        </p:tav>
                                      </p:tavLst>
                                    </p:anim>
                                    <p:animScale>
                                      <p:cBhvr>
                                        <p:cTn id="29" dur="7">
                                          <p:stCondLst>
                                            <p:cond delay="162"/>
                                          </p:stCondLst>
                                        </p:cTn>
                                        <p:tgtEl>
                                          <p:spTgt spid="3"/>
                                        </p:tgtEl>
                                      </p:cBhvr>
                                      <p:to x="100000" y="60000"/>
                                    </p:animScale>
                                    <p:animScale>
                                      <p:cBhvr>
                                        <p:cTn id="30" dur="41" decel="50000">
                                          <p:stCondLst>
                                            <p:cond delay="169"/>
                                          </p:stCondLst>
                                        </p:cTn>
                                        <p:tgtEl>
                                          <p:spTgt spid="3"/>
                                        </p:tgtEl>
                                      </p:cBhvr>
                                      <p:to x="100000" y="100000"/>
                                    </p:animScale>
                                    <p:animScale>
                                      <p:cBhvr>
                                        <p:cTn id="31" dur="7">
                                          <p:stCondLst>
                                            <p:cond delay="328"/>
                                          </p:stCondLst>
                                        </p:cTn>
                                        <p:tgtEl>
                                          <p:spTgt spid="3"/>
                                        </p:tgtEl>
                                      </p:cBhvr>
                                      <p:to x="100000" y="80000"/>
                                    </p:animScale>
                                    <p:animScale>
                                      <p:cBhvr>
                                        <p:cTn id="32" dur="41" decel="50000">
                                          <p:stCondLst>
                                            <p:cond delay="335"/>
                                          </p:stCondLst>
                                        </p:cTn>
                                        <p:tgtEl>
                                          <p:spTgt spid="3"/>
                                        </p:tgtEl>
                                      </p:cBhvr>
                                      <p:to x="100000" y="100000"/>
                                    </p:animScale>
                                    <p:animScale>
                                      <p:cBhvr>
                                        <p:cTn id="33" dur="7">
                                          <p:stCondLst>
                                            <p:cond delay="410"/>
                                          </p:stCondLst>
                                        </p:cTn>
                                        <p:tgtEl>
                                          <p:spTgt spid="3"/>
                                        </p:tgtEl>
                                      </p:cBhvr>
                                      <p:to x="100000" y="90000"/>
                                    </p:animScale>
                                    <p:animScale>
                                      <p:cBhvr>
                                        <p:cTn id="34" dur="41" decel="50000">
                                          <p:stCondLst>
                                            <p:cond delay="417"/>
                                          </p:stCondLst>
                                        </p:cTn>
                                        <p:tgtEl>
                                          <p:spTgt spid="3"/>
                                        </p:tgtEl>
                                      </p:cBhvr>
                                      <p:to x="100000" y="100000"/>
                                    </p:animScale>
                                    <p:animScale>
                                      <p:cBhvr>
                                        <p:cTn id="35" dur="7">
                                          <p:stCondLst>
                                            <p:cond delay="452"/>
                                          </p:stCondLst>
                                        </p:cTn>
                                        <p:tgtEl>
                                          <p:spTgt spid="3"/>
                                        </p:tgtEl>
                                      </p:cBhvr>
                                      <p:to x="100000" y="95000"/>
                                    </p:animScale>
                                    <p:animScale>
                                      <p:cBhvr>
                                        <p:cTn id="36" dur="41" decel="50000">
                                          <p:stCondLst>
                                            <p:cond delay="459"/>
                                          </p:stCondLst>
                                        </p:cTn>
                                        <p:tgtEl>
                                          <p:spTgt spid="3"/>
                                        </p:tgtEl>
                                      </p:cBhvr>
                                      <p:to x="100000" y="100000"/>
                                    </p:animScale>
                                  </p:childTnLst>
                                </p:cTn>
                              </p:par>
                              <p:par>
                                <p:cTn id="37" presetID="31" presetClass="entr" presetSubtype="0" fill="hold" nodeType="withEffect">
                                  <p:stCondLst>
                                    <p:cond delay="900"/>
                                  </p:stCondLst>
                                  <p:childTnLst>
                                    <p:set>
                                      <p:cBhvr>
                                        <p:cTn id="38" dur="1" fill="hold">
                                          <p:stCondLst>
                                            <p:cond delay="0"/>
                                          </p:stCondLst>
                                        </p:cTn>
                                        <p:tgtEl>
                                          <p:spTgt spid="25"/>
                                        </p:tgtEl>
                                        <p:attrNameLst>
                                          <p:attrName>style.visibility</p:attrName>
                                        </p:attrNameLst>
                                      </p:cBhvr>
                                      <p:to>
                                        <p:strVal val="visible"/>
                                      </p:to>
                                    </p:set>
                                    <p:anim calcmode="lin" valueType="num">
                                      <p:cBhvr>
                                        <p:cTn id="39" dur="1000" fill="hold"/>
                                        <p:tgtEl>
                                          <p:spTgt spid="25"/>
                                        </p:tgtEl>
                                        <p:attrNameLst>
                                          <p:attrName>ppt_w</p:attrName>
                                        </p:attrNameLst>
                                      </p:cBhvr>
                                      <p:tavLst>
                                        <p:tav tm="0">
                                          <p:val>
                                            <p:fltVal val="0"/>
                                          </p:val>
                                        </p:tav>
                                        <p:tav tm="100000">
                                          <p:val>
                                            <p:strVal val="#ppt_w"/>
                                          </p:val>
                                        </p:tav>
                                      </p:tavLst>
                                    </p:anim>
                                    <p:anim calcmode="lin" valueType="num">
                                      <p:cBhvr>
                                        <p:cTn id="40" dur="1000" fill="hold"/>
                                        <p:tgtEl>
                                          <p:spTgt spid="25"/>
                                        </p:tgtEl>
                                        <p:attrNameLst>
                                          <p:attrName>ppt_h</p:attrName>
                                        </p:attrNameLst>
                                      </p:cBhvr>
                                      <p:tavLst>
                                        <p:tav tm="0">
                                          <p:val>
                                            <p:fltVal val="0"/>
                                          </p:val>
                                        </p:tav>
                                        <p:tav tm="100000">
                                          <p:val>
                                            <p:strVal val="#ppt_h"/>
                                          </p:val>
                                        </p:tav>
                                      </p:tavLst>
                                    </p:anim>
                                    <p:anim calcmode="lin" valueType="num">
                                      <p:cBhvr>
                                        <p:cTn id="41" dur="1000" fill="hold"/>
                                        <p:tgtEl>
                                          <p:spTgt spid="25"/>
                                        </p:tgtEl>
                                        <p:attrNameLst>
                                          <p:attrName>style.rotation</p:attrName>
                                        </p:attrNameLst>
                                      </p:cBhvr>
                                      <p:tavLst>
                                        <p:tav tm="0">
                                          <p:val>
                                            <p:fltVal val="90"/>
                                          </p:val>
                                        </p:tav>
                                        <p:tav tm="100000">
                                          <p:val>
                                            <p:fltVal val="0"/>
                                          </p:val>
                                        </p:tav>
                                      </p:tavLst>
                                    </p:anim>
                                    <p:animEffect transition="in" filter="fade">
                                      <p:cBhvr>
                                        <p:cTn id="42" dur="1000"/>
                                        <p:tgtEl>
                                          <p:spTgt spid="25"/>
                                        </p:tgtEl>
                                      </p:cBhvr>
                                    </p:animEffect>
                                  </p:childTnLst>
                                </p:cTn>
                              </p:par>
                              <p:par>
                                <p:cTn id="43" presetID="22" presetClass="entr" presetSubtype="1" fill="hold" nodeType="withEffect">
                                  <p:stCondLst>
                                    <p:cond delay="1400"/>
                                  </p:stCondLst>
                                  <p:childTnLst>
                                    <p:set>
                                      <p:cBhvr>
                                        <p:cTn id="44" dur="1" fill="hold">
                                          <p:stCondLst>
                                            <p:cond delay="0"/>
                                          </p:stCondLst>
                                        </p:cTn>
                                        <p:tgtEl>
                                          <p:spTgt spid="28"/>
                                        </p:tgtEl>
                                        <p:attrNameLst>
                                          <p:attrName>style.visibility</p:attrName>
                                        </p:attrNameLst>
                                      </p:cBhvr>
                                      <p:to>
                                        <p:strVal val="visible"/>
                                      </p:to>
                                    </p:set>
                                    <p:animEffect transition="in" filter="wipe(up)">
                                      <p:cBhvr>
                                        <p:cTn id="45" dur="500"/>
                                        <p:tgtEl>
                                          <p:spTgt spid="28"/>
                                        </p:tgtEl>
                                      </p:cBhvr>
                                    </p:animEffect>
                                  </p:childTnLst>
                                </p:cTn>
                              </p:par>
                              <p:par>
                                <p:cTn id="46" presetID="31" presetClass="entr" presetSubtype="0" fill="hold" nodeType="withEffect">
                                  <p:stCondLst>
                                    <p:cond delay="1700"/>
                                  </p:stCondLst>
                                  <p:childTnLst>
                                    <p:set>
                                      <p:cBhvr>
                                        <p:cTn id="47" dur="1" fill="hold">
                                          <p:stCondLst>
                                            <p:cond delay="0"/>
                                          </p:stCondLst>
                                        </p:cTn>
                                        <p:tgtEl>
                                          <p:spTgt spid="26"/>
                                        </p:tgtEl>
                                        <p:attrNameLst>
                                          <p:attrName>style.visibility</p:attrName>
                                        </p:attrNameLst>
                                      </p:cBhvr>
                                      <p:to>
                                        <p:strVal val="visible"/>
                                      </p:to>
                                    </p:set>
                                    <p:anim calcmode="lin" valueType="num">
                                      <p:cBhvr>
                                        <p:cTn id="48" dur="1000" fill="hold"/>
                                        <p:tgtEl>
                                          <p:spTgt spid="26"/>
                                        </p:tgtEl>
                                        <p:attrNameLst>
                                          <p:attrName>ppt_w</p:attrName>
                                        </p:attrNameLst>
                                      </p:cBhvr>
                                      <p:tavLst>
                                        <p:tav tm="0">
                                          <p:val>
                                            <p:fltVal val="0"/>
                                          </p:val>
                                        </p:tav>
                                        <p:tav tm="100000">
                                          <p:val>
                                            <p:strVal val="#ppt_w"/>
                                          </p:val>
                                        </p:tav>
                                      </p:tavLst>
                                    </p:anim>
                                    <p:anim calcmode="lin" valueType="num">
                                      <p:cBhvr>
                                        <p:cTn id="49" dur="1000" fill="hold"/>
                                        <p:tgtEl>
                                          <p:spTgt spid="26"/>
                                        </p:tgtEl>
                                        <p:attrNameLst>
                                          <p:attrName>ppt_h</p:attrName>
                                        </p:attrNameLst>
                                      </p:cBhvr>
                                      <p:tavLst>
                                        <p:tav tm="0">
                                          <p:val>
                                            <p:fltVal val="0"/>
                                          </p:val>
                                        </p:tav>
                                        <p:tav tm="100000">
                                          <p:val>
                                            <p:strVal val="#ppt_h"/>
                                          </p:val>
                                        </p:tav>
                                      </p:tavLst>
                                    </p:anim>
                                    <p:anim calcmode="lin" valueType="num">
                                      <p:cBhvr>
                                        <p:cTn id="50" dur="1000" fill="hold"/>
                                        <p:tgtEl>
                                          <p:spTgt spid="26"/>
                                        </p:tgtEl>
                                        <p:attrNameLst>
                                          <p:attrName>style.rotation</p:attrName>
                                        </p:attrNameLst>
                                      </p:cBhvr>
                                      <p:tavLst>
                                        <p:tav tm="0">
                                          <p:val>
                                            <p:fltVal val="90"/>
                                          </p:val>
                                        </p:tav>
                                        <p:tav tm="100000">
                                          <p:val>
                                            <p:fltVal val="0"/>
                                          </p:val>
                                        </p:tav>
                                      </p:tavLst>
                                    </p:anim>
                                    <p:animEffect transition="in" filter="fade">
                                      <p:cBhvr>
                                        <p:cTn id="51" dur="1000"/>
                                        <p:tgtEl>
                                          <p:spTgt spid="26"/>
                                        </p:tgtEl>
                                      </p:cBhvr>
                                    </p:animEffect>
                                  </p:childTnLst>
                                </p:cTn>
                              </p:par>
                              <p:par>
                                <p:cTn id="52" presetID="22" presetClass="entr" presetSubtype="1" fill="hold" nodeType="withEffect">
                                  <p:stCondLst>
                                    <p:cond delay="2100"/>
                                  </p:stCondLst>
                                  <p:childTnLst>
                                    <p:set>
                                      <p:cBhvr>
                                        <p:cTn id="53" dur="1" fill="hold">
                                          <p:stCondLst>
                                            <p:cond delay="0"/>
                                          </p:stCondLst>
                                        </p:cTn>
                                        <p:tgtEl>
                                          <p:spTgt spid="29"/>
                                        </p:tgtEl>
                                        <p:attrNameLst>
                                          <p:attrName>style.visibility</p:attrName>
                                        </p:attrNameLst>
                                      </p:cBhvr>
                                      <p:to>
                                        <p:strVal val="visible"/>
                                      </p:to>
                                    </p:set>
                                    <p:animEffect transition="in" filter="wipe(up)">
                                      <p:cBhvr>
                                        <p:cTn id="54" dur="500"/>
                                        <p:tgtEl>
                                          <p:spTgt spid="29"/>
                                        </p:tgtEl>
                                      </p:cBhvr>
                                    </p:animEffect>
                                  </p:childTnLst>
                                </p:cTn>
                              </p:par>
                              <p:par>
                                <p:cTn id="55" presetID="31" presetClass="entr" presetSubtype="0" fill="hold" nodeType="withEffect">
                                  <p:stCondLst>
                                    <p:cond delay="2300"/>
                                  </p:stCondLst>
                                  <p:childTnLst>
                                    <p:set>
                                      <p:cBhvr>
                                        <p:cTn id="56" dur="1" fill="hold">
                                          <p:stCondLst>
                                            <p:cond delay="0"/>
                                          </p:stCondLst>
                                        </p:cTn>
                                        <p:tgtEl>
                                          <p:spTgt spid="27"/>
                                        </p:tgtEl>
                                        <p:attrNameLst>
                                          <p:attrName>style.visibility</p:attrName>
                                        </p:attrNameLst>
                                      </p:cBhvr>
                                      <p:to>
                                        <p:strVal val="visible"/>
                                      </p:to>
                                    </p:set>
                                    <p:anim calcmode="lin" valueType="num">
                                      <p:cBhvr>
                                        <p:cTn id="57" dur="1000" fill="hold"/>
                                        <p:tgtEl>
                                          <p:spTgt spid="27"/>
                                        </p:tgtEl>
                                        <p:attrNameLst>
                                          <p:attrName>ppt_w</p:attrName>
                                        </p:attrNameLst>
                                      </p:cBhvr>
                                      <p:tavLst>
                                        <p:tav tm="0">
                                          <p:val>
                                            <p:fltVal val="0"/>
                                          </p:val>
                                        </p:tav>
                                        <p:tav tm="100000">
                                          <p:val>
                                            <p:strVal val="#ppt_w"/>
                                          </p:val>
                                        </p:tav>
                                      </p:tavLst>
                                    </p:anim>
                                    <p:anim calcmode="lin" valueType="num">
                                      <p:cBhvr>
                                        <p:cTn id="58" dur="1000" fill="hold"/>
                                        <p:tgtEl>
                                          <p:spTgt spid="27"/>
                                        </p:tgtEl>
                                        <p:attrNameLst>
                                          <p:attrName>ppt_h</p:attrName>
                                        </p:attrNameLst>
                                      </p:cBhvr>
                                      <p:tavLst>
                                        <p:tav tm="0">
                                          <p:val>
                                            <p:fltVal val="0"/>
                                          </p:val>
                                        </p:tav>
                                        <p:tav tm="100000">
                                          <p:val>
                                            <p:strVal val="#ppt_h"/>
                                          </p:val>
                                        </p:tav>
                                      </p:tavLst>
                                    </p:anim>
                                    <p:anim calcmode="lin" valueType="num">
                                      <p:cBhvr>
                                        <p:cTn id="59" dur="1000" fill="hold"/>
                                        <p:tgtEl>
                                          <p:spTgt spid="27"/>
                                        </p:tgtEl>
                                        <p:attrNameLst>
                                          <p:attrName>style.rotation</p:attrName>
                                        </p:attrNameLst>
                                      </p:cBhvr>
                                      <p:tavLst>
                                        <p:tav tm="0">
                                          <p:val>
                                            <p:fltVal val="90"/>
                                          </p:val>
                                        </p:tav>
                                        <p:tav tm="100000">
                                          <p:val>
                                            <p:fltVal val="0"/>
                                          </p:val>
                                        </p:tav>
                                      </p:tavLst>
                                    </p:anim>
                                    <p:animEffect transition="in" filter="fade">
                                      <p:cBhvr>
                                        <p:cTn id="60" dur="1000"/>
                                        <p:tgtEl>
                                          <p:spTgt spid="27"/>
                                        </p:tgtEl>
                                      </p:cBhvr>
                                    </p:animEffect>
                                  </p:childTnLst>
                                </p:cTn>
                              </p:par>
                              <p:par>
                                <p:cTn id="61" presetID="22" presetClass="entr" presetSubtype="1" fill="hold" nodeType="withEffect">
                                  <p:stCondLst>
                                    <p:cond delay="2800"/>
                                  </p:stCondLst>
                                  <p:childTnLst>
                                    <p:set>
                                      <p:cBhvr>
                                        <p:cTn id="62" dur="1" fill="hold">
                                          <p:stCondLst>
                                            <p:cond delay="0"/>
                                          </p:stCondLst>
                                        </p:cTn>
                                        <p:tgtEl>
                                          <p:spTgt spid="30"/>
                                        </p:tgtEl>
                                        <p:attrNameLst>
                                          <p:attrName>style.visibility</p:attrName>
                                        </p:attrNameLst>
                                      </p:cBhvr>
                                      <p:to>
                                        <p:strVal val="visible"/>
                                      </p:to>
                                    </p:set>
                                    <p:animEffect transition="in" filter="wipe(up)">
                                      <p:cBhvr>
                                        <p:cTn id="6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1125"/>
          <p:cNvPicPr>
            <a:picLocks noChangeAspect="1"/>
          </p:cNvPicPr>
          <p:nvPr/>
        </p:nvPicPr>
        <p:blipFill>
          <a:blip r:embed="rId3"/>
          <a:stretch>
            <a:fillRect/>
          </a:stretch>
        </p:blipFill>
        <p:spPr>
          <a:xfrm>
            <a:off x="6350" y="367665"/>
            <a:ext cx="6983095" cy="6363335"/>
          </a:xfrm>
          <a:prstGeom prst="rect">
            <a:avLst/>
          </a:prstGeom>
        </p:spPr>
      </p:pic>
      <p:sp>
        <p:nvSpPr>
          <p:cNvPr id="2" name=" 190"/>
          <p:cNvSpPr/>
          <p:nvPr/>
        </p:nvSpPr>
        <p:spPr>
          <a:xfrm>
            <a:off x="4932045" y="2433955"/>
            <a:ext cx="1753235" cy="175831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3" name="矩形 2"/>
          <p:cNvSpPr/>
          <p:nvPr/>
        </p:nvSpPr>
        <p:spPr>
          <a:xfrm>
            <a:off x="6808414" y="2845440"/>
            <a:ext cx="3283585" cy="661035"/>
          </a:xfrm>
          <a:prstGeom prst="rect">
            <a:avLst/>
          </a:prstGeom>
        </p:spPr>
        <p:txBody>
          <a:bodyPr wrap="none">
            <a:spAutoFit/>
          </a:bodyPr>
          <a:lstStyle/>
          <a:p>
            <a:pPr algn="l"/>
            <a:r>
              <a:rPr lang="zh-CN" altLang="en-US" sz="3735" b="1">
                <a:solidFill>
                  <a:srgbClr val="FF0000"/>
                </a:solidFill>
                <a:latin typeface="黑体" panose="02010600030101010101" charset="-122"/>
                <a:ea typeface="黑体" panose="02010600030101010101" charset="-122"/>
              </a:rPr>
              <a:t>点击添加标题</a:t>
            </a:r>
            <a:r>
              <a:rPr lang="en-US" altLang="zh-CN" sz="3735" b="1">
                <a:solidFill>
                  <a:srgbClr val="FF0000"/>
                </a:solidFill>
                <a:latin typeface="黑体" panose="02010600030101010101" charset="-122"/>
                <a:ea typeface="黑体" panose="02010600030101010101" charset="-122"/>
              </a:rPr>
              <a:t> </a:t>
            </a:r>
          </a:p>
        </p:txBody>
      </p:sp>
      <p:sp>
        <p:nvSpPr>
          <p:cNvPr id="4" name="矩形 3"/>
          <p:cNvSpPr/>
          <p:nvPr/>
        </p:nvSpPr>
        <p:spPr>
          <a:xfrm>
            <a:off x="6808414" y="3385820"/>
            <a:ext cx="3849370" cy="548640"/>
          </a:xfrm>
          <a:prstGeom prst="rect">
            <a:avLst/>
          </a:prstGeom>
        </p:spPr>
        <p:txBody>
          <a:bodyPr wrap="square">
            <a:spAutoFit/>
          </a:bodyPr>
          <a:lstStyle/>
          <a:p>
            <a:pPr algn="l"/>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l"/>
            <a:endParaRPr sz="1000">
              <a:solidFill>
                <a:schemeClr val="tx1">
                  <a:lumMod val="75000"/>
                  <a:lumOff val="25000"/>
                </a:schemeClr>
              </a:solidFill>
              <a:latin typeface="黑体" panose="02010600030101010101" charset="-122"/>
              <a:ea typeface="黑体" panose="02010600030101010101" charset="-122"/>
            </a:endParaRPr>
          </a:p>
        </p:txBody>
      </p:sp>
      <p:sp>
        <p:nvSpPr>
          <p:cNvPr id="5" name="文本框 4"/>
          <p:cNvSpPr txBox="1"/>
          <p:nvPr/>
        </p:nvSpPr>
        <p:spPr>
          <a:xfrm>
            <a:off x="5485780" y="2625648"/>
            <a:ext cx="646430" cy="1198245"/>
          </a:xfrm>
          <a:prstGeom prst="rect">
            <a:avLst/>
          </a:prstGeom>
          <a:noFill/>
        </p:spPr>
        <p:txBody>
          <a:bodyPr wrap="none" rtlCol="0">
            <a:spAutoFit/>
          </a:bodyPr>
          <a:lstStyle/>
          <a:p>
            <a:r>
              <a:rPr lang="en-US" altLang="zh-CN" sz="7200" b="1">
                <a:solidFill>
                  <a:schemeClr val="bg1"/>
                </a:solidFill>
                <a:ea typeface="黑体" panose="02010600030101010101" charset="-122"/>
              </a:rPr>
              <a:t>3</a:t>
            </a:r>
          </a:p>
        </p:txBody>
      </p:sp>
      <p:sp>
        <p:nvSpPr>
          <p:cNvPr id="15"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pic>
        <p:nvPicPr>
          <p:cNvPr id="8" name="图片 7" descr="我的中国梦 艺术字 文字排版 8灯笼 我的中国梦 艺术字"/>
          <p:cNvPicPr>
            <a:picLocks noChangeAspect="1"/>
          </p:cNvPicPr>
          <p:nvPr/>
        </p:nvPicPr>
        <p:blipFill>
          <a:blip r:embed="rId4"/>
          <a:stretch>
            <a:fillRect/>
          </a:stretch>
        </p:blipFill>
        <p:spPr>
          <a:xfrm>
            <a:off x="9370060" y="847725"/>
            <a:ext cx="1752600" cy="177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strVal val="#ppt_w+.3"/>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animEffect transition="in" filter="fade">
                                      <p:cBhvr>
                                        <p:cTn id="15" dur="1000"/>
                                        <p:tgtEl>
                                          <p:spTgt spid="8"/>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17" presetClass="entr" presetSubtype="10" fill="hold" grpId="0" nodeType="withEffect">
                                  <p:stCondLst>
                                    <p:cond delay="2500"/>
                                  </p:stCondLst>
                                  <p:iterate type="lt">
                                    <p:tmPct val="10000"/>
                                  </p:iterate>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strVal val="#ppt_h"/>
                                          </p:val>
                                        </p:tav>
                                        <p:tav tm="100000">
                                          <p:val>
                                            <p:strVal val="#ppt_h"/>
                                          </p:val>
                                        </p:tav>
                                      </p:tavLst>
                                    </p:anim>
                                  </p:childTnLst>
                                </p:cTn>
                              </p:par>
                              <p:par>
                                <p:cTn id="31" presetID="17" presetClass="entr" presetSubtype="10" fill="hold" grpId="0" nodeType="withEffect">
                                  <p:stCondLst>
                                    <p:cond delay="2500"/>
                                  </p:stCondLst>
                                  <p:iterate type="lt">
                                    <p:tmPct val="10000"/>
                                  </p:iterate>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3</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sp>
        <p:nvSpPr>
          <p:cNvPr id="2" name="Freeform 5"/>
          <p:cNvSpPr/>
          <p:nvPr/>
        </p:nvSpPr>
        <p:spPr bwMode="auto">
          <a:xfrm>
            <a:off x="1787280" y="1951722"/>
            <a:ext cx="2254712" cy="20328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E30000"/>
              </a:gs>
              <a:gs pos="100000">
                <a:srgbClr val="760303"/>
              </a:gs>
            </a:gsLst>
            <a:lin ang="5400000" scaled="0"/>
          </a:gradFill>
          <a:ln w="25400">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4" name="Freeform 5"/>
          <p:cNvSpPr/>
          <p:nvPr/>
        </p:nvSpPr>
        <p:spPr bwMode="auto">
          <a:xfrm>
            <a:off x="3911600" y="1951722"/>
            <a:ext cx="2254712" cy="20328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E30000"/>
              </a:gs>
              <a:gs pos="100000">
                <a:srgbClr val="760303"/>
              </a:gs>
            </a:gsLst>
            <a:lin ang="5400000" scaled="0"/>
          </a:gradFill>
          <a:ln w="25400">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5" name="Freeform 5"/>
          <p:cNvSpPr/>
          <p:nvPr/>
        </p:nvSpPr>
        <p:spPr bwMode="auto">
          <a:xfrm>
            <a:off x="6096000" y="1951722"/>
            <a:ext cx="2254712" cy="20328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E30000"/>
              </a:gs>
              <a:gs pos="100000">
                <a:srgbClr val="760303"/>
              </a:gs>
            </a:gsLst>
            <a:lin ang="5400000" scaled="0"/>
          </a:gradFill>
          <a:ln w="25400">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6" name="Freeform 5"/>
          <p:cNvSpPr/>
          <p:nvPr/>
        </p:nvSpPr>
        <p:spPr bwMode="auto">
          <a:xfrm>
            <a:off x="8279375" y="1951722"/>
            <a:ext cx="2254712" cy="20328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E30000"/>
              </a:gs>
              <a:gs pos="100000">
                <a:srgbClr val="760303"/>
              </a:gs>
            </a:gsLst>
            <a:lin ang="5400000" scaled="0"/>
          </a:gradFill>
          <a:ln w="25400">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75796" name="Rectangle 20"/>
          <p:cNvSpPr>
            <a:spLocks noChangeArrowheads="1"/>
          </p:cNvSpPr>
          <p:nvPr/>
        </p:nvSpPr>
        <p:spPr bwMode="auto">
          <a:xfrm>
            <a:off x="2286635" y="2667318"/>
            <a:ext cx="1217000" cy="707886"/>
          </a:xfrm>
          <a:prstGeom prst="rect">
            <a:avLst/>
          </a:prstGeom>
          <a:noFill/>
          <a:ln w="9525">
            <a:noFill/>
            <a:miter lim="800000"/>
          </a:ln>
        </p:spPr>
        <p:txBody>
          <a:bodyPr wrap="none">
            <a:spAutoFit/>
          </a:bodyPr>
          <a:lstStyle/>
          <a:p>
            <a:r>
              <a:rPr lang="zh-CN" altLang="en-US" sz="2000" b="1">
                <a:solidFill>
                  <a:schemeClr val="bg1">
                    <a:lumMod val="95000"/>
                  </a:schemeClr>
                </a:solidFill>
                <a:latin typeface="方正兰亭大黑_GBK" panose="02010600030101010101" pitchFamily="2" charset="-122"/>
                <a:ea typeface="方正兰亭大黑_GBK" panose="02010600030101010101" pitchFamily="2" charset="-122"/>
              </a:rPr>
              <a:t>输入文本</a:t>
            </a:r>
          </a:p>
          <a:p>
            <a:r>
              <a:rPr lang="zh-CN" altLang="en-US" sz="2000" b="1">
                <a:solidFill>
                  <a:schemeClr val="bg1">
                    <a:lumMod val="95000"/>
                  </a:schemeClr>
                </a:solidFill>
                <a:latin typeface="方正兰亭大黑_GBK" panose="02010600030101010101" pitchFamily="2" charset="-122"/>
                <a:ea typeface="方正兰亭大黑_GBK" panose="02010600030101010101" pitchFamily="2" charset="-122"/>
              </a:rPr>
              <a:t>标题内容</a:t>
            </a:r>
          </a:p>
        </p:txBody>
      </p:sp>
      <p:sp>
        <p:nvSpPr>
          <p:cNvPr id="75797" name="Rectangle 21"/>
          <p:cNvSpPr>
            <a:spLocks noChangeArrowheads="1"/>
          </p:cNvSpPr>
          <p:nvPr/>
        </p:nvSpPr>
        <p:spPr bwMode="auto">
          <a:xfrm>
            <a:off x="4496435" y="2672080"/>
            <a:ext cx="1217000" cy="707886"/>
          </a:xfrm>
          <a:prstGeom prst="rect">
            <a:avLst/>
          </a:prstGeom>
          <a:noFill/>
          <a:ln w="9525">
            <a:noFill/>
            <a:miter lim="800000"/>
          </a:ln>
        </p:spPr>
        <p:txBody>
          <a:bodyPr wrap="none">
            <a:spAutoFit/>
          </a:bodyPr>
          <a:lstStyle/>
          <a:p>
            <a:r>
              <a:rPr lang="zh-CN" altLang="en-US" sz="2000" b="1" dirty="0">
                <a:solidFill>
                  <a:schemeClr val="bg1">
                    <a:lumMod val="95000"/>
                  </a:schemeClr>
                </a:solidFill>
                <a:latin typeface="方正兰亭大黑_GBK" panose="02010600030101010101" pitchFamily="2" charset="-122"/>
                <a:ea typeface="方正兰亭大黑_GBK" panose="02010600030101010101" pitchFamily="2" charset="-122"/>
              </a:rPr>
              <a:t>输入文本</a:t>
            </a:r>
          </a:p>
          <a:p>
            <a:r>
              <a:rPr lang="zh-CN" altLang="en-US" sz="2000" b="1" dirty="0">
                <a:solidFill>
                  <a:schemeClr val="bg1">
                    <a:lumMod val="95000"/>
                  </a:schemeClr>
                </a:solidFill>
                <a:latin typeface="方正兰亭大黑_GBK" panose="02010600030101010101" pitchFamily="2" charset="-122"/>
                <a:ea typeface="方正兰亭大黑_GBK" panose="02010600030101010101" pitchFamily="2" charset="-122"/>
              </a:rPr>
              <a:t>标题内容</a:t>
            </a:r>
          </a:p>
        </p:txBody>
      </p:sp>
      <p:sp>
        <p:nvSpPr>
          <p:cNvPr id="75798" name="Rectangle 22"/>
          <p:cNvSpPr>
            <a:spLocks noChangeArrowheads="1"/>
          </p:cNvSpPr>
          <p:nvPr/>
        </p:nvSpPr>
        <p:spPr bwMode="auto">
          <a:xfrm>
            <a:off x="6655435" y="2672080"/>
            <a:ext cx="1217000" cy="707886"/>
          </a:xfrm>
          <a:prstGeom prst="rect">
            <a:avLst/>
          </a:prstGeom>
          <a:noFill/>
          <a:ln w="9525">
            <a:noFill/>
            <a:miter lim="800000"/>
          </a:ln>
        </p:spPr>
        <p:txBody>
          <a:bodyPr wrap="none">
            <a:spAutoFit/>
          </a:bodyPr>
          <a:lstStyle/>
          <a:p>
            <a:r>
              <a:rPr lang="zh-CN" altLang="en-US" sz="2000" b="1" dirty="0">
                <a:solidFill>
                  <a:schemeClr val="bg1">
                    <a:lumMod val="95000"/>
                  </a:schemeClr>
                </a:solidFill>
                <a:latin typeface="方正兰亭大黑_GBK" panose="02010600030101010101" pitchFamily="2" charset="-122"/>
                <a:ea typeface="方正兰亭大黑_GBK" panose="02010600030101010101" pitchFamily="2" charset="-122"/>
              </a:rPr>
              <a:t>输入文本</a:t>
            </a:r>
          </a:p>
          <a:p>
            <a:r>
              <a:rPr lang="zh-CN" altLang="en-US" sz="2000" b="1" dirty="0">
                <a:solidFill>
                  <a:schemeClr val="bg1">
                    <a:lumMod val="95000"/>
                  </a:schemeClr>
                </a:solidFill>
                <a:latin typeface="方正兰亭大黑_GBK" panose="02010600030101010101" pitchFamily="2" charset="-122"/>
                <a:ea typeface="方正兰亭大黑_GBK" panose="02010600030101010101" pitchFamily="2" charset="-122"/>
              </a:rPr>
              <a:t>标题内容</a:t>
            </a:r>
          </a:p>
        </p:txBody>
      </p:sp>
      <p:sp>
        <p:nvSpPr>
          <p:cNvPr id="75799" name="Rectangle 23"/>
          <p:cNvSpPr>
            <a:spLocks noChangeArrowheads="1"/>
          </p:cNvSpPr>
          <p:nvPr/>
        </p:nvSpPr>
        <p:spPr bwMode="auto">
          <a:xfrm>
            <a:off x="8744585" y="2672080"/>
            <a:ext cx="1217000" cy="707886"/>
          </a:xfrm>
          <a:prstGeom prst="rect">
            <a:avLst/>
          </a:prstGeom>
          <a:noFill/>
          <a:ln w="9525">
            <a:noFill/>
            <a:miter lim="800000"/>
          </a:ln>
        </p:spPr>
        <p:txBody>
          <a:bodyPr wrap="none">
            <a:spAutoFit/>
          </a:bodyPr>
          <a:lstStyle/>
          <a:p>
            <a:r>
              <a:rPr lang="zh-CN" altLang="en-US" sz="2000" b="1" dirty="0">
                <a:solidFill>
                  <a:schemeClr val="bg1">
                    <a:lumMod val="95000"/>
                  </a:schemeClr>
                </a:solidFill>
                <a:latin typeface="方正兰亭大黑_GBK" panose="02010600030101010101" pitchFamily="2" charset="-122"/>
                <a:ea typeface="方正兰亭大黑_GBK" panose="02010600030101010101" pitchFamily="2" charset="-122"/>
              </a:rPr>
              <a:t>输入文本</a:t>
            </a:r>
          </a:p>
          <a:p>
            <a:r>
              <a:rPr lang="zh-CN" altLang="en-US" sz="2000" b="1" dirty="0">
                <a:solidFill>
                  <a:schemeClr val="bg1">
                    <a:lumMod val="95000"/>
                  </a:schemeClr>
                </a:solidFill>
                <a:latin typeface="方正兰亭大黑_GBK" panose="02010600030101010101" pitchFamily="2" charset="-122"/>
                <a:ea typeface="方正兰亭大黑_GBK" panose="02010600030101010101" pitchFamily="2" charset="-122"/>
              </a:rPr>
              <a:t>标题内容</a:t>
            </a:r>
          </a:p>
        </p:txBody>
      </p:sp>
      <p:sp>
        <p:nvSpPr>
          <p:cNvPr id="75800" name="Rectangle 24"/>
          <p:cNvSpPr>
            <a:spLocks noChangeArrowheads="1"/>
          </p:cNvSpPr>
          <p:nvPr/>
        </p:nvSpPr>
        <p:spPr bwMode="auto">
          <a:xfrm>
            <a:off x="2351088" y="4183380"/>
            <a:ext cx="1584325" cy="548640"/>
          </a:xfrm>
          <a:prstGeom prst="rect">
            <a:avLst/>
          </a:prstGeom>
          <a:noFill/>
          <a:ln w="9525">
            <a:noFill/>
            <a:miter lim="800000"/>
          </a:ln>
        </p:spPr>
        <p:txBody>
          <a:bodyPr>
            <a:spAutoFit/>
          </a:bodyPr>
          <a:lstStyle/>
          <a:p>
            <a:pPr>
              <a:lnSpc>
                <a:spcPct val="150000"/>
              </a:lnSpc>
            </a:pPr>
            <a:r>
              <a:rPr lang="zh-CN" altLang="en-US" sz="2000">
                <a:latin typeface="黑体" panose="02010600030101010101" charset="-122"/>
                <a:ea typeface="黑体" panose="02010600030101010101" charset="-122"/>
              </a:rPr>
              <a:t>添加标题</a:t>
            </a:r>
          </a:p>
        </p:txBody>
      </p:sp>
      <p:sp>
        <p:nvSpPr>
          <p:cNvPr id="75801" name="Line 548"/>
          <p:cNvSpPr>
            <a:spLocks noChangeShapeType="1"/>
          </p:cNvSpPr>
          <p:nvPr/>
        </p:nvSpPr>
        <p:spPr bwMode="auto">
          <a:xfrm flipH="1">
            <a:off x="2278063" y="4759643"/>
            <a:ext cx="1439862" cy="0"/>
          </a:xfrm>
          <a:prstGeom prst="line">
            <a:avLst/>
          </a:prstGeom>
          <a:noFill/>
          <a:ln w="19050">
            <a:solidFill>
              <a:schemeClr val="tx1"/>
            </a:solidFill>
            <a:prstDash val="dash"/>
            <a:round/>
            <a:headEnd type="oval" w="med" len="med"/>
            <a:tailEnd type="oval" w="med" len="med"/>
          </a:ln>
        </p:spPr>
        <p:txBody>
          <a:bodyPr/>
          <a:lstStyle/>
          <a:p>
            <a:endParaRPr lang="zh-CN" altLang="en-US"/>
          </a:p>
        </p:txBody>
      </p:sp>
      <p:sp>
        <p:nvSpPr>
          <p:cNvPr id="75802" name="Rectangle 26"/>
          <p:cNvSpPr>
            <a:spLocks noChangeArrowheads="1"/>
          </p:cNvSpPr>
          <p:nvPr/>
        </p:nvSpPr>
        <p:spPr bwMode="auto">
          <a:xfrm>
            <a:off x="1787280" y="5039678"/>
            <a:ext cx="8880720" cy="1908215"/>
          </a:xfrm>
          <a:prstGeom prst="rect">
            <a:avLst/>
          </a:prstGeom>
          <a:noFill/>
          <a:ln w="9525">
            <a:noFill/>
            <a:miter lim="800000"/>
          </a:ln>
        </p:spPr>
        <p:txBody>
          <a:bodyPr wrap="square">
            <a:spAutoFit/>
          </a:bodyPr>
          <a:lstStyle/>
          <a:p>
            <a:pPr algn="just">
              <a:lnSpc>
                <a:spcPts val="2000"/>
              </a:lnSpc>
            </a:pPr>
            <a:r>
              <a:rPr lang="zh-CN" altLang="en-US" dirty="0">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dirty="0">
                <a:latin typeface="微软雅黑" panose="020B0503020204020204" charset="-122"/>
                <a:ea typeface="微软雅黑" panose="020B0503020204020204" charset="-122"/>
              </a:rPr>
              <a:t>……</a:t>
            </a:r>
            <a:r>
              <a:rPr lang="zh-CN" altLang="en-US" dirty="0">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dirty="0">
                <a:latin typeface="微软雅黑" panose="020B0503020204020204" charset="-122"/>
                <a:ea typeface="微软雅黑" panose="020B0503020204020204" charset="-122"/>
              </a:rPr>
              <a:t>……</a:t>
            </a:r>
            <a:r>
              <a:rPr lang="zh-CN" altLang="en-US" dirty="0">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dirty="0">
                <a:latin typeface="微软雅黑" panose="020B0503020204020204" charset="-122"/>
                <a:ea typeface="微软雅黑" panose="020B0503020204020204" charset="-122"/>
              </a:rPr>
              <a:t>……</a:t>
            </a:r>
            <a:r>
              <a:rPr lang="zh-CN" altLang="en-US" dirty="0">
                <a:latin typeface="微软雅黑" panose="020B0503020204020204" charset="-122"/>
                <a:ea typeface="微软雅黑" panose="020B0503020204020204" charset="-122"/>
              </a:rPr>
              <a:t>。</a:t>
            </a:r>
            <a:endParaRPr lang="en-US" altLang="zh-CN" dirty="0">
              <a:latin typeface="微软雅黑" panose="020B0503020204020204" charset="-122"/>
              <a:ea typeface="微软雅黑" panose="020B0503020204020204" charset="-122"/>
            </a:endParaRPr>
          </a:p>
          <a:p>
            <a:pPr algn="just">
              <a:lnSpc>
                <a:spcPts val="2000"/>
              </a:lnSpc>
            </a:pPr>
            <a:endParaRPr lang="en-US" altLang="zh-CN" dirty="0">
              <a:latin typeface="微软雅黑" panose="020B0503020204020204" charset="-122"/>
              <a:ea typeface="微软雅黑" panose="020B0503020204020204" charset="-122"/>
            </a:endParaRPr>
          </a:p>
          <a:p>
            <a:pPr algn="just">
              <a:lnSpc>
                <a:spcPts val="2000"/>
              </a:lnSpc>
            </a:pPr>
            <a:endParaRPr lang="en-US" altLang="zh-CN" dirty="0">
              <a:latin typeface="微软雅黑" panose="020B0503020204020204" charset="-122"/>
              <a:ea typeface="微软雅黑" panose="020B0503020204020204" charset="-122"/>
            </a:endParaRPr>
          </a:p>
          <a:p>
            <a:endParaRPr lang="zh-CN" altLang="en-US" dirty="0">
              <a:ea typeface="微软雅黑" panose="020B0503020204020204" charset="-122"/>
            </a:endParaRPr>
          </a:p>
        </p:txBody>
      </p:sp>
      <p:sp>
        <p:nvSpPr>
          <p:cNvPr id="75803" name="Rectangle 27"/>
          <p:cNvSpPr>
            <a:spLocks noChangeArrowheads="1"/>
          </p:cNvSpPr>
          <p:nvPr/>
        </p:nvSpPr>
        <p:spPr bwMode="auto">
          <a:xfrm>
            <a:off x="4511675" y="4183380"/>
            <a:ext cx="1584325" cy="549275"/>
          </a:xfrm>
          <a:prstGeom prst="rect">
            <a:avLst/>
          </a:prstGeom>
          <a:noFill/>
          <a:ln w="9525">
            <a:noFill/>
            <a:miter lim="800000"/>
          </a:ln>
        </p:spPr>
        <p:txBody>
          <a:bodyPr>
            <a:spAutoFit/>
          </a:bodyPr>
          <a:lstStyle/>
          <a:p>
            <a:pPr>
              <a:lnSpc>
                <a:spcPct val="150000"/>
              </a:lnSpc>
            </a:pPr>
            <a:r>
              <a:rPr lang="zh-CN" altLang="en-US" sz="2000">
                <a:latin typeface="黑体" panose="02010600030101010101" charset="-122"/>
                <a:ea typeface="黑体" panose="02010600030101010101" charset="-122"/>
              </a:rPr>
              <a:t>添加标题</a:t>
            </a:r>
          </a:p>
        </p:txBody>
      </p:sp>
      <p:sp>
        <p:nvSpPr>
          <p:cNvPr id="75804" name="Rectangle 28"/>
          <p:cNvSpPr>
            <a:spLocks noChangeArrowheads="1"/>
          </p:cNvSpPr>
          <p:nvPr/>
        </p:nvSpPr>
        <p:spPr bwMode="auto">
          <a:xfrm>
            <a:off x="6670675" y="4183380"/>
            <a:ext cx="1584325" cy="549275"/>
          </a:xfrm>
          <a:prstGeom prst="rect">
            <a:avLst/>
          </a:prstGeom>
          <a:noFill/>
          <a:ln w="9525">
            <a:noFill/>
            <a:miter lim="800000"/>
          </a:ln>
        </p:spPr>
        <p:txBody>
          <a:bodyPr>
            <a:spAutoFit/>
          </a:bodyPr>
          <a:lstStyle/>
          <a:p>
            <a:pPr>
              <a:lnSpc>
                <a:spcPct val="150000"/>
              </a:lnSpc>
            </a:pPr>
            <a:r>
              <a:rPr lang="zh-CN" altLang="en-US" sz="2000">
                <a:latin typeface="黑体" panose="02010600030101010101" charset="-122"/>
                <a:ea typeface="黑体" panose="02010600030101010101" charset="-122"/>
              </a:rPr>
              <a:t>添加标题</a:t>
            </a:r>
          </a:p>
        </p:txBody>
      </p:sp>
      <p:sp>
        <p:nvSpPr>
          <p:cNvPr id="75805" name="Rectangle 29"/>
          <p:cNvSpPr>
            <a:spLocks noChangeArrowheads="1"/>
          </p:cNvSpPr>
          <p:nvPr/>
        </p:nvSpPr>
        <p:spPr bwMode="auto">
          <a:xfrm>
            <a:off x="8831263" y="4183380"/>
            <a:ext cx="1584325" cy="549275"/>
          </a:xfrm>
          <a:prstGeom prst="rect">
            <a:avLst/>
          </a:prstGeom>
          <a:noFill/>
          <a:ln w="9525">
            <a:noFill/>
            <a:miter lim="800000"/>
          </a:ln>
        </p:spPr>
        <p:txBody>
          <a:bodyPr>
            <a:spAutoFit/>
          </a:bodyPr>
          <a:lstStyle/>
          <a:p>
            <a:pPr>
              <a:lnSpc>
                <a:spcPct val="150000"/>
              </a:lnSpc>
            </a:pPr>
            <a:r>
              <a:rPr lang="zh-CN" altLang="en-US" sz="2000">
                <a:latin typeface="黑体" panose="02010600030101010101" charset="-122"/>
                <a:ea typeface="黑体" panose="02010600030101010101" charset="-122"/>
              </a:rPr>
              <a:t>添加标题</a:t>
            </a:r>
          </a:p>
        </p:txBody>
      </p:sp>
      <p:sp>
        <p:nvSpPr>
          <p:cNvPr id="75806" name="Line 548"/>
          <p:cNvSpPr>
            <a:spLocks noChangeShapeType="1"/>
          </p:cNvSpPr>
          <p:nvPr/>
        </p:nvSpPr>
        <p:spPr bwMode="auto">
          <a:xfrm flipH="1">
            <a:off x="4367213" y="4759643"/>
            <a:ext cx="1439862" cy="0"/>
          </a:xfrm>
          <a:prstGeom prst="line">
            <a:avLst/>
          </a:prstGeom>
          <a:noFill/>
          <a:ln w="19050">
            <a:solidFill>
              <a:schemeClr val="tx1"/>
            </a:solidFill>
            <a:prstDash val="dash"/>
            <a:round/>
            <a:headEnd type="oval" w="med" len="med"/>
            <a:tailEnd type="oval" w="med" len="med"/>
          </a:ln>
        </p:spPr>
        <p:txBody>
          <a:bodyPr/>
          <a:lstStyle/>
          <a:p>
            <a:endParaRPr lang="zh-CN" altLang="en-US"/>
          </a:p>
        </p:txBody>
      </p:sp>
      <p:sp>
        <p:nvSpPr>
          <p:cNvPr id="75807" name="Line 548"/>
          <p:cNvSpPr>
            <a:spLocks noChangeShapeType="1"/>
          </p:cNvSpPr>
          <p:nvPr/>
        </p:nvSpPr>
        <p:spPr bwMode="auto">
          <a:xfrm flipH="1">
            <a:off x="6527800" y="4759643"/>
            <a:ext cx="1439863" cy="0"/>
          </a:xfrm>
          <a:prstGeom prst="line">
            <a:avLst/>
          </a:prstGeom>
          <a:noFill/>
          <a:ln w="19050">
            <a:solidFill>
              <a:schemeClr val="tx1"/>
            </a:solidFill>
            <a:prstDash val="dash"/>
            <a:round/>
            <a:headEnd type="oval" w="med" len="med"/>
            <a:tailEnd type="oval" w="med" len="med"/>
          </a:ln>
        </p:spPr>
        <p:txBody>
          <a:bodyPr/>
          <a:lstStyle/>
          <a:p>
            <a:endParaRPr lang="zh-CN" altLang="en-US"/>
          </a:p>
        </p:txBody>
      </p:sp>
      <p:sp>
        <p:nvSpPr>
          <p:cNvPr id="75808" name="Line 548"/>
          <p:cNvSpPr>
            <a:spLocks noChangeShapeType="1"/>
          </p:cNvSpPr>
          <p:nvPr/>
        </p:nvSpPr>
        <p:spPr bwMode="auto">
          <a:xfrm flipH="1">
            <a:off x="8686800" y="4759643"/>
            <a:ext cx="1439863" cy="0"/>
          </a:xfrm>
          <a:prstGeom prst="line">
            <a:avLst/>
          </a:prstGeom>
          <a:noFill/>
          <a:ln w="19050">
            <a:solidFill>
              <a:schemeClr val="tx1"/>
            </a:solidFill>
            <a:prstDash val="dash"/>
            <a:round/>
            <a:headEnd type="oval" w="med" len="med"/>
            <a:tailEnd type="oval" w="med" len="med"/>
          </a:ln>
        </p:spPr>
        <p:txBody>
          <a:bodyPr/>
          <a:lstStyle/>
          <a:p>
            <a:endParaRPr lang="zh-CN" altLang="en-US"/>
          </a:p>
        </p:txBody>
      </p:sp>
      <p:sp>
        <p:nvSpPr>
          <p:cNvPr id="3"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0"/>
                            </p:stCondLst>
                            <p:childTnLst>
                              <p:par>
                                <p:cTn id="14" presetID="47"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1000"/>
                                        <p:tgtEl>
                                          <p:spTgt spid="26"/>
                                        </p:tgtEl>
                                      </p:cBhvr>
                                    </p:animEffect>
                                    <p:anim calcmode="lin" valueType="num">
                                      <p:cBhvr>
                                        <p:cTn id="32" dur="1000" fill="hold"/>
                                        <p:tgtEl>
                                          <p:spTgt spid="26"/>
                                        </p:tgtEl>
                                        <p:attrNameLst>
                                          <p:attrName>ppt_x</p:attrName>
                                        </p:attrNameLst>
                                      </p:cBhvr>
                                      <p:tavLst>
                                        <p:tav tm="0">
                                          <p:val>
                                            <p:strVal val="#ppt_x"/>
                                          </p:val>
                                        </p:tav>
                                        <p:tav tm="100000">
                                          <p:val>
                                            <p:strVal val="#ppt_x"/>
                                          </p:val>
                                        </p:tav>
                                      </p:tavLst>
                                    </p:anim>
                                    <p:anim calcmode="lin" valueType="num">
                                      <p:cBhvr>
                                        <p:cTn id="33" dur="1000" fill="hold"/>
                                        <p:tgtEl>
                                          <p:spTgt spid="26"/>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75796"/>
                                        </p:tgtEl>
                                        <p:attrNameLst>
                                          <p:attrName>style.visibility</p:attrName>
                                        </p:attrNameLst>
                                      </p:cBhvr>
                                      <p:to>
                                        <p:strVal val="visible"/>
                                      </p:to>
                                    </p:set>
                                    <p:animEffect transition="in" filter="fade">
                                      <p:cBhvr>
                                        <p:cTn id="36" dur="1000"/>
                                        <p:tgtEl>
                                          <p:spTgt spid="75796"/>
                                        </p:tgtEl>
                                      </p:cBhvr>
                                    </p:animEffect>
                                    <p:anim calcmode="lin" valueType="num">
                                      <p:cBhvr>
                                        <p:cTn id="37" dur="1000" fill="hold"/>
                                        <p:tgtEl>
                                          <p:spTgt spid="75796"/>
                                        </p:tgtEl>
                                        <p:attrNameLst>
                                          <p:attrName>ppt_x</p:attrName>
                                        </p:attrNameLst>
                                      </p:cBhvr>
                                      <p:tavLst>
                                        <p:tav tm="0">
                                          <p:val>
                                            <p:strVal val="#ppt_x"/>
                                          </p:val>
                                        </p:tav>
                                        <p:tav tm="100000">
                                          <p:val>
                                            <p:strVal val="#ppt_x"/>
                                          </p:val>
                                        </p:tav>
                                      </p:tavLst>
                                    </p:anim>
                                    <p:anim calcmode="lin" valueType="num">
                                      <p:cBhvr>
                                        <p:cTn id="38" dur="1000" fill="hold"/>
                                        <p:tgtEl>
                                          <p:spTgt spid="75796"/>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75797"/>
                                        </p:tgtEl>
                                        <p:attrNameLst>
                                          <p:attrName>style.visibility</p:attrName>
                                        </p:attrNameLst>
                                      </p:cBhvr>
                                      <p:to>
                                        <p:strVal val="visible"/>
                                      </p:to>
                                    </p:set>
                                    <p:animEffect transition="in" filter="fade">
                                      <p:cBhvr>
                                        <p:cTn id="41" dur="1000"/>
                                        <p:tgtEl>
                                          <p:spTgt spid="75797"/>
                                        </p:tgtEl>
                                      </p:cBhvr>
                                    </p:animEffect>
                                    <p:anim calcmode="lin" valueType="num">
                                      <p:cBhvr>
                                        <p:cTn id="42" dur="1000" fill="hold"/>
                                        <p:tgtEl>
                                          <p:spTgt spid="75797"/>
                                        </p:tgtEl>
                                        <p:attrNameLst>
                                          <p:attrName>ppt_x</p:attrName>
                                        </p:attrNameLst>
                                      </p:cBhvr>
                                      <p:tavLst>
                                        <p:tav tm="0">
                                          <p:val>
                                            <p:strVal val="#ppt_x"/>
                                          </p:val>
                                        </p:tav>
                                        <p:tav tm="100000">
                                          <p:val>
                                            <p:strVal val="#ppt_x"/>
                                          </p:val>
                                        </p:tav>
                                      </p:tavLst>
                                    </p:anim>
                                    <p:anim calcmode="lin" valueType="num">
                                      <p:cBhvr>
                                        <p:cTn id="43" dur="1000" fill="hold"/>
                                        <p:tgtEl>
                                          <p:spTgt spid="75797"/>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75798"/>
                                        </p:tgtEl>
                                        <p:attrNameLst>
                                          <p:attrName>style.visibility</p:attrName>
                                        </p:attrNameLst>
                                      </p:cBhvr>
                                      <p:to>
                                        <p:strVal val="visible"/>
                                      </p:to>
                                    </p:set>
                                    <p:animEffect transition="in" filter="fade">
                                      <p:cBhvr>
                                        <p:cTn id="46" dur="1000"/>
                                        <p:tgtEl>
                                          <p:spTgt spid="75798"/>
                                        </p:tgtEl>
                                      </p:cBhvr>
                                    </p:animEffect>
                                    <p:anim calcmode="lin" valueType="num">
                                      <p:cBhvr>
                                        <p:cTn id="47" dur="1000" fill="hold"/>
                                        <p:tgtEl>
                                          <p:spTgt spid="75798"/>
                                        </p:tgtEl>
                                        <p:attrNameLst>
                                          <p:attrName>ppt_x</p:attrName>
                                        </p:attrNameLst>
                                      </p:cBhvr>
                                      <p:tavLst>
                                        <p:tav tm="0">
                                          <p:val>
                                            <p:strVal val="#ppt_x"/>
                                          </p:val>
                                        </p:tav>
                                        <p:tav tm="100000">
                                          <p:val>
                                            <p:strVal val="#ppt_x"/>
                                          </p:val>
                                        </p:tav>
                                      </p:tavLst>
                                    </p:anim>
                                    <p:anim calcmode="lin" valueType="num">
                                      <p:cBhvr>
                                        <p:cTn id="48" dur="1000" fill="hold"/>
                                        <p:tgtEl>
                                          <p:spTgt spid="75798"/>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75799"/>
                                        </p:tgtEl>
                                        <p:attrNameLst>
                                          <p:attrName>style.visibility</p:attrName>
                                        </p:attrNameLst>
                                      </p:cBhvr>
                                      <p:to>
                                        <p:strVal val="visible"/>
                                      </p:to>
                                    </p:set>
                                    <p:animEffect transition="in" filter="fade">
                                      <p:cBhvr>
                                        <p:cTn id="51" dur="1000"/>
                                        <p:tgtEl>
                                          <p:spTgt spid="75799"/>
                                        </p:tgtEl>
                                      </p:cBhvr>
                                    </p:animEffect>
                                    <p:anim calcmode="lin" valueType="num">
                                      <p:cBhvr>
                                        <p:cTn id="52" dur="1000" fill="hold"/>
                                        <p:tgtEl>
                                          <p:spTgt spid="75799"/>
                                        </p:tgtEl>
                                        <p:attrNameLst>
                                          <p:attrName>ppt_x</p:attrName>
                                        </p:attrNameLst>
                                      </p:cBhvr>
                                      <p:tavLst>
                                        <p:tav tm="0">
                                          <p:val>
                                            <p:strVal val="#ppt_x"/>
                                          </p:val>
                                        </p:tav>
                                        <p:tav tm="100000">
                                          <p:val>
                                            <p:strVal val="#ppt_x"/>
                                          </p:val>
                                        </p:tav>
                                      </p:tavLst>
                                    </p:anim>
                                    <p:anim calcmode="lin" valueType="num">
                                      <p:cBhvr>
                                        <p:cTn id="53" dur="1000" fill="hold"/>
                                        <p:tgtEl>
                                          <p:spTgt spid="75799"/>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75800"/>
                                        </p:tgtEl>
                                        <p:attrNameLst>
                                          <p:attrName>style.visibility</p:attrName>
                                        </p:attrNameLst>
                                      </p:cBhvr>
                                      <p:to>
                                        <p:strVal val="visible"/>
                                      </p:to>
                                    </p:set>
                                    <p:animEffect transition="in" filter="fade">
                                      <p:cBhvr>
                                        <p:cTn id="56" dur="1000"/>
                                        <p:tgtEl>
                                          <p:spTgt spid="75800"/>
                                        </p:tgtEl>
                                      </p:cBhvr>
                                    </p:animEffect>
                                    <p:anim calcmode="lin" valueType="num">
                                      <p:cBhvr>
                                        <p:cTn id="57" dur="1000" fill="hold"/>
                                        <p:tgtEl>
                                          <p:spTgt spid="75800"/>
                                        </p:tgtEl>
                                        <p:attrNameLst>
                                          <p:attrName>ppt_x</p:attrName>
                                        </p:attrNameLst>
                                      </p:cBhvr>
                                      <p:tavLst>
                                        <p:tav tm="0">
                                          <p:val>
                                            <p:strVal val="#ppt_x"/>
                                          </p:val>
                                        </p:tav>
                                        <p:tav tm="100000">
                                          <p:val>
                                            <p:strVal val="#ppt_x"/>
                                          </p:val>
                                        </p:tav>
                                      </p:tavLst>
                                    </p:anim>
                                    <p:anim calcmode="lin" valueType="num">
                                      <p:cBhvr>
                                        <p:cTn id="58" dur="1000" fill="hold"/>
                                        <p:tgtEl>
                                          <p:spTgt spid="75800"/>
                                        </p:tgtEl>
                                        <p:attrNameLst>
                                          <p:attrName>ppt_y</p:attrName>
                                        </p:attrNameLst>
                                      </p:cBhvr>
                                      <p:tavLst>
                                        <p:tav tm="0">
                                          <p:val>
                                            <p:strVal val="#ppt_y-.1"/>
                                          </p:val>
                                        </p:tav>
                                        <p:tav tm="100000">
                                          <p:val>
                                            <p:strVal val="#ppt_y"/>
                                          </p:val>
                                        </p:tav>
                                      </p:tavLst>
                                    </p:anim>
                                  </p:childTnLst>
                                </p:cTn>
                              </p:par>
                              <p:par>
                                <p:cTn id="59" presetID="47" presetClass="entr" presetSubtype="0" fill="hold" nodeType="withEffect">
                                  <p:stCondLst>
                                    <p:cond delay="0"/>
                                  </p:stCondLst>
                                  <p:childTnLst>
                                    <p:set>
                                      <p:cBhvr>
                                        <p:cTn id="60" dur="1" fill="hold">
                                          <p:stCondLst>
                                            <p:cond delay="0"/>
                                          </p:stCondLst>
                                        </p:cTn>
                                        <p:tgtEl>
                                          <p:spTgt spid="75801"/>
                                        </p:tgtEl>
                                        <p:attrNameLst>
                                          <p:attrName>style.visibility</p:attrName>
                                        </p:attrNameLst>
                                      </p:cBhvr>
                                      <p:to>
                                        <p:strVal val="visible"/>
                                      </p:to>
                                    </p:set>
                                    <p:animEffect transition="in" filter="fade">
                                      <p:cBhvr>
                                        <p:cTn id="61" dur="1000"/>
                                        <p:tgtEl>
                                          <p:spTgt spid="75801"/>
                                        </p:tgtEl>
                                      </p:cBhvr>
                                    </p:animEffect>
                                    <p:anim calcmode="lin" valueType="num">
                                      <p:cBhvr>
                                        <p:cTn id="62" dur="1000" fill="hold"/>
                                        <p:tgtEl>
                                          <p:spTgt spid="75801"/>
                                        </p:tgtEl>
                                        <p:attrNameLst>
                                          <p:attrName>ppt_x</p:attrName>
                                        </p:attrNameLst>
                                      </p:cBhvr>
                                      <p:tavLst>
                                        <p:tav tm="0">
                                          <p:val>
                                            <p:strVal val="#ppt_x"/>
                                          </p:val>
                                        </p:tav>
                                        <p:tav tm="100000">
                                          <p:val>
                                            <p:strVal val="#ppt_x"/>
                                          </p:val>
                                        </p:tav>
                                      </p:tavLst>
                                    </p:anim>
                                    <p:anim calcmode="lin" valueType="num">
                                      <p:cBhvr>
                                        <p:cTn id="63" dur="1000" fill="hold"/>
                                        <p:tgtEl>
                                          <p:spTgt spid="75801"/>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75803"/>
                                        </p:tgtEl>
                                        <p:attrNameLst>
                                          <p:attrName>style.visibility</p:attrName>
                                        </p:attrNameLst>
                                      </p:cBhvr>
                                      <p:to>
                                        <p:strVal val="visible"/>
                                      </p:to>
                                    </p:set>
                                    <p:animEffect transition="in" filter="fade">
                                      <p:cBhvr>
                                        <p:cTn id="66" dur="1000"/>
                                        <p:tgtEl>
                                          <p:spTgt spid="75803"/>
                                        </p:tgtEl>
                                      </p:cBhvr>
                                    </p:animEffect>
                                    <p:anim calcmode="lin" valueType="num">
                                      <p:cBhvr>
                                        <p:cTn id="67" dur="1000" fill="hold"/>
                                        <p:tgtEl>
                                          <p:spTgt spid="75803"/>
                                        </p:tgtEl>
                                        <p:attrNameLst>
                                          <p:attrName>ppt_x</p:attrName>
                                        </p:attrNameLst>
                                      </p:cBhvr>
                                      <p:tavLst>
                                        <p:tav tm="0">
                                          <p:val>
                                            <p:strVal val="#ppt_x"/>
                                          </p:val>
                                        </p:tav>
                                        <p:tav tm="100000">
                                          <p:val>
                                            <p:strVal val="#ppt_x"/>
                                          </p:val>
                                        </p:tav>
                                      </p:tavLst>
                                    </p:anim>
                                    <p:anim calcmode="lin" valueType="num">
                                      <p:cBhvr>
                                        <p:cTn id="68" dur="1000" fill="hold"/>
                                        <p:tgtEl>
                                          <p:spTgt spid="75803"/>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75804"/>
                                        </p:tgtEl>
                                        <p:attrNameLst>
                                          <p:attrName>style.visibility</p:attrName>
                                        </p:attrNameLst>
                                      </p:cBhvr>
                                      <p:to>
                                        <p:strVal val="visible"/>
                                      </p:to>
                                    </p:set>
                                    <p:animEffect transition="in" filter="fade">
                                      <p:cBhvr>
                                        <p:cTn id="71" dur="1000"/>
                                        <p:tgtEl>
                                          <p:spTgt spid="75804"/>
                                        </p:tgtEl>
                                      </p:cBhvr>
                                    </p:animEffect>
                                    <p:anim calcmode="lin" valueType="num">
                                      <p:cBhvr>
                                        <p:cTn id="72" dur="1000" fill="hold"/>
                                        <p:tgtEl>
                                          <p:spTgt spid="75804"/>
                                        </p:tgtEl>
                                        <p:attrNameLst>
                                          <p:attrName>ppt_x</p:attrName>
                                        </p:attrNameLst>
                                      </p:cBhvr>
                                      <p:tavLst>
                                        <p:tav tm="0">
                                          <p:val>
                                            <p:strVal val="#ppt_x"/>
                                          </p:val>
                                        </p:tav>
                                        <p:tav tm="100000">
                                          <p:val>
                                            <p:strVal val="#ppt_x"/>
                                          </p:val>
                                        </p:tav>
                                      </p:tavLst>
                                    </p:anim>
                                    <p:anim calcmode="lin" valueType="num">
                                      <p:cBhvr>
                                        <p:cTn id="73" dur="1000" fill="hold"/>
                                        <p:tgtEl>
                                          <p:spTgt spid="75804"/>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75805"/>
                                        </p:tgtEl>
                                        <p:attrNameLst>
                                          <p:attrName>style.visibility</p:attrName>
                                        </p:attrNameLst>
                                      </p:cBhvr>
                                      <p:to>
                                        <p:strVal val="visible"/>
                                      </p:to>
                                    </p:set>
                                    <p:animEffect transition="in" filter="fade">
                                      <p:cBhvr>
                                        <p:cTn id="76" dur="1000"/>
                                        <p:tgtEl>
                                          <p:spTgt spid="75805"/>
                                        </p:tgtEl>
                                      </p:cBhvr>
                                    </p:animEffect>
                                    <p:anim calcmode="lin" valueType="num">
                                      <p:cBhvr>
                                        <p:cTn id="77" dur="1000" fill="hold"/>
                                        <p:tgtEl>
                                          <p:spTgt spid="75805"/>
                                        </p:tgtEl>
                                        <p:attrNameLst>
                                          <p:attrName>ppt_x</p:attrName>
                                        </p:attrNameLst>
                                      </p:cBhvr>
                                      <p:tavLst>
                                        <p:tav tm="0">
                                          <p:val>
                                            <p:strVal val="#ppt_x"/>
                                          </p:val>
                                        </p:tav>
                                        <p:tav tm="100000">
                                          <p:val>
                                            <p:strVal val="#ppt_x"/>
                                          </p:val>
                                        </p:tav>
                                      </p:tavLst>
                                    </p:anim>
                                    <p:anim calcmode="lin" valueType="num">
                                      <p:cBhvr>
                                        <p:cTn id="78" dur="1000" fill="hold"/>
                                        <p:tgtEl>
                                          <p:spTgt spid="75805"/>
                                        </p:tgtEl>
                                        <p:attrNameLst>
                                          <p:attrName>ppt_y</p:attrName>
                                        </p:attrNameLst>
                                      </p:cBhvr>
                                      <p:tavLst>
                                        <p:tav tm="0">
                                          <p:val>
                                            <p:strVal val="#ppt_y-.1"/>
                                          </p:val>
                                        </p:tav>
                                        <p:tav tm="100000">
                                          <p:val>
                                            <p:strVal val="#ppt_y"/>
                                          </p:val>
                                        </p:tav>
                                      </p:tavLst>
                                    </p:anim>
                                  </p:childTnLst>
                                </p:cTn>
                              </p:par>
                              <p:par>
                                <p:cTn id="79" presetID="47" presetClass="entr" presetSubtype="0" fill="hold" nodeType="withEffect">
                                  <p:stCondLst>
                                    <p:cond delay="0"/>
                                  </p:stCondLst>
                                  <p:childTnLst>
                                    <p:set>
                                      <p:cBhvr>
                                        <p:cTn id="80" dur="1" fill="hold">
                                          <p:stCondLst>
                                            <p:cond delay="0"/>
                                          </p:stCondLst>
                                        </p:cTn>
                                        <p:tgtEl>
                                          <p:spTgt spid="75806"/>
                                        </p:tgtEl>
                                        <p:attrNameLst>
                                          <p:attrName>style.visibility</p:attrName>
                                        </p:attrNameLst>
                                      </p:cBhvr>
                                      <p:to>
                                        <p:strVal val="visible"/>
                                      </p:to>
                                    </p:set>
                                    <p:animEffect transition="in" filter="fade">
                                      <p:cBhvr>
                                        <p:cTn id="81" dur="1000"/>
                                        <p:tgtEl>
                                          <p:spTgt spid="75806"/>
                                        </p:tgtEl>
                                      </p:cBhvr>
                                    </p:animEffect>
                                    <p:anim calcmode="lin" valueType="num">
                                      <p:cBhvr>
                                        <p:cTn id="82" dur="1000" fill="hold"/>
                                        <p:tgtEl>
                                          <p:spTgt spid="75806"/>
                                        </p:tgtEl>
                                        <p:attrNameLst>
                                          <p:attrName>ppt_x</p:attrName>
                                        </p:attrNameLst>
                                      </p:cBhvr>
                                      <p:tavLst>
                                        <p:tav tm="0">
                                          <p:val>
                                            <p:strVal val="#ppt_x"/>
                                          </p:val>
                                        </p:tav>
                                        <p:tav tm="100000">
                                          <p:val>
                                            <p:strVal val="#ppt_x"/>
                                          </p:val>
                                        </p:tav>
                                      </p:tavLst>
                                    </p:anim>
                                    <p:anim calcmode="lin" valueType="num">
                                      <p:cBhvr>
                                        <p:cTn id="83" dur="1000" fill="hold"/>
                                        <p:tgtEl>
                                          <p:spTgt spid="75806"/>
                                        </p:tgtEl>
                                        <p:attrNameLst>
                                          <p:attrName>ppt_y</p:attrName>
                                        </p:attrNameLst>
                                      </p:cBhvr>
                                      <p:tavLst>
                                        <p:tav tm="0">
                                          <p:val>
                                            <p:strVal val="#ppt_y-.1"/>
                                          </p:val>
                                        </p:tav>
                                        <p:tav tm="100000">
                                          <p:val>
                                            <p:strVal val="#ppt_y"/>
                                          </p:val>
                                        </p:tav>
                                      </p:tavLst>
                                    </p:anim>
                                  </p:childTnLst>
                                </p:cTn>
                              </p:par>
                              <p:par>
                                <p:cTn id="84" presetID="47" presetClass="entr" presetSubtype="0" fill="hold" nodeType="withEffect">
                                  <p:stCondLst>
                                    <p:cond delay="0"/>
                                  </p:stCondLst>
                                  <p:childTnLst>
                                    <p:set>
                                      <p:cBhvr>
                                        <p:cTn id="85" dur="1" fill="hold">
                                          <p:stCondLst>
                                            <p:cond delay="0"/>
                                          </p:stCondLst>
                                        </p:cTn>
                                        <p:tgtEl>
                                          <p:spTgt spid="75807"/>
                                        </p:tgtEl>
                                        <p:attrNameLst>
                                          <p:attrName>style.visibility</p:attrName>
                                        </p:attrNameLst>
                                      </p:cBhvr>
                                      <p:to>
                                        <p:strVal val="visible"/>
                                      </p:to>
                                    </p:set>
                                    <p:animEffect transition="in" filter="fade">
                                      <p:cBhvr>
                                        <p:cTn id="86" dur="1000"/>
                                        <p:tgtEl>
                                          <p:spTgt spid="75807"/>
                                        </p:tgtEl>
                                      </p:cBhvr>
                                    </p:animEffect>
                                    <p:anim calcmode="lin" valueType="num">
                                      <p:cBhvr>
                                        <p:cTn id="87" dur="1000" fill="hold"/>
                                        <p:tgtEl>
                                          <p:spTgt spid="75807"/>
                                        </p:tgtEl>
                                        <p:attrNameLst>
                                          <p:attrName>ppt_x</p:attrName>
                                        </p:attrNameLst>
                                      </p:cBhvr>
                                      <p:tavLst>
                                        <p:tav tm="0">
                                          <p:val>
                                            <p:strVal val="#ppt_x"/>
                                          </p:val>
                                        </p:tav>
                                        <p:tav tm="100000">
                                          <p:val>
                                            <p:strVal val="#ppt_x"/>
                                          </p:val>
                                        </p:tav>
                                      </p:tavLst>
                                    </p:anim>
                                    <p:anim calcmode="lin" valueType="num">
                                      <p:cBhvr>
                                        <p:cTn id="88" dur="1000" fill="hold"/>
                                        <p:tgtEl>
                                          <p:spTgt spid="75807"/>
                                        </p:tgtEl>
                                        <p:attrNameLst>
                                          <p:attrName>ppt_y</p:attrName>
                                        </p:attrNameLst>
                                      </p:cBhvr>
                                      <p:tavLst>
                                        <p:tav tm="0">
                                          <p:val>
                                            <p:strVal val="#ppt_y-.1"/>
                                          </p:val>
                                        </p:tav>
                                        <p:tav tm="100000">
                                          <p:val>
                                            <p:strVal val="#ppt_y"/>
                                          </p:val>
                                        </p:tav>
                                      </p:tavLst>
                                    </p:anim>
                                  </p:childTnLst>
                                </p:cTn>
                              </p:par>
                              <p:par>
                                <p:cTn id="89" presetID="47" presetClass="entr" presetSubtype="0" fill="hold" nodeType="withEffect">
                                  <p:stCondLst>
                                    <p:cond delay="0"/>
                                  </p:stCondLst>
                                  <p:childTnLst>
                                    <p:set>
                                      <p:cBhvr>
                                        <p:cTn id="90" dur="1" fill="hold">
                                          <p:stCondLst>
                                            <p:cond delay="0"/>
                                          </p:stCondLst>
                                        </p:cTn>
                                        <p:tgtEl>
                                          <p:spTgt spid="75808"/>
                                        </p:tgtEl>
                                        <p:attrNameLst>
                                          <p:attrName>style.visibility</p:attrName>
                                        </p:attrNameLst>
                                      </p:cBhvr>
                                      <p:to>
                                        <p:strVal val="visible"/>
                                      </p:to>
                                    </p:set>
                                    <p:animEffect transition="in" filter="fade">
                                      <p:cBhvr>
                                        <p:cTn id="91" dur="1000"/>
                                        <p:tgtEl>
                                          <p:spTgt spid="75808"/>
                                        </p:tgtEl>
                                      </p:cBhvr>
                                    </p:animEffect>
                                    <p:anim calcmode="lin" valueType="num">
                                      <p:cBhvr>
                                        <p:cTn id="92" dur="1000" fill="hold"/>
                                        <p:tgtEl>
                                          <p:spTgt spid="75808"/>
                                        </p:tgtEl>
                                        <p:attrNameLst>
                                          <p:attrName>ppt_x</p:attrName>
                                        </p:attrNameLst>
                                      </p:cBhvr>
                                      <p:tavLst>
                                        <p:tav tm="0">
                                          <p:val>
                                            <p:strVal val="#ppt_x"/>
                                          </p:val>
                                        </p:tav>
                                        <p:tav tm="100000">
                                          <p:val>
                                            <p:strVal val="#ppt_x"/>
                                          </p:val>
                                        </p:tav>
                                      </p:tavLst>
                                    </p:anim>
                                    <p:anim calcmode="lin" valueType="num">
                                      <p:cBhvr>
                                        <p:cTn id="93" dur="1000" fill="hold"/>
                                        <p:tgtEl>
                                          <p:spTgt spid="75808"/>
                                        </p:tgtEl>
                                        <p:attrNameLst>
                                          <p:attrName>ppt_y</p:attrName>
                                        </p:attrNameLst>
                                      </p:cBhvr>
                                      <p:tavLst>
                                        <p:tav tm="0">
                                          <p:val>
                                            <p:strVal val="#ppt_y-.1"/>
                                          </p:val>
                                        </p:tav>
                                        <p:tav tm="100000">
                                          <p:val>
                                            <p:strVal val="#ppt_y"/>
                                          </p:val>
                                        </p:tav>
                                      </p:tavLst>
                                    </p:anim>
                                  </p:childTnLst>
                                </p:cTn>
                              </p:par>
                            </p:childTnLst>
                          </p:cTn>
                        </p:par>
                        <p:par>
                          <p:cTn id="94" fill="hold">
                            <p:stCondLst>
                              <p:cond delay="1000"/>
                            </p:stCondLst>
                            <p:childTnLst>
                              <p:par>
                                <p:cTn id="95" presetID="42" presetClass="entr" presetSubtype="0" fill="hold" grpId="0" nodeType="afterEffect">
                                  <p:stCondLst>
                                    <p:cond delay="0"/>
                                  </p:stCondLst>
                                  <p:childTnLst>
                                    <p:set>
                                      <p:cBhvr>
                                        <p:cTn id="96" dur="1" fill="hold">
                                          <p:stCondLst>
                                            <p:cond delay="0"/>
                                          </p:stCondLst>
                                        </p:cTn>
                                        <p:tgtEl>
                                          <p:spTgt spid="75802"/>
                                        </p:tgtEl>
                                        <p:attrNameLst>
                                          <p:attrName>style.visibility</p:attrName>
                                        </p:attrNameLst>
                                      </p:cBhvr>
                                      <p:to>
                                        <p:strVal val="visible"/>
                                      </p:to>
                                    </p:set>
                                    <p:animEffect transition="in" filter="fade">
                                      <p:cBhvr>
                                        <p:cTn id="97" dur="1000"/>
                                        <p:tgtEl>
                                          <p:spTgt spid="75802"/>
                                        </p:tgtEl>
                                      </p:cBhvr>
                                    </p:animEffect>
                                    <p:anim calcmode="lin" valueType="num">
                                      <p:cBhvr>
                                        <p:cTn id="98" dur="1000" fill="hold"/>
                                        <p:tgtEl>
                                          <p:spTgt spid="75802"/>
                                        </p:tgtEl>
                                        <p:attrNameLst>
                                          <p:attrName>ppt_x</p:attrName>
                                        </p:attrNameLst>
                                      </p:cBhvr>
                                      <p:tavLst>
                                        <p:tav tm="0">
                                          <p:val>
                                            <p:strVal val="#ppt_x"/>
                                          </p:val>
                                        </p:tav>
                                        <p:tav tm="100000">
                                          <p:val>
                                            <p:strVal val="#ppt_x"/>
                                          </p:val>
                                        </p:tav>
                                      </p:tavLst>
                                    </p:anim>
                                    <p:anim calcmode="lin" valueType="num">
                                      <p:cBhvr>
                                        <p:cTn id="99" dur="1000" fill="hold"/>
                                        <p:tgtEl>
                                          <p:spTgt spid="758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2" grpId="0" animBg="1"/>
      <p:bldP spid="24" grpId="0" animBg="1"/>
      <p:bldP spid="25" grpId="0" animBg="1"/>
      <p:bldP spid="26" grpId="0" animBg="1"/>
      <p:bldP spid="75796" grpId="0"/>
      <p:bldP spid="75797" grpId="0"/>
      <p:bldP spid="75798" grpId="0"/>
      <p:bldP spid="75799" grpId="0"/>
      <p:bldP spid="75800" grpId="0"/>
      <p:bldP spid="75802" grpId="0"/>
      <p:bldP spid="75803" grpId="0"/>
      <p:bldP spid="75804" grpId="0"/>
      <p:bldP spid="758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3</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sp>
        <p:nvSpPr>
          <p:cNvPr id="3"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
        <p:nvSpPr>
          <p:cNvPr id="17410" name="Oval 2"/>
          <p:cNvSpPr>
            <a:spLocks noChangeArrowheads="1"/>
          </p:cNvSpPr>
          <p:nvPr/>
        </p:nvSpPr>
        <p:spPr bwMode="auto">
          <a:xfrm>
            <a:off x="1233101" y="1728898"/>
            <a:ext cx="622223" cy="626456"/>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latin typeface="微软雅黑" panose="020B0503020204020204" charset="-122"/>
              <a:ea typeface="微软雅黑" panose="020B0503020204020204" charset="-122"/>
            </a:endParaRPr>
          </a:p>
        </p:txBody>
      </p:sp>
      <p:sp>
        <p:nvSpPr>
          <p:cNvPr id="17411" name="Oval 3"/>
          <p:cNvSpPr>
            <a:spLocks noChangeArrowheads="1"/>
          </p:cNvSpPr>
          <p:nvPr/>
        </p:nvSpPr>
        <p:spPr bwMode="auto">
          <a:xfrm>
            <a:off x="1233101" y="2854825"/>
            <a:ext cx="622223" cy="624339"/>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latin typeface="微软雅黑" panose="020B0503020204020204" charset="-122"/>
              <a:ea typeface="微软雅黑" panose="020B0503020204020204" charset="-122"/>
            </a:endParaRPr>
          </a:p>
        </p:txBody>
      </p:sp>
      <p:sp>
        <p:nvSpPr>
          <p:cNvPr id="17412" name="Oval 4"/>
          <p:cNvSpPr>
            <a:spLocks noChangeArrowheads="1"/>
          </p:cNvSpPr>
          <p:nvPr/>
        </p:nvSpPr>
        <p:spPr bwMode="auto">
          <a:xfrm>
            <a:off x="1233101" y="3976520"/>
            <a:ext cx="622223" cy="624339"/>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latin typeface="微软雅黑" panose="020B0503020204020204" charset="-122"/>
              <a:ea typeface="微软雅黑" panose="020B0503020204020204" charset="-122"/>
            </a:endParaRPr>
          </a:p>
        </p:txBody>
      </p:sp>
      <p:sp>
        <p:nvSpPr>
          <p:cNvPr id="17413" name="Oval 5"/>
          <p:cNvSpPr>
            <a:spLocks noChangeArrowheads="1"/>
          </p:cNvSpPr>
          <p:nvPr/>
        </p:nvSpPr>
        <p:spPr bwMode="auto">
          <a:xfrm>
            <a:off x="1233101" y="5098215"/>
            <a:ext cx="622223" cy="624339"/>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latin typeface="微软雅黑" panose="020B0503020204020204" charset="-122"/>
              <a:ea typeface="微软雅黑" panose="020B0503020204020204" charset="-122"/>
            </a:endParaRPr>
          </a:p>
        </p:txBody>
      </p:sp>
      <p:sp>
        <p:nvSpPr>
          <p:cNvPr id="17414" name="Oval 6"/>
          <p:cNvSpPr>
            <a:spLocks noChangeArrowheads="1"/>
          </p:cNvSpPr>
          <p:nvPr/>
        </p:nvSpPr>
        <p:spPr bwMode="auto">
          <a:xfrm>
            <a:off x="6418294" y="1728898"/>
            <a:ext cx="622223" cy="626456"/>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latin typeface="微软雅黑" panose="020B0503020204020204" charset="-122"/>
              <a:ea typeface="微软雅黑" panose="020B0503020204020204" charset="-122"/>
            </a:endParaRPr>
          </a:p>
        </p:txBody>
      </p:sp>
      <p:sp>
        <p:nvSpPr>
          <p:cNvPr id="17415" name="Oval 7"/>
          <p:cNvSpPr>
            <a:spLocks noChangeArrowheads="1"/>
          </p:cNvSpPr>
          <p:nvPr/>
        </p:nvSpPr>
        <p:spPr bwMode="auto">
          <a:xfrm>
            <a:off x="6418294" y="2854825"/>
            <a:ext cx="622223" cy="624339"/>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latin typeface="微软雅黑" panose="020B0503020204020204" charset="-122"/>
              <a:ea typeface="微软雅黑" panose="020B0503020204020204" charset="-122"/>
            </a:endParaRPr>
          </a:p>
        </p:txBody>
      </p:sp>
      <p:sp>
        <p:nvSpPr>
          <p:cNvPr id="17416" name="Oval 8"/>
          <p:cNvSpPr>
            <a:spLocks noChangeArrowheads="1"/>
          </p:cNvSpPr>
          <p:nvPr/>
        </p:nvSpPr>
        <p:spPr bwMode="auto">
          <a:xfrm>
            <a:off x="6418294" y="3976520"/>
            <a:ext cx="622223" cy="624339"/>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latin typeface="微软雅黑" panose="020B0503020204020204" charset="-122"/>
              <a:ea typeface="微软雅黑" panose="020B0503020204020204" charset="-122"/>
            </a:endParaRPr>
          </a:p>
        </p:txBody>
      </p:sp>
      <p:sp>
        <p:nvSpPr>
          <p:cNvPr id="17417" name="Oval 9"/>
          <p:cNvSpPr>
            <a:spLocks noChangeArrowheads="1"/>
          </p:cNvSpPr>
          <p:nvPr/>
        </p:nvSpPr>
        <p:spPr bwMode="auto">
          <a:xfrm>
            <a:off x="6418294" y="5098215"/>
            <a:ext cx="622223" cy="624339"/>
          </a:xfrm>
          <a:prstGeom prst="ellipse">
            <a:avLst/>
          </a:prstGeom>
          <a:gradFill rotWithShape="1">
            <a:gsLst>
              <a:gs pos="0">
                <a:srgbClr val="E30000"/>
              </a:gs>
              <a:gs pos="100000">
                <a:srgbClr val="760303"/>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solidFill>
                <a:schemeClr val="tx1"/>
              </a:solidFill>
              <a:latin typeface="微软雅黑" panose="020B0503020204020204" charset="-122"/>
              <a:ea typeface="微软雅黑" panose="020B0503020204020204" charset="-122"/>
            </a:endParaRPr>
          </a:p>
        </p:txBody>
      </p:sp>
      <p:grpSp>
        <p:nvGrpSpPr>
          <p:cNvPr id="17418" name="Group 10"/>
          <p:cNvGrpSpPr/>
          <p:nvPr/>
        </p:nvGrpSpPr>
        <p:grpSpPr bwMode="auto">
          <a:xfrm>
            <a:off x="1421461" y="1879162"/>
            <a:ext cx="253969" cy="323811"/>
            <a:chOff x="0" y="0"/>
            <a:chExt cx="120" cy="153"/>
          </a:xfrm>
        </p:grpSpPr>
        <p:sp>
          <p:nvSpPr>
            <p:cNvPr id="17441" name="Freeform 11"/>
            <p:cNvSpPr>
              <a:spLocks noEditPoints="1"/>
            </p:cNvSpPr>
            <p:nvPr/>
          </p:nvSpPr>
          <p:spPr bwMode="auto">
            <a:xfrm>
              <a:off x="0" y="0"/>
              <a:ext cx="116" cy="116"/>
            </a:xfrm>
            <a:custGeom>
              <a:avLst/>
              <a:gdLst>
                <a:gd name="T0" fmla="*/ 32 w 66"/>
                <a:gd name="T1" fmla="*/ 176 h 66"/>
                <a:gd name="T2" fmla="*/ 28 w 66"/>
                <a:gd name="T3" fmla="*/ 197 h 66"/>
                <a:gd name="T4" fmla="*/ 21 w 66"/>
                <a:gd name="T5" fmla="*/ 176 h 66"/>
                <a:gd name="T6" fmla="*/ 37 w 66"/>
                <a:gd name="T7" fmla="*/ 160 h 66"/>
                <a:gd name="T8" fmla="*/ 163 w 66"/>
                <a:gd name="T9" fmla="*/ 37 h 66"/>
                <a:gd name="T10" fmla="*/ 176 w 66"/>
                <a:gd name="T11" fmla="*/ 7 h 66"/>
                <a:gd name="T12" fmla="*/ 183 w 66"/>
                <a:gd name="T13" fmla="*/ 32 h 66"/>
                <a:gd name="T14" fmla="*/ 176 w 66"/>
                <a:gd name="T15" fmla="*/ 37 h 66"/>
                <a:gd name="T16" fmla="*/ 172 w 66"/>
                <a:gd name="T17" fmla="*/ 40 h 66"/>
                <a:gd name="T18" fmla="*/ 167 w 66"/>
                <a:gd name="T19" fmla="*/ 44 h 66"/>
                <a:gd name="T20" fmla="*/ 172 w 66"/>
                <a:gd name="T21" fmla="*/ 65 h 66"/>
                <a:gd name="T22" fmla="*/ 163 w 66"/>
                <a:gd name="T23" fmla="*/ 49 h 66"/>
                <a:gd name="T24" fmla="*/ 134 w 66"/>
                <a:gd name="T25" fmla="*/ 77 h 66"/>
                <a:gd name="T26" fmla="*/ 142 w 66"/>
                <a:gd name="T27" fmla="*/ 95 h 66"/>
                <a:gd name="T28" fmla="*/ 109 w 66"/>
                <a:gd name="T29" fmla="*/ 102 h 66"/>
                <a:gd name="T30" fmla="*/ 118 w 66"/>
                <a:gd name="T31" fmla="*/ 121 h 66"/>
                <a:gd name="T32" fmla="*/ 83 w 66"/>
                <a:gd name="T33" fmla="*/ 127 h 66"/>
                <a:gd name="T34" fmla="*/ 90 w 66"/>
                <a:gd name="T35" fmla="*/ 148 h 66"/>
                <a:gd name="T36" fmla="*/ 49 w 66"/>
                <a:gd name="T37" fmla="*/ 160 h 66"/>
                <a:gd name="T38" fmla="*/ 65 w 66"/>
                <a:gd name="T39" fmla="*/ 172 h 66"/>
                <a:gd name="T40" fmla="*/ 44 w 66"/>
                <a:gd name="T41" fmla="*/ 167 h 66"/>
                <a:gd name="T42" fmla="*/ 40 w 66"/>
                <a:gd name="T43" fmla="*/ 170 h 66"/>
                <a:gd name="T44" fmla="*/ 49 w 66"/>
                <a:gd name="T45" fmla="*/ 188 h 66"/>
                <a:gd name="T46" fmla="*/ 98 w 66"/>
                <a:gd name="T47" fmla="*/ 53 h 66"/>
                <a:gd name="T48" fmla="*/ 77 w 66"/>
                <a:gd name="T49" fmla="*/ 74 h 66"/>
                <a:gd name="T50" fmla="*/ 121 w 66"/>
                <a:gd name="T51" fmla="*/ 81 h 66"/>
                <a:gd name="T52" fmla="*/ 90 w 66"/>
                <a:gd name="T53" fmla="*/ 25 h 66"/>
                <a:gd name="T54" fmla="*/ 49 w 66"/>
                <a:gd name="T55" fmla="*/ 46 h 66"/>
                <a:gd name="T56" fmla="*/ 95 w 66"/>
                <a:gd name="T57" fmla="*/ 49 h 66"/>
                <a:gd name="T58" fmla="*/ 102 w 66"/>
                <a:gd name="T59" fmla="*/ 40 h 66"/>
                <a:gd name="T60" fmla="*/ 139 w 66"/>
                <a:gd name="T61" fmla="*/ 32 h 66"/>
                <a:gd name="T62" fmla="*/ 109 w 66"/>
                <a:gd name="T63" fmla="*/ 53 h 66"/>
                <a:gd name="T64" fmla="*/ 155 w 66"/>
                <a:gd name="T65" fmla="*/ 46 h 66"/>
                <a:gd name="T66" fmla="*/ 111 w 66"/>
                <a:gd name="T67" fmla="*/ 46 h 66"/>
                <a:gd name="T68" fmla="*/ 44 w 66"/>
                <a:gd name="T69" fmla="*/ 98 h 66"/>
                <a:gd name="T70" fmla="*/ 65 w 66"/>
                <a:gd name="T71" fmla="*/ 70 h 66"/>
                <a:gd name="T72" fmla="*/ 21 w 66"/>
                <a:gd name="T73" fmla="*/ 86 h 66"/>
                <a:gd name="T74" fmla="*/ 32 w 66"/>
                <a:gd name="T75" fmla="*/ 142 h 66"/>
                <a:gd name="T76" fmla="*/ 40 w 66"/>
                <a:gd name="T77" fmla="*/ 105 h 66"/>
                <a:gd name="T78" fmla="*/ 53 w 66"/>
                <a:gd name="T79" fmla="*/ 105 h 66"/>
                <a:gd name="T80" fmla="*/ 95 w 66"/>
                <a:gd name="T81" fmla="*/ 105 h 66"/>
                <a:gd name="T82" fmla="*/ 69 w 66"/>
                <a:gd name="T83" fmla="*/ 77 h 66"/>
                <a:gd name="T84" fmla="*/ 70 w 66"/>
                <a:gd name="T85" fmla="*/ 127 h 66"/>
                <a:gd name="T86" fmla="*/ 40 w 66"/>
                <a:gd name="T87" fmla="*/ 155 h 66"/>
                <a:gd name="T88" fmla="*/ 70 w 66"/>
                <a:gd name="T89" fmla="*/ 127 h 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66" h="66">
                  <a:moveTo>
                    <a:pt x="16" y="61"/>
                  </a:moveTo>
                  <a:cubicBezTo>
                    <a:pt x="14" y="60"/>
                    <a:pt x="13" y="59"/>
                    <a:pt x="11" y="57"/>
                  </a:cubicBezTo>
                  <a:cubicBezTo>
                    <a:pt x="11" y="57"/>
                    <a:pt x="11" y="57"/>
                    <a:pt x="10" y="57"/>
                  </a:cubicBezTo>
                  <a:cubicBezTo>
                    <a:pt x="10" y="58"/>
                    <a:pt x="10" y="58"/>
                    <a:pt x="10" y="58"/>
                  </a:cubicBezTo>
                  <a:cubicBezTo>
                    <a:pt x="9" y="58"/>
                    <a:pt x="9" y="59"/>
                    <a:pt x="9" y="59"/>
                  </a:cubicBezTo>
                  <a:cubicBezTo>
                    <a:pt x="10" y="61"/>
                    <a:pt x="10" y="63"/>
                    <a:pt x="9" y="64"/>
                  </a:cubicBezTo>
                  <a:cubicBezTo>
                    <a:pt x="7" y="66"/>
                    <a:pt x="4" y="66"/>
                    <a:pt x="2" y="64"/>
                  </a:cubicBezTo>
                  <a:cubicBezTo>
                    <a:pt x="0" y="63"/>
                    <a:pt x="0" y="60"/>
                    <a:pt x="2" y="58"/>
                  </a:cubicBezTo>
                  <a:cubicBezTo>
                    <a:pt x="3" y="56"/>
                    <a:pt x="6" y="56"/>
                    <a:pt x="7" y="57"/>
                  </a:cubicBezTo>
                  <a:cubicBezTo>
                    <a:pt x="8" y="57"/>
                    <a:pt x="8" y="57"/>
                    <a:pt x="8" y="57"/>
                  </a:cubicBezTo>
                  <a:cubicBezTo>
                    <a:pt x="9" y="55"/>
                    <a:pt x="11" y="54"/>
                    <a:pt x="12" y="53"/>
                  </a:cubicBezTo>
                  <a:cubicBezTo>
                    <a:pt x="12" y="53"/>
                    <a:pt x="12" y="52"/>
                    <a:pt x="12" y="52"/>
                  </a:cubicBezTo>
                  <a:cubicBezTo>
                    <a:pt x="2" y="41"/>
                    <a:pt x="2" y="24"/>
                    <a:pt x="13" y="13"/>
                  </a:cubicBezTo>
                  <a:cubicBezTo>
                    <a:pt x="24" y="2"/>
                    <a:pt x="41" y="3"/>
                    <a:pt x="52" y="12"/>
                  </a:cubicBezTo>
                  <a:cubicBezTo>
                    <a:pt x="52" y="12"/>
                    <a:pt x="53" y="12"/>
                    <a:pt x="53" y="12"/>
                  </a:cubicBezTo>
                  <a:cubicBezTo>
                    <a:pt x="56" y="9"/>
                    <a:pt x="56" y="9"/>
                    <a:pt x="56" y="9"/>
                  </a:cubicBezTo>
                  <a:cubicBezTo>
                    <a:pt x="57" y="8"/>
                    <a:pt x="57" y="8"/>
                    <a:pt x="57" y="8"/>
                  </a:cubicBezTo>
                  <a:cubicBezTo>
                    <a:pt x="56" y="6"/>
                    <a:pt x="56" y="4"/>
                    <a:pt x="57" y="2"/>
                  </a:cubicBezTo>
                  <a:cubicBezTo>
                    <a:pt x="59" y="0"/>
                    <a:pt x="62" y="0"/>
                    <a:pt x="64" y="2"/>
                  </a:cubicBezTo>
                  <a:cubicBezTo>
                    <a:pt x="66" y="4"/>
                    <a:pt x="66" y="7"/>
                    <a:pt x="64" y="9"/>
                  </a:cubicBezTo>
                  <a:cubicBezTo>
                    <a:pt x="63" y="10"/>
                    <a:pt x="60" y="11"/>
                    <a:pt x="59" y="10"/>
                  </a:cubicBezTo>
                  <a:cubicBezTo>
                    <a:pt x="58" y="10"/>
                    <a:pt x="58" y="10"/>
                    <a:pt x="58" y="10"/>
                  </a:cubicBezTo>
                  <a:cubicBezTo>
                    <a:pt x="57" y="11"/>
                    <a:pt x="57" y="11"/>
                    <a:pt x="57" y="11"/>
                  </a:cubicBezTo>
                  <a:cubicBezTo>
                    <a:pt x="57" y="11"/>
                    <a:pt x="57" y="11"/>
                    <a:pt x="57" y="12"/>
                  </a:cubicBezTo>
                  <a:cubicBezTo>
                    <a:pt x="58" y="13"/>
                    <a:pt x="60" y="15"/>
                    <a:pt x="61" y="16"/>
                  </a:cubicBezTo>
                  <a:cubicBezTo>
                    <a:pt x="59" y="18"/>
                    <a:pt x="59" y="18"/>
                    <a:pt x="59" y="18"/>
                  </a:cubicBezTo>
                  <a:cubicBezTo>
                    <a:pt x="58" y="16"/>
                    <a:pt x="57" y="15"/>
                    <a:pt x="56" y="13"/>
                  </a:cubicBezTo>
                  <a:cubicBezTo>
                    <a:pt x="56" y="13"/>
                    <a:pt x="55" y="13"/>
                    <a:pt x="55" y="13"/>
                  </a:cubicBezTo>
                  <a:cubicBezTo>
                    <a:pt x="55" y="13"/>
                    <a:pt x="55" y="13"/>
                    <a:pt x="55" y="13"/>
                  </a:cubicBezTo>
                  <a:cubicBezTo>
                    <a:pt x="54" y="14"/>
                    <a:pt x="54" y="14"/>
                    <a:pt x="54" y="14"/>
                  </a:cubicBezTo>
                  <a:cubicBezTo>
                    <a:pt x="54" y="14"/>
                    <a:pt x="54" y="14"/>
                    <a:pt x="54" y="15"/>
                  </a:cubicBezTo>
                  <a:cubicBezTo>
                    <a:pt x="55" y="16"/>
                    <a:pt x="57" y="18"/>
                    <a:pt x="57" y="19"/>
                  </a:cubicBezTo>
                  <a:cubicBezTo>
                    <a:pt x="56" y="21"/>
                    <a:pt x="56" y="21"/>
                    <a:pt x="56" y="21"/>
                  </a:cubicBezTo>
                  <a:cubicBezTo>
                    <a:pt x="56" y="21"/>
                    <a:pt x="56" y="21"/>
                    <a:pt x="56" y="21"/>
                  </a:cubicBezTo>
                  <a:cubicBezTo>
                    <a:pt x="53" y="23"/>
                    <a:pt x="53" y="23"/>
                    <a:pt x="53" y="23"/>
                  </a:cubicBezTo>
                  <a:cubicBezTo>
                    <a:pt x="54" y="21"/>
                    <a:pt x="54" y="18"/>
                    <a:pt x="53" y="16"/>
                  </a:cubicBezTo>
                  <a:cubicBezTo>
                    <a:pt x="53" y="16"/>
                    <a:pt x="52" y="16"/>
                    <a:pt x="52" y="16"/>
                  </a:cubicBezTo>
                  <a:cubicBezTo>
                    <a:pt x="52" y="16"/>
                    <a:pt x="52" y="16"/>
                    <a:pt x="51" y="16"/>
                  </a:cubicBezTo>
                  <a:cubicBezTo>
                    <a:pt x="43" y="25"/>
                    <a:pt x="43" y="25"/>
                    <a:pt x="43" y="25"/>
                  </a:cubicBezTo>
                  <a:cubicBezTo>
                    <a:pt x="43" y="25"/>
                    <a:pt x="43" y="25"/>
                    <a:pt x="43" y="25"/>
                  </a:cubicBezTo>
                  <a:cubicBezTo>
                    <a:pt x="43" y="26"/>
                    <a:pt x="45" y="28"/>
                    <a:pt x="47" y="29"/>
                  </a:cubicBezTo>
                  <a:cubicBezTo>
                    <a:pt x="46" y="31"/>
                    <a:pt x="46" y="31"/>
                    <a:pt x="46" y="31"/>
                  </a:cubicBezTo>
                  <a:cubicBezTo>
                    <a:pt x="44" y="30"/>
                    <a:pt x="43" y="29"/>
                    <a:pt x="42" y="27"/>
                  </a:cubicBezTo>
                  <a:cubicBezTo>
                    <a:pt x="41" y="27"/>
                    <a:pt x="41" y="27"/>
                    <a:pt x="40" y="27"/>
                  </a:cubicBezTo>
                  <a:cubicBezTo>
                    <a:pt x="35" y="33"/>
                    <a:pt x="35" y="33"/>
                    <a:pt x="35" y="33"/>
                  </a:cubicBezTo>
                  <a:cubicBezTo>
                    <a:pt x="35" y="33"/>
                    <a:pt x="35" y="34"/>
                    <a:pt x="35" y="34"/>
                  </a:cubicBezTo>
                  <a:cubicBezTo>
                    <a:pt x="39" y="38"/>
                    <a:pt x="39" y="38"/>
                    <a:pt x="39" y="38"/>
                  </a:cubicBezTo>
                  <a:cubicBezTo>
                    <a:pt x="38" y="39"/>
                    <a:pt x="38" y="39"/>
                    <a:pt x="38" y="39"/>
                  </a:cubicBezTo>
                  <a:cubicBezTo>
                    <a:pt x="34" y="35"/>
                    <a:pt x="34" y="35"/>
                    <a:pt x="34" y="35"/>
                  </a:cubicBezTo>
                  <a:cubicBezTo>
                    <a:pt x="33" y="35"/>
                    <a:pt x="33" y="35"/>
                    <a:pt x="32" y="35"/>
                  </a:cubicBezTo>
                  <a:cubicBezTo>
                    <a:pt x="27" y="41"/>
                    <a:pt x="27" y="41"/>
                    <a:pt x="27" y="41"/>
                  </a:cubicBezTo>
                  <a:cubicBezTo>
                    <a:pt x="27" y="41"/>
                    <a:pt x="27" y="42"/>
                    <a:pt x="27" y="42"/>
                  </a:cubicBezTo>
                  <a:cubicBezTo>
                    <a:pt x="28" y="43"/>
                    <a:pt x="30" y="45"/>
                    <a:pt x="31" y="46"/>
                  </a:cubicBezTo>
                  <a:cubicBezTo>
                    <a:pt x="29" y="48"/>
                    <a:pt x="29" y="48"/>
                    <a:pt x="29" y="48"/>
                  </a:cubicBezTo>
                  <a:cubicBezTo>
                    <a:pt x="28" y="46"/>
                    <a:pt x="27" y="45"/>
                    <a:pt x="26" y="43"/>
                  </a:cubicBezTo>
                  <a:cubicBezTo>
                    <a:pt x="25" y="43"/>
                    <a:pt x="25" y="43"/>
                    <a:pt x="24" y="43"/>
                  </a:cubicBezTo>
                  <a:cubicBezTo>
                    <a:pt x="16" y="52"/>
                    <a:pt x="16" y="52"/>
                    <a:pt x="16" y="52"/>
                  </a:cubicBezTo>
                  <a:cubicBezTo>
                    <a:pt x="16" y="52"/>
                    <a:pt x="16" y="53"/>
                    <a:pt x="16" y="53"/>
                  </a:cubicBezTo>
                  <a:cubicBezTo>
                    <a:pt x="18" y="54"/>
                    <a:pt x="21" y="54"/>
                    <a:pt x="23" y="54"/>
                  </a:cubicBezTo>
                  <a:cubicBezTo>
                    <a:pt x="21" y="56"/>
                    <a:pt x="21" y="56"/>
                    <a:pt x="21" y="56"/>
                  </a:cubicBezTo>
                  <a:cubicBezTo>
                    <a:pt x="21" y="56"/>
                    <a:pt x="21" y="56"/>
                    <a:pt x="21" y="56"/>
                  </a:cubicBezTo>
                  <a:cubicBezTo>
                    <a:pt x="19" y="58"/>
                    <a:pt x="19" y="58"/>
                    <a:pt x="19" y="58"/>
                  </a:cubicBezTo>
                  <a:cubicBezTo>
                    <a:pt x="17" y="57"/>
                    <a:pt x="16" y="56"/>
                    <a:pt x="14" y="54"/>
                  </a:cubicBezTo>
                  <a:cubicBezTo>
                    <a:pt x="14" y="54"/>
                    <a:pt x="14" y="54"/>
                    <a:pt x="13" y="55"/>
                  </a:cubicBezTo>
                  <a:cubicBezTo>
                    <a:pt x="13" y="55"/>
                    <a:pt x="13" y="55"/>
                    <a:pt x="13" y="55"/>
                  </a:cubicBezTo>
                  <a:cubicBezTo>
                    <a:pt x="13" y="55"/>
                    <a:pt x="13" y="55"/>
                    <a:pt x="13" y="55"/>
                  </a:cubicBezTo>
                  <a:cubicBezTo>
                    <a:pt x="13" y="56"/>
                    <a:pt x="13" y="56"/>
                    <a:pt x="13" y="56"/>
                  </a:cubicBezTo>
                  <a:cubicBezTo>
                    <a:pt x="14" y="57"/>
                    <a:pt x="16" y="58"/>
                    <a:pt x="17" y="59"/>
                  </a:cubicBezTo>
                  <a:lnTo>
                    <a:pt x="16" y="61"/>
                  </a:lnTo>
                  <a:close/>
                  <a:moveTo>
                    <a:pt x="39" y="25"/>
                  </a:moveTo>
                  <a:cubicBezTo>
                    <a:pt x="37" y="22"/>
                    <a:pt x="35" y="20"/>
                    <a:pt x="33" y="18"/>
                  </a:cubicBezTo>
                  <a:cubicBezTo>
                    <a:pt x="33" y="17"/>
                    <a:pt x="33" y="17"/>
                    <a:pt x="32" y="17"/>
                  </a:cubicBezTo>
                  <a:cubicBezTo>
                    <a:pt x="30" y="19"/>
                    <a:pt x="27" y="21"/>
                    <a:pt x="25" y="23"/>
                  </a:cubicBezTo>
                  <a:cubicBezTo>
                    <a:pt x="25" y="23"/>
                    <a:pt x="25" y="23"/>
                    <a:pt x="25" y="23"/>
                  </a:cubicBezTo>
                  <a:cubicBezTo>
                    <a:pt x="25" y="24"/>
                    <a:pt x="25" y="24"/>
                    <a:pt x="25" y="24"/>
                  </a:cubicBezTo>
                  <a:cubicBezTo>
                    <a:pt x="32" y="31"/>
                    <a:pt x="32" y="31"/>
                    <a:pt x="32" y="31"/>
                  </a:cubicBezTo>
                  <a:cubicBezTo>
                    <a:pt x="33" y="32"/>
                    <a:pt x="33" y="32"/>
                    <a:pt x="34" y="31"/>
                  </a:cubicBezTo>
                  <a:cubicBezTo>
                    <a:pt x="39" y="26"/>
                    <a:pt x="39" y="26"/>
                    <a:pt x="39" y="26"/>
                  </a:cubicBezTo>
                  <a:cubicBezTo>
                    <a:pt x="39" y="26"/>
                    <a:pt x="39" y="25"/>
                    <a:pt x="39" y="25"/>
                  </a:cubicBezTo>
                  <a:close/>
                  <a:moveTo>
                    <a:pt x="32" y="14"/>
                  </a:moveTo>
                  <a:cubicBezTo>
                    <a:pt x="31" y="12"/>
                    <a:pt x="30" y="10"/>
                    <a:pt x="29" y="8"/>
                  </a:cubicBezTo>
                  <a:cubicBezTo>
                    <a:pt x="29" y="8"/>
                    <a:pt x="29" y="7"/>
                    <a:pt x="28" y="8"/>
                  </a:cubicBezTo>
                  <a:cubicBezTo>
                    <a:pt x="24" y="8"/>
                    <a:pt x="19" y="10"/>
                    <a:pt x="16" y="13"/>
                  </a:cubicBezTo>
                  <a:cubicBezTo>
                    <a:pt x="15" y="14"/>
                    <a:pt x="15" y="14"/>
                    <a:pt x="16" y="15"/>
                  </a:cubicBezTo>
                  <a:cubicBezTo>
                    <a:pt x="23" y="21"/>
                    <a:pt x="23" y="21"/>
                    <a:pt x="23" y="21"/>
                  </a:cubicBezTo>
                  <a:cubicBezTo>
                    <a:pt x="23" y="22"/>
                    <a:pt x="23" y="22"/>
                    <a:pt x="24" y="21"/>
                  </a:cubicBezTo>
                  <a:cubicBezTo>
                    <a:pt x="26" y="19"/>
                    <a:pt x="29" y="17"/>
                    <a:pt x="31" y="16"/>
                  </a:cubicBezTo>
                  <a:cubicBezTo>
                    <a:pt x="32" y="15"/>
                    <a:pt x="32" y="15"/>
                    <a:pt x="32" y="14"/>
                  </a:cubicBezTo>
                  <a:close/>
                  <a:moveTo>
                    <a:pt x="31" y="8"/>
                  </a:moveTo>
                  <a:cubicBezTo>
                    <a:pt x="32" y="10"/>
                    <a:pt x="32" y="12"/>
                    <a:pt x="33" y="13"/>
                  </a:cubicBezTo>
                  <a:cubicBezTo>
                    <a:pt x="34" y="14"/>
                    <a:pt x="34" y="14"/>
                    <a:pt x="34" y="14"/>
                  </a:cubicBezTo>
                  <a:cubicBezTo>
                    <a:pt x="38" y="12"/>
                    <a:pt x="42" y="11"/>
                    <a:pt x="45" y="11"/>
                  </a:cubicBezTo>
                  <a:cubicBezTo>
                    <a:pt x="45" y="11"/>
                    <a:pt x="46" y="10"/>
                    <a:pt x="45" y="10"/>
                  </a:cubicBezTo>
                  <a:cubicBezTo>
                    <a:pt x="41" y="8"/>
                    <a:pt x="37" y="7"/>
                    <a:pt x="32" y="7"/>
                  </a:cubicBezTo>
                  <a:cubicBezTo>
                    <a:pt x="31" y="7"/>
                    <a:pt x="31" y="8"/>
                    <a:pt x="31" y="8"/>
                  </a:cubicBezTo>
                  <a:close/>
                  <a:moveTo>
                    <a:pt x="35" y="17"/>
                  </a:moveTo>
                  <a:cubicBezTo>
                    <a:pt x="37" y="19"/>
                    <a:pt x="38" y="21"/>
                    <a:pt x="40" y="23"/>
                  </a:cubicBezTo>
                  <a:cubicBezTo>
                    <a:pt x="41" y="24"/>
                    <a:pt x="41" y="24"/>
                    <a:pt x="42" y="23"/>
                  </a:cubicBezTo>
                  <a:cubicBezTo>
                    <a:pt x="50" y="15"/>
                    <a:pt x="50" y="15"/>
                    <a:pt x="50" y="15"/>
                  </a:cubicBezTo>
                  <a:cubicBezTo>
                    <a:pt x="50" y="15"/>
                    <a:pt x="50" y="14"/>
                    <a:pt x="50" y="14"/>
                  </a:cubicBezTo>
                  <a:cubicBezTo>
                    <a:pt x="50" y="14"/>
                    <a:pt x="50" y="14"/>
                    <a:pt x="50" y="14"/>
                  </a:cubicBezTo>
                  <a:cubicBezTo>
                    <a:pt x="46" y="11"/>
                    <a:pt x="40" y="13"/>
                    <a:pt x="36" y="15"/>
                  </a:cubicBezTo>
                  <a:cubicBezTo>
                    <a:pt x="35" y="16"/>
                    <a:pt x="35" y="16"/>
                    <a:pt x="35" y="17"/>
                  </a:cubicBezTo>
                  <a:close/>
                  <a:moveTo>
                    <a:pt x="8" y="29"/>
                  </a:moveTo>
                  <a:cubicBezTo>
                    <a:pt x="10" y="30"/>
                    <a:pt x="12" y="31"/>
                    <a:pt x="14" y="32"/>
                  </a:cubicBezTo>
                  <a:cubicBezTo>
                    <a:pt x="15" y="32"/>
                    <a:pt x="15" y="32"/>
                    <a:pt x="15" y="32"/>
                  </a:cubicBezTo>
                  <a:cubicBezTo>
                    <a:pt x="17" y="29"/>
                    <a:pt x="19" y="26"/>
                    <a:pt x="21" y="24"/>
                  </a:cubicBezTo>
                  <a:cubicBezTo>
                    <a:pt x="21" y="24"/>
                    <a:pt x="21" y="23"/>
                    <a:pt x="21" y="23"/>
                  </a:cubicBezTo>
                  <a:cubicBezTo>
                    <a:pt x="14" y="16"/>
                    <a:pt x="14" y="16"/>
                    <a:pt x="14" y="16"/>
                  </a:cubicBezTo>
                  <a:cubicBezTo>
                    <a:pt x="14" y="16"/>
                    <a:pt x="14" y="16"/>
                    <a:pt x="13" y="16"/>
                  </a:cubicBezTo>
                  <a:cubicBezTo>
                    <a:pt x="10" y="20"/>
                    <a:pt x="8" y="24"/>
                    <a:pt x="7" y="28"/>
                  </a:cubicBezTo>
                  <a:cubicBezTo>
                    <a:pt x="7" y="29"/>
                    <a:pt x="7" y="29"/>
                    <a:pt x="8" y="29"/>
                  </a:cubicBezTo>
                  <a:close/>
                  <a:moveTo>
                    <a:pt x="7" y="32"/>
                  </a:moveTo>
                  <a:cubicBezTo>
                    <a:pt x="7" y="37"/>
                    <a:pt x="8" y="41"/>
                    <a:pt x="10" y="46"/>
                  </a:cubicBezTo>
                  <a:cubicBezTo>
                    <a:pt x="10" y="46"/>
                    <a:pt x="10" y="46"/>
                    <a:pt x="10" y="45"/>
                  </a:cubicBezTo>
                  <a:cubicBezTo>
                    <a:pt x="10" y="42"/>
                    <a:pt x="12" y="38"/>
                    <a:pt x="13" y="35"/>
                  </a:cubicBezTo>
                  <a:cubicBezTo>
                    <a:pt x="14" y="34"/>
                    <a:pt x="14" y="34"/>
                    <a:pt x="13" y="34"/>
                  </a:cubicBezTo>
                  <a:cubicBezTo>
                    <a:pt x="11" y="33"/>
                    <a:pt x="10" y="32"/>
                    <a:pt x="8" y="31"/>
                  </a:cubicBezTo>
                  <a:cubicBezTo>
                    <a:pt x="7" y="31"/>
                    <a:pt x="7" y="32"/>
                    <a:pt x="7" y="32"/>
                  </a:cubicBezTo>
                  <a:close/>
                  <a:moveTo>
                    <a:pt x="17" y="34"/>
                  </a:moveTo>
                  <a:cubicBezTo>
                    <a:pt x="20" y="35"/>
                    <a:pt x="22" y="37"/>
                    <a:pt x="24" y="39"/>
                  </a:cubicBezTo>
                  <a:cubicBezTo>
                    <a:pt x="25" y="40"/>
                    <a:pt x="25" y="40"/>
                    <a:pt x="26" y="39"/>
                  </a:cubicBezTo>
                  <a:cubicBezTo>
                    <a:pt x="31" y="34"/>
                    <a:pt x="31" y="34"/>
                    <a:pt x="31" y="34"/>
                  </a:cubicBezTo>
                  <a:cubicBezTo>
                    <a:pt x="31" y="34"/>
                    <a:pt x="31" y="33"/>
                    <a:pt x="31" y="33"/>
                  </a:cubicBezTo>
                  <a:cubicBezTo>
                    <a:pt x="24" y="25"/>
                    <a:pt x="24" y="25"/>
                    <a:pt x="24" y="25"/>
                  </a:cubicBezTo>
                  <a:cubicBezTo>
                    <a:pt x="23" y="25"/>
                    <a:pt x="23" y="25"/>
                    <a:pt x="22" y="25"/>
                  </a:cubicBezTo>
                  <a:cubicBezTo>
                    <a:pt x="20" y="28"/>
                    <a:pt x="18" y="30"/>
                    <a:pt x="17" y="33"/>
                  </a:cubicBezTo>
                  <a:cubicBezTo>
                    <a:pt x="17" y="33"/>
                    <a:pt x="17" y="33"/>
                    <a:pt x="17" y="34"/>
                  </a:cubicBezTo>
                  <a:close/>
                  <a:moveTo>
                    <a:pt x="23" y="41"/>
                  </a:moveTo>
                  <a:cubicBezTo>
                    <a:pt x="21" y="39"/>
                    <a:pt x="19" y="37"/>
                    <a:pt x="16" y="36"/>
                  </a:cubicBezTo>
                  <a:cubicBezTo>
                    <a:pt x="16" y="35"/>
                    <a:pt x="15" y="35"/>
                    <a:pt x="15" y="36"/>
                  </a:cubicBezTo>
                  <a:cubicBezTo>
                    <a:pt x="13" y="40"/>
                    <a:pt x="11" y="46"/>
                    <a:pt x="13" y="50"/>
                  </a:cubicBezTo>
                  <a:cubicBezTo>
                    <a:pt x="13" y="51"/>
                    <a:pt x="14" y="51"/>
                    <a:pt x="15" y="50"/>
                  </a:cubicBezTo>
                  <a:cubicBezTo>
                    <a:pt x="23" y="42"/>
                    <a:pt x="23" y="42"/>
                    <a:pt x="23" y="42"/>
                  </a:cubicBezTo>
                  <a:cubicBezTo>
                    <a:pt x="23" y="42"/>
                    <a:pt x="23" y="41"/>
                    <a:pt x="23" y="4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17442" name="Freeform 12"/>
            <p:cNvSpPr>
              <a:spLocks noEditPoints="1"/>
            </p:cNvSpPr>
            <p:nvPr/>
          </p:nvSpPr>
          <p:spPr bwMode="auto">
            <a:xfrm>
              <a:off x="18" y="28"/>
              <a:ext cx="102" cy="125"/>
            </a:xfrm>
            <a:custGeom>
              <a:avLst/>
              <a:gdLst>
                <a:gd name="T0" fmla="*/ 106 w 58"/>
                <a:gd name="T1" fmla="*/ 90 h 71"/>
                <a:gd name="T2" fmla="*/ 77 w 58"/>
                <a:gd name="T3" fmla="*/ 109 h 71"/>
                <a:gd name="T4" fmla="*/ 83 w 58"/>
                <a:gd name="T5" fmla="*/ 130 h 71"/>
                <a:gd name="T6" fmla="*/ 123 w 58"/>
                <a:gd name="T7" fmla="*/ 114 h 71"/>
                <a:gd name="T8" fmla="*/ 19 w 58"/>
                <a:gd name="T9" fmla="*/ 139 h 71"/>
                <a:gd name="T10" fmla="*/ 135 w 58"/>
                <a:gd name="T11" fmla="*/ 121 h 71"/>
                <a:gd name="T12" fmla="*/ 158 w 58"/>
                <a:gd name="T13" fmla="*/ 0 h 71"/>
                <a:gd name="T14" fmla="*/ 81 w 58"/>
                <a:gd name="T15" fmla="*/ 155 h 71"/>
                <a:gd name="T16" fmla="*/ 77 w 58"/>
                <a:gd name="T17" fmla="*/ 162 h 71"/>
                <a:gd name="T18" fmla="*/ 77 w 58"/>
                <a:gd name="T19" fmla="*/ 188 h 71"/>
                <a:gd name="T20" fmla="*/ 77 w 58"/>
                <a:gd name="T21" fmla="*/ 195 h 71"/>
                <a:gd name="T22" fmla="*/ 139 w 58"/>
                <a:gd name="T23" fmla="*/ 213 h 71"/>
                <a:gd name="T24" fmla="*/ 4 w 58"/>
                <a:gd name="T25" fmla="*/ 220 h 71"/>
                <a:gd name="T26" fmla="*/ 62 w 58"/>
                <a:gd name="T27" fmla="*/ 195 h 71"/>
                <a:gd name="T28" fmla="*/ 65 w 58"/>
                <a:gd name="T29" fmla="*/ 188 h 71"/>
                <a:gd name="T30" fmla="*/ 65 w 58"/>
                <a:gd name="T31" fmla="*/ 162 h 71"/>
                <a:gd name="T32" fmla="*/ 65 w 58"/>
                <a:gd name="T33" fmla="*/ 155 h 71"/>
                <a:gd name="T34" fmla="*/ 19 w 58"/>
                <a:gd name="T35" fmla="*/ 139 h 71"/>
                <a:gd name="T36" fmla="*/ 33 w 58"/>
                <a:gd name="T37" fmla="*/ 123 h 71"/>
                <a:gd name="T38" fmla="*/ 74 w 58"/>
                <a:gd name="T39" fmla="*/ 134 h 71"/>
                <a:gd name="T40" fmla="*/ 70 w 58"/>
                <a:gd name="T41" fmla="*/ 114 h 71"/>
                <a:gd name="T42" fmla="*/ 33 w 58"/>
                <a:gd name="T43" fmla="*/ 123 h 71"/>
                <a:gd name="T44" fmla="*/ 40 w 58"/>
                <a:gd name="T45" fmla="*/ 118 h 71"/>
                <a:gd name="T46" fmla="*/ 65 w 58"/>
                <a:gd name="T47" fmla="*/ 106 h 71"/>
                <a:gd name="T48" fmla="*/ 65 w 58"/>
                <a:gd name="T49" fmla="*/ 93 h 71"/>
                <a:gd name="T50" fmla="*/ 74 w 58"/>
                <a:gd name="T51" fmla="*/ 102 h 71"/>
                <a:gd name="T52" fmla="*/ 97 w 58"/>
                <a:gd name="T53" fmla="*/ 85 h 71"/>
                <a:gd name="T54" fmla="*/ 90 w 58"/>
                <a:gd name="T55" fmla="*/ 69 h 71"/>
                <a:gd name="T56" fmla="*/ 102 w 58"/>
                <a:gd name="T57" fmla="*/ 77 h 71"/>
                <a:gd name="T58" fmla="*/ 121 w 58"/>
                <a:gd name="T59" fmla="*/ 56 h 71"/>
                <a:gd name="T60" fmla="*/ 111 w 58"/>
                <a:gd name="T61" fmla="*/ 46 h 71"/>
                <a:gd name="T62" fmla="*/ 123 w 58"/>
                <a:gd name="T63" fmla="*/ 46 h 71"/>
                <a:gd name="T64" fmla="*/ 134 w 58"/>
                <a:gd name="T65" fmla="*/ 21 h 71"/>
                <a:gd name="T66" fmla="*/ 142 w 58"/>
                <a:gd name="T67" fmla="*/ 16 h 71"/>
                <a:gd name="T68" fmla="*/ 134 w 58"/>
                <a:gd name="T69" fmla="*/ 53 h 71"/>
                <a:gd name="T70" fmla="*/ 151 w 58"/>
                <a:gd name="T71" fmla="*/ 56 h 71"/>
                <a:gd name="T72" fmla="*/ 142 w 58"/>
                <a:gd name="T73" fmla="*/ 16 h 71"/>
                <a:gd name="T74" fmla="*/ 134 w 58"/>
                <a:gd name="T75" fmla="*/ 114 h 71"/>
                <a:gd name="T76" fmla="*/ 148 w 58"/>
                <a:gd name="T77" fmla="*/ 65 h 71"/>
                <a:gd name="T78" fmla="*/ 127 w 58"/>
                <a:gd name="T79" fmla="*/ 58 h 71"/>
                <a:gd name="T80" fmla="*/ 109 w 58"/>
                <a:gd name="T81" fmla="*/ 86 h 71"/>
                <a:gd name="T82" fmla="*/ 130 w 58"/>
                <a:gd name="T83" fmla="*/ 109 h 71"/>
                <a:gd name="T84" fmla="*/ 151 w 58"/>
                <a:gd name="T85" fmla="*/ 69 h 7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8" h="71">
                  <a:moveTo>
                    <a:pt x="40" y="36"/>
                  </a:moveTo>
                  <a:cubicBezTo>
                    <a:pt x="34" y="29"/>
                    <a:pt x="34" y="29"/>
                    <a:pt x="34" y="29"/>
                  </a:cubicBezTo>
                  <a:cubicBezTo>
                    <a:pt x="33" y="29"/>
                    <a:pt x="33" y="29"/>
                    <a:pt x="32" y="29"/>
                  </a:cubicBezTo>
                  <a:cubicBezTo>
                    <a:pt x="30" y="32"/>
                    <a:pt x="27" y="33"/>
                    <a:pt x="25" y="35"/>
                  </a:cubicBezTo>
                  <a:cubicBezTo>
                    <a:pt x="24" y="35"/>
                    <a:pt x="24" y="36"/>
                    <a:pt x="24" y="36"/>
                  </a:cubicBezTo>
                  <a:cubicBezTo>
                    <a:pt x="26" y="38"/>
                    <a:pt x="26" y="40"/>
                    <a:pt x="27" y="42"/>
                  </a:cubicBezTo>
                  <a:cubicBezTo>
                    <a:pt x="27" y="43"/>
                    <a:pt x="27" y="43"/>
                    <a:pt x="28" y="43"/>
                  </a:cubicBezTo>
                  <a:cubicBezTo>
                    <a:pt x="32" y="42"/>
                    <a:pt x="37" y="40"/>
                    <a:pt x="40" y="37"/>
                  </a:cubicBezTo>
                  <a:cubicBezTo>
                    <a:pt x="41" y="37"/>
                    <a:pt x="41" y="36"/>
                    <a:pt x="40" y="36"/>
                  </a:cubicBezTo>
                  <a:close/>
                  <a:moveTo>
                    <a:pt x="6" y="45"/>
                  </a:moveTo>
                  <a:cubicBezTo>
                    <a:pt x="7" y="43"/>
                    <a:pt x="7" y="43"/>
                    <a:pt x="7" y="43"/>
                  </a:cubicBezTo>
                  <a:cubicBezTo>
                    <a:pt x="19" y="50"/>
                    <a:pt x="34" y="49"/>
                    <a:pt x="44" y="39"/>
                  </a:cubicBezTo>
                  <a:cubicBezTo>
                    <a:pt x="54" y="29"/>
                    <a:pt x="56" y="13"/>
                    <a:pt x="49" y="2"/>
                  </a:cubicBezTo>
                  <a:cubicBezTo>
                    <a:pt x="51" y="0"/>
                    <a:pt x="51" y="0"/>
                    <a:pt x="51" y="0"/>
                  </a:cubicBezTo>
                  <a:cubicBezTo>
                    <a:pt x="58" y="13"/>
                    <a:pt x="57" y="29"/>
                    <a:pt x="46" y="40"/>
                  </a:cubicBezTo>
                  <a:cubicBezTo>
                    <a:pt x="40" y="46"/>
                    <a:pt x="33" y="49"/>
                    <a:pt x="26" y="50"/>
                  </a:cubicBezTo>
                  <a:cubicBezTo>
                    <a:pt x="25" y="50"/>
                    <a:pt x="25" y="50"/>
                    <a:pt x="25" y="50"/>
                  </a:cubicBezTo>
                  <a:cubicBezTo>
                    <a:pt x="25" y="52"/>
                    <a:pt x="25" y="52"/>
                    <a:pt x="25" y="52"/>
                  </a:cubicBezTo>
                  <a:cubicBezTo>
                    <a:pt x="25" y="52"/>
                    <a:pt x="25" y="52"/>
                    <a:pt x="25" y="52"/>
                  </a:cubicBezTo>
                  <a:cubicBezTo>
                    <a:pt x="29" y="54"/>
                    <a:pt x="29" y="59"/>
                    <a:pt x="25" y="61"/>
                  </a:cubicBezTo>
                  <a:cubicBezTo>
                    <a:pt x="25" y="61"/>
                    <a:pt x="25" y="61"/>
                    <a:pt x="25" y="61"/>
                  </a:cubicBezTo>
                  <a:cubicBezTo>
                    <a:pt x="25" y="63"/>
                    <a:pt x="25" y="63"/>
                    <a:pt x="25" y="63"/>
                  </a:cubicBezTo>
                  <a:cubicBezTo>
                    <a:pt x="25" y="63"/>
                    <a:pt x="25" y="63"/>
                    <a:pt x="26" y="63"/>
                  </a:cubicBezTo>
                  <a:cubicBezTo>
                    <a:pt x="32" y="64"/>
                    <a:pt x="40" y="66"/>
                    <a:pt x="45" y="69"/>
                  </a:cubicBezTo>
                  <a:cubicBezTo>
                    <a:pt x="46" y="70"/>
                    <a:pt x="46" y="71"/>
                    <a:pt x="45" y="71"/>
                  </a:cubicBezTo>
                  <a:cubicBezTo>
                    <a:pt x="1" y="71"/>
                    <a:pt x="1" y="71"/>
                    <a:pt x="1" y="71"/>
                  </a:cubicBezTo>
                  <a:cubicBezTo>
                    <a:pt x="0" y="71"/>
                    <a:pt x="0" y="70"/>
                    <a:pt x="1" y="69"/>
                  </a:cubicBezTo>
                  <a:cubicBezTo>
                    <a:pt x="6" y="66"/>
                    <a:pt x="14" y="64"/>
                    <a:pt x="20" y="63"/>
                  </a:cubicBezTo>
                  <a:cubicBezTo>
                    <a:pt x="21" y="63"/>
                    <a:pt x="21" y="63"/>
                    <a:pt x="21" y="63"/>
                  </a:cubicBezTo>
                  <a:cubicBezTo>
                    <a:pt x="21" y="61"/>
                    <a:pt x="21" y="61"/>
                    <a:pt x="21" y="61"/>
                  </a:cubicBezTo>
                  <a:cubicBezTo>
                    <a:pt x="21" y="61"/>
                    <a:pt x="21" y="61"/>
                    <a:pt x="21" y="61"/>
                  </a:cubicBezTo>
                  <a:cubicBezTo>
                    <a:pt x="17" y="59"/>
                    <a:pt x="17" y="54"/>
                    <a:pt x="21" y="52"/>
                  </a:cubicBezTo>
                  <a:cubicBezTo>
                    <a:pt x="21" y="52"/>
                    <a:pt x="21" y="52"/>
                    <a:pt x="21" y="52"/>
                  </a:cubicBezTo>
                  <a:cubicBezTo>
                    <a:pt x="21" y="50"/>
                    <a:pt x="21" y="50"/>
                    <a:pt x="21" y="50"/>
                  </a:cubicBezTo>
                  <a:cubicBezTo>
                    <a:pt x="21" y="50"/>
                    <a:pt x="21" y="50"/>
                    <a:pt x="20" y="50"/>
                  </a:cubicBezTo>
                  <a:cubicBezTo>
                    <a:pt x="15" y="49"/>
                    <a:pt x="10" y="48"/>
                    <a:pt x="6" y="45"/>
                  </a:cubicBezTo>
                  <a:close/>
                  <a:moveTo>
                    <a:pt x="9" y="42"/>
                  </a:moveTo>
                  <a:cubicBezTo>
                    <a:pt x="11" y="40"/>
                    <a:pt x="11" y="40"/>
                    <a:pt x="11" y="40"/>
                  </a:cubicBezTo>
                  <a:cubicBezTo>
                    <a:pt x="11" y="40"/>
                    <a:pt x="11" y="40"/>
                    <a:pt x="11" y="40"/>
                  </a:cubicBezTo>
                  <a:cubicBezTo>
                    <a:pt x="15" y="43"/>
                    <a:pt x="19" y="44"/>
                    <a:pt x="24" y="43"/>
                  </a:cubicBezTo>
                  <a:cubicBezTo>
                    <a:pt x="25" y="43"/>
                    <a:pt x="25" y="43"/>
                    <a:pt x="25" y="42"/>
                  </a:cubicBezTo>
                  <a:cubicBezTo>
                    <a:pt x="24" y="41"/>
                    <a:pt x="24" y="39"/>
                    <a:pt x="23" y="37"/>
                  </a:cubicBezTo>
                  <a:cubicBezTo>
                    <a:pt x="22" y="37"/>
                    <a:pt x="22" y="37"/>
                    <a:pt x="22" y="37"/>
                  </a:cubicBezTo>
                  <a:cubicBezTo>
                    <a:pt x="18" y="39"/>
                    <a:pt x="15" y="40"/>
                    <a:pt x="11" y="40"/>
                  </a:cubicBezTo>
                  <a:cubicBezTo>
                    <a:pt x="11" y="40"/>
                    <a:pt x="11" y="40"/>
                    <a:pt x="11" y="40"/>
                  </a:cubicBezTo>
                  <a:cubicBezTo>
                    <a:pt x="13" y="38"/>
                    <a:pt x="13" y="38"/>
                    <a:pt x="13" y="38"/>
                  </a:cubicBezTo>
                  <a:cubicBezTo>
                    <a:pt x="16" y="37"/>
                    <a:pt x="18" y="36"/>
                    <a:pt x="20" y="35"/>
                  </a:cubicBezTo>
                  <a:cubicBezTo>
                    <a:pt x="21" y="35"/>
                    <a:pt x="21" y="34"/>
                    <a:pt x="21" y="34"/>
                  </a:cubicBezTo>
                  <a:cubicBezTo>
                    <a:pt x="20" y="33"/>
                    <a:pt x="20" y="32"/>
                    <a:pt x="19" y="32"/>
                  </a:cubicBezTo>
                  <a:cubicBezTo>
                    <a:pt x="21" y="30"/>
                    <a:pt x="21" y="30"/>
                    <a:pt x="21" y="30"/>
                  </a:cubicBezTo>
                  <a:cubicBezTo>
                    <a:pt x="21" y="31"/>
                    <a:pt x="22" y="32"/>
                    <a:pt x="23" y="33"/>
                  </a:cubicBezTo>
                  <a:cubicBezTo>
                    <a:pt x="23" y="33"/>
                    <a:pt x="23" y="34"/>
                    <a:pt x="24" y="33"/>
                  </a:cubicBezTo>
                  <a:cubicBezTo>
                    <a:pt x="26" y="32"/>
                    <a:pt x="29" y="30"/>
                    <a:pt x="31" y="28"/>
                  </a:cubicBezTo>
                  <a:cubicBezTo>
                    <a:pt x="31" y="28"/>
                    <a:pt x="31" y="27"/>
                    <a:pt x="31" y="27"/>
                  </a:cubicBezTo>
                  <a:cubicBezTo>
                    <a:pt x="28" y="23"/>
                    <a:pt x="28" y="23"/>
                    <a:pt x="28" y="23"/>
                  </a:cubicBezTo>
                  <a:cubicBezTo>
                    <a:pt x="29" y="22"/>
                    <a:pt x="29" y="22"/>
                    <a:pt x="29" y="22"/>
                  </a:cubicBezTo>
                  <a:cubicBezTo>
                    <a:pt x="32" y="25"/>
                    <a:pt x="32" y="25"/>
                    <a:pt x="32" y="25"/>
                  </a:cubicBezTo>
                  <a:cubicBezTo>
                    <a:pt x="33" y="25"/>
                    <a:pt x="33" y="25"/>
                    <a:pt x="33" y="25"/>
                  </a:cubicBezTo>
                  <a:cubicBezTo>
                    <a:pt x="33" y="25"/>
                    <a:pt x="33" y="25"/>
                    <a:pt x="34" y="25"/>
                  </a:cubicBezTo>
                  <a:cubicBezTo>
                    <a:pt x="36" y="23"/>
                    <a:pt x="38" y="20"/>
                    <a:pt x="39" y="18"/>
                  </a:cubicBezTo>
                  <a:cubicBezTo>
                    <a:pt x="39" y="18"/>
                    <a:pt x="39" y="17"/>
                    <a:pt x="39" y="17"/>
                  </a:cubicBezTo>
                  <a:cubicBezTo>
                    <a:pt x="38" y="16"/>
                    <a:pt x="37" y="16"/>
                    <a:pt x="36" y="15"/>
                  </a:cubicBezTo>
                  <a:cubicBezTo>
                    <a:pt x="37" y="13"/>
                    <a:pt x="37" y="13"/>
                    <a:pt x="37" y="13"/>
                  </a:cubicBezTo>
                  <a:cubicBezTo>
                    <a:pt x="38" y="14"/>
                    <a:pt x="39" y="15"/>
                    <a:pt x="40" y="15"/>
                  </a:cubicBezTo>
                  <a:cubicBezTo>
                    <a:pt x="40" y="15"/>
                    <a:pt x="41" y="15"/>
                    <a:pt x="41" y="15"/>
                  </a:cubicBezTo>
                  <a:cubicBezTo>
                    <a:pt x="42" y="13"/>
                    <a:pt x="43" y="10"/>
                    <a:pt x="43" y="7"/>
                  </a:cubicBezTo>
                  <a:cubicBezTo>
                    <a:pt x="46" y="5"/>
                    <a:pt x="46" y="5"/>
                    <a:pt x="46" y="5"/>
                  </a:cubicBezTo>
                  <a:cubicBezTo>
                    <a:pt x="46" y="5"/>
                    <a:pt x="46" y="5"/>
                    <a:pt x="46" y="5"/>
                  </a:cubicBezTo>
                  <a:cubicBezTo>
                    <a:pt x="46" y="9"/>
                    <a:pt x="44" y="13"/>
                    <a:pt x="43" y="16"/>
                  </a:cubicBezTo>
                  <a:cubicBezTo>
                    <a:pt x="42" y="16"/>
                    <a:pt x="43" y="17"/>
                    <a:pt x="43" y="17"/>
                  </a:cubicBezTo>
                  <a:cubicBezTo>
                    <a:pt x="45" y="18"/>
                    <a:pt x="46" y="19"/>
                    <a:pt x="48" y="19"/>
                  </a:cubicBezTo>
                  <a:cubicBezTo>
                    <a:pt x="49" y="19"/>
                    <a:pt x="49" y="19"/>
                    <a:pt x="49" y="18"/>
                  </a:cubicBezTo>
                  <a:cubicBezTo>
                    <a:pt x="49" y="14"/>
                    <a:pt x="48" y="9"/>
                    <a:pt x="46" y="5"/>
                  </a:cubicBezTo>
                  <a:cubicBezTo>
                    <a:pt x="46" y="5"/>
                    <a:pt x="46" y="5"/>
                    <a:pt x="46" y="5"/>
                  </a:cubicBezTo>
                  <a:cubicBezTo>
                    <a:pt x="47" y="3"/>
                    <a:pt x="47" y="3"/>
                    <a:pt x="47" y="3"/>
                  </a:cubicBezTo>
                  <a:cubicBezTo>
                    <a:pt x="53" y="14"/>
                    <a:pt x="52" y="28"/>
                    <a:pt x="43" y="37"/>
                  </a:cubicBezTo>
                  <a:cubicBezTo>
                    <a:pt x="34" y="46"/>
                    <a:pt x="20" y="48"/>
                    <a:pt x="9" y="42"/>
                  </a:cubicBezTo>
                  <a:close/>
                  <a:moveTo>
                    <a:pt x="48" y="21"/>
                  </a:moveTo>
                  <a:cubicBezTo>
                    <a:pt x="46" y="21"/>
                    <a:pt x="44" y="20"/>
                    <a:pt x="42" y="19"/>
                  </a:cubicBezTo>
                  <a:cubicBezTo>
                    <a:pt x="42" y="18"/>
                    <a:pt x="41" y="19"/>
                    <a:pt x="41" y="19"/>
                  </a:cubicBezTo>
                  <a:cubicBezTo>
                    <a:pt x="39" y="22"/>
                    <a:pt x="37" y="24"/>
                    <a:pt x="35" y="27"/>
                  </a:cubicBezTo>
                  <a:cubicBezTo>
                    <a:pt x="35" y="27"/>
                    <a:pt x="35" y="27"/>
                    <a:pt x="35" y="28"/>
                  </a:cubicBezTo>
                  <a:cubicBezTo>
                    <a:pt x="42" y="34"/>
                    <a:pt x="42" y="34"/>
                    <a:pt x="42" y="34"/>
                  </a:cubicBezTo>
                  <a:cubicBezTo>
                    <a:pt x="42" y="35"/>
                    <a:pt x="42" y="35"/>
                    <a:pt x="42" y="35"/>
                  </a:cubicBezTo>
                  <a:cubicBezTo>
                    <a:pt x="42" y="35"/>
                    <a:pt x="43" y="35"/>
                    <a:pt x="43" y="34"/>
                  </a:cubicBezTo>
                  <a:cubicBezTo>
                    <a:pt x="46" y="31"/>
                    <a:pt x="48" y="27"/>
                    <a:pt x="49" y="22"/>
                  </a:cubicBezTo>
                  <a:cubicBezTo>
                    <a:pt x="49" y="22"/>
                    <a:pt x="49" y="21"/>
                    <a:pt x="48"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grpSp>
      <p:grpSp>
        <p:nvGrpSpPr>
          <p:cNvPr id="17419" name="Group 13"/>
          <p:cNvGrpSpPr/>
          <p:nvPr/>
        </p:nvGrpSpPr>
        <p:grpSpPr bwMode="auto">
          <a:xfrm>
            <a:off x="6568559" y="3019905"/>
            <a:ext cx="317461" cy="308995"/>
            <a:chOff x="0" y="0"/>
            <a:chExt cx="150" cy="146"/>
          </a:xfrm>
        </p:grpSpPr>
        <p:sp>
          <p:nvSpPr>
            <p:cNvPr id="17439" name="Freeform 14"/>
            <p:cNvSpPr>
              <a:spLocks noEditPoints="1"/>
            </p:cNvSpPr>
            <p:nvPr/>
          </p:nvSpPr>
          <p:spPr bwMode="auto">
            <a:xfrm>
              <a:off x="0" y="0"/>
              <a:ext cx="96" cy="88"/>
            </a:xfrm>
            <a:custGeom>
              <a:avLst/>
              <a:gdLst>
                <a:gd name="T0" fmla="*/ 171 w 54"/>
                <a:gd name="T1" fmla="*/ 106 h 50"/>
                <a:gd name="T2" fmla="*/ 7 w 54"/>
                <a:gd name="T3" fmla="*/ 106 h 50"/>
                <a:gd name="T4" fmla="*/ 4 w 54"/>
                <a:gd name="T5" fmla="*/ 111 h 50"/>
                <a:gd name="T6" fmla="*/ 60 w 54"/>
                <a:gd name="T7" fmla="*/ 155 h 50"/>
                <a:gd name="T8" fmla="*/ 121 w 54"/>
                <a:gd name="T9" fmla="*/ 155 h 50"/>
                <a:gd name="T10" fmla="*/ 133 w 54"/>
                <a:gd name="T11" fmla="*/ 146 h 50"/>
                <a:gd name="T12" fmla="*/ 126 w 54"/>
                <a:gd name="T13" fmla="*/ 130 h 50"/>
                <a:gd name="T14" fmla="*/ 126 w 54"/>
                <a:gd name="T15" fmla="*/ 123 h 50"/>
                <a:gd name="T16" fmla="*/ 130 w 54"/>
                <a:gd name="T17" fmla="*/ 123 h 50"/>
                <a:gd name="T18" fmla="*/ 142 w 54"/>
                <a:gd name="T19" fmla="*/ 134 h 50"/>
                <a:gd name="T20" fmla="*/ 149 w 54"/>
                <a:gd name="T21" fmla="*/ 130 h 50"/>
                <a:gd name="T22" fmla="*/ 133 w 54"/>
                <a:gd name="T23" fmla="*/ 118 h 50"/>
                <a:gd name="T24" fmla="*/ 135 w 54"/>
                <a:gd name="T25" fmla="*/ 114 h 50"/>
                <a:gd name="T26" fmla="*/ 142 w 54"/>
                <a:gd name="T27" fmla="*/ 111 h 50"/>
                <a:gd name="T28" fmla="*/ 158 w 54"/>
                <a:gd name="T29" fmla="*/ 121 h 50"/>
                <a:gd name="T30" fmla="*/ 171 w 54"/>
                <a:gd name="T31" fmla="*/ 106 h 50"/>
                <a:gd name="T32" fmla="*/ 110 w 54"/>
                <a:gd name="T33" fmla="*/ 97 h 50"/>
                <a:gd name="T34" fmla="*/ 85 w 54"/>
                <a:gd name="T35" fmla="*/ 9 h 50"/>
                <a:gd name="T36" fmla="*/ 92 w 54"/>
                <a:gd name="T37" fmla="*/ 4 h 50"/>
                <a:gd name="T38" fmla="*/ 149 w 54"/>
                <a:gd name="T39" fmla="*/ 46 h 50"/>
                <a:gd name="T40" fmla="*/ 162 w 54"/>
                <a:gd name="T41" fmla="*/ 93 h 50"/>
                <a:gd name="T42" fmla="*/ 155 w 54"/>
                <a:gd name="T43" fmla="*/ 99 h 50"/>
                <a:gd name="T44" fmla="*/ 114 w 54"/>
                <a:gd name="T45" fmla="*/ 99 h 50"/>
                <a:gd name="T46" fmla="*/ 110 w 54"/>
                <a:gd name="T47" fmla="*/ 97 h 5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4" h="50">
                  <a:moveTo>
                    <a:pt x="54" y="34"/>
                  </a:moveTo>
                  <a:cubicBezTo>
                    <a:pt x="2" y="34"/>
                    <a:pt x="2" y="34"/>
                    <a:pt x="2" y="34"/>
                  </a:cubicBezTo>
                  <a:cubicBezTo>
                    <a:pt x="1" y="34"/>
                    <a:pt x="0" y="35"/>
                    <a:pt x="1" y="36"/>
                  </a:cubicBezTo>
                  <a:cubicBezTo>
                    <a:pt x="2" y="45"/>
                    <a:pt x="11" y="50"/>
                    <a:pt x="19" y="50"/>
                  </a:cubicBezTo>
                  <a:cubicBezTo>
                    <a:pt x="38" y="50"/>
                    <a:pt x="38" y="50"/>
                    <a:pt x="38" y="50"/>
                  </a:cubicBezTo>
                  <a:cubicBezTo>
                    <a:pt x="42" y="47"/>
                    <a:pt x="42" y="47"/>
                    <a:pt x="42" y="47"/>
                  </a:cubicBezTo>
                  <a:cubicBezTo>
                    <a:pt x="41" y="45"/>
                    <a:pt x="40" y="44"/>
                    <a:pt x="40" y="42"/>
                  </a:cubicBezTo>
                  <a:cubicBezTo>
                    <a:pt x="40" y="41"/>
                    <a:pt x="40" y="41"/>
                    <a:pt x="40" y="40"/>
                  </a:cubicBezTo>
                  <a:cubicBezTo>
                    <a:pt x="40" y="40"/>
                    <a:pt x="41" y="39"/>
                    <a:pt x="41" y="40"/>
                  </a:cubicBezTo>
                  <a:cubicBezTo>
                    <a:pt x="45" y="43"/>
                    <a:pt x="45" y="43"/>
                    <a:pt x="45" y="43"/>
                  </a:cubicBezTo>
                  <a:cubicBezTo>
                    <a:pt x="47" y="42"/>
                    <a:pt x="47" y="42"/>
                    <a:pt x="47" y="42"/>
                  </a:cubicBezTo>
                  <a:cubicBezTo>
                    <a:pt x="42" y="38"/>
                    <a:pt x="42" y="38"/>
                    <a:pt x="42" y="38"/>
                  </a:cubicBezTo>
                  <a:cubicBezTo>
                    <a:pt x="42" y="38"/>
                    <a:pt x="42" y="37"/>
                    <a:pt x="43" y="37"/>
                  </a:cubicBezTo>
                  <a:cubicBezTo>
                    <a:pt x="43" y="36"/>
                    <a:pt x="44" y="36"/>
                    <a:pt x="45" y="36"/>
                  </a:cubicBezTo>
                  <a:cubicBezTo>
                    <a:pt x="47" y="36"/>
                    <a:pt x="49" y="37"/>
                    <a:pt x="50" y="39"/>
                  </a:cubicBezTo>
                  <a:lnTo>
                    <a:pt x="54" y="34"/>
                  </a:lnTo>
                  <a:close/>
                  <a:moveTo>
                    <a:pt x="35" y="31"/>
                  </a:moveTo>
                  <a:cubicBezTo>
                    <a:pt x="27" y="3"/>
                    <a:pt x="27" y="3"/>
                    <a:pt x="27" y="3"/>
                  </a:cubicBezTo>
                  <a:cubicBezTo>
                    <a:pt x="27" y="2"/>
                    <a:pt x="28" y="1"/>
                    <a:pt x="29" y="1"/>
                  </a:cubicBezTo>
                  <a:cubicBezTo>
                    <a:pt x="37" y="0"/>
                    <a:pt x="45" y="7"/>
                    <a:pt x="47" y="15"/>
                  </a:cubicBezTo>
                  <a:cubicBezTo>
                    <a:pt x="51" y="30"/>
                    <a:pt x="51" y="30"/>
                    <a:pt x="51" y="30"/>
                  </a:cubicBezTo>
                  <a:cubicBezTo>
                    <a:pt x="51" y="31"/>
                    <a:pt x="51" y="32"/>
                    <a:pt x="49" y="32"/>
                  </a:cubicBezTo>
                  <a:cubicBezTo>
                    <a:pt x="36" y="32"/>
                    <a:pt x="36" y="32"/>
                    <a:pt x="36" y="32"/>
                  </a:cubicBezTo>
                  <a:cubicBezTo>
                    <a:pt x="36" y="32"/>
                    <a:pt x="35" y="32"/>
                    <a:pt x="35" y="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17440" name="Freeform 15"/>
            <p:cNvSpPr>
              <a:spLocks noEditPoints="1"/>
            </p:cNvSpPr>
            <p:nvPr/>
          </p:nvSpPr>
          <p:spPr bwMode="auto">
            <a:xfrm>
              <a:off x="67" y="60"/>
              <a:ext cx="83" cy="86"/>
            </a:xfrm>
            <a:custGeom>
              <a:avLst/>
              <a:gdLst>
                <a:gd name="T0" fmla="*/ 143 w 47"/>
                <a:gd name="T1" fmla="*/ 0 h 49"/>
                <a:gd name="T2" fmla="*/ 49 w 47"/>
                <a:gd name="T3" fmla="*/ 0 h 49"/>
                <a:gd name="T4" fmla="*/ 37 w 47"/>
                <a:gd name="T5" fmla="*/ 16 h 49"/>
                <a:gd name="T6" fmla="*/ 41 w 47"/>
                <a:gd name="T7" fmla="*/ 25 h 49"/>
                <a:gd name="T8" fmla="*/ 41 w 47"/>
                <a:gd name="T9" fmla="*/ 28 h 49"/>
                <a:gd name="T10" fmla="*/ 37 w 47"/>
                <a:gd name="T11" fmla="*/ 32 h 49"/>
                <a:gd name="T12" fmla="*/ 28 w 47"/>
                <a:gd name="T13" fmla="*/ 25 h 49"/>
                <a:gd name="T14" fmla="*/ 21 w 47"/>
                <a:gd name="T15" fmla="*/ 28 h 49"/>
                <a:gd name="T16" fmla="*/ 34 w 47"/>
                <a:gd name="T17" fmla="*/ 33 h 49"/>
                <a:gd name="T18" fmla="*/ 32 w 47"/>
                <a:gd name="T19" fmla="*/ 40 h 49"/>
                <a:gd name="T20" fmla="*/ 21 w 47"/>
                <a:gd name="T21" fmla="*/ 44 h 49"/>
                <a:gd name="T22" fmla="*/ 12 w 47"/>
                <a:gd name="T23" fmla="*/ 40 h 49"/>
                <a:gd name="T24" fmla="*/ 0 w 47"/>
                <a:gd name="T25" fmla="*/ 49 h 49"/>
                <a:gd name="T26" fmla="*/ 143 w 47"/>
                <a:gd name="T27" fmla="*/ 49 h 49"/>
                <a:gd name="T28" fmla="*/ 147 w 47"/>
                <a:gd name="T29" fmla="*/ 44 h 49"/>
                <a:gd name="T30" fmla="*/ 147 w 47"/>
                <a:gd name="T31" fmla="*/ 7 h 49"/>
                <a:gd name="T32" fmla="*/ 143 w 47"/>
                <a:gd name="T33" fmla="*/ 0 h 49"/>
                <a:gd name="T34" fmla="*/ 32 w 47"/>
                <a:gd name="T35" fmla="*/ 147 h 49"/>
                <a:gd name="T36" fmla="*/ 9 w 47"/>
                <a:gd name="T37" fmla="*/ 61 h 49"/>
                <a:gd name="T38" fmla="*/ 12 w 47"/>
                <a:gd name="T39" fmla="*/ 56 h 49"/>
                <a:gd name="T40" fmla="*/ 53 w 47"/>
                <a:gd name="T41" fmla="*/ 56 h 49"/>
                <a:gd name="T42" fmla="*/ 60 w 47"/>
                <a:gd name="T43" fmla="*/ 58 h 49"/>
                <a:gd name="T44" fmla="*/ 81 w 47"/>
                <a:gd name="T45" fmla="*/ 132 h 49"/>
                <a:gd name="T46" fmla="*/ 74 w 47"/>
                <a:gd name="T47" fmla="*/ 142 h 49"/>
                <a:gd name="T48" fmla="*/ 37 w 47"/>
                <a:gd name="T49" fmla="*/ 151 h 49"/>
                <a:gd name="T50" fmla="*/ 32 w 47"/>
                <a:gd name="T51" fmla="*/ 147 h 49"/>
                <a:gd name="T52" fmla="*/ 46 w 47"/>
                <a:gd name="T53" fmla="*/ 139 h 49"/>
                <a:gd name="T54" fmla="*/ 62 w 47"/>
                <a:gd name="T55" fmla="*/ 132 h 49"/>
                <a:gd name="T56" fmla="*/ 65 w 47"/>
                <a:gd name="T57" fmla="*/ 126 h 49"/>
                <a:gd name="T58" fmla="*/ 53 w 47"/>
                <a:gd name="T59" fmla="*/ 77 h 49"/>
                <a:gd name="T60" fmla="*/ 46 w 47"/>
                <a:gd name="T61" fmla="*/ 74 h 49"/>
                <a:gd name="T62" fmla="*/ 32 w 47"/>
                <a:gd name="T63" fmla="*/ 77 h 49"/>
                <a:gd name="T64" fmla="*/ 25 w 47"/>
                <a:gd name="T65" fmla="*/ 82 h 49"/>
                <a:gd name="T66" fmla="*/ 41 w 47"/>
                <a:gd name="T67" fmla="*/ 132 h 49"/>
                <a:gd name="T68" fmla="*/ 46 w 47"/>
                <a:gd name="T69" fmla="*/ 139 h 49"/>
                <a:gd name="T70" fmla="*/ 138 w 47"/>
                <a:gd name="T71" fmla="*/ 16 h 49"/>
                <a:gd name="T72" fmla="*/ 138 w 47"/>
                <a:gd name="T73" fmla="*/ 33 h 49"/>
                <a:gd name="T74" fmla="*/ 131 w 47"/>
                <a:gd name="T75" fmla="*/ 40 h 49"/>
                <a:gd name="T76" fmla="*/ 81 w 47"/>
                <a:gd name="T77" fmla="*/ 40 h 49"/>
                <a:gd name="T78" fmla="*/ 74 w 47"/>
                <a:gd name="T79" fmla="*/ 33 h 49"/>
                <a:gd name="T80" fmla="*/ 74 w 47"/>
                <a:gd name="T81" fmla="*/ 16 h 49"/>
                <a:gd name="T82" fmla="*/ 81 w 47"/>
                <a:gd name="T83" fmla="*/ 12 h 49"/>
                <a:gd name="T84" fmla="*/ 131 w 47"/>
                <a:gd name="T85" fmla="*/ 12 h 49"/>
                <a:gd name="T86" fmla="*/ 138 w 47"/>
                <a:gd name="T87" fmla="*/ 16 h 4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7" h="49">
                  <a:moveTo>
                    <a:pt x="46" y="0"/>
                  </a:moveTo>
                  <a:cubicBezTo>
                    <a:pt x="16" y="0"/>
                    <a:pt x="16" y="0"/>
                    <a:pt x="16" y="0"/>
                  </a:cubicBezTo>
                  <a:cubicBezTo>
                    <a:pt x="12" y="5"/>
                    <a:pt x="12" y="5"/>
                    <a:pt x="12" y="5"/>
                  </a:cubicBezTo>
                  <a:cubicBezTo>
                    <a:pt x="13" y="5"/>
                    <a:pt x="13" y="7"/>
                    <a:pt x="13" y="8"/>
                  </a:cubicBezTo>
                  <a:cubicBezTo>
                    <a:pt x="13" y="8"/>
                    <a:pt x="13" y="9"/>
                    <a:pt x="13" y="9"/>
                  </a:cubicBezTo>
                  <a:cubicBezTo>
                    <a:pt x="13" y="10"/>
                    <a:pt x="12" y="10"/>
                    <a:pt x="12" y="10"/>
                  </a:cubicBezTo>
                  <a:cubicBezTo>
                    <a:pt x="9" y="8"/>
                    <a:pt x="9" y="8"/>
                    <a:pt x="9" y="8"/>
                  </a:cubicBezTo>
                  <a:cubicBezTo>
                    <a:pt x="7" y="9"/>
                    <a:pt x="7" y="9"/>
                    <a:pt x="7" y="9"/>
                  </a:cubicBezTo>
                  <a:cubicBezTo>
                    <a:pt x="11" y="11"/>
                    <a:pt x="11" y="11"/>
                    <a:pt x="11" y="11"/>
                  </a:cubicBezTo>
                  <a:cubicBezTo>
                    <a:pt x="11" y="12"/>
                    <a:pt x="11" y="12"/>
                    <a:pt x="10" y="13"/>
                  </a:cubicBezTo>
                  <a:cubicBezTo>
                    <a:pt x="10" y="13"/>
                    <a:pt x="9" y="14"/>
                    <a:pt x="7" y="14"/>
                  </a:cubicBezTo>
                  <a:cubicBezTo>
                    <a:pt x="6" y="14"/>
                    <a:pt x="5" y="13"/>
                    <a:pt x="4" y="13"/>
                  </a:cubicBezTo>
                  <a:cubicBezTo>
                    <a:pt x="0" y="16"/>
                    <a:pt x="0" y="16"/>
                    <a:pt x="0" y="16"/>
                  </a:cubicBezTo>
                  <a:cubicBezTo>
                    <a:pt x="46" y="16"/>
                    <a:pt x="46" y="16"/>
                    <a:pt x="46" y="16"/>
                  </a:cubicBezTo>
                  <a:cubicBezTo>
                    <a:pt x="47" y="16"/>
                    <a:pt x="47" y="15"/>
                    <a:pt x="47" y="14"/>
                  </a:cubicBezTo>
                  <a:cubicBezTo>
                    <a:pt x="47" y="2"/>
                    <a:pt x="47" y="2"/>
                    <a:pt x="47" y="2"/>
                  </a:cubicBezTo>
                  <a:cubicBezTo>
                    <a:pt x="47" y="1"/>
                    <a:pt x="47" y="0"/>
                    <a:pt x="46" y="0"/>
                  </a:cubicBezTo>
                  <a:close/>
                  <a:moveTo>
                    <a:pt x="10" y="48"/>
                  </a:moveTo>
                  <a:cubicBezTo>
                    <a:pt x="3" y="20"/>
                    <a:pt x="3" y="20"/>
                    <a:pt x="3" y="20"/>
                  </a:cubicBezTo>
                  <a:cubicBezTo>
                    <a:pt x="2" y="19"/>
                    <a:pt x="3" y="18"/>
                    <a:pt x="4" y="18"/>
                  </a:cubicBezTo>
                  <a:cubicBezTo>
                    <a:pt x="17" y="18"/>
                    <a:pt x="17" y="18"/>
                    <a:pt x="17" y="18"/>
                  </a:cubicBezTo>
                  <a:cubicBezTo>
                    <a:pt x="18" y="18"/>
                    <a:pt x="19" y="18"/>
                    <a:pt x="19" y="19"/>
                  </a:cubicBezTo>
                  <a:cubicBezTo>
                    <a:pt x="26" y="43"/>
                    <a:pt x="26" y="43"/>
                    <a:pt x="26" y="43"/>
                  </a:cubicBezTo>
                  <a:cubicBezTo>
                    <a:pt x="26" y="44"/>
                    <a:pt x="25" y="45"/>
                    <a:pt x="24" y="46"/>
                  </a:cubicBezTo>
                  <a:cubicBezTo>
                    <a:pt x="12" y="49"/>
                    <a:pt x="12" y="49"/>
                    <a:pt x="12" y="49"/>
                  </a:cubicBezTo>
                  <a:cubicBezTo>
                    <a:pt x="11" y="49"/>
                    <a:pt x="10" y="48"/>
                    <a:pt x="10" y="48"/>
                  </a:cubicBezTo>
                  <a:close/>
                  <a:moveTo>
                    <a:pt x="15" y="45"/>
                  </a:moveTo>
                  <a:cubicBezTo>
                    <a:pt x="20" y="43"/>
                    <a:pt x="20" y="43"/>
                    <a:pt x="20" y="43"/>
                  </a:cubicBezTo>
                  <a:cubicBezTo>
                    <a:pt x="21" y="43"/>
                    <a:pt x="22" y="42"/>
                    <a:pt x="21" y="41"/>
                  </a:cubicBezTo>
                  <a:cubicBezTo>
                    <a:pt x="17" y="25"/>
                    <a:pt x="17" y="25"/>
                    <a:pt x="17" y="25"/>
                  </a:cubicBezTo>
                  <a:cubicBezTo>
                    <a:pt x="17" y="24"/>
                    <a:pt x="16" y="23"/>
                    <a:pt x="15" y="24"/>
                  </a:cubicBezTo>
                  <a:cubicBezTo>
                    <a:pt x="10" y="25"/>
                    <a:pt x="10" y="25"/>
                    <a:pt x="10" y="25"/>
                  </a:cubicBezTo>
                  <a:cubicBezTo>
                    <a:pt x="9" y="25"/>
                    <a:pt x="8" y="26"/>
                    <a:pt x="8" y="27"/>
                  </a:cubicBezTo>
                  <a:cubicBezTo>
                    <a:pt x="13" y="43"/>
                    <a:pt x="13" y="43"/>
                    <a:pt x="13" y="43"/>
                  </a:cubicBezTo>
                  <a:cubicBezTo>
                    <a:pt x="13" y="44"/>
                    <a:pt x="14" y="45"/>
                    <a:pt x="15" y="45"/>
                  </a:cubicBezTo>
                  <a:close/>
                  <a:moveTo>
                    <a:pt x="44" y="5"/>
                  </a:moveTo>
                  <a:cubicBezTo>
                    <a:pt x="44" y="11"/>
                    <a:pt x="44" y="11"/>
                    <a:pt x="44" y="11"/>
                  </a:cubicBezTo>
                  <a:cubicBezTo>
                    <a:pt x="44" y="12"/>
                    <a:pt x="43" y="13"/>
                    <a:pt x="42" y="13"/>
                  </a:cubicBezTo>
                  <a:cubicBezTo>
                    <a:pt x="26" y="13"/>
                    <a:pt x="26" y="13"/>
                    <a:pt x="26" y="13"/>
                  </a:cubicBezTo>
                  <a:cubicBezTo>
                    <a:pt x="25" y="13"/>
                    <a:pt x="24" y="12"/>
                    <a:pt x="24" y="11"/>
                  </a:cubicBezTo>
                  <a:cubicBezTo>
                    <a:pt x="24" y="5"/>
                    <a:pt x="24" y="5"/>
                    <a:pt x="24" y="5"/>
                  </a:cubicBezTo>
                  <a:cubicBezTo>
                    <a:pt x="24" y="4"/>
                    <a:pt x="25" y="4"/>
                    <a:pt x="26" y="4"/>
                  </a:cubicBezTo>
                  <a:cubicBezTo>
                    <a:pt x="42" y="4"/>
                    <a:pt x="42" y="4"/>
                    <a:pt x="42" y="4"/>
                  </a:cubicBezTo>
                  <a:cubicBezTo>
                    <a:pt x="43" y="4"/>
                    <a:pt x="44" y="4"/>
                    <a:pt x="4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grpSp>
      <p:sp>
        <p:nvSpPr>
          <p:cNvPr id="17420" name="Freeform 16"/>
          <p:cNvSpPr/>
          <p:nvPr/>
        </p:nvSpPr>
        <p:spPr bwMode="auto">
          <a:xfrm>
            <a:off x="6625702" y="1915141"/>
            <a:ext cx="207408" cy="251852"/>
          </a:xfrm>
          <a:custGeom>
            <a:avLst/>
            <a:gdLst>
              <a:gd name="T0" fmla="*/ 416771534 w 56"/>
              <a:gd name="T1" fmla="*/ 532652892 h 67"/>
              <a:gd name="T2" fmla="*/ 61743828 w 56"/>
              <a:gd name="T3" fmla="*/ 532652892 h 67"/>
              <a:gd name="T4" fmla="*/ 0 w 56"/>
              <a:gd name="T5" fmla="*/ 477002800 h 67"/>
              <a:gd name="T6" fmla="*/ 0 w 56"/>
              <a:gd name="T7" fmla="*/ 63601313 h 67"/>
              <a:gd name="T8" fmla="*/ 61743828 w 56"/>
              <a:gd name="T9" fmla="*/ 0 h 67"/>
              <a:gd name="T10" fmla="*/ 416771534 w 56"/>
              <a:gd name="T11" fmla="*/ 0 h 67"/>
              <a:gd name="T12" fmla="*/ 432206797 w 56"/>
              <a:gd name="T13" fmla="*/ 15899623 h 67"/>
              <a:gd name="T14" fmla="*/ 432206797 w 56"/>
              <a:gd name="T15" fmla="*/ 87449339 h 67"/>
              <a:gd name="T16" fmla="*/ 424489166 w 56"/>
              <a:gd name="T17" fmla="*/ 95400560 h 67"/>
              <a:gd name="T18" fmla="*/ 416771534 w 56"/>
              <a:gd name="T19" fmla="*/ 95400560 h 67"/>
              <a:gd name="T20" fmla="*/ 409053903 w 56"/>
              <a:gd name="T21" fmla="*/ 87449339 h 67"/>
              <a:gd name="T22" fmla="*/ 409053903 w 56"/>
              <a:gd name="T23" fmla="*/ 39750468 h 67"/>
              <a:gd name="T24" fmla="*/ 393615863 w 56"/>
              <a:gd name="T25" fmla="*/ 23850845 h 67"/>
              <a:gd name="T26" fmla="*/ 61743828 w 56"/>
              <a:gd name="T27" fmla="*/ 23850845 h 67"/>
              <a:gd name="T28" fmla="*/ 61743828 w 56"/>
              <a:gd name="T29" fmla="*/ 111300183 h 67"/>
              <a:gd name="T30" fmla="*/ 416771534 w 56"/>
              <a:gd name="T31" fmla="*/ 111300183 h 67"/>
              <a:gd name="T32" fmla="*/ 432206797 w 56"/>
              <a:gd name="T33" fmla="*/ 127199807 h 67"/>
              <a:gd name="T34" fmla="*/ 432206797 w 56"/>
              <a:gd name="T35" fmla="*/ 524701670 h 67"/>
              <a:gd name="T36" fmla="*/ 416771534 w 56"/>
              <a:gd name="T37" fmla="*/ 532652892 h 6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6" h="67">
                <a:moveTo>
                  <a:pt x="54" y="67"/>
                </a:moveTo>
                <a:cubicBezTo>
                  <a:pt x="8" y="67"/>
                  <a:pt x="8" y="67"/>
                  <a:pt x="8" y="67"/>
                </a:cubicBezTo>
                <a:cubicBezTo>
                  <a:pt x="4" y="67"/>
                  <a:pt x="0" y="64"/>
                  <a:pt x="0" y="60"/>
                </a:cubicBezTo>
                <a:cubicBezTo>
                  <a:pt x="0" y="42"/>
                  <a:pt x="0" y="25"/>
                  <a:pt x="0" y="8"/>
                </a:cubicBezTo>
                <a:cubicBezTo>
                  <a:pt x="0" y="4"/>
                  <a:pt x="4" y="0"/>
                  <a:pt x="8" y="0"/>
                </a:cubicBezTo>
                <a:cubicBezTo>
                  <a:pt x="24" y="0"/>
                  <a:pt x="38" y="0"/>
                  <a:pt x="54" y="0"/>
                </a:cubicBezTo>
                <a:cubicBezTo>
                  <a:pt x="55" y="0"/>
                  <a:pt x="56" y="1"/>
                  <a:pt x="56" y="2"/>
                </a:cubicBezTo>
                <a:cubicBezTo>
                  <a:pt x="56" y="11"/>
                  <a:pt x="56" y="11"/>
                  <a:pt x="56" y="11"/>
                </a:cubicBezTo>
                <a:cubicBezTo>
                  <a:pt x="56" y="12"/>
                  <a:pt x="55" y="12"/>
                  <a:pt x="55" y="12"/>
                </a:cubicBezTo>
                <a:cubicBezTo>
                  <a:pt x="54" y="12"/>
                  <a:pt x="54" y="12"/>
                  <a:pt x="54" y="12"/>
                </a:cubicBezTo>
                <a:cubicBezTo>
                  <a:pt x="54" y="12"/>
                  <a:pt x="53" y="12"/>
                  <a:pt x="53" y="11"/>
                </a:cubicBezTo>
                <a:cubicBezTo>
                  <a:pt x="53" y="5"/>
                  <a:pt x="53" y="5"/>
                  <a:pt x="53" y="5"/>
                </a:cubicBezTo>
                <a:cubicBezTo>
                  <a:pt x="53" y="4"/>
                  <a:pt x="52" y="3"/>
                  <a:pt x="51" y="3"/>
                </a:cubicBezTo>
                <a:cubicBezTo>
                  <a:pt x="8" y="3"/>
                  <a:pt x="8" y="3"/>
                  <a:pt x="8" y="3"/>
                </a:cubicBezTo>
                <a:cubicBezTo>
                  <a:pt x="2" y="3"/>
                  <a:pt x="1" y="14"/>
                  <a:pt x="8" y="14"/>
                </a:cubicBezTo>
                <a:cubicBezTo>
                  <a:pt x="54" y="14"/>
                  <a:pt x="54" y="14"/>
                  <a:pt x="54" y="14"/>
                </a:cubicBezTo>
                <a:cubicBezTo>
                  <a:pt x="55" y="14"/>
                  <a:pt x="56" y="15"/>
                  <a:pt x="56" y="16"/>
                </a:cubicBezTo>
                <a:cubicBezTo>
                  <a:pt x="56" y="32"/>
                  <a:pt x="56" y="49"/>
                  <a:pt x="56" y="66"/>
                </a:cubicBezTo>
                <a:cubicBezTo>
                  <a:pt x="56" y="67"/>
                  <a:pt x="55" y="67"/>
                  <a:pt x="54"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17421" name="Freeform 17"/>
          <p:cNvSpPr>
            <a:spLocks noEditPoints="1"/>
          </p:cNvSpPr>
          <p:nvPr/>
        </p:nvSpPr>
        <p:spPr bwMode="auto">
          <a:xfrm>
            <a:off x="1391832" y="3007206"/>
            <a:ext cx="266667" cy="313228"/>
          </a:xfrm>
          <a:custGeom>
            <a:avLst/>
            <a:gdLst>
              <a:gd name="T0" fmla="*/ 185231484 w 72"/>
              <a:gd name="T1" fmla="*/ 542463616 h 85"/>
              <a:gd name="T2" fmla="*/ 231540050 w 72"/>
              <a:gd name="T3" fmla="*/ 557746423 h 85"/>
              <a:gd name="T4" fmla="*/ 138922919 w 72"/>
              <a:gd name="T5" fmla="*/ 229211692 h 85"/>
              <a:gd name="T6" fmla="*/ 138922919 w 72"/>
              <a:gd name="T7" fmla="*/ 244491734 h 85"/>
              <a:gd name="T8" fmla="*/ 30873303 w 72"/>
              <a:gd name="T9" fmla="*/ 420217749 h 85"/>
              <a:gd name="T10" fmla="*/ 23152894 w 72"/>
              <a:gd name="T11" fmla="*/ 420217749 h 85"/>
              <a:gd name="T12" fmla="*/ 131205288 w 72"/>
              <a:gd name="T13" fmla="*/ 221568906 h 85"/>
              <a:gd name="T14" fmla="*/ 138922919 w 72"/>
              <a:gd name="T15" fmla="*/ 229211692 h 85"/>
              <a:gd name="T16" fmla="*/ 524823928 w 72"/>
              <a:gd name="T17" fmla="*/ 450780598 h 85"/>
              <a:gd name="T18" fmla="*/ 416771534 w 72"/>
              <a:gd name="T19" fmla="*/ 626509378 h 85"/>
              <a:gd name="T20" fmla="*/ 416771534 w 72"/>
              <a:gd name="T21" fmla="*/ 641789420 h 85"/>
              <a:gd name="T22" fmla="*/ 424489166 w 72"/>
              <a:gd name="T23" fmla="*/ 641789420 h 85"/>
              <a:gd name="T24" fmla="*/ 532541559 w 72"/>
              <a:gd name="T25" fmla="*/ 450780598 h 85"/>
              <a:gd name="T26" fmla="*/ 463080100 w 72"/>
              <a:gd name="T27" fmla="*/ 450780598 h 85"/>
              <a:gd name="T28" fmla="*/ 455359691 w 72"/>
              <a:gd name="T29" fmla="*/ 450780598 h 85"/>
              <a:gd name="T30" fmla="*/ 385898231 w 72"/>
              <a:gd name="T31" fmla="*/ 573026465 h 85"/>
              <a:gd name="T32" fmla="*/ 385898231 w 72"/>
              <a:gd name="T33" fmla="*/ 580666486 h 85"/>
              <a:gd name="T34" fmla="*/ 393615863 w 72"/>
              <a:gd name="T35" fmla="*/ 595946529 h 85"/>
              <a:gd name="T36" fmla="*/ 463080100 w 72"/>
              <a:gd name="T37" fmla="*/ 450780598 h 85"/>
              <a:gd name="T38" fmla="*/ 169796222 w 72"/>
              <a:gd name="T39" fmla="*/ 282691840 h 85"/>
              <a:gd name="T40" fmla="*/ 169796222 w 72"/>
              <a:gd name="T41" fmla="*/ 297974646 h 85"/>
              <a:gd name="T42" fmla="*/ 100334763 w 72"/>
              <a:gd name="T43" fmla="*/ 412577728 h 85"/>
              <a:gd name="T44" fmla="*/ 92617131 w 72"/>
              <a:gd name="T45" fmla="*/ 420217749 h 85"/>
              <a:gd name="T46" fmla="*/ 162078591 w 72"/>
              <a:gd name="T47" fmla="*/ 275051819 h 85"/>
              <a:gd name="T48" fmla="*/ 393615863 w 72"/>
              <a:gd name="T49" fmla="*/ 435500556 h 85"/>
              <a:gd name="T50" fmla="*/ 355027706 w 72"/>
              <a:gd name="T51" fmla="*/ 580666486 h 85"/>
              <a:gd name="T52" fmla="*/ 108052394 w 72"/>
              <a:gd name="T53" fmla="*/ 473700662 h 85"/>
              <a:gd name="T54" fmla="*/ 169796222 w 72"/>
              <a:gd name="T55" fmla="*/ 404937707 h 85"/>
              <a:gd name="T56" fmla="*/ 316436772 w 72"/>
              <a:gd name="T57" fmla="*/ 290331861 h 85"/>
              <a:gd name="T58" fmla="*/ 347310075 w 72"/>
              <a:gd name="T59" fmla="*/ 252131755 h 85"/>
              <a:gd name="T60" fmla="*/ 401336272 w 72"/>
              <a:gd name="T61" fmla="*/ 267411798 h 85"/>
              <a:gd name="T62" fmla="*/ 393615863 w 72"/>
              <a:gd name="T63" fmla="*/ 282691840 h 85"/>
              <a:gd name="T64" fmla="*/ 393615863 w 72"/>
              <a:gd name="T65" fmla="*/ 435500556 h 85"/>
              <a:gd name="T66" fmla="*/ 455359691 w 72"/>
              <a:gd name="T67" fmla="*/ 53482912 h 85"/>
              <a:gd name="T68" fmla="*/ 517103519 w 72"/>
              <a:gd name="T69" fmla="*/ 84042997 h 85"/>
              <a:gd name="T70" fmla="*/ 416771534 w 72"/>
              <a:gd name="T71" fmla="*/ 259771776 h 85"/>
              <a:gd name="T72" fmla="*/ 362745338 w 72"/>
              <a:gd name="T73" fmla="*/ 236851713 h 85"/>
              <a:gd name="T74" fmla="*/ 470797731 w 72"/>
              <a:gd name="T75" fmla="*/ 38202870 h 85"/>
              <a:gd name="T76" fmla="*/ 524823928 w 72"/>
              <a:gd name="T77" fmla="*/ 68762955 h 85"/>
              <a:gd name="T78" fmla="*/ 470797731 w 72"/>
              <a:gd name="T79" fmla="*/ 45842891 h 8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2" h="85">
                <a:moveTo>
                  <a:pt x="30" y="74"/>
                </a:moveTo>
                <a:cubicBezTo>
                  <a:pt x="27" y="78"/>
                  <a:pt x="22" y="74"/>
                  <a:pt x="24" y="71"/>
                </a:cubicBezTo>
                <a:cubicBezTo>
                  <a:pt x="24" y="70"/>
                  <a:pt x="24" y="70"/>
                  <a:pt x="25" y="70"/>
                </a:cubicBezTo>
                <a:cubicBezTo>
                  <a:pt x="30" y="73"/>
                  <a:pt x="30" y="73"/>
                  <a:pt x="30" y="73"/>
                </a:cubicBezTo>
                <a:cubicBezTo>
                  <a:pt x="31" y="73"/>
                  <a:pt x="31" y="74"/>
                  <a:pt x="30" y="74"/>
                </a:cubicBezTo>
                <a:close/>
                <a:moveTo>
                  <a:pt x="18" y="30"/>
                </a:moveTo>
                <a:cubicBezTo>
                  <a:pt x="19" y="30"/>
                  <a:pt x="19" y="30"/>
                  <a:pt x="19" y="30"/>
                </a:cubicBezTo>
                <a:cubicBezTo>
                  <a:pt x="19" y="31"/>
                  <a:pt x="18" y="32"/>
                  <a:pt x="18" y="32"/>
                </a:cubicBezTo>
                <a:cubicBezTo>
                  <a:pt x="9" y="35"/>
                  <a:pt x="3" y="44"/>
                  <a:pt x="5" y="54"/>
                </a:cubicBezTo>
                <a:cubicBezTo>
                  <a:pt x="5" y="54"/>
                  <a:pt x="5" y="55"/>
                  <a:pt x="4" y="55"/>
                </a:cubicBezTo>
                <a:cubicBezTo>
                  <a:pt x="4" y="55"/>
                  <a:pt x="4" y="55"/>
                  <a:pt x="4" y="55"/>
                </a:cubicBezTo>
                <a:cubicBezTo>
                  <a:pt x="4" y="55"/>
                  <a:pt x="3" y="55"/>
                  <a:pt x="3" y="55"/>
                </a:cubicBezTo>
                <a:cubicBezTo>
                  <a:pt x="3" y="55"/>
                  <a:pt x="3" y="55"/>
                  <a:pt x="3" y="54"/>
                </a:cubicBezTo>
                <a:cubicBezTo>
                  <a:pt x="0" y="43"/>
                  <a:pt x="7" y="33"/>
                  <a:pt x="17" y="29"/>
                </a:cubicBezTo>
                <a:cubicBezTo>
                  <a:pt x="17" y="29"/>
                  <a:pt x="18" y="29"/>
                  <a:pt x="18" y="29"/>
                </a:cubicBezTo>
                <a:cubicBezTo>
                  <a:pt x="18" y="29"/>
                  <a:pt x="18" y="30"/>
                  <a:pt x="18" y="30"/>
                </a:cubicBezTo>
                <a:close/>
                <a:moveTo>
                  <a:pt x="68" y="59"/>
                </a:moveTo>
                <a:cubicBezTo>
                  <a:pt x="68" y="59"/>
                  <a:pt x="68" y="59"/>
                  <a:pt x="68" y="59"/>
                </a:cubicBezTo>
                <a:cubicBezTo>
                  <a:pt x="67" y="59"/>
                  <a:pt x="67" y="59"/>
                  <a:pt x="67" y="60"/>
                </a:cubicBezTo>
                <a:cubicBezTo>
                  <a:pt x="69" y="69"/>
                  <a:pt x="63" y="79"/>
                  <a:pt x="54" y="82"/>
                </a:cubicBezTo>
                <a:cubicBezTo>
                  <a:pt x="54" y="82"/>
                  <a:pt x="53" y="83"/>
                  <a:pt x="53" y="83"/>
                </a:cubicBezTo>
                <a:cubicBezTo>
                  <a:pt x="54" y="84"/>
                  <a:pt x="54" y="84"/>
                  <a:pt x="54" y="84"/>
                </a:cubicBezTo>
                <a:cubicBezTo>
                  <a:pt x="54" y="84"/>
                  <a:pt x="54" y="84"/>
                  <a:pt x="54" y="84"/>
                </a:cubicBezTo>
                <a:cubicBezTo>
                  <a:pt x="54" y="85"/>
                  <a:pt x="55" y="85"/>
                  <a:pt x="55" y="84"/>
                </a:cubicBezTo>
                <a:cubicBezTo>
                  <a:pt x="65" y="81"/>
                  <a:pt x="72" y="70"/>
                  <a:pt x="69" y="59"/>
                </a:cubicBezTo>
                <a:cubicBezTo>
                  <a:pt x="69" y="59"/>
                  <a:pt x="69" y="59"/>
                  <a:pt x="69" y="59"/>
                </a:cubicBezTo>
                <a:cubicBezTo>
                  <a:pt x="69" y="59"/>
                  <a:pt x="68" y="59"/>
                  <a:pt x="68" y="59"/>
                </a:cubicBezTo>
                <a:close/>
                <a:moveTo>
                  <a:pt x="60" y="59"/>
                </a:moveTo>
                <a:cubicBezTo>
                  <a:pt x="60" y="59"/>
                  <a:pt x="60" y="59"/>
                  <a:pt x="60" y="59"/>
                </a:cubicBezTo>
                <a:cubicBezTo>
                  <a:pt x="59" y="59"/>
                  <a:pt x="59" y="59"/>
                  <a:pt x="59" y="59"/>
                </a:cubicBezTo>
                <a:cubicBezTo>
                  <a:pt x="59" y="60"/>
                  <a:pt x="59" y="60"/>
                  <a:pt x="59" y="60"/>
                </a:cubicBezTo>
                <a:cubicBezTo>
                  <a:pt x="61" y="67"/>
                  <a:pt x="57" y="74"/>
                  <a:pt x="50" y="75"/>
                </a:cubicBezTo>
                <a:cubicBezTo>
                  <a:pt x="50" y="75"/>
                  <a:pt x="50" y="75"/>
                  <a:pt x="50" y="75"/>
                </a:cubicBezTo>
                <a:cubicBezTo>
                  <a:pt x="50" y="76"/>
                  <a:pt x="50" y="76"/>
                  <a:pt x="50" y="76"/>
                </a:cubicBezTo>
                <a:cubicBezTo>
                  <a:pt x="50" y="77"/>
                  <a:pt x="50" y="77"/>
                  <a:pt x="50" y="77"/>
                </a:cubicBezTo>
                <a:cubicBezTo>
                  <a:pt x="50" y="77"/>
                  <a:pt x="50" y="78"/>
                  <a:pt x="51" y="78"/>
                </a:cubicBezTo>
                <a:cubicBezTo>
                  <a:pt x="59" y="76"/>
                  <a:pt x="64" y="67"/>
                  <a:pt x="61" y="59"/>
                </a:cubicBezTo>
                <a:cubicBezTo>
                  <a:pt x="61" y="59"/>
                  <a:pt x="61" y="59"/>
                  <a:pt x="60" y="59"/>
                </a:cubicBezTo>
                <a:close/>
                <a:moveTo>
                  <a:pt x="22" y="37"/>
                </a:moveTo>
                <a:cubicBezTo>
                  <a:pt x="22" y="37"/>
                  <a:pt x="22" y="37"/>
                  <a:pt x="22" y="37"/>
                </a:cubicBezTo>
                <a:cubicBezTo>
                  <a:pt x="22" y="38"/>
                  <a:pt x="22" y="38"/>
                  <a:pt x="22" y="38"/>
                </a:cubicBezTo>
                <a:cubicBezTo>
                  <a:pt x="22" y="38"/>
                  <a:pt x="22" y="39"/>
                  <a:pt x="22" y="39"/>
                </a:cubicBezTo>
                <a:cubicBezTo>
                  <a:pt x="15" y="40"/>
                  <a:pt x="11" y="47"/>
                  <a:pt x="13" y="53"/>
                </a:cubicBezTo>
                <a:cubicBezTo>
                  <a:pt x="13" y="54"/>
                  <a:pt x="13" y="54"/>
                  <a:pt x="13" y="54"/>
                </a:cubicBezTo>
                <a:cubicBezTo>
                  <a:pt x="13" y="55"/>
                  <a:pt x="13" y="55"/>
                  <a:pt x="12" y="55"/>
                </a:cubicBezTo>
                <a:cubicBezTo>
                  <a:pt x="12" y="55"/>
                  <a:pt x="12" y="55"/>
                  <a:pt x="12" y="55"/>
                </a:cubicBezTo>
                <a:cubicBezTo>
                  <a:pt x="11" y="55"/>
                  <a:pt x="11" y="55"/>
                  <a:pt x="11" y="54"/>
                </a:cubicBezTo>
                <a:cubicBezTo>
                  <a:pt x="8" y="46"/>
                  <a:pt x="13" y="38"/>
                  <a:pt x="21" y="36"/>
                </a:cubicBezTo>
                <a:cubicBezTo>
                  <a:pt x="22" y="36"/>
                  <a:pt x="22" y="36"/>
                  <a:pt x="22" y="37"/>
                </a:cubicBezTo>
                <a:close/>
                <a:moveTo>
                  <a:pt x="51" y="57"/>
                </a:moveTo>
                <a:cubicBezTo>
                  <a:pt x="48" y="62"/>
                  <a:pt x="47" y="65"/>
                  <a:pt x="46" y="68"/>
                </a:cubicBezTo>
                <a:cubicBezTo>
                  <a:pt x="46" y="70"/>
                  <a:pt x="46" y="72"/>
                  <a:pt x="46" y="76"/>
                </a:cubicBezTo>
                <a:cubicBezTo>
                  <a:pt x="46" y="79"/>
                  <a:pt x="45" y="80"/>
                  <a:pt x="42" y="79"/>
                </a:cubicBezTo>
                <a:cubicBezTo>
                  <a:pt x="33" y="73"/>
                  <a:pt x="23" y="68"/>
                  <a:pt x="14" y="62"/>
                </a:cubicBezTo>
                <a:cubicBezTo>
                  <a:pt x="12" y="61"/>
                  <a:pt x="12" y="59"/>
                  <a:pt x="14" y="58"/>
                </a:cubicBezTo>
                <a:cubicBezTo>
                  <a:pt x="18" y="56"/>
                  <a:pt x="20" y="55"/>
                  <a:pt x="22" y="53"/>
                </a:cubicBezTo>
                <a:cubicBezTo>
                  <a:pt x="24" y="51"/>
                  <a:pt x="25" y="49"/>
                  <a:pt x="28" y="44"/>
                </a:cubicBezTo>
                <a:cubicBezTo>
                  <a:pt x="31" y="38"/>
                  <a:pt x="37" y="37"/>
                  <a:pt x="41" y="38"/>
                </a:cubicBezTo>
                <a:cubicBezTo>
                  <a:pt x="44" y="38"/>
                  <a:pt x="44" y="37"/>
                  <a:pt x="45" y="34"/>
                </a:cubicBezTo>
                <a:cubicBezTo>
                  <a:pt x="45" y="34"/>
                  <a:pt x="45" y="33"/>
                  <a:pt x="45" y="33"/>
                </a:cubicBezTo>
                <a:cubicBezTo>
                  <a:pt x="46" y="32"/>
                  <a:pt x="46" y="32"/>
                  <a:pt x="47" y="32"/>
                </a:cubicBezTo>
                <a:cubicBezTo>
                  <a:pt x="52" y="35"/>
                  <a:pt x="52" y="35"/>
                  <a:pt x="52" y="35"/>
                </a:cubicBezTo>
                <a:cubicBezTo>
                  <a:pt x="53" y="36"/>
                  <a:pt x="53" y="36"/>
                  <a:pt x="52" y="37"/>
                </a:cubicBezTo>
                <a:cubicBezTo>
                  <a:pt x="52" y="37"/>
                  <a:pt x="52" y="37"/>
                  <a:pt x="51" y="37"/>
                </a:cubicBezTo>
                <a:cubicBezTo>
                  <a:pt x="49" y="40"/>
                  <a:pt x="49" y="41"/>
                  <a:pt x="50" y="43"/>
                </a:cubicBezTo>
                <a:cubicBezTo>
                  <a:pt x="53" y="46"/>
                  <a:pt x="54" y="52"/>
                  <a:pt x="51" y="57"/>
                </a:cubicBezTo>
                <a:close/>
                <a:moveTo>
                  <a:pt x="46" y="30"/>
                </a:moveTo>
                <a:cubicBezTo>
                  <a:pt x="49" y="23"/>
                  <a:pt x="54" y="13"/>
                  <a:pt x="59" y="7"/>
                </a:cubicBezTo>
                <a:cubicBezTo>
                  <a:pt x="59" y="7"/>
                  <a:pt x="60" y="7"/>
                  <a:pt x="60" y="7"/>
                </a:cubicBezTo>
                <a:cubicBezTo>
                  <a:pt x="67" y="11"/>
                  <a:pt x="67" y="11"/>
                  <a:pt x="67" y="11"/>
                </a:cubicBezTo>
                <a:cubicBezTo>
                  <a:pt x="68" y="11"/>
                  <a:pt x="68" y="11"/>
                  <a:pt x="68" y="12"/>
                </a:cubicBezTo>
                <a:cubicBezTo>
                  <a:pt x="65" y="19"/>
                  <a:pt x="59" y="29"/>
                  <a:pt x="54" y="34"/>
                </a:cubicBezTo>
                <a:cubicBezTo>
                  <a:pt x="54" y="35"/>
                  <a:pt x="54" y="35"/>
                  <a:pt x="53" y="35"/>
                </a:cubicBezTo>
                <a:cubicBezTo>
                  <a:pt x="47" y="31"/>
                  <a:pt x="47" y="31"/>
                  <a:pt x="47" y="31"/>
                </a:cubicBezTo>
                <a:cubicBezTo>
                  <a:pt x="46" y="31"/>
                  <a:pt x="46" y="30"/>
                  <a:pt x="46" y="30"/>
                </a:cubicBezTo>
                <a:close/>
                <a:moveTo>
                  <a:pt x="61" y="5"/>
                </a:moveTo>
                <a:cubicBezTo>
                  <a:pt x="64" y="2"/>
                  <a:pt x="66" y="0"/>
                  <a:pt x="68" y="1"/>
                </a:cubicBezTo>
                <a:cubicBezTo>
                  <a:pt x="70" y="2"/>
                  <a:pt x="70" y="5"/>
                  <a:pt x="68" y="9"/>
                </a:cubicBezTo>
                <a:cubicBezTo>
                  <a:pt x="68" y="10"/>
                  <a:pt x="68" y="10"/>
                  <a:pt x="67" y="10"/>
                </a:cubicBezTo>
                <a:cubicBezTo>
                  <a:pt x="61" y="6"/>
                  <a:pt x="61" y="6"/>
                  <a:pt x="61" y="6"/>
                </a:cubicBezTo>
                <a:cubicBezTo>
                  <a:pt x="61" y="6"/>
                  <a:pt x="61" y="5"/>
                  <a:pt x="61"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17422" name="Freeform 18"/>
          <p:cNvSpPr>
            <a:spLocks noEditPoints="1"/>
          </p:cNvSpPr>
          <p:nvPr/>
        </p:nvSpPr>
        <p:spPr bwMode="auto">
          <a:xfrm>
            <a:off x="1451091" y="4183928"/>
            <a:ext cx="224339" cy="249736"/>
          </a:xfrm>
          <a:custGeom>
            <a:avLst/>
            <a:gdLst>
              <a:gd name="T0" fmla="*/ 47195528 w 60"/>
              <a:gd name="T1" fmla="*/ 406486862 h 67"/>
              <a:gd name="T2" fmla="*/ 0 w 60"/>
              <a:gd name="T3" fmla="*/ 46901147 h 67"/>
              <a:gd name="T4" fmla="*/ 330360285 w 60"/>
              <a:gd name="T5" fmla="*/ 0 h 67"/>
              <a:gd name="T6" fmla="*/ 338224336 w 60"/>
              <a:gd name="T7" fmla="*/ 62535795 h 67"/>
              <a:gd name="T8" fmla="*/ 330360285 w 60"/>
              <a:gd name="T9" fmla="*/ 70353119 h 67"/>
              <a:gd name="T10" fmla="*/ 322493428 w 60"/>
              <a:gd name="T11" fmla="*/ 23451972 h 67"/>
              <a:gd name="T12" fmla="*/ 47195528 w 60"/>
              <a:gd name="T13" fmla="*/ 7817324 h 67"/>
              <a:gd name="T14" fmla="*/ 330360285 w 60"/>
              <a:gd name="T15" fmla="*/ 78170443 h 67"/>
              <a:gd name="T16" fmla="*/ 338224336 w 60"/>
              <a:gd name="T17" fmla="*/ 93805091 h 67"/>
              <a:gd name="T18" fmla="*/ 173045596 w 60"/>
              <a:gd name="T19" fmla="*/ 101622415 h 67"/>
              <a:gd name="T20" fmla="*/ 117986016 w 60"/>
              <a:gd name="T21" fmla="*/ 398669538 h 67"/>
              <a:gd name="T22" fmla="*/ 456210353 w 60"/>
              <a:gd name="T23" fmla="*/ 523741129 h 67"/>
              <a:gd name="T24" fmla="*/ 125850068 w 60"/>
              <a:gd name="T25" fmla="*/ 476839981 h 67"/>
              <a:gd name="T26" fmla="*/ 173045596 w 60"/>
              <a:gd name="T27" fmla="*/ 109439738 h 67"/>
              <a:gd name="T28" fmla="*/ 471941260 w 60"/>
              <a:gd name="T29" fmla="*/ 125071590 h 67"/>
              <a:gd name="T30" fmla="*/ 464074404 w 60"/>
              <a:gd name="T31" fmla="*/ 187607385 h 67"/>
              <a:gd name="T32" fmla="*/ 448343496 w 60"/>
              <a:gd name="T33" fmla="*/ 179792857 h 67"/>
              <a:gd name="T34" fmla="*/ 440479445 w 60"/>
              <a:gd name="T35" fmla="*/ 125071590 h 67"/>
              <a:gd name="T36" fmla="*/ 173045596 w 60"/>
              <a:gd name="T37" fmla="*/ 195424709 h 67"/>
              <a:gd name="T38" fmla="*/ 471941260 w 60"/>
              <a:gd name="T39" fmla="*/ 211059357 h 67"/>
              <a:gd name="T40" fmla="*/ 456210353 w 60"/>
              <a:gd name="T41" fmla="*/ 523741129 h 67"/>
              <a:gd name="T42" fmla="*/ 180909648 w 60"/>
              <a:gd name="T43" fmla="*/ 140706238 h 67"/>
              <a:gd name="T44" fmla="*/ 173045596 w 60"/>
              <a:gd name="T45" fmla="*/ 132888914 h 67"/>
              <a:gd name="T46" fmla="*/ 432612588 w 60"/>
              <a:gd name="T47" fmla="*/ 125071590 h 67"/>
              <a:gd name="T48" fmla="*/ 440479445 w 60"/>
              <a:gd name="T49" fmla="*/ 132888914 h 67"/>
              <a:gd name="T50" fmla="*/ 432612588 w 60"/>
              <a:gd name="T51" fmla="*/ 156340886 h 67"/>
              <a:gd name="T52" fmla="*/ 173045596 w 60"/>
              <a:gd name="T53" fmla="*/ 148523562 h 67"/>
              <a:gd name="T54" fmla="*/ 180909648 w 60"/>
              <a:gd name="T55" fmla="*/ 140706238 h 67"/>
              <a:gd name="T56" fmla="*/ 440479445 w 60"/>
              <a:gd name="T57" fmla="*/ 148523562 h 67"/>
              <a:gd name="T58" fmla="*/ 432612588 w 60"/>
              <a:gd name="T59" fmla="*/ 156340886 h 67"/>
              <a:gd name="T60" fmla="*/ 180909648 w 60"/>
              <a:gd name="T61" fmla="*/ 171975534 h 67"/>
              <a:gd name="T62" fmla="*/ 173045596 w 60"/>
              <a:gd name="T63" fmla="*/ 164158210 h 67"/>
              <a:gd name="T64" fmla="*/ 432612588 w 60"/>
              <a:gd name="T65" fmla="*/ 164158210 h 67"/>
              <a:gd name="T66" fmla="*/ 440479445 w 60"/>
              <a:gd name="T67" fmla="*/ 171975534 h 67"/>
              <a:gd name="T68" fmla="*/ 432612588 w 60"/>
              <a:gd name="T69" fmla="*/ 195424709 h 67"/>
              <a:gd name="T70" fmla="*/ 173045596 w 60"/>
              <a:gd name="T71" fmla="*/ 187607385 h 67"/>
              <a:gd name="T72" fmla="*/ 180909648 w 60"/>
              <a:gd name="T73" fmla="*/ 179792857 h 67"/>
              <a:gd name="T74" fmla="*/ 440479445 w 60"/>
              <a:gd name="T75" fmla="*/ 187607385 h 67"/>
              <a:gd name="T76" fmla="*/ 432612588 w 60"/>
              <a:gd name="T77" fmla="*/ 195424709 h 67"/>
              <a:gd name="T78" fmla="*/ 55059580 w 60"/>
              <a:gd name="T79" fmla="*/ 23451972 h 67"/>
              <a:gd name="T80" fmla="*/ 47195528 w 60"/>
              <a:gd name="T81" fmla="*/ 15634648 h 67"/>
              <a:gd name="T82" fmla="*/ 306762520 w 60"/>
              <a:gd name="T83" fmla="*/ 15634648 h 67"/>
              <a:gd name="T84" fmla="*/ 314626572 w 60"/>
              <a:gd name="T85" fmla="*/ 15634648 h 67"/>
              <a:gd name="T86" fmla="*/ 306762520 w 60"/>
              <a:gd name="T87" fmla="*/ 39083824 h 67"/>
              <a:gd name="T88" fmla="*/ 47195528 w 60"/>
              <a:gd name="T89" fmla="*/ 39083824 h 67"/>
              <a:gd name="T90" fmla="*/ 55059580 w 60"/>
              <a:gd name="T91" fmla="*/ 31269296 h 67"/>
              <a:gd name="T92" fmla="*/ 314626572 w 60"/>
              <a:gd name="T93" fmla="*/ 39083824 h 67"/>
              <a:gd name="T94" fmla="*/ 306762520 w 60"/>
              <a:gd name="T95" fmla="*/ 39083824 h 67"/>
              <a:gd name="T96" fmla="*/ 55059580 w 60"/>
              <a:gd name="T97" fmla="*/ 62535795 h 67"/>
              <a:gd name="T98" fmla="*/ 47195528 w 60"/>
              <a:gd name="T99" fmla="*/ 54718471 h 67"/>
              <a:gd name="T100" fmla="*/ 306762520 w 60"/>
              <a:gd name="T101" fmla="*/ 46901147 h 67"/>
              <a:gd name="T102" fmla="*/ 314626572 w 60"/>
              <a:gd name="T103" fmla="*/ 54718471 h 67"/>
              <a:gd name="T104" fmla="*/ 306762520 w 60"/>
              <a:gd name="T105" fmla="*/ 78170443 h 67"/>
              <a:gd name="T106" fmla="*/ 47195528 w 60"/>
              <a:gd name="T107" fmla="*/ 70353119 h 67"/>
              <a:gd name="T108" fmla="*/ 55059580 w 60"/>
              <a:gd name="T109" fmla="*/ 62535795 h 67"/>
              <a:gd name="T110" fmla="*/ 314626572 w 60"/>
              <a:gd name="T111" fmla="*/ 70353119 h 67"/>
              <a:gd name="T112" fmla="*/ 306762520 w 60"/>
              <a:gd name="T113" fmla="*/ 78170443 h 6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60" h="67">
                <a:moveTo>
                  <a:pt x="14" y="52"/>
                </a:moveTo>
                <a:cubicBezTo>
                  <a:pt x="6" y="52"/>
                  <a:pt x="6" y="52"/>
                  <a:pt x="6" y="52"/>
                </a:cubicBezTo>
                <a:cubicBezTo>
                  <a:pt x="3" y="52"/>
                  <a:pt x="0" y="49"/>
                  <a:pt x="0" y="46"/>
                </a:cubicBezTo>
                <a:cubicBezTo>
                  <a:pt x="0" y="32"/>
                  <a:pt x="0" y="19"/>
                  <a:pt x="0" y="6"/>
                </a:cubicBezTo>
                <a:cubicBezTo>
                  <a:pt x="0" y="2"/>
                  <a:pt x="3" y="0"/>
                  <a:pt x="6" y="0"/>
                </a:cubicBezTo>
                <a:cubicBezTo>
                  <a:pt x="18" y="0"/>
                  <a:pt x="30" y="0"/>
                  <a:pt x="42" y="0"/>
                </a:cubicBezTo>
                <a:cubicBezTo>
                  <a:pt x="43" y="0"/>
                  <a:pt x="43" y="0"/>
                  <a:pt x="43" y="1"/>
                </a:cubicBezTo>
                <a:cubicBezTo>
                  <a:pt x="43" y="8"/>
                  <a:pt x="43" y="8"/>
                  <a:pt x="43" y="8"/>
                </a:cubicBezTo>
                <a:cubicBezTo>
                  <a:pt x="43" y="8"/>
                  <a:pt x="43" y="9"/>
                  <a:pt x="42" y="9"/>
                </a:cubicBezTo>
                <a:cubicBezTo>
                  <a:pt x="42" y="9"/>
                  <a:pt x="42" y="9"/>
                  <a:pt x="42" y="9"/>
                </a:cubicBezTo>
                <a:cubicBezTo>
                  <a:pt x="42" y="9"/>
                  <a:pt x="41" y="8"/>
                  <a:pt x="41" y="8"/>
                </a:cubicBezTo>
                <a:cubicBezTo>
                  <a:pt x="41" y="3"/>
                  <a:pt x="41" y="3"/>
                  <a:pt x="41" y="3"/>
                </a:cubicBezTo>
                <a:cubicBezTo>
                  <a:pt x="41" y="2"/>
                  <a:pt x="41" y="1"/>
                  <a:pt x="40" y="1"/>
                </a:cubicBezTo>
                <a:cubicBezTo>
                  <a:pt x="6" y="1"/>
                  <a:pt x="6" y="1"/>
                  <a:pt x="6" y="1"/>
                </a:cubicBezTo>
                <a:cubicBezTo>
                  <a:pt x="0" y="1"/>
                  <a:pt x="0" y="10"/>
                  <a:pt x="6" y="10"/>
                </a:cubicBezTo>
                <a:cubicBezTo>
                  <a:pt x="42" y="10"/>
                  <a:pt x="42" y="10"/>
                  <a:pt x="42" y="10"/>
                </a:cubicBezTo>
                <a:cubicBezTo>
                  <a:pt x="43" y="10"/>
                  <a:pt x="43" y="11"/>
                  <a:pt x="43" y="11"/>
                </a:cubicBezTo>
                <a:cubicBezTo>
                  <a:pt x="43" y="12"/>
                  <a:pt x="43" y="12"/>
                  <a:pt x="43" y="12"/>
                </a:cubicBezTo>
                <a:cubicBezTo>
                  <a:pt x="43" y="13"/>
                  <a:pt x="43" y="13"/>
                  <a:pt x="42" y="13"/>
                </a:cubicBezTo>
                <a:cubicBezTo>
                  <a:pt x="22" y="13"/>
                  <a:pt x="22" y="13"/>
                  <a:pt x="22" y="13"/>
                </a:cubicBezTo>
                <a:cubicBezTo>
                  <a:pt x="18" y="13"/>
                  <a:pt x="15" y="16"/>
                  <a:pt x="15" y="20"/>
                </a:cubicBezTo>
                <a:cubicBezTo>
                  <a:pt x="15" y="51"/>
                  <a:pt x="15" y="51"/>
                  <a:pt x="15" y="51"/>
                </a:cubicBezTo>
                <a:cubicBezTo>
                  <a:pt x="15" y="51"/>
                  <a:pt x="15" y="52"/>
                  <a:pt x="14" y="52"/>
                </a:cubicBezTo>
                <a:close/>
                <a:moveTo>
                  <a:pt x="58" y="67"/>
                </a:moveTo>
                <a:cubicBezTo>
                  <a:pt x="22" y="67"/>
                  <a:pt x="22" y="67"/>
                  <a:pt x="22" y="67"/>
                </a:cubicBezTo>
                <a:cubicBezTo>
                  <a:pt x="19" y="67"/>
                  <a:pt x="16" y="64"/>
                  <a:pt x="16" y="61"/>
                </a:cubicBezTo>
                <a:cubicBezTo>
                  <a:pt x="16" y="47"/>
                  <a:pt x="16" y="34"/>
                  <a:pt x="16" y="20"/>
                </a:cubicBezTo>
                <a:cubicBezTo>
                  <a:pt x="16" y="17"/>
                  <a:pt x="19" y="14"/>
                  <a:pt x="22" y="14"/>
                </a:cubicBezTo>
                <a:cubicBezTo>
                  <a:pt x="35" y="14"/>
                  <a:pt x="46" y="14"/>
                  <a:pt x="58" y="14"/>
                </a:cubicBezTo>
                <a:cubicBezTo>
                  <a:pt x="59" y="14"/>
                  <a:pt x="60" y="15"/>
                  <a:pt x="60" y="16"/>
                </a:cubicBezTo>
                <a:cubicBezTo>
                  <a:pt x="60" y="23"/>
                  <a:pt x="60" y="23"/>
                  <a:pt x="60" y="23"/>
                </a:cubicBezTo>
                <a:cubicBezTo>
                  <a:pt x="60" y="23"/>
                  <a:pt x="59" y="24"/>
                  <a:pt x="59" y="24"/>
                </a:cubicBezTo>
                <a:cubicBezTo>
                  <a:pt x="59" y="24"/>
                  <a:pt x="59" y="24"/>
                  <a:pt x="59" y="24"/>
                </a:cubicBezTo>
                <a:cubicBezTo>
                  <a:pt x="58" y="24"/>
                  <a:pt x="57" y="23"/>
                  <a:pt x="57" y="23"/>
                </a:cubicBezTo>
                <a:cubicBezTo>
                  <a:pt x="57" y="17"/>
                  <a:pt x="57" y="17"/>
                  <a:pt x="57" y="17"/>
                </a:cubicBezTo>
                <a:cubicBezTo>
                  <a:pt x="57" y="16"/>
                  <a:pt x="57" y="16"/>
                  <a:pt x="56" y="16"/>
                </a:cubicBezTo>
                <a:cubicBezTo>
                  <a:pt x="22" y="16"/>
                  <a:pt x="22" y="16"/>
                  <a:pt x="22" y="16"/>
                </a:cubicBezTo>
                <a:cubicBezTo>
                  <a:pt x="16" y="16"/>
                  <a:pt x="16" y="25"/>
                  <a:pt x="22" y="25"/>
                </a:cubicBezTo>
                <a:cubicBezTo>
                  <a:pt x="58" y="25"/>
                  <a:pt x="58" y="25"/>
                  <a:pt x="58" y="25"/>
                </a:cubicBezTo>
                <a:cubicBezTo>
                  <a:pt x="59" y="25"/>
                  <a:pt x="60" y="26"/>
                  <a:pt x="60" y="27"/>
                </a:cubicBezTo>
                <a:cubicBezTo>
                  <a:pt x="60" y="39"/>
                  <a:pt x="60" y="52"/>
                  <a:pt x="60" y="65"/>
                </a:cubicBezTo>
                <a:cubicBezTo>
                  <a:pt x="60" y="66"/>
                  <a:pt x="59" y="67"/>
                  <a:pt x="58" y="67"/>
                </a:cubicBezTo>
                <a:close/>
                <a:moveTo>
                  <a:pt x="55" y="18"/>
                </a:moveTo>
                <a:cubicBezTo>
                  <a:pt x="23" y="18"/>
                  <a:pt x="23" y="18"/>
                  <a:pt x="23" y="18"/>
                </a:cubicBezTo>
                <a:cubicBezTo>
                  <a:pt x="22" y="18"/>
                  <a:pt x="22" y="17"/>
                  <a:pt x="22" y="17"/>
                </a:cubicBezTo>
                <a:cubicBezTo>
                  <a:pt x="22" y="17"/>
                  <a:pt x="22" y="17"/>
                  <a:pt x="22" y="17"/>
                </a:cubicBezTo>
                <a:cubicBezTo>
                  <a:pt x="22" y="17"/>
                  <a:pt x="22" y="16"/>
                  <a:pt x="23" y="16"/>
                </a:cubicBezTo>
                <a:cubicBezTo>
                  <a:pt x="55" y="16"/>
                  <a:pt x="55" y="16"/>
                  <a:pt x="55" y="16"/>
                </a:cubicBezTo>
                <a:cubicBezTo>
                  <a:pt x="56" y="16"/>
                  <a:pt x="56" y="17"/>
                  <a:pt x="56" y="17"/>
                </a:cubicBezTo>
                <a:cubicBezTo>
                  <a:pt x="56" y="17"/>
                  <a:pt x="56" y="17"/>
                  <a:pt x="56" y="17"/>
                </a:cubicBezTo>
                <a:cubicBezTo>
                  <a:pt x="56" y="17"/>
                  <a:pt x="56" y="18"/>
                  <a:pt x="55" y="18"/>
                </a:cubicBezTo>
                <a:close/>
                <a:moveTo>
                  <a:pt x="55" y="20"/>
                </a:moveTo>
                <a:cubicBezTo>
                  <a:pt x="23" y="20"/>
                  <a:pt x="23" y="20"/>
                  <a:pt x="23" y="20"/>
                </a:cubicBezTo>
                <a:cubicBezTo>
                  <a:pt x="22" y="20"/>
                  <a:pt x="22" y="20"/>
                  <a:pt x="22" y="19"/>
                </a:cubicBezTo>
                <a:cubicBezTo>
                  <a:pt x="22" y="19"/>
                  <a:pt x="22" y="19"/>
                  <a:pt x="22" y="19"/>
                </a:cubicBezTo>
                <a:cubicBezTo>
                  <a:pt x="22" y="19"/>
                  <a:pt x="22" y="18"/>
                  <a:pt x="23" y="18"/>
                </a:cubicBezTo>
                <a:cubicBezTo>
                  <a:pt x="55" y="18"/>
                  <a:pt x="55" y="18"/>
                  <a:pt x="55" y="18"/>
                </a:cubicBezTo>
                <a:cubicBezTo>
                  <a:pt x="56" y="18"/>
                  <a:pt x="56" y="19"/>
                  <a:pt x="56" y="19"/>
                </a:cubicBezTo>
                <a:cubicBezTo>
                  <a:pt x="56" y="19"/>
                  <a:pt x="56" y="19"/>
                  <a:pt x="56" y="19"/>
                </a:cubicBezTo>
                <a:cubicBezTo>
                  <a:pt x="56" y="20"/>
                  <a:pt x="56" y="20"/>
                  <a:pt x="55" y="20"/>
                </a:cubicBezTo>
                <a:close/>
                <a:moveTo>
                  <a:pt x="55" y="22"/>
                </a:moveTo>
                <a:cubicBezTo>
                  <a:pt x="23" y="22"/>
                  <a:pt x="23" y="22"/>
                  <a:pt x="23" y="22"/>
                </a:cubicBezTo>
                <a:cubicBezTo>
                  <a:pt x="22" y="22"/>
                  <a:pt x="22" y="22"/>
                  <a:pt x="22" y="22"/>
                </a:cubicBezTo>
                <a:cubicBezTo>
                  <a:pt x="22" y="21"/>
                  <a:pt x="22" y="21"/>
                  <a:pt x="22" y="21"/>
                </a:cubicBezTo>
                <a:cubicBezTo>
                  <a:pt x="22" y="21"/>
                  <a:pt x="22" y="21"/>
                  <a:pt x="23" y="21"/>
                </a:cubicBezTo>
                <a:cubicBezTo>
                  <a:pt x="55" y="21"/>
                  <a:pt x="55" y="21"/>
                  <a:pt x="55" y="21"/>
                </a:cubicBezTo>
                <a:cubicBezTo>
                  <a:pt x="56" y="21"/>
                  <a:pt x="56" y="21"/>
                  <a:pt x="56" y="21"/>
                </a:cubicBezTo>
                <a:cubicBezTo>
                  <a:pt x="56" y="22"/>
                  <a:pt x="56" y="22"/>
                  <a:pt x="56" y="22"/>
                </a:cubicBezTo>
                <a:cubicBezTo>
                  <a:pt x="56" y="22"/>
                  <a:pt x="56" y="22"/>
                  <a:pt x="55" y="22"/>
                </a:cubicBezTo>
                <a:close/>
                <a:moveTo>
                  <a:pt x="55" y="25"/>
                </a:moveTo>
                <a:cubicBezTo>
                  <a:pt x="23" y="25"/>
                  <a:pt x="23" y="25"/>
                  <a:pt x="23" y="25"/>
                </a:cubicBezTo>
                <a:cubicBezTo>
                  <a:pt x="22" y="25"/>
                  <a:pt x="22" y="24"/>
                  <a:pt x="22" y="24"/>
                </a:cubicBezTo>
                <a:cubicBezTo>
                  <a:pt x="22" y="24"/>
                  <a:pt x="22" y="24"/>
                  <a:pt x="22" y="24"/>
                </a:cubicBezTo>
                <a:cubicBezTo>
                  <a:pt x="22" y="23"/>
                  <a:pt x="22" y="23"/>
                  <a:pt x="23" y="23"/>
                </a:cubicBezTo>
                <a:cubicBezTo>
                  <a:pt x="55" y="23"/>
                  <a:pt x="55" y="23"/>
                  <a:pt x="55" y="23"/>
                </a:cubicBezTo>
                <a:cubicBezTo>
                  <a:pt x="56" y="23"/>
                  <a:pt x="56" y="23"/>
                  <a:pt x="56" y="24"/>
                </a:cubicBezTo>
                <a:cubicBezTo>
                  <a:pt x="56" y="24"/>
                  <a:pt x="56" y="24"/>
                  <a:pt x="56" y="24"/>
                </a:cubicBezTo>
                <a:cubicBezTo>
                  <a:pt x="56" y="24"/>
                  <a:pt x="56" y="25"/>
                  <a:pt x="55" y="25"/>
                </a:cubicBezTo>
                <a:close/>
                <a:moveTo>
                  <a:pt x="39" y="3"/>
                </a:moveTo>
                <a:cubicBezTo>
                  <a:pt x="7" y="3"/>
                  <a:pt x="7" y="3"/>
                  <a:pt x="7" y="3"/>
                </a:cubicBezTo>
                <a:cubicBezTo>
                  <a:pt x="6" y="3"/>
                  <a:pt x="6" y="3"/>
                  <a:pt x="6" y="2"/>
                </a:cubicBezTo>
                <a:cubicBezTo>
                  <a:pt x="6" y="2"/>
                  <a:pt x="6" y="2"/>
                  <a:pt x="6" y="2"/>
                </a:cubicBezTo>
                <a:cubicBezTo>
                  <a:pt x="6" y="2"/>
                  <a:pt x="6" y="2"/>
                  <a:pt x="7" y="2"/>
                </a:cubicBezTo>
                <a:cubicBezTo>
                  <a:pt x="39" y="2"/>
                  <a:pt x="39" y="2"/>
                  <a:pt x="39" y="2"/>
                </a:cubicBezTo>
                <a:cubicBezTo>
                  <a:pt x="40" y="2"/>
                  <a:pt x="40" y="2"/>
                  <a:pt x="40" y="2"/>
                </a:cubicBezTo>
                <a:cubicBezTo>
                  <a:pt x="40" y="2"/>
                  <a:pt x="40" y="2"/>
                  <a:pt x="40" y="2"/>
                </a:cubicBezTo>
                <a:cubicBezTo>
                  <a:pt x="40" y="3"/>
                  <a:pt x="40" y="3"/>
                  <a:pt x="39" y="3"/>
                </a:cubicBezTo>
                <a:close/>
                <a:moveTo>
                  <a:pt x="39" y="5"/>
                </a:moveTo>
                <a:cubicBezTo>
                  <a:pt x="7" y="5"/>
                  <a:pt x="7" y="5"/>
                  <a:pt x="7" y="5"/>
                </a:cubicBezTo>
                <a:cubicBezTo>
                  <a:pt x="6" y="5"/>
                  <a:pt x="6" y="5"/>
                  <a:pt x="6" y="5"/>
                </a:cubicBezTo>
                <a:cubicBezTo>
                  <a:pt x="6" y="5"/>
                  <a:pt x="6" y="5"/>
                  <a:pt x="6" y="5"/>
                </a:cubicBezTo>
                <a:cubicBezTo>
                  <a:pt x="6" y="4"/>
                  <a:pt x="6" y="4"/>
                  <a:pt x="7" y="4"/>
                </a:cubicBezTo>
                <a:cubicBezTo>
                  <a:pt x="39" y="4"/>
                  <a:pt x="39" y="4"/>
                  <a:pt x="39" y="4"/>
                </a:cubicBezTo>
                <a:cubicBezTo>
                  <a:pt x="40" y="4"/>
                  <a:pt x="40" y="4"/>
                  <a:pt x="40" y="5"/>
                </a:cubicBezTo>
                <a:cubicBezTo>
                  <a:pt x="40" y="5"/>
                  <a:pt x="40" y="5"/>
                  <a:pt x="40" y="5"/>
                </a:cubicBezTo>
                <a:cubicBezTo>
                  <a:pt x="40" y="5"/>
                  <a:pt x="40" y="5"/>
                  <a:pt x="39" y="5"/>
                </a:cubicBezTo>
                <a:close/>
                <a:moveTo>
                  <a:pt x="39" y="8"/>
                </a:moveTo>
                <a:cubicBezTo>
                  <a:pt x="7" y="8"/>
                  <a:pt x="7" y="8"/>
                  <a:pt x="7" y="8"/>
                </a:cubicBezTo>
                <a:cubicBezTo>
                  <a:pt x="6" y="8"/>
                  <a:pt x="6" y="7"/>
                  <a:pt x="6" y="7"/>
                </a:cubicBezTo>
                <a:cubicBezTo>
                  <a:pt x="6" y="7"/>
                  <a:pt x="6" y="7"/>
                  <a:pt x="6" y="7"/>
                </a:cubicBezTo>
                <a:cubicBezTo>
                  <a:pt x="6" y="6"/>
                  <a:pt x="6" y="6"/>
                  <a:pt x="7" y="6"/>
                </a:cubicBezTo>
                <a:cubicBezTo>
                  <a:pt x="39" y="6"/>
                  <a:pt x="39" y="6"/>
                  <a:pt x="39" y="6"/>
                </a:cubicBezTo>
                <a:cubicBezTo>
                  <a:pt x="40" y="6"/>
                  <a:pt x="40" y="6"/>
                  <a:pt x="40" y="7"/>
                </a:cubicBezTo>
                <a:cubicBezTo>
                  <a:pt x="40" y="7"/>
                  <a:pt x="40" y="7"/>
                  <a:pt x="40" y="7"/>
                </a:cubicBezTo>
                <a:cubicBezTo>
                  <a:pt x="40" y="7"/>
                  <a:pt x="40" y="8"/>
                  <a:pt x="39" y="8"/>
                </a:cubicBezTo>
                <a:close/>
                <a:moveTo>
                  <a:pt x="39" y="10"/>
                </a:moveTo>
                <a:cubicBezTo>
                  <a:pt x="7" y="10"/>
                  <a:pt x="7" y="10"/>
                  <a:pt x="7" y="10"/>
                </a:cubicBezTo>
                <a:cubicBezTo>
                  <a:pt x="6" y="10"/>
                  <a:pt x="6" y="10"/>
                  <a:pt x="6" y="9"/>
                </a:cubicBezTo>
                <a:cubicBezTo>
                  <a:pt x="6" y="9"/>
                  <a:pt x="6" y="9"/>
                  <a:pt x="6" y="9"/>
                </a:cubicBezTo>
                <a:cubicBezTo>
                  <a:pt x="6" y="9"/>
                  <a:pt x="6" y="8"/>
                  <a:pt x="7" y="8"/>
                </a:cubicBezTo>
                <a:cubicBezTo>
                  <a:pt x="39" y="8"/>
                  <a:pt x="39" y="8"/>
                  <a:pt x="39" y="8"/>
                </a:cubicBezTo>
                <a:cubicBezTo>
                  <a:pt x="40" y="8"/>
                  <a:pt x="40" y="9"/>
                  <a:pt x="40" y="9"/>
                </a:cubicBezTo>
                <a:cubicBezTo>
                  <a:pt x="40" y="9"/>
                  <a:pt x="40" y="9"/>
                  <a:pt x="40" y="9"/>
                </a:cubicBezTo>
                <a:cubicBezTo>
                  <a:pt x="40" y="10"/>
                  <a:pt x="40" y="10"/>
                  <a:pt x="39"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17423" name="Freeform 19"/>
          <p:cNvSpPr>
            <a:spLocks noEditPoints="1"/>
          </p:cNvSpPr>
          <p:nvPr/>
        </p:nvSpPr>
        <p:spPr bwMode="auto">
          <a:xfrm>
            <a:off x="6629934" y="5267527"/>
            <a:ext cx="203175" cy="289947"/>
          </a:xfrm>
          <a:custGeom>
            <a:avLst/>
            <a:gdLst>
              <a:gd name="T0" fmla="*/ 46066364 w 55"/>
              <a:gd name="T1" fmla="*/ 528671861 h 78"/>
              <a:gd name="T2" fmla="*/ 23034567 w 55"/>
              <a:gd name="T3" fmla="*/ 396503896 h 78"/>
              <a:gd name="T4" fmla="*/ 0 w 55"/>
              <a:gd name="T5" fmla="*/ 342081956 h 78"/>
              <a:gd name="T6" fmla="*/ 38390945 w 55"/>
              <a:gd name="T7" fmla="*/ 279886251 h 78"/>
              <a:gd name="T8" fmla="*/ 161236429 w 55"/>
              <a:gd name="T9" fmla="*/ 124394199 h 78"/>
              <a:gd name="T10" fmla="*/ 130523673 w 55"/>
              <a:gd name="T11" fmla="*/ 62195705 h 78"/>
              <a:gd name="T12" fmla="*/ 115170065 w 55"/>
              <a:gd name="T13" fmla="*/ 62195705 h 78"/>
              <a:gd name="T14" fmla="*/ 115170065 w 55"/>
              <a:gd name="T15" fmla="*/ 38871619 h 78"/>
              <a:gd name="T16" fmla="*/ 199627375 w 55"/>
              <a:gd name="T17" fmla="*/ 7773766 h 78"/>
              <a:gd name="T18" fmla="*/ 214980982 w 55"/>
              <a:gd name="T19" fmla="*/ 7773766 h 78"/>
              <a:gd name="T20" fmla="*/ 222659171 w 55"/>
              <a:gd name="T21" fmla="*/ 31097853 h 78"/>
              <a:gd name="T22" fmla="*/ 214980982 w 55"/>
              <a:gd name="T23" fmla="*/ 38871619 h 78"/>
              <a:gd name="T24" fmla="*/ 314794669 w 55"/>
              <a:gd name="T25" fmla="*/ 326531636 h 78"/>
              <a:gd name="T26" fmla="*/ 314794669 w 55"/>
              <a:gd name="T27" fmla="*/ 334308190 h 78"/>
              <a:gd name="T28" fmla="*/ 307116480 w 55"/>
              <a:gd name="T29" fmla="*/ 365406043 h 78"/>
              <a:gd name="T30" fmla="*/ 268728305 w 55"/>
              <a:gd name="T31" fmla="*/ 357632277 h 78"/>
              <a:gd name="T32" fmla="*/ 253371927 w 55"/>
              <a:gd name="T33" fmla="*/ 349855722 h 78"/>
              <a:gd name="T34" fmla="*/ 245693738 w 55"/>
              <a:gd name="T35" fmla="*/ 349855722 h 78"/>
              <a:gd name="T36" fmla="*/ 176592807 w 55"/>
              <a:gd name="T37" fmla="*/ 209913991 h 78"/>
              <a:gd name="T38" fmla="*/ 107491876 w 55"/>
              <a:gd name="T39" fmla="*/ 318757870 h 78"/>
              <a:gd name="T40" fmla="*/ 99813687 w 55"/>
              <a:gd name="T41" fmla="*/ 380953575 h 78"/>
              <a:gd name="T42" fmla="*/ 176592807 w 55"/>
              <a:gd name="T43" fmla="*/ 528671861 h 78"/>
              <a:gd name="T44" fmla="*/ 383895600 w 55"/>
              <a:gd name="T45" fmla="*/ 528671861 h 78"/>
              <a:gd name="T46" fmla="*/ 414608356 w 55"/>
              <a:gd name="T47" fmla="*/ 575320034 h 78"/>
              <a:gd name="T48" fmla="*/ 46066364 w 55"/>
              <a:gd name="T49" fmla="*/ 606417887 h 78"/>
              <a:gd name="T50" fmla="*/ 23034567 w 55"/>
              <a:gd name="T51" fmla="*/ 559769714 h 78"/>
              <a:gd name="T52" fmla="*/ 53744553 w 55"/>
              <a:gd name="T53" fmla="*/ 318757870 h 78"/>
              <a:gd name="T54" fmla="*/ 53744553 w 55"/>
              <a:gd name="T55" fmla="*/ 373179809 h 78"/>
              <a:gd name="T56" fmla="*/ 53744553 w 55"/>
              <a:gd name="T57" fmla="*/ 318757870 h 78"/>
              <a:gd name="T58" fmla="*/ 391573789 w 55"/>
              <a:gd name="T59" fmla="*/ 349855722 h 78"/>
              <a:gd name="T60" fmla="*/ 414608356 w 55"/>
              <a:gd name="T61" fmla="*/ 373179809 h 78"/>
              <a:gd name="T62" fmla="*/ 238015549 w 55"/>
              <a:gd name="T63" fmla="*/ 458699601 h 78"/>
              <a:gd name="T64" fmla="*/ 207305564 w 55"/>
              <a:gd name="T65" fmla="*/ 443152069 h 7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5" h="78">
                <a:moveTo>
                  <a:pt x="6" y="68"/>
                </a:moveTo>
                <a:cubicBezTo>
                  <a:pt x="6" y="68"/>
                  <a:pt x="6" y="68"/>
                  <a:pt x="6" y="68"/>
                </a:cubicBezTo>
                <a:cubicBezTo>
                  <a:pt x="8" y="68"/>
                  <a:pt x="8" y="67"/>
                  <a:pt x="8" y="66"/>
                </a:cubicBezTo>
                <a:cubicBezTo>
                  <a:pt x="5" y="61"/>
                  <a:pt x="3" y="56"/>
                  <a:pt x="3" y="51"/>
                </a:cubicBezTo>
                <a:cubicBezTo>
                  <a:pt x="3" y="51"/>
                  <a:pt x="2" y="50"/>
                  <a:pt x="2" y="49"/>
                </a:cubicBezTo>
                <a:cubicBezTo>
                  <a:pt x="0" y="48"/>
                  <a:pt x="0" y="46"/>
                  <a:pt x="0" y="44"/>
                </a:cubicBezTo>
                <a:cubicBezTo>
                  <a:pt x="0" y="41"/>
                  <a:pt x="1" y="39"/>
                  <a:pt x="3" y="38"/>
                </a:cubicBezTo>
                <a:cubicBezTo>
                  <a:pt x="4" y="37"/>
                  <a:pt x="4" y="37"/>
                  <a:pt x="5" y="36"/>
                </a:cubicBezTo>
                <a:cubicBezTo>
                  <a:pt x="7" y="28"/>
                  <a:pt x="13" y="22"/>
                  <a:pt x="20" y="18"/>
                </a:cubicBezTo>
                <a:cubicBezTo>
                  <a:pt x="21" y="17"/>
                  <a:pt x="21" y="17"/>
                  <a:pt x="21" y="16"/>
                </a:cubicBezTo>
                <a:cubicBezTo>
                  <a:pt x="18" y="9"/>
                  <a:pt x="18" y="9"/>
                  <a:pt x="18" y="9"/>
                </a:cubicBezTo>
                <a:cubicBezTo>
                  <a:pt x="18" y="8"/>
                  <a:pt x="17" y="8"/>
                  <a:pt x="17" y="8"/>
                </a:cubicBezTo>
                <a:cubicBezTo>
                  <a:pt x="16" y="9"/>
                  <a:pt x="16" y="9"/>
                  <a:pt x="16" y="9"/>
                </a:cubicBezTo>
                <a:cubicBezTo>
                  <a:pt x="16" y="9"/>
                  <a:pt x="15" y="9"/>
                  <a:pt x="15" y="8"/>
                </a:cubicBezTo>
                <a:cubicBezTo>
                  <a:pt x="14" y="6"/>
                  <a:pt x="14" y="6"/>
                  <a:pt x="14" y="6"/>
                </a:cubicBezTo>
                <a:cubicBezTo>
                  <a:pt x="14" y="6"/>
                  <a:pt x="14" y="5"/>
                  <a:pt x="15" y="5"/>
                </a:cubicBezTo>
                <a:cubicBezTo>
                  <a:pt x="16" y="4"/>
                  <a:pt x="16" y="4"/>
                  <a:pt x="16" y="4"/>
                </a:cubicBezTo>
                <a:cubicBezTo>
                  <a:pt x="26" y="1"/>
                  <a:pt x="26" y="1"/>
                  <a:pt x="26" y="1"/>
                </a:cubicBezTo>
                <a:cubicBezTo>
                  <a:pt x="27" y="0"/>
                  <a:pt x="27" y="0"/>
                  <a:pt x="27" y="0"/>
                </a:cubicBezTo>
                <a:cubicBezTo>
                  <a:pt x="28" y="0"/>
                  <a:pt x="28" y="0"/>
                  <a:pt x="28" y="1"/>
                </a:cubicBezTo>
                <a:cubicBezTo>
                  <a:pt x="29" y="3"/>
                  <a:pt x="29" y="3"/>
                  <a:pt x="29" y="3"/>
                </a:cubicBezTo>
                <a:cubicBezTo>
                  <a:pt x="29" y="3"/>
                  <a:pt x="29" y="4"/>
                  <a:pt x="29" y="4"/>
                </a:cubicBezTo>
                <a:cubicBezTo>
                  <a:pt x="28" y="4"/>
                  <a:pt x="28" y="4"/>
                  <a:pt x="28" y="4"/>
                </a:cubicBezTo>
                <a:cubicBezTo>
                  <a:pt x="28" y="4"/>
                  <a:pt x="27" y="5"/>
                  <a:pt x="28" y="5"/>
                </a:cubicBezTo>
                <a:cubicBezTo>
                  <a:pt x="42" y="41"/>
                  <a:pt x="42" y="41"/>
                  <a:pt x="42" y="41"/>
                </a:cubicBezTo>
                <a:cubicBezTo>
                  <a:pt x="42" y="41"/>
                  <a:pt x="42" y="42"/>
                  <a:pt x="41" y="42"/>
                </a:cubicBezTo>
                <a:cubicBezTo>
                  <a:pt x="41" y="42"/>
                  <a:pt x="41" y="42"/>
                  <a:pt x="41" y="42"/>
                </a:cubicBezTo>
                <a:cubicBezTo>
                  <a:pt x="41" y="42"/>
                  <a:pt x="41" y="43"/>
                  <a:pt x="41" y="43"/>
                </a:cubicBezTo>
                <a:cubicBezTo>
                  <a:pt x="41" y="44"/>
                  <a:pt x="41" y="44"/>
                  <a:pt x="41" y="44"/>
                </a:cubicBezTo>
                <a:cubicBezTo>
                  <a:pt x="42" y="45"/>
                  <a:pt x="41" y="46"/>
                  <a:pt x="40" y="47"/>
                </a:cubicBezTo>
                <a:cubicBezTo>
                  <a:pt x="37" y="48"/>
                  <a:pt x="37" y="48"/>
                  <a:pt x="37" y="48"/>
                </a:cubicBezTo>
                <a:cubicBezTo>
                  <a:pt x="36" y="48"/>
                  <a:pt x="35" y="47"/>
                  <a:pt x="35" y="46"/>
                </a:cubicBezTo>
                <a:cubicBezTo>
                  <a:pt x="34" y="45"/>
                  <a:pt x="34" y="45"/>
                  <a:pt x="34" y="45"/>
                </a:cubicBezTo>
                <a:cubicBezTo>
                  <a:pt x="34" y="45"/>
                  <a:pt x="34" y="45"/>
                  <a:pt x="33" y="45"/>
                </a:cubicBezTo>
                <a:cubicBezTo>
                  <a:pt x="33" y="45"/>
                  <a:pt x="33" y="45"/>
                  <a:pt x="33" y="45"/>
                </a:cubicBezTo>
                <a:cubicBezTo>
                  <a:pt x="33" y="45"/>
                  <a:pt x="32" y="45"/>
                  <a:pt x="32" y="45"/>
                </a:cubicBezTo>
                <a:cubicBezTo>
                  <a:pt x="26" y="28"/>
                  <a:pt x="26" y="28"/>
                  <a:pt x="26" y="28"/>
                </a:cubicBezTo>
                <a:cubicBezTo>
                  <a:pt x="25" y="27"/>
                  <a:pt x="24" y="27"/>
                  <a:pt x="23" y="27"/>
                </a:cubicBezTo>
                <a:cubicBezTo>
                  <a:pt x="19" y="30"/>
                  <a:pt x="16" y="34"/>
                  <a:pt x="14" y="38"/>
                </a:cubicBezTo>
                <a:cubicBezTo>
                  <a:pt x="14" y="39"/>
                  <a:pt x="14" y="40"/>
                  <a:pt x="14" y="41"/>
                </a:cubicBezTo>
                <a:cubicBezTo>
                  <a:pt x="15" y="42"/>
                  <a:pt x="15" y="43"/>
                  <a:pt x="15" y="44"/>
                </a:cubicBezTo>
                <a:cubicBezTo>
                  <a:pt x="15" y="46"/>
                  <a:pt x="14" y="48"/>
                  <a:pt x="13" y="49"/>
                </a:cubicBezTo>
                <a:cubicBezTo>
                  <a:pt x="13" y="50"/>
                  <a:pt x="12" y="51"/>
                  <a:pt x="13" y="52"/>
                </a:cubicBezTo>
                <a:cubicBezTo>
                  <a:pt x="14" y="58"/>
                  <a:pt x="17" y="64"/>
                  <a:pt x="23" y="68"/>
                </a:cubicBezTo>
                <a:cubicBezTo>
                  <a:pt x="24" y="68"/>
                  <a:pt x="24" y="68"/>
                  <a:pt x="25" y="68"/>
                </a:cubicBezTo>
                <a:cubicBezTo>
                  <a:pt x="50" y="68"/>
                  <a:pt x="50" y="68"/>
                  <a:pt x="50" y="68"/>
                </a:cubicBezTo>
                <a:cubicBezTo>
                  <a:pt x="52" y="68"/>
                  <a:pt x="54" y="70"/>
                  <a:pt x="54" y="72"/>
                </a:cubicBezTo>
                <a:cubicBezTo>
                  <a:pt x="54" y="74"/>
                  <a:pt x="54" y="74"/>
                  <a:pt x="54" y="74"/>
                </a:cubicBezTo>
                <a:cubicBezTo>
                  <a:pt x="54" y="76"/>
                  <a:pt x="52" y="78"/>
                  <a:pt x="50" y="78"/>
                </a:cubicBezTo>
                <a:cubicBezTo>
                  <a:pt x="6" y="78"/>
                  <a:pt x="6" y="78"/>
                  <a:pt x="6" y="78"/>
                </a:cubicBezTo>
                <a:cubicBezTo>
                  <a:pt x="4" y="78"/>
                  <a:pt x="3" y="76"/>
                  <a:pt x="3" y="74"/>
                </a:cubicBezTo>
                <a:cubicBezTo>
                  <a:pt x="3" y="72"/>
                  <a:pt x="3" y="72"/>
                  <a:pt x="3" y="72"/>
                </a:cubicBezTo>
                <a:cubicBezTo>
                  <a:pt x="3" y="70"/>
                  <a:pt x="4" y="68"/>
                  <a:pt x="6" y="68"/>
                </a:cubicBezTo>
                <a:close/>
                <a:moveTo>
                  <a:pt x="7" y="41"/>
                </a:moveTo>
                <a:cubicBezTo>
                  <a:pt x="9" y="41"/>
                  <a:pt x="11" y="42"/>
                  <a:pt x="11" y="44"/>
                </a:cubicBezTo>
                <a:cubicBezTo>
                  <a:pt x="11" y="46"/>
                  <a:pt x="9" y="48"/>
                  <a:pt x="7" y="48"/>
                </a:cubicBezTo>
                <a:cubicBezTo>
                  <a:pt x="5" y="48"/>
                  <a:pt x="4" y="46"/>
                  <a:pt x="4" y="44"/>
                </a:cubicBezTo>
                <a:cubicBezTo>
                  <a:pt x="4" y="42"/>
                  <a:pt x="5" y="41"/>
                  <a:pt x="7" y="41"/>
                </a:cubicBezTo>
                <a:close/>
                <a:moveTo>
                  <a:pt x="28" y="54"/>
                </a:moveTo>
                <a:cubicBezTo>
                  <a:pt x="51" y="45"/>
                  <a:pt x="51" y="45"/>
                  <a:pt x="51" y="45"/>
                </a:cubicBezTo>
                <a:cubicBezTo>
                  <a:pt x="52" y="45"/>
                  <a:pt x="53" y="45"/>
                  <a:pt x="54" y="46"/>
                </a:cubicBezTo>
                <a:cubicBezTo>
                  <a:pt x="54" y="48"/>
                  <a:pt x="54" y="48"/>
                  <a:pt x="54" y="48"/>
                </a:cubicBezTo>
                <a:cubicBezTo>
                  <a:pt x="55" y="49"/>
                  <a:pt x="54" y="50"/>
                  <a:pt x="53" y="50"/>
                </a:cubicBezTo>
                <a:cubicBezTo>
                  <a:pt x="31" y="59"/>
                  <a:pt x="31" y="59"/>
                  <a:pt x="31" y="59"/>
                </a:cubicBezTo>
                <a:cubicBezTo>
                  <a:pt x="30" y="60"/>
                  <a:pt x="28" y="59"/>
                  <a:pt x="28" y="58"/>
                </a:cubicBezTo>
                <a:cubicBezTo>
                  <a:pt x="27" y="57"/>
                  <a:pt x="27" y="57"/>
                  <a:pt x="27" y="57"/>
                </a:cubicBezTo>
                <a:cubicBezTo>
                  <a:pt x="27" y="56"/>
                  <a:pt x="27" y="55"/>
                  <a:pt x="28" y="5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17424" name="Freeform 20"/>
          <p:cNvSpPr>
            <a:spLocks noEditPoints="1"/>
          </p:cNvSpPr>
          <p:nvPr/>
        </p:nvSpPr>
        <p:spPr bwMode="auto">
          <a:xfrm>
            <a:off x="6574908" y="4154298"/>
            <a:ext cx="306879" cy="315344"/>
          </a:xfrm>
          <a:custGeom>
            <a:avLst/>
            <a:gdLst>
              <a:gd name="T0" fmla="*/ 446104344 w 83"/>
              <a:gd name="T1" fmla="*/ 216829294 h 85"/>
              <a:gd name="T2" fmla="*/ 269200706 w 83"/>
              <a:gd name="T3" fmla="*/ 108414647 h 85"/>
              <a:gd name="T4" fmla="*/ 153829371 w 83"/>
              <a:gd name="T5" fmla="*/ 263293509 h 85"/>
              <a:gd name="T6" fmla="*/ 253819710 w 83"/>
              <a:gd name="T7" fmla="*/ 116159147 h 85"/>
              <a:gd name="T8" fmla="*/ 261510208 w 83"/>
              <a:gd name="T9" fmla="*/ 123903646 h 85"/>
              <a:gd name="T10" fmla="*/ 176903638 w 83"/>
              <a:gd name="T11" fmla="*/ 317499441 h 85"/>
              <a:gd name="T12" fmla="*/ 269200706 w 83"/>
              <a:gd name="T13" fmla="*/ 433658587 h 85"/>
              <a:gd name="T14" fmla="*/ 176903638 w 83"/>
              <a:gd name="T15" fmla="*/ 425914088 h 85"/>
              <a:gd name="T16" fmla="*/ 153829371 w 83"/>
              <a:gd name="T17" fmla="*/ 402683372 h 85"/>
              <a:gd name="T18" fmla="*/ 338423507 w 83"/>
              <a:gd name="T19" fmla="*/ 495609019 h 85"/>
              <a:gd name="T20" fmla="*/ 169213140 w 83"/>
              <a:gd name="T21" fmla="*/ 487867302 h 85"/>
              <a:gd name="T22" fmla="*/ 169213140 w 83"/>
              <a:gd name="T23" fmla="*/ 441403087 h 85"/>
              <a:gd name="T24" fmla="*/ 515327145 w 83"/>
              <a:gd name="T25" fmla="*/ 317499441 h 85"/>
              <a:gd name="T26" fmla="*/ 499946149 w 83"/>
              <a:gd name="T27" fmla="*/ 356219156 h 85"/>
              <a:gd name="T28" fmla="*/ 415339579 w 83"/>
              <a:gd name="T29" fmla="*/ 387194372 h 85"/>
              <a:gd name="T30" fmla="*/ 307658742 w 83"/>
              <a:gd name="T31" fmla="*/ 85183931 h 85"/>
              <a:gd name="T32" fmla="*/ 438413846 w 83"/>
              <a:gd name="T33" fmla="*/ 185854078 h 85"/>
              <a:gd name="T34" fmla="*/ 399955810 w 83"/>
              <a:gd name="T35" fmla="*/ 309757724 h 85"/>
              <a:gd name="T36" fmla="*/ 399955810 w 83"/>
              <a:gd name="T37" fmla="*/ 309757724 h 85"/>
              <a:gd name="T38" fmla="*/ 261510208 w 83"/>
              <a:gd name="T39" fmla="*/ 332988440 h 85"/>
              <a:gd name="T40" fmla="*/ 446104344 w 83"/>
              <a:gd name="T41" fmla="*/ 472378303 h 85"/>
              <a:gd name="T42" fmla="*/ 69222801 w 83"/>
              <a:gd name="T43" fmla="*/ 263293509 h 85"/>
              <a:gd name="T44" fmla="*/ 253819710 w 83"/>
              <a:gd name="T45" fmla="*/ 77439431 h 85"/>
              <a:gd name="T46" fmla="*/ 507636647 w 83"/>
              <a:gd name="T47" fmla="*/ 139389863 h 85"/>
              <a:gd name="T48" fmla="*/ 584552719 w 83"/>
              <a:gd name="T49" fmla="*/ 363963656 h 85"/>
              <a:gd name="T50" fmla="*/ 576859448 w 83"/>
              <a:gd name="T51" fmla="*/ 363963656 h 85"/>
              <a:gd name="T52" fmla="*/ 561478452 w 83"/>
              <a:gd name="T53" fmla="*/ 302013224 h 85"/>
              <a:gd name="T54" fmla="*/ 523020416 w 83"/>
              <a:gd name="T55" fmla="*/ 193598578 h 85"/>
              <a:gd name="T56" fmla="*/ 523020416 w 83"/>
              <a:gd name="T57" fmla="*/ 286524225 h 85"/>
              <a:gd name="T58" fmla="*/ 399955810 w 83"/>
              <a:gd name="T59" fmla="*/ 549817734 h 85"/>
              <a:gd name="T60" fmla="*/ 446104344 w 83"/>
              <a:gd name="T61" fmla="*/ 511098018 h 85"/>
              <a:gd name="T62" fmla="*/ 538401412 w 83"/>
              <a:gd name="T63" fmla="*/ 410427871 h 85"/>
              <a:gd name="T64" fmla="*/ 446104344 w 83"/>
              <a:gd name="T65" fmla="*/ 472378303 h 85"/>
              <a:gd name="T66" fmla="*/ 130755104 w 83"/>
              <a:gd name="T67" fmla="*/ 379452655 h 85"/>
              <a:gd name="T68" fmla="*/ 92297068 w 83"/>
              <a:gd name="T69" fmla="*/ 294268725 h 85"/>
              <a:gd name="T70" fmla="*/ 115371335 w 83"/>
              <a:gd name="T71" fmla="*/ 418172371 h 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3" h="85">
                <a:moveTo>
                  <a:pt x="58" y="27"/>
                </a:moveTo>
                <a:cubicBezTo>
                  <a:pt x="58" y="27"/>
                  <a:pt x="58" y="28"/>
                  <a:pt x="58" y="28"/>
                </a:cubicBezTo>
                <a:cubicBezTo>
                  <a:pt x="58" y="29"/>
                  <a:pt x="58" y="29"/>
                  <a:pt x="57" y="29"/>
                </a:cubicBezTo>
                <a:cubicBezTo>
                  <a:pt x="51" y="22"/>
                  <a:pt x="44" y="17"/>
                  <a:pt x="35" y="14"/>
                </a:cubicBezTo>
                <a:cubicBezTo>
                  <a:pt x="21" y="10"/>
                  <a:pt x="12" y="19"/>
                  <a:pt x="19" y="34"/>
                </a:cubicBezTo>
                <a:cubicBezTo>
                  <a:pt x="19" y="35"/>
                  <a:pt x="20" y="35"/>
                  <a:pt x="20" y="34"/>
                </a:cubicBezTo>
                <a:cubicBezTo>
                  <a:pt x="22" y="28"/>
                  <a:pt x="25" y="22"/>
                  <a:pt x="30" y="16"/>
                </a:cubicBezTo>
                <a:cubicBezTo>
                  <a:pt x="30" y="15"/>
                  <a:pt x="32" y="15"/>
                  <a:pt x="33" y="15"/>
                </a:cubicBezTo>
                <a:cubicBezTo>
                  <a:pt x="33" y="15"/>
                  <a:pt x="33" y="15"/>
                  <a:pt x="33" y="15"/>
                </a:cubicBezTo>
                <a:cubicBezTo>
                  <a:pt x="34" y="15"/>
                  <a:pt x="34" y="16"/>
                  <a:pt x="34" y="16"/>
                </a:cubicBezTo>
                <a:cubicBezTo>
                  <a:pt x="28" y="22"/>
                  <a:pt x="25" y="31"/>
                  <a:pt x="22" y="38"/>
                </a:cubicBezTo>
                <a:cubicBezTo>
                  <a:pt x="22" y="39"/>
                  <a:pt x="22" y="40"/>
                  <a:pt x="23" y="41"/>
                </a:cubicBezTo>
                <a:cubicBezTo>
                  <a:pt x="26" y="46"/>
                  <a:pt x="30" y="51"/>
                  <a:pt x="35" y="55"/>
                </a:cubicBezTo>
                <a:cubicBezTo>
                  <a:pt x="35" y="55"/>
                  <a:pt x="35" y="56"/>
                  <a:pt x="35" y="56"/>
                </a:cubicBezTo>
                <a:cubicBezTo>
                  <a:pt x="31" y="56"/>
                  <a:pt x="28" y="56"/>
                  <a:pt x="25" y="56"/>
                </a:cubicBezTo>
                <a:cubicBezTo>
                  <a:pt x="24" y="56"/>
                  <a:pt x="24" y="55"/>
                  <a:pt x="23" y="55"/>
                </a:cubicBezTo>
                <a:cubicBezTo>
                  <a:pt x="22" y="54"/>
                  <a:pt x="22" y="53"/>
                  <a:pt x="21" y="52"/>
                </a:cubicBezTo>
                <a:cubicBezTo>
                  <a:pt x="20" y="52"/>
                  <a:pt x="20" y="52"/>
                  <a:pt x="20" y="52"/>
                </a:cubicBezTo>
                <a:cubicBezTo>
                  <a:pt x="19" y="72"/>
                  <a:pt x="32" y="78"/>
                  <a:pt x="45" y="65"/>
                </a:cubicBezTo>
                <a:cubicBezTo>
                  <a:pt x="45" y="65"/>
                  <a:pt x="45" y="64"/>
                  <a:pt x="44" y="64"/>
                </a:cubicBezTo>
                <a:cubicBezTo>
                  <a:pt x="37" y="66"/>
                  <a:pt x="30" y="66"/>
                  <a:pt x="25" y="65"/>
                </a:cubicBezTo>
                <a:cubicBezTo>
                  <a:pt x="24" y="65"/>
                  <a:pt x="23" y="64"/>
                  <a:pt x="22" y="63"/>
                </a:cubicBezTo>
                <a:cubicBezTo>
                  <a:pt x="22" y="61"/>
                  <a:pt x="21" y="59"/>
                  <a:pt x="21" y="57"/>
                </a:cubicBezTo>
                <a:cubicBezTo>
                  <a:pt x="21" y="57"/>
                  <a:pt x="21" y="56"/>
                  <a:pt x="22" y="57"/>
                </a:cubicBezTo>
                <a:cubicBezTo>
                  <a:pt x="36" y="60"/>
                  <a:pt x="59" y="54"/>
                  <a:pt x="69" y="44"/>
                </a:cubicBezTo>
                <a:cubicBezTo>
                  <a:pt x="68" y="43"/>
                  <a:pt x="68" y="42"/>
                  <a:pt x="67" y="41"/>
                </a:cubicBezTo>
                <a:cubicBezTo>
                  <a:pt x="67" y="41"/>
                  <a:pt x="66" y="41"/>
                  <a:pt x="66" y="41"/>
                </a:cubicBezTo>
                <a:cubicBezTo>
                  <a:pt x="66" y="43"/>
                  <a:pt x="65" y="44"/>
                  <a:pt x="65" y="46"/>
                </a:cubicBezTo>
                <a:cubicBezTo>
                  <a:pt x="62" y="48"/>
                  <a:pt x="59" y="49"/>
                  <a:pt x="55" y="51"/>
                </a:cubicBezTo>
                <a:cubicBezTo>
                  <a:pt x="55" y="51"/>
                  <a:pt x="54" y="50"/>
                  <a:pt x="54" y="50"/>
                </a:cubicBezTo>
                <a:cubicBezTo>
                  <a:pt x="55" y="49"/>
                  <a:pt x="55" y="48"/>
                  <a:pt x="56" y="46"/>
                </a:cubicBezTo>
                <a:cubicBezTo>
                  <a:pt x="67" y="17"/>
                  <a:pt x="54" y="2"/>
                  <a:pt x="40" y="11"/>
                </a:cubicBezTo>
                <a:cubicBezTo>
                  <a:pt x="39" y="11"/>
                  <a:pt x="39" y="12"/>
                  <a:pt x="40" y="12"/>
                </a:cubicBezTo>
                <a:cubicBezTo>
                  <a:pt x="46" y="15"/>
                  <a:pt x="52" y="19"/>
                  <a:pt x="57" y="24"/>
                </a:cubicBezTo>
                <a:cubicBezTo>
                  <a:pt x="58" y="25"/>
                  <a:pt x="58" y="26"/>
                  <a:pt x="58" y="27"/>
                </a:cubicBezTo>
                <a:close/>
                <a:moveTo>
                  <a:pt x="52" y="40"/>
                </a:moveTo>
                <a:cubicBezTo>
                  <a:pt x="53" y="55"/>
                  <a:pt x="31" y="55"/>
                  <a:pt x="31" y="41"/>
                </a:cubicBezTo>
                <a:cubicBezTo>
                  <a:pt x="31" y="28"/>
                  <a:pt x="51" y="27"/>
                  <a:pt x="52" y="40"/>
                </a:cubicBezTo>
                <a:close/>
                <a:moveTo>
                  <a:pt x="44" y="43"/>
                </a:moveTo>
                <a:cubicBezTo>
                  <a:pt x="44" y="49"/>
                  <a:pt x="34" y="50"/>
                  <a:pt x="34" y="43"/>
                </a:cubicBezTo>
                <a:cubicBezTo>
                  <a:pt x="34" y="37"/>
                  <a:pt x="43" y="37"/>
                  <a:pt x="44" y="43"/>
                </a:cubicBezTo>
                <a:close/>
                <a:moveTo>
                  <a:pt x="58" y="61"/>
                </a:moveTo>
                <a:cubicBezTo>
                  <a:pt x="44" y="85"/>
                  <a:pt x="22" y="83"/>
                  <a:pt x="17" y="63"/>
                </a:cubicBezTo>
                <a:cubicBezTo>
                  <a:pt x="4" y="58"/>
                  <a:pt x="0" y="45"/>
                  <a:pt x="9" y="34"/>
                </a:cubicBezTo>
                <a:cubicBezTo>
                  <a:pt x="10" y="33"/>
                  <a:pt x="10" y="32"/>
                  <a:pt x="10" y="31"/>
                </a:cubicBezTo>
                <a:cubicBezTo>
                  <a:pt x="7" y="16"/>
                  <a:pt x="18" y="7"/>
                  <a:pt x="33" y="10"/>
                </a:cubicBezTo>
                <a:cubicBezTo>
                  <a:pt x="34" y="10"/>
                  <a:pt x="35" y="10"/>
                  <a:pt x="36" y="9"/>
                </a:cubicBezTo>
                <a:cubicBezTo>
                  <a:pt x="48" y="0"/>
                  <a:pt x="62" y="4"/>
                  <a:pt x="66" y="18"/>
                </a:cubicBezTo>
                <a:cubicBezTo>
                  <a:pt x="67" y="19"/>
                  <a:pt x="67" y="19"/>
                  <a:pt x="68" y="20"/>
                </a:cubicBezTo>
                <a:cubicBezTo>
                  <a:pt x="80" y="25"/>
                  <a:pt x="83" y="37"/>
                  <a:pt x="76" y="47"/>
                </a:cubicBezTo>
                <a:cubicBezTo>
                  <a:pt x="76" y="47"/>
                  <a:pt x="75" y="47"/>
                  <a:pt x="75" y="47"/>
                </a:cubicBezTo>
                <a:cubicBezTo>
                  <a:pt x="75" y="47"/>
                  <a:pt x="75" y="47"/>
                  <a:pt x="75" y="47"/>
                </a:cubicBezTo>
                <a:cubicBezTo>
                  <a:pt x="74" y="45"/>
                  <a:pt x="73" y="43"/>
                  <a:pt x="73" y="42"/>
                </a:cubicBezTo>
                <a:cubicBezTo>
                  <a:pt x="72" y="41"/>
                  <a:pt x="72" y="40"/>
                  <a:pt x="73" y="39"/>
                </a:cubicBezTo>
                <a:cubicBezTo>
                  <a:pt x="75" y="33"/>
                  <a:pt x="74" y="28"/>
                  <a:pt x="69" y="24"/>
                </a:cubicBezTo>
                <a:cubicBezTo>
                  <a:pt x="68" y="24"/>
                  <a:pt x="68" y="24"/>
                  <a:pt x="68" y="25"/>
                </a:cubicBezTo>
                <a:cubicBezTo>
                  <a:pt x="68" y="27"/>
                  <a:pt x="68" y="30"/>
                  <a:pt x="67" y="34"/>
                </a:cubicBezTo>
                <a:cubicBezTo>
                  <a:pt x="67" y="35"/>
                  <a:pt x="67" y="36"/>
                  <a:pt x="68" y="37"/>
                </a:cubicBezTo>
                <a:cubicBezTo>
                  <a:pt x="82" y="58"/>
                  <a:pt x="71" y="76"/>
                  <a:pt x="52" y="72"/>
                </a:cubicBezTo>
                <a:cubicBezTo>
                  <a:pt x="52" y="72"/>
                  <a:pt x="51" y="72"/>
                  <a:pt x="52" y="71"/>
                </a:cubicBezTo>
                <a:cubicBezTo>
                  <a:pt x="53" y="70"/>
                  <a:pt x="54" y="68"/>
                  <a:pt x="55" y="67"/>
                </a:cubicBezTo>
                <a:cubicBezTo>
                  <a:pt x="56" y="66"/>
                  <a:pt x="57" y="66"/>
                  <a:pt x="58" y="66"/>
                </a:cubicBezTo>
                <a:cubicBezTo>
                  <a:pt x="66" y="66"/>
                  <a:pt x="71" y="61"/>
                  <a:pt x="71" y="54"/>
                </a:cubicBezTo>
                <a:cubicBezTo>
                  <a:pt x="71" y="53"/>
                  <a:pt x="70" y="53"/>
                  <a:pt x="70" y="53"/>
                </a:cubicBezTo>
                <a:cubicBezTo>
                  <a:pt x="67" y="55"/>
                  <a:pt x="64" y="57"/>
                  <a:pt x="60" y="59"/>
                </a:cubicBezTo>
                <a:cubicBezTo>
                  <a:pt x="59" y="60"/>
                  <a:pt x="58" y="60"/>
                  <a:pt x="58" y="61"/>
                </a:cubicBezTo>
                <a:close/>
                <a:moveTo>
                  <a:pt x="16" y="53"/>
                </a:moveTo>
                <a:cubicBezTo>
                  <a:pt x="16" y="52"/>
                  <a:pt x="16" y="50"/>
                  <a:pt x="17" y="49"/>
                </a:cubicBezTo>
                <a:cubicBezTo>
                  <a:pt x="17" y="48"/>
                  <a:pt x="17" y="47"/>
                  <a:pt x="16" y="46"/>
                </a:cubicBezTo>
                <a:cubicBezTo>
                  <a:pt x="14" y="43"/>
                  <a:pt x="13" y="40"/>
                  <a:pt x="12" y="38"/>
                </a:cubicBezTo>
                <a:cubicBezTo>
                  <a:pt x="12" y="37"/>
                  <a:pt x="11" y="37"/>
                  <a:pt x="11" y="38"/>
                </a:cubicBezTo>
                <a:cubicBezTo>
                  <a:pt x="7" y="44"/>
                  <a:pt x="9" y="50"/>
                  <a:pt x="15" y="54"/>
                </a:cubicBezTo>
                <a:cubicBezTo>
                  <a:pt x="16" y="54"/>
                  <a:pt x="16" y="54"/>
                  <a:pt x="16" y="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17425" name="Freeform 21"/>
          <p:cNvSpPr>
            <a:spLocks noEditPoints="1"/>
          </p:cNvSpPr>
          <p:nvPr/>
        </p:nvSpPr>
        <p:spPr bwMode="auto">
          <a:xfrm>
            <a:off x="1391832" y="5259062"/>
            <a:ext cx="304762" cy="304762"/>
          </a:xfrm>
          <a:custGeom>
            <a:avLst/>
            <a:gdLst>
              <a:gd name="T0" fmla="*/ 637292195 w 82"/>
              <a:gd name="T1" fmla="*/ 318646098 h 82"/>
              <a:gd name="T2" fmla="*/ 0 w 82"/>
              <a:gd name="T3" fmla="*/ 318646098 h 82"/>
              <a:gd name="T4" fmla="*/ 489627746 w 82"/>
              <a:gd name="T5" fmla="*/ 334190898 h 82"/>
              <a:gd name="T6" fmla="*/ 520714559 w 82"/>
              <a:gd name="T7" fmla="*/ 272014485 h 82"/>
              <a:gd name="T8" fmla="*/ 575118571 w 82"/>
              <a:gd name="T9" fmla="*/ 303101298 h 82"/>
              <a:gd name="T10" fmla="*/ 590660583 w 82"/>
              <a:gd name="T11" fmla="*/ 256472473 h 82"/>
              <a:gd name="T12" fmla="*/ 590660583 w 82"/>
              <a:gd name="T13" fmla="*/ 318646098 h 82"/>
              <a:gd name="T14" fmla="*/ 590660583 w 82"/>
              <a:gd name="T15" fmla="*/ 341960510 h 82"/>
              <a:gd name="T16" fmla="*/ 590660583 w 82"/>
              <a:gd name="T17" fmla="*/ 357505310 h 82"/>
              <a:gd name="T18" fmla="*/ 582888183 w 82"/>
              <a:gd name="T19" fmla="*/ 357505310 h 82"/>
              <a:gd name="T20" fmla="*/ 559573771 w 82"/>
              <a:gd name="T21" fmla="*/ 341960510 h 82"/>
              <a:gd name="T22" fmla="*/ 559573771 w 82"/>
              <a:gd name="T23" fmla="*/ 365277710 h 82"/>
              <a:gd name="T24" fmla="*/ 582888183 w 82"/>
              <a:gd name="T25" fmla="*/ 380819722 h 82"/>
              <a:gd name="T26" fmla="*/ 318646098 w 82"/>
              <a:gd name="T27" fmla="*/ 590660583 h 82"/>
              <a:gd name="T28" fmla="*/ 318646098 w 82"/>
              <a:gd name="T29" fmla="*/ 38859212 h 82"/>
              <a:gd name="T30" fmla="*/ 404136922 w 82"/>
              <a:gd name="T31" fmla="*/ 62173624 h 82"/>
              <a:gd name="T32" fmla="*/ 287559285 w 82"/>
              <a:gd name="T33" fmla="*/ 116577637 h 82"/>
              <a:gd name="T34" fmla="*/ 233155273 w 82"/>
              <a:gd name="T35" fmla="*/ 132122437 h 82"/>
              <a:gd name="T36" fmla="*/ 225382873 w 82"/>
              <a:gd name="T37" fmla="*/ 186523661 h 82"/>
              <a:gd name="T38" fmla="*/ 202068461 w 82"/>
              <a:gd name="T39" fmla="*/ 225382873 h 82"/>
              <a:gd name="T40" fmla="*/ 186523661 w 82"/>
              <a:gd name="T41" fmla="*/ 240927673 h 82"/>
              <a:gd name="T42" fmla="*/ 202068461 w 82"/>
              <a:gd name="T43" fmla="*/ 256472473 h 82"/>
              <a:gd name="T44" fmla="*/ 225382873 w 82"/>
              <a:gd name="T45" fmla="*/ 248700073 h 82"/>
              <a:gd name="T46" fmla="*/ 256472473 w 82"/>
              <a:gd name="T47" fmla="*/ 217613261 h 82"/>
              <a:gd name="T48" fmla="*/ 295331685 w 82"/>
              <a:gd name="T49" fmla="*/ 233155273 h 82"/>
              <a:gd name="T50" fmla="*/ 318646098 w 82"/>
              <a:gd name="T51" fmla="*/ 264242085 h 82"/>
              <a:gd name="T52" fmla="*/ 272014485 w 82"/>
              <a:gd name="T53" fmla="*/ 264242085 h 82"/>
              <a:gd name="T54" fmla="*/ 248700073 w 82"/>
              <a:gd name="T55" fmla="*/ 248700073 h 82"/>
              <a:gd name="T56" fmla="*/ 194296061 w 82"/>
              <a:gd name="T57" fmla="*/ 287559285 h 82"/>
              <a:gd name="T58" fmla="*/ 178754049 w 82"/>
              <a:gd name="T59" fmla="*/ 357505310 h 82"/>
              <a:gd name="T60" fmla="*/ 217613261 w 82"/>
              <a:gd name="T61" fmla="*/ 396364522 h 82"/>
              <a:gd name="T62" fmla="*/ 272014485 w 82"/>
              <a:gd name="T63" fmla="*/ 396364522 h 82"/>
              <a:gd name="T64" fmla="*/ 334190898 w 82"/>
              <a:gd name="T65" fmla="*/ 544028971 h 82"/>
              <a:gd name="T66" fmla="*/ 380819722 w 82"/>
              <a:gd name="T67" fmla="*/ 442996134 h 82"/>
              <a:gd name="T68" fmla="*/ 380819722 w 82"/>
              <a:gd name="T69" fmla="*/ 341960510 h 82"/>
              <a:gd name="T70" fmla="*/ 341960510 w 82"/>
              <a:gd name="T71" fmla="*/ 295331685 h 82"/>
              <a:gd name="T72" fmla="*/ 365277710 w 82"/>
              <a:gd name="T73" fmla="*/ 318646098 h 82"/>
              <a:gd name="T74" fmla="*/ 411909322 w 82"/>
              <a:gd name="T75" fmla="*/ 287559285 h 82"/>
              <a:gd name="T76" fmla="*/ 388592122 w 82"/>
              <a:gd name="T77" fmla="*/ 264242085 h 82"/>
              <a:gd name="T78" fmla="*/ 427451334 w 82"/>
              <a:gd name="T79" fmla="*/ 264242085 h 82"/>
              <a:gd name="T80" fmla="*/ 481855346 w 82"/>
              <a:gd name="T81" fmla="*/ 334190898 h 82"/>
              <a:gd name="T82" fmla="*/ 396364522 w 82"/>
              <a:gd name="T83" fmla="*/ 450768534 h 82"/>
              <a:gd name="T84" fmla="*/ 380819722 w 82"/>
              <a:gd name="T85" fmla="*/ 489627746 h 82"/>
              <a:gd name="T86" fmla="*/ 404136922 w 82"/>
              <a:gd name="T87" fmla="*/ 450768534 h 8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2" h="82">
                <a:moveTo>
                  <a:pt x="41" y="0"/>
                </a:moveTo>
                <a:cubicBezTo>
                  <a:pt x="64" y="0"/>
                  <a:pt x="82" y="18"/>
                  <a:pt x="82" y="41"/>
                </a:cubicBezTo>
                <a:cubicBezTo>
                  <a:pt x="82" y="63"/>
                  <a:pt x="64" y="82"/>
                  <a:pt x="41" y="82"/>
                </a:cubicBezTo>
                <a:cubicBezTo>
                  <a:pt x="18" y="82"/>
                  <a:pt x="0" y="63"/>
                  <a:pt x="0" y="41"/>
                </a:cubicBezTo>
                <a:cubicBezTo>
                  <a:pt x="0" y="18"/>
                  <a:pt x="18" y="0"/>
                  <a:pt x="41" y="0"/>
                </a:cubicBezTo>
                <a:close/>
                <a:moveTo>
                  <a:pt x="63" y="43"/>
                </a:moveTo>
                <a:cubicBezTo>
                  <a:pt x="64" y="40"/>
                  <a:pt x="64" y="38"/>
                  <a:pt x="65" y="35"/>
                </a:cubicBezTo>
                <a:cubicBezTo>
                  <a:pt x="65" y="34"/>
                  <a:pt x="65" y="34"/>
                  <a:pt x="67" y="35"/>
                </a:cubicBezTo>
                <a:cubicBezTo>
                  <a:pt x="68" y="37"/>
                  <a:pt x="70" y="38"/>
                  <a:pt x="72" y="40"/>
                </a:cubicBezTo>
                <a:cubicBezTo>
                  <a:pt x="73" y="41"/>
                  <a:pt x="74" y="41"/>
                  <a:pt x="74" y="39"/>
                </a:cubicBezTo>
                <a:cubicBezTo>
                  <a:pt x="74" y="37"/>
                  <a:pt x="74" y="35"/>
                  <a:pt x="75" y="33"/>
                </a:cubicBezTo>
                <a:cubicBezTo>
                  <a:pt x="75" y="32"/>
                  <a:pt x="75" y="32"/>
                  <a:pt x="76" y="33"/>
                </a:cubicBezTo>
                <a:cubicBezTo>
                  <a:pt x="76" y="36"/>
                  <a:pt x="76" y="38"/>
                  <a:pt x="76" y="41"/>
                </a:cubicBezTo>
                <a:cubicBezTo>
                  <a:pt x="76" y="41"/>
                  <a:pt x="77" y="41"/>
                  <a:pt x="76" y="41"/>
                </a:cubicBezTo>
                <a:cubicBezTo>
                  <a:pt x="75" y="43"/>
                  <a:pt x="75" y="43"/>
                  <a:pt x="75" y="43"/>
                </a:cubicBezTo>
                <a:cubicBezTo>
                  <a:pt x="75" y="44"/>
                  <a:pt x="75" y="44"/>
                  <a:pt x="76" y="44"/>
                </a:cubicBezTo>
                <a:cubicBezTo>
                  <a:pt x="76" y="44"/>
                  <a:pt x="76" y="45"/>
                  <a:pt x="76" y="45"/>
                </a:cubicBezTo>
                <a:cubicBezTo>
                  <a:pt x="76" y="45"/>
                  <a:pt x="76" y="46"/>
                  <a:pt x="76" y="46"/>
                </a:cubicBezTo>
                <a:cubicBezTo>
                  <a:pt x="76" y="46"/>
                  <a:pt x="76" y="47"/>
                  <a:pt x="76" y="47"/>
                </a:cubicBezTo>
                <a:cubicBezTo>
                  <a:pt x="75" y="47"/>
                  <a:pt x="75" y="46"/>
                  <a:pt x="75" y="46"/>
                </a:cubicBezTo>
                <a:cubicBezTo>
                  <a:pt x="74" y="46"/>
                  <a:pt x="74" y="47"/>
                  <a:pt x="73" y="45"/>
                </a:cubicBezTo>
                <a:cubicBezTo>
                  <a:pt x="73" y="45"/>
                  <a:pt x="73" y="45"/>
                  <a:pt x="72" y="44"/>
                </a:cubicBezTo>
                <a:cubicBezTo>
                  <a:pt x="70" y="39"/>
                  <a:pt x="70" y="39"/>
                  <a:pt x="71" y="45"/>
                </a:cubicBezTo>
                <a:cubicBezTo>
                  <a:pt x="72" y="46"/>
                  <a:pt x="72" y="47"/>
                  <a:pt x="72" y="47"/>
                </a:cubicBezTo>
                <a:cubicBezTo>
                  <a:pt x="72" y="49"/>
                  <a:pt x="73" y="49"/>
                  <a:pt x="74" y="49"/>
                </a:cubicBezTo>
                <a:cubicBezTo>
                  <a:pt x="74" y="49"/>
                  <a:pt x="75" y="49"/>
                  <a:pt x="75" y="49"/>
                </a:cubicBezTo>
                <a:cubicBezTo>
                  <a:pt x="75" y="49"/>
                  <a:pt x="76" y="49"/>
                  <a:pt x="75" y="49"/>
                </a:cubicBezTo>
                <a:cubicBezTo>
                  <a:pt x="72" y="65"/>
                  <a:pt x="58" y="76"/>
                  <a:pt x="41" y="76"/>
                </a:cubicBezTo>
                <a:cubicBezTo>
                  <a:pt x="21" y="76"/>
                  <a:pt x="6" y="60"/>
                  <a:pt x="6" y="41"/>
                </a:cubicBezTo>
                <a:cubicBezTo>
                  <a:pt x="6" y="21"/>
                  <a:pt x="21" y="5"/>
                  <a:pt x="41" y="5"/>
                </a:cubicBezTo>
                <a:cubicBezTo>
                  <a:pt x="45" y="5"/>
                  <a:pt x="48" y="6"/>
                  <a:pt x="52" y="7"/>
                </a:cubicBezTo>
                <a:cubicBezTo>
                  <a:pt x="52" y="7"/>
                  <a:pt x="52" y="8"/>
                  <a:pt x="52" y="8"/>
                </a:cubicBezTo>
                <a:cubicBezTo>
                  <a:pt x="48" y="10"/>
                  <a:pt x="44" y="12"/>
                  <a:pt x="41" y="14"/>
                </a:cubicBezTo>
                <a:cubicBezTo>
                  <a:pt x="39" y="15"/>
                  <a:pt x="39" y="15"/>
                  <a:pt x="37" y="15"/>
                </a:cubicBezTo>
                <a:cubicBezTo>
                  <a:pt x="36" y="15"/>
                  <a:pt x="34" y="16"/>
                  <a:pt x="32" y="16"/>
                </a:cubicBezTo>
                <a:cubicBezTo>
                  <a:pt x="31" y="16"/>
                  <a:pt x="31" y="16"/>
                  <a:pt x="30" y="17"/>
                </a:cubicBezTo>
                <a:cubicBezTo>
                  <a:pt x="30" y="19"/>
                  <a:pt x="30" y="20"/>
                  <a:pt x="30" y="22"/>
                </a:cubicBezTo>
                <a:cubicBezTo>
                  <a:pt x="29" y="23"/>
                  <a:pt x="29" y="23"/>
                  <a:pt x="29" y="24"/>
                </a:cubicBezTo>
                <a:cubicBezTo>
                  <a:pt x="28" y="26"/>
                  <a:pt x="28" y="27"/>
                  <a:pt x="27" y="28"/>
                </a:cubicBezTo>
                <a:cubicBezTo>
                  <a:pt x="27" y="29"/>
                  <a:pt x="27" y="29"/>
                  <a:pt x="26" y="29"/>
                </a:cubicBezTo>
                <a:cubicBezTo>
                  <a:pt x="26" y="29"/>
                  <a:pt x="25" y="30"/>
                  <a:pt x="25" y="30"/>
                </a:cubicBezTo>
                <a:cubicBezTo>
                  <a:pt x="24" y="30"/>
                  <a:pt x="24" y="30"/>
                  <a:pt x="24" y="31"/>
                </a:cubicBezTo>
                <a:cubicBezTo>
                  <a:pt x="24" y="31"/>
                  <a:pt x="24" y="32"/>
                  <a:pt x="25" y="32"/>
                </a:cubicBezTo>
                <a:cubicBezTo>
                  <a:pt x="25" y="33"/>
                  <a:pt x="25" y="33"/>
                  <a:pt x="26" y="33"/>
                </a:cubicBezTo>
                <a:cubicBezTo>
                  <a:pt x="26" y="33"/>
                  <a:pt x="26" y="33"/>
                  <a:pt x="27" y="33"/>
                </a:cubicBezTo>
                <a:cubicBezTo>
                  <a:pt x="28" y="33"/>
                  <a:pt x="28" y="33"/>
                  <a:pt x="29" y="32"/>
                </a:cubicBezTo>
                <a:cubicBezTo>
                  <a:pt x="29" y="31"/>
                  <a:pt x="30" y="30"/>
                  <a:pt x="31" y="29"/>
                </a:cubicBezTo>
                <a:cubicBezTo>
                  <a:pt x="31" y="28"/>
                  <a:pt x="32" y="28"/>
                  <a:pt x="33" y="28"/>
                </a:cubicBezTo>
                <a:cubicBezTo>
                  <a:pt x="34" y="29"/>
                  <a:pt x="35" y="29"/>
                  <a:pt x="36" y="29"/>
                </a:cubicBezTo>
                <a:cubicBezTo>
                  <a:pt x="37" y="30"/>
                  <a:pt x="37" y="30"/>
                  <a:pt x="38" y="30"/>
                </a:cubicBezTo>
                <a:cubicBezTo>
                  <a:pt x="39" y="31"/>
                  <a:pt x="40" y="32"/>
                  <a:pt x="41" y="33"/>
                </a:cubicBezTo>
                <a:cubicBezTo>
                  <a:pt x="42" y="33"/>
                  <a:pt x="41" y="34"/>
                  <a:pt x="41" y="34"/>
                </a:cubicBezTo>
                <a:cubicBezTo>
                  <a:pt x="39" y="34"/>
                  <a:pt x="38" y="34"/>
                  <a:pt x="37" y="34"/>
                </a:cubicBezTo>
                <a:cubicBezTo>
                  <a:pt x="36" y="35"/>
                  <a:pt x="36" y="34"/>
                  <a:pt x="35" y="34"/>
                </a:cubicBezTo>
                <a:cubicBezTo>
                  <a:pt x="35" y="33"/>
                  <a:pt x="34" y="33"/>
                  <a:pt x="33" y="32"/>
                </a:cubicBezTo>
                <a:cubicBezTo>
                  <a:pt x="33" y="32"/>
                  <a:pt x="32" y="32"/>
                  <a:pt x="32" y="32"/>
                </a:cubicBezTo>
                <a:cubicBezTo>
                  <a:pt x="30" y="33"/>
                  <a:pt x="28" y="34"/>
                  <a:pt x="26" y="35"/>
                </a:cubicBezTo>
                <a:cubicBezTo>
                  <a:pt x="25" y="35"/>
                  <a:pt x="25" y="36"/>
                  <a:pt x="25" y="37"/>
                </a:cubicBezTo>
                <a:cubicBezTo>
                  <a:pt x="24" y="39"/>
                  <a:pt x="24" y="42"/>
                  <a:pt x="23" y="44"/>
                </a:cubicBezTo>
                <a:cubicBezTo>
                  <a:pt x="22" y="45"/>
                  <a:pt x="22" y="45"/>
                  <a:pt x="23" y="46"/>
                </a:cubicBezTo>
                <a:cubicBezTo>
                  <a:pt x="24" y="48"/>
                  <a:pt x="25" y="49"/>
                  <a:pt x="26" y="51"/>
                </a:cubicBezTo>
                <a:cubicBezTo>
                  <a:pt x="27" y="52"/>
                  <a:pt x="27" y="52"/>
                  <a:pt x="28" y="51"/>
                </a:cubicBezTo>
                <a:cubicBezTo>
                  <a:pt x="30" y="51"/>
                  <a:pt x="32" y="51"/>
                  <a:pt x="33" y="50"/>
                </a:cubicBezTo>
                <a:cubicBezTo>
                  <a:pt x="34" y="50"/>
                  <a:pt x="35" y="50"/>
                  <a:pt x="35" y="51"/>
                </a:cubicBezTo>
                <a:cubicBezTo>
                  <a:pt x="37" y="57"/>
                  <a:pt x="39" y="63"/>
                  <a:pt x="41" y="69"/>
                </a:cubicBezTo>
                <a:cubicBezTo>
                  <a:pt x="42" y="71"/>
                  <a:pt x="42" y="71"/>
                  <a:pt x="43" y="70"/>
                </a:cubicBezTo>
                <a:cubicBezTo>
                  <a:pt x="45" y="67"/>
                  <a:pt x="46" y="64"/>
                  <a:pt x="48" y="61"/>
                </a:cubicBezTo>
                <a:cubicBezTo>
                  <a:pt x="49" y="59"/>
                  <a:pt x="49" y="59"/>
                  <a:pt x="49" y="57"/>
                </a:cubicBezTo>
                <a:cubicBezTo>
                  <a:pt x="50" y="53"/>
                  <a:pt x="50" y="50"/>
                  <a:pt x="51" y="46"/>
                </a:cubicBezTo>
                <a:cubicBezTo>
                  <a:pt x="51" y="44"/>
                  <a:pt x="51" y="44"/>
                  <a:pt x="49" y="44"/>
                </a:cubicBezTo>
                <a:cubicBezTo>
                  <a:pt x="48" y="45"/>
                  <a:pt x="48" y="44"/>
                  <a:pt x="47" y="43"/>
                </a:cubicBezTo>
                <a:cubicBezTo>
                  <a:pt x="46" y="41"/>
                  <a:pt x="45" y="39"/>
                  <a:pt x="44" y="38"/>
                </a:cubicBezTo>
                <a:cubicBezTo>
                  <a:pt x="43" y="36"/>
                  <a:pt x="43" y="36"/>
                  <a:pt x="44" y="37"/>
                </a:cubicBezTo>
                <a:cubicBezTo>
                  <a:pt x="45" y="38"/>
                  <a:pt x="46" y="40"/>
                  <a:pt x="47" y="41"/>
                </a:cubicBezTo>
                <a:cubicBezTo>
                  <a:pt x="49" y="42"/>
                  <a:pt x="49" y="42"/>
                  <a:pt x="50" y="41"/>
                </a:cubicBezTo>
                <a:cubicBezTo>
                  <a:pt x="51" y="40"/>
                  <a:pt x="52" y="38"/>
                  <a:pt x="53" y="37"/>
                </a:cubicBezTo>
                <a:cubicBezTo>
                  <a:pt x="54" y="36"/>
                  <a:pt x="54" y="36"/>
                  <a:pt x="52" y="35"/>
                </a:cubicBezTo>
                <a:cubicBezTo>
                  <a:pt x="51" y="35"/>
                  <a:pt x="51" y="34"/>
                  <a:pt x="50" y="34"/>
                </a:cubicBezTo>
                <a:cubicBezTo>
                  <a:pt x="49" y="33"/>
                  <a:pt x="48" y="33"/>
                  <a:pt x="50" y="34"/>
                </a:cubicBezTo>
                <a:cubicBezTo>
                  <a:pt x="52" y="34"/>
                  <a:pt x="53" y="34"/>
                  <a:pt x="55" y="34"/>
                </a:cubicBezTo>
                <a:cubicBezTo>
                  <a:pt x="57" y="35"/>
                  <a:pt x="57" y="35"/>
                  <a:pt x="58" y="36"/>
                </a:cubicBezTo>
                <a:cubicBezTo>
                  <a:pt x="59" y="39"/>
                  <a:pt x="60" y="41"/>
                  <a:pt x="62" y="43"/>
                </a:cubicBezTo>
                <a:cubicBezTo>
                  <a:pt x="62" y="45"/>
                  <a:pt x="63" y="44"/>
                  <a:pt x="63" y="43"/>
                </a:cubicBezTo>
                <a:close/>
                <a:moveTo>
                  <a:pt x="51" y="58"/>
                </a:moveTo>
                <a:cubicBezTo>
                  <a:pt x="51" y="58"/>
                  <a:pt x="50" y="59"/>
                  <a:pt x="50" y="59"/>
                </a:cubicBezTo>
                <a:cubicBezTo>
                  <a:pt x="49" y="61"/>
                  <a:pt x="49" y="61"/>
                  <a:pt x="49" y="63"/>
                </a:cubicBezTo>
                <a:cubicBezTo>
                  <a:pt x="50" y="66"/>
                  <a:pt x="50" y="66"/>
                  <a:pt x="51" y="63"/>
                </a:cubicBezTo>
                <a:cubicBezTo>
                  <a:pt x="51" y="61"/>
                  <a:pt x="52" y="60"/>
                  <a:pt x="52" y="58"/>
                </a:cubicBezTo>
                <a:cubicBezTo>
                  <a:pt x="53" y="55"/>
                  <a:pt x="53" y="55"/>
                  <a:pt x="51" y="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17426" name="Rectangle 22"/>
          <p:cNvSpPr>
            <a:spLocks noChangeArrowheads="1"/>
          </p:cNvSpPr>
          <p:nvPr/>
        </p:nvSpPr>
        <p:spPr bwMode="auto">
          <a:xfrm>
            <a:off x="2003472" y="1731013"/>
            <a:ext cx="3743922" cy="58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7427" name="Rectangle 23"/>
          <p:cNvSpPr>
            <a:spLocks noChangeArrowheads="1"/>
          </p:cNvSpPr>
          <p:nvPr/>
        </p:nvSpPr>
        <p:spPr bwMode="auto">
          <a:xfrm>
            <a:off x="2003472" y="2865407"/>
            <a:ext cx="3743922" cy="58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7428" name="Rectangle 24"/>
          <p:cNvSpPr>
            <a:spLocks noChangeArrowheads="1"/>
          </p:cNvSpPr>
          <p:nvPr/>
        </p:nvSpPr>
        <p:spPr bwMode="auto">
          <a:xfrm>
            <a:off x="2003472" y="3974403"/>
            <a:ext cx="3743922" cy="58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7429" name="Rectangle 25"/>
          <p:cNvSpPr>
            <a:spLocks noChangeArrowheads="1"/>
          </p:cNvSpPr>
          <p:nvPr/>
        </p:nvSpPr>
        <p:spPr bwMode="auto">
          <a:xfrm>
            <a:off x="2003472" y="5117262"/>
            <a:ext cx="3743922" cy="58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7430" name="Rectangle 26"/>
          <p:cNvSpPr>
            <a:spLocks noChangeArrowheads="1"/>
          </p:cNvSpPr>
          <p:nvPr/>
        </p:nvSpPr>
        <p:spPr bwMode="auto">
          <a:xfrm>
            <a:off x="7186550" y="1731013"/>
            <a:ext cx="3743920" cy="58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7431" name="Rectangle 27"/>
          <p:cNvSpPr>
            <a:spLocks noChangeArrowheads="1"/>
          </p:cNvSpPr>
          <p:nvPr/>
        </p:nvSpPr>
        <p:spPr bwMode="auto">
          <a:xfrm>
            <a:off x="7186550" y="2865407"/>
            <a:ext cx="3743920" cy="58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7432" name="Rectangle 28"/>
          <p:cNvSpPr>
            <a:spLocks noChangeArrowheads="1"/>
          </p:cNvSpPr>
          <p:nvPr/>
        </p:nvSpPr>
        <p:spPr bwMode="auto">
          <a:xfrm>
            <a:off x="7186550" y="3974403"/>
            <a:ext cx="3743920" cy="58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7433" name="Rectangle 29"/>
          <p:cNvSpPr>
            <a:spLocks noChangeArrowheads="1"/>
          </p:cNvSpPr>
          <p:nvPr/>
        </p:nvSpPr>
        <p:spPr bwMode="auto">
          <a:xfrm>
            <a:off x="7186550" y="5117262"/>
            <a:ext cx="3743920" cy="58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0"/>
                            </p:stCondLst>
                            <p:childTnLst>
                              <p:par>
                                <p:cTn id="14" presetID="2" presetClass="entr" presetSubtype="8" fill="hold" grpId="0" nodeType="afterEffect">
                                  <p:stCondLst>
                                    <p:cond delay="0"/>
                                  </p:stCondLst>
                                  <p:childTnLst>
                                    <p:set>
                                      <p:cBhvr>
                                        <p:cTn id="15" dur="1" fill="hold">
                                          <p:stCondLst>
                                            <p:cond delay="0"/>
                                          </p:stCondLst>
                                        </p:cTn>
                                        <p:tgtEl>
                                          <p:spTgt spid="17410"/>
                                        </p:tgtEl>
                                        <p:attrNameLst>
                                          <p:attrName>style.visibility</p:attrName>
                                        </p:attrNameLst>
                                      </p:cBhvr>
                                      <p:to>
                                        <p:strVal val="visible"/>
                                      </p:to>
                                    </p:set>
                                    <p:anim calcmode="lin" valueType="num">
                                      <p:cBhvr additive="base">
                                        <p:cTn id="16" dur="500" fill="hold"/>
                                        <p:tgtEl>
                                          <p:spTgt spid="17410"/>
                                        </p:tgtEl>
                                        <p:attrNameLst>
                                          <p:attrName>ppt_x</p:attrName>
                                        </p:attrNameLst>
                                      </p:cBhvr>
                                      <p:tavLst>
                                        <p:tav tm="0">
                                          <p:val>
                                            <p:strVal val="0-#ppt_w/2"/>
                                          </p:val>
                                        </p:tav>
                                        <p:tav tm="100000">
                                          <p:val>
                                            <p:strVal val="#ppt_x"/>
                                          </p:val>
                                        </p:tav>
                                      </p:tavLst>
                                    </p:anim>
                                    <p:anim calcmode="lin" valueType="num">
                                      <p:cBhvr additive="base">
                                        <p:cTn id="17" dur="500" fill="hold"/>
                                        <p:tgtEl>
                                          <p:spTgt spid="17410"/>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7411"/>
                                        </p:tgtEl>
                                        <p:attrNameLst>
                                          <p:attrName>style.visibility</p:attrName>
                                        </p:attrNameLst>
                                      </p:cBhvr>
                                      <p:to>
                                        <p:strVal val="visible"/>
                                      </p:to>
                                    </p:set>
                                    <p:anim calcmode="lin" valueType="num">
                                      <p:cBhvr additive="base">
                                        <p:cTn id="20" dur="500" fill="hold"/>
                                        <p:tgtEl>
                                          <p:spTgt spid="17411"/>
                                        </p:tgtEl>
                                        <p:attrNameLst>
                                          <p:attrName>ppt_x</p:attrName>
                                        </p:attrNameLst>
                                      </p:cBhvr>
                                      <p:tavLst>
                                        <p:tav tm="0">
                                          <p:val>
                                            <p:strVal val="0-#ppt_w/2"/>
                                          </p:val>
                                        </p:tav>
                                        <p:tav tm="100000">
                                          <p:val>
                                            <p:strVal val="#ppt_x"/>
                                          </p:val>
                                        </p:tav>
                                      </p:tavLst>
                                    </p:anim>
                                    <p:anim calcmode="lin" valueType="num">
                                      <p:cBhvr additive="base">
                                        <p:cTn id="21" dur="500" fill="hold"/>
                                        <p:tgtEl>
                                          <p:spTgt spid="17411"/>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7412"/>
                                        </p:tgtEl>
                                        <p:attrNameLst>
                                          <p:attrName>style.visibility</p:attrName>
                                        </p:attrNameLst>
                                      </p:cBhvr>
                                      <p:to>
                                        <p:strVal val="visible"/>
                                      </p:to>
                                    </p:set>
                                    <p:anim calcmode="lin" valueType="num">
                                      <p:cBhvr additive="base">
                                        <p:cTn id="24" dur="500" fill="hold"/>
                                        <p:tgtEl>
                                          <p:spTgt spid="17412"/>
                                        </p:tgtEl>
                                        <p:attrNameLst>
                                          <p:attrName>ppt_x</p:attrName>
                                        </p:attrNameLst>
                                      </p:cBhvr>
                                      <p:tavLst>
                                        <p:tav tm="0">
                                          <p:val>
                                            <p:strVal val="0-#ppt_w/2"/>
                                          </p:val>
                                        </p:tav>
                                        <p:tav tm="100000">
                                          <p:val>
                                            <p:strVal val="#ppt_x"/>
                                          </p:val>
                                        </p:tav>
                                      </p:tavLst>
                                    </p:anim>
                                    <p:anim calcmode="lin" valueType="num">
                                      <p:cBhvr additive="base">
                                        <p:cTn id="25" dur="500" fill="hold"/>
                                        <p:tgtEl>
                                          <p:spTgt spid="17412"/>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7413"/>
                                        </p:tgtEl>
                                        <p:attrNameLst>
                                          <p:attrName>style.visibility</p:attrName>
                                        </p:attrNameLst>
                                      </p:cBhvr>
                                      <p:to>
                                        <p:strVal val="visible"/>
                                      </p:to>
                                    </p:set>
                                    <p:anim calcmode="lin" valueType="num">
                                      <p:cBhvr additive="base">
                                        <p:cTn id="28" dur="500" fill="hold"/>
                                        <p:tgtEl>
                                          <p:spTgt spid="17413"/>
                                        </p:tgtEl>
                                        <p:attrNameLst>
                                          <p:attrName>ppt_x</p:attrName>
                                        </p:attrNameLst>
                                      </p:cBhvr>
                                      <p:tavLst>
                                        <p:tav tm="0">
                                          <p:val>
                                            <p:strVal val="0-#ppt_w/2"/>
                                          </p:val>
                                        </p:tav>
                                        <p:tav tm="100000">
                                          <p:val>
                                            <p:strVal val="#ppt_x"/>
                                          </p:val>
                                        </p:tav>
                                      </p:tavLst>
                                    </p:anim>
                                    <p:anim calcmode="lin" valueType="num">
                                      <p:cBhvr additive="base">
                                        <p:cTn id="29" dur="500" fill="hold"/>
                                        <p:tgtEl>
                                          <p:spTgt spid="17413"/>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7414"/>
                                        </p:tgtEl>
                                        <p:attrNameLst>
                                          <p:attrName>style.visibility</p:attrName>
                                        </p:attrNameLst>
                                      </p:cBhvr>
                                      <p:to>
                                        <p:strVal val="visible"/>
                                      </p:to>
                                    </p:set>
                                    <p:anim calcmode="lin" valueType="num">
                                      <p:cBhvr additive="base">
                                        <p:cTn id="32" dur="500" fill="hold"/>
                                        <p:tgtEl>
                                          <p:spTgt spid="17414"/>
                                        </p:tgtEl>
                                        <p:attrNameLst>
                                          <p:attrName>ppt_x</p:attrName>
                                        </p:attrNameLst>
                                      </p:cBhvr>
                                      <p:tavLst>
                                        <p:tav tm="0">
                                          <p:val>
                                            <p:strVal val="0-#ppt_w/2"/>
                                          </p:val>
                                        </p:tav>
                                        <p:tav tm="100000">
                                          <p:val>
                                            <p:strVal val="#ppt_x"/>
                                          </p:val>
                                        </p:tav>
                                      </p:tavLst>
                                    </p:anim>
                                    <p:anim calcmode="lin" valueType="num">
                                      <p:cBhvr additive="base">
                                        <p:cTn id="33" dur="500" fill="hold"/>
                                        <p:tgtEl>
                                          <p:spTgt spid="17414"/>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17415"/>
                                        </p:tgtEl>
                                        <p:attrNameLst>
                                          <p:attrName>style.visibility</p:attrName>
                                        </p:attrNameLst>
                                      </p:cBhvr>
                                      <p:to>
                                        <p:strVal val="visible"/>
                                      </p:to>
                                    </p:set>
                                    <p:anim calcmode="lin" valueType="num">
                                      <p:cBhvr additive="base">
                                        <p:cTn id="36" dur="500" fill="hold"/>
                                        <p:tgtEl>
                                          <p:spTgt spid="17415"/>
                                        </p:tgtEl>
                                        <p:attrNameLst>
                                          <p:attrName>ppt_x</p:attrName>
                                        </p:attrNameLst>
                                      </p:cBhvr>
                                      <p:tavLst>
                                        <p:tav tm="0">
                                          <p:val>
                                            <p:strVal val="0-#ppt_w/2"/>
                                          </p:val>
                                        </p:tav>
                                        <p:tav tm="100000">
                                          <p:val>
                                            <p:strVal val="#ppt_x"/>
                                          </p:val>
                                        </p:tav>
                                      </p:tavLst>
                                    </p:anim>
                                    <p:anim calcmode="lin" valueType="num">
                                      <p:cBhvr additive="base">
                                        <p:cTn id="37" dur="500" fill="hold"/>
                                        <p:tgtEl>
                                          <p:spTgt spid="17415"/>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17416"/>
                                        </p:tgtEl>
                                        <p:attrNameLst>
                                          <p:attrName>style.visibility</p:attrName>
                                        </p:attrNameLst>
                                      </p:cBhvr>
                                      <p:to>
                                        <p:strVal val="visible"/>
                                      </p:to>
                                    </p:set>
                                    <p:anim calcmode="lin" valueType="num">
                                      <p:cBhvr additive="base">
                                        <p:cTn id="40" dur="500" fill="hold"/>
                                        <p:tgtEl>
                                          <p:spTgt spid="17416"/>
                                        </p:tgtEl>
                                        <p:attrNameLst>
                                          <p:attrName>ppt_x</p:attrName>
                                        </p:attrNameLst>
                                      </p:cBhvr>
                                      <p:tavLst>
                                        <p:tav tm="0">
                                          <p:val>
                                            <p:strVal val="0-#ppt_w/2"/>
                                          </p:val>
                                        </p:tav>
                                        <p:tav tm="100000">
                                          <p:val>
                                            <p:strVal val="#ppt_x"/>
                                          </p:val>
                                        </p:tav>
                                      </p:tavLst>
                                    </p:anim>
                                    <p:anim calcmode="lin" valueType="num">
                                      <p:cBhvr additive="base">
                                        <p:cTn id="41" dur="500" fill="hold"/>
                                        <p:tgtEl>
                                          <p:spTgt spid="17416"/>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7417"/>
                                        </p:tgtEl>
                                        <p:attrNameLst>
                                          <p:attrName>style.visibility</p:attrName>
                                        </p:attrNameLst>
                                      </p:cBhvr>
                                      <p:to>
                                        <p:strVal val="visible"/>
                                      </p:to>
                                    </p:set>
                                    <p:anim calcmode="lin" valueType="num">
                                      <p:cBhvr additive="base">
                                        <p:cTn id="44" dur="500" fill="hold"/>
                                        <p:tgtEl>
                                          <p:spTgt spid="17417"/>
                                        </p:tgtEl>
                                        <p:attrNameLst>
                                          <p:attrName>ppt_x</p:attrName>
                                        </p:attrNameLst>
                                      </p:cBhvr>
                                      <p:tavLst>
                                        <p:tav tm="0">
                                          <p:val>
                                            <p:strVal val="0-#ppt_w/2"/>
                                          </p:val>
                                        </p:tav>
                                        <p:tav tm="100000">
                                          <p:val>
                                            <p:strVal val="#ppt_x"/>
                                          </p:val>
                                        </p:tav>
                                      </p:tavLst>
                                    </p:anim>
                                    <p:anim calcmode="lin" valueType="num">
                                      <p:cBhvr additive="base">
                                        <p:cTn id="45" dur="500" fill="hold"/>
                                        <p:tgtEl>
                                          <p:spTgt spid="17417"/>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0"/>
                                  </p:stCondLst>
                                  <p:childTnLst>
                                    <p:set>
                                      <p:cBhvr>
                                        <p:cTn id="47" dur="1" fill="hold">
                                          <p:stCondLst>
                                            <p:cond delay="0"/>
                                          </p:stCondLst>
                                        </p:cTn>
                                        <p:tgtEl>
                                          <p:spTgt spid="17418"/>
                                        </p:tgtEl>
                                        <p:attrNameLst>
                                          <p:attrName>style.visibility</p:attrName>
                                        </p:attrNameLst>
                                      </p:cBhvr>
                                      <p:to>
                                        <p:strVal val="visible"/>
                                      </p:to>
                                    </p:set>
                                    <p:anim calcmode="lin" valueType="num">
                                      <p:cBhvr additive="base">
                                        <p:cTn id="48" dur="500" fill="hold"/>
                                        <p:tgtEl>
                                          <p:spTgt spid="17418"/>
                                        </p:tgtEl>
                                        <p:attrNameLst>
                                          <p:attrName>ppt_x</p:attrName>
                                        </p:attrNameLst>
                                      </p:cBhvr>
                                      <p:tavLst>
                                        <p:tav tm="0">
                                          <p:val>
                                            <p:strVal val="0-#ppt_w/2"/>
                                          </p:val>
                                        </p:tav>
                                        <p:tav tm="100000">
                                          <p:val>
                                            <p:strVal val="#ppt_x"/>
                                          </p:val>
                                        </p:tav>
                                      </p:tavLst>
                                    </p:anim>
                                    <p:anim calcmode="lin" valueType="num">
                                      <p:cBhvr additive="base">
                                        <p:cTn id="49" dur="500" fill="hold"/>
                                        <p:tgtEl>
                                          <p:spTgt spid="17418"/>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17419"/>
                                        </p:tgtEl>
                                        <p:attrNameLst>
                                          <p:attrName>style.visibility</p:attrName>
                                        </p:attrNameLst>
                                      </p:cBhvr>
                                      <p:to>
                                        <p:strVal val="visible"/>
                                      </p:to>
                                    </p:set>
                                    <p:anim calcmode="lin" valueType="num">
                                      <p:cBhvr additive="base">
                                        <p:cTn id="52" dur="500" fill="hold"/>
                                        <p:tgtEl>
                                          <p:spTgt spid="17419"/>
                                        </p:tgtEl>
                                        <p:attrNameLst>
                                          <p:attrName>ppt_x</p:attrName>
                                        </p:attrNameLst>
                                      </p:cBhvr>
                                      <p:tavLst>
                                        <p:tav tm="0">
                                          <p:val>
                                            <p:strVal val="0-#ppt_w/2"/>
                                          </p:val>
                                        </p:tav>
                                        <p:tav tm="100000">
                                          <p:val>
                                            <p:strVal val="#ppt_x"/>
                                          </p:val>
                                        </p:tav>
                                      </p:tavLst>
                                    </p:anim>
                                    <p:anim calcmode="lin" valueType="num">
                                      <p:cBhvr additive="base">
                                        <p:cTn id="53" dur="500" fill="hold"/>
                                        <p:tgtEl>
                                          <p:spTgt spid="17419"/>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17420"/>
                                        </p:tgtEl>
                                        <p:attrNameLst>
                                          <p:attrName>style.visibility</p:attrName>
                                        </p:attrNameLst>
                                      </p:cBhvr>
                                      <p:to>
                                        <p:strVal val="visible"/>
                                      </p:to>
                                    </p:set>
                                    <p:anim calcmode="lin" valueType="num">
                                      <p:cBhvr additive="base">
                                        <p:cTn id="56" dur="500" fill="hold"/>
                                        <p:tgtEl>
                                          <p:spTgt spid="17420"/>
                                        </p:tgtEl>
                                        <p:attrNameLst>
                                          <p:attrName>ppt_x</p:attrName>
                                        </p:attrNameLst>
                                      </p:cBhvr>
                                      <p:tavLst>
                                        <p:tav tm="0">
                                          <p:val>
                                            <p:strVal val="0-#ppt_w/2"/>
                                          </p:val>
                                        </p:tav>
                                        <p:tav tm="100000">
                                          <p:val>
                                            <p:strVal val="#ppt_x"/>
                                          </p:val>
                                        </p:tav>
                                      </p:tavLst>
                                    </p:anim>
                                    <p:anim calcmode="lin" valueType="num">
                                      <p:cBhvr additive="base">
                                        <p:cTn id="57" dur="500" fill="hold"/>
                                        <p:tgtEl>
                                          <p:spTgt spid="17420"/>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17421"/>
                                        </p:tgtEl>
                                        <p:attrNameLst>
                                          <p:attrName>style.visibility</p:attrName>
                                        </p:attrNameLst>
                                      </p:cBhvr>
                                      <p:to>
                                        <p:strVal val="visible"/>
                                      </p:to>
                                    </p:set>
                                    <p:anim calcmode="lin" valueType="num">
                                      <p:cBhvr additive="base">
                                        <p:cTn id="60" dur="500" fill="hold"/>
                                        <p:tgtEl>
                                          <p:spTgt spid="17421"/>
                                        </p:tgtEl>
                                        <p:attrNameLst>
                                          <p:attrName>ppt_x</p:attrName>
                                        </p:attrNameLst>
                                      </p:cBhvr>
                                      <p:tavLst>
                                        <p:tav tm="0">
                                          <p:val>
                                            <p:strVal val="0-#ppt_w/2"/>
                                          </p:val>
                                        </p:tav>
                                        <p:tav tm="100000">
                                          <p:val>
                                            <p:strVal val="#ppt_x"/>
                                          </p:val>
                                        </p:tav>
                                      </p:tavLst>
                                    </p:anim>
                                    <p:anim calcmode="lin" valueType="num">
                                      <p:cBhvr additive="base">
                                        <p:cTn id="61" dur="500" fill="hold"/>
                                        <p:tgtEl>
                                          <p:spTgt spid="17421"/>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17422"/>
                                        </p:tgtEl>
                                        <p:attrNameLst>
                                          <p:attrName>style.visibility</p:attrName>
                                        </p:attrNameLst>
                                      </p:cBhvr>
                                      <p:to>
                                        <p:strVal val="visible"/>
                                      </p:to>
                                    </p:set>
                                    <p:anim calcmode="lin" valueType="num">
                                      <p:cBhvr additive="base">
                                        <p:cTn id="64" dur="500" fill="hold"/>
                                        <p:tgtEl>
                                          <p:spTgt spid="17422"/>
                                        </p:tgtEl>
                                        <p:attrNameLst>
                                          <p:attrName>ppt_x</p:attrName>
                                        </p:attrNameLst>
                                      </p:cBhvr>
                                      <p:tavLst>
                                        <p:tav tm="0">
                                          <p:val>
                                            <p:strVal val="0-#ppt_w/2"/>
                                          </p:val>
                                        </p:tav>
                                        <p:tav tm="100000">
                                          <p:val>
                                            <p:strVal val="#ppt_x"/>
                                          </p:val>
                                        </p:tav>
                                      </p:tavLst>
                                    </p:anim>
                                    <p:anim calcmode="lin" valueType="num">
                                      <p:cBhvr additive="base">
                                        <p:cTn id="65" dur="500" fill="hold"/>
                                        <p:tgtEl>
                                          <p:spTgt spid="17422"/>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17423"/>
                                        </p:tgtEl>
                                        <p:attrNameLst>
                                          <p:attrName>style.visibility</p:attrName>
                                        </p:attrNameLst>
                                      </p:cBhvr>
                                      <p:to>
                                        <p:strVal val="visible"/>
                                      </p:to>
                                    </p:set>
                                    <p:anim calcmode="lin" valueType="num">
                                      <p:cBhvr additive="base">
                                        <p:cTn id="68" dur="500" fill="hold"/>
                                        <p:tgtEl>
                                          <p:spTgt spid="17423"/>
                                        </p:tgtEl>
                                        <p:attrNameLst>
                                          <p:attrName>ppt_x</p:attrName>
                                        </p:attrNameLst>
                                      </p:cBhvr>
                                      <p:tavLst>
                                        <p:tav tm="0">
                                          <p:val>
                                            <p:strVal val="0-#ppt_w/2"/>
                                          </p:val>
                                        </p:tav>
                                        <p:tav tm="100000">
                                          <p:val>
                                            <p:strVal val="#ppt_x"/>
                                          </p:val>
                                        </p:tav>
                                      </p:tavLst>
                                    </p:anim>
                                    <p:anim calcmode="lin" valueType="num">
                                      <p:cBhvr additive="base">
                                        <p:cTn id="69" dur="500" fill="hold"/>
                                        <p:tgtEl>
                                          <p:spTgt spid="17423"/>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17424"/>
                                        </p:tgtEl>
                                        <p:attrNameLst>
                                          <p:attrName>style.visibility</p:attrName>
                                        </p:attrNameLst>
                                      </p:cBhvr>
                                      <p:to>
                                        <p:strVal val="visible"/>
                                      </p:to>
                                    </p:set>
                                    <p:anim calcmode="lin" valueType="num">
                                      <p:cBhvr additive="base">
                                        <p:cTn id="72" dur="500" fill="hold"/>
                                        <p:tgtEl>
                                          <p:spTgt spid="17424"/>
                                        </p:tgtEl>
                                        <p:attrNameLst>
                                          <p:attrName>ppt_x</p:attrName>
                                        </p:attrNameLst>
                                      </p:cBhvr>
                                      <p:tavLst>
                                        <p:tav tm="0">
                                          <p:val>
                                            <p:strVal val="0-#ppt_w/2"/>
                                          </p:val>
                                        </p:tav>
                                        <p:tav tm="100000">
                                          <p:val>
                                            <p:strVal val="#ppt_x"/>
                                          </p:val>
                                        </p:tav>
                                      </p:tavLst>
                                    </p:anim>
                                    <p:anim calcmode="lin" valueType="num">
                                      <p:cBhvr additive="base">
                                        <p:cTn id="73" dur="500" fill="hold"/>
                                        <p:tgtEl>
                                          <p:spTgt spid="17424"/>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0"/>
                                  </p:stCondLst>
                                  <p:childTnLst>
                                    <p:set>
                                      <p:cBhvr>
                                        <p:cTn id="75" dur="1" fill="hold">
                                          <p:stCondLst>
                                            <p:cond delay="0"/>
                                          </p:stCondLst>
                                        </p:cTn>
                                        <p:tgtEl>
                                          <p:spTgt spid="17425"/>
                                        </p:tgtEl>
                                        <p:attrNameLst>
                                          <p:attrName>style.visibility</p:attrName>
                                        </p:attrNameLst>
                                      </p:cBhvr>
                                      <p:to>
                                        <p:strVal val="visible"/>
                                      </p:to>
                                    </p:set>
                                    <p:anim calcmode="lin" valueType="num">
                                      <p:cBhvr additive="base">
                                        <p:cTn id="76" dur="500" fill="hold"/>
                                        <p:tgtEl>
                                          <p:spTgt spid="17425"/>
                                        </p:tgtEl>
                                        <p:attrNameLst>
                                          <p:attrName>ppt_x</p:attrName>
                                        </p:attrNameLst>
                                      </p:cBhvr>
                                      <p:tavLst>
                                        <p:tav tm="0">
                                          <p:val>
                                            <p:strVal val="0-#ppt_w/2"/>
                                          </p:val>
                                        </p:tav>
                                        <p:tav tm="100000">
                                          <p:val>
                                            <p:strVal val="#ppt_x"/>
                                          </p:val>
                                        </p:tav>
                                      </p:tavLst>
                                    </p:anim>
                                    <p:anim calcmode="lin" valueType="num">
                                      <p:cBhvr additive="base">
                                        <p:cTn id="77" dur="500" fill="hold"/>
                                        <p:tgtEl>
                                          <p:spTgt spid="17425"/>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17426"/>
                                        </p:tgtEl>
                                        <p:attrNameLst>
                                          <p:attrName>style.visibility</p:attrName>
                                        </p:attrNameLst>
                                      </p:cBhvr>
                                      <p:to>
                                        <p:strVal val="visible"/>
                                      </p:to>
                                    </p:set>
                                    <p:anim calcmode="lin" valueType="num">
                                      <p:cBhvr additive="base">
                                        <p:cTn id="80" dur="500" fill="hold"/>
                                        <p:tgtEl>
                                          <p:spTgt spid="17426"/>
                                        </p:tgtEl>
                                        <p:attrNameLst>
                                          <p:attrName>ppt_x</p:attrName>
                                        </p:attrNameLst>
                                      </p:cBhvr>
                                      <p:tavLst>
                                        <p:tav tm="0">
                                          <p:val>
                                            <p:strVal val="0-#ppt_w/2"/>
                                          </p:val>
                                        </p:tav>
                                        <p:tav tm="100000">
                                          <p:val>
                                            <p:strVal val="#ppt_x"/>
                                          </p:val>
                                        </p:tav>
                                      </p:tavLst>
                                    </p:anim>
                                    <p:anim calcmode="lin" valueType="num">
                                      <p:cBhvr additive="base">
                                        <p:cTn id="81" dur="500" fill="hold"/>
                                        <p:tgtEl>
                                          <p:spTgt spid="17426"/>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stCondLst>
                                    <p:cond delay="0"/>
                                  </p:stCondLst>
                                  <p:childTnLst>
                                    <p:set>
                                      <p:cBhvr>
                                        <p:cTn id="83" dur="1" fill="hold">
                                          <p:stCondLst>
                                            <p:cond delay="0"/>
                                          </p:stCondLst>
                                        </p:cTn>
                                        <p:tgtEl>
                                          <p:spTgt spid="17427"/>
                                        </p:tgtEl>
                                        <p:attrNameLst>
                                          <p:attrName>style.visibility</p:attrName>
                                        </p:attrNameLst>
                                      </p:cBhvr>
                                      <p:to>
                                        <p:strVal val="visible"/>
                                      </p:to>
                                    </p:set>
                                    <p:anim calcmode="lin" valueType="num">
                                      <p:cBhvr additive="base">
                                        <p:cTn id="84" dur="500" fill="hold"/>
                                        <p:tgtEl>
                                          <p:spTgt spid="17427"/>
                                        </p:tgtEl>
                                        <p:attrNameLst>
                                          <p:attrName>ppt_x</p:attrName>
                                        </p:attrNameLst>
                                      </p:cBhvr>
                                      <p:tavLst>
                                        <p:tav tm="0">
                                          <p:val>
                                            <p:strVal val="0-#ppt_w/2"/>
                                          </p:val>
                                        </p:tav>
                                        <p:tav tm="100000">
                                          <p:val>
                                            <p:strVal val="#ppt_x"/>
                                          </p:val>
                                        </p:tav>
                                      </p:tavLst>
                                    </p:anim>
                                    <p:anim calcmode="lin" valueType="num">
                                      <p:cBhvr additive="base">
                                        <p:cTn id="85" dur="500" fill="hold"/>
                                        <p:tgtEl>
                                          <p:spTgt spid="17427"/>
                                        </p:tgtEl>
                                        <p:attrNameLst>
                                          <p:attrName>ppt_y</p:attrName>
                                        </p:attrNameLst>
                                      </p:cBhvr>
                                      <p:tavLst>
                                        <p:tav tm="0">
                                          <p:val>
                                            <p:strVal val="#ppt_y"/>
                                          </p:val>
                                        </p:tav>
                                        <p:tav tm="100000">
                                          <p:val>
                                            <p:strVal val="#ppt_y"/>
                                          </p:val>
                                        </p:tav>
                                      </p:tavLst>
                                    </p:anim>
                                  </p:childTnLst>
                                </p:cTn>
                              </p:par>
                              <p:par>
                                <p:cTn id="86" presetID="2" presetClass="entr" presetSubtype="8" fill="hold" grpId="0" nodeType="withEffect">
                                  <p:stCondLst>
                                    <p:cond delay="0"/>
                                  </p:stCondLst>
                                  <p:childTnLst>
                                    <p:set>
                                      <p:cBhvr>
                                        <p:cTn id="87" dur="1" fill="hold">
                                          <p:stCondLst>
                                            <p:cond delay="0"/>
                                          </p:stCondLst>
                                        </p:cTn>
                                        <p:tgtEl>
                                          <p:spTgt spid="17428"/>
                                        </p:tgtEl>
                                        <p:attrNameLst>
                                          <p:attrName>style.visibility</p:attrName>
                                        </p:attrNameLst>
                                      </p:cBhvr>
                                      <p:to>
                                        <p:strVal val="visible"/>
                                      </p:to>
                                    </p:set>
                                    <p:anim calcmode="lin" valueType="num">
                                      <p:cBhvr additive="base">
                                        <p:cTn id="88" dur="500" fill="hold"/>
                                        <p:tgtEl>
                                          <p:spTgt spid="17428"/>
                                        </p:tgtEl>
                                        <p:attrNameLst>
                                          <p:attrName>ppt_x</p:attrName>
                                        </p:attrNameLst>
                                      </p:cBhvr>
                                      <p:tavLst>
                                        <p:tav tm="0">
                                          <p:val>
                                            <p:strVal val="0-#ppt_w/2"/>
                                          </p:val>
                                        </p:tav>
                                        <p:tav tm="100000">
                                          <p:val>
                                            <p:strVal val="#ppt_x"/>
                                          </p:val>
                                        </p:tav>
                                      </p:tavLst>
                                    </p:anim>
                                    <p:anim calcmode="lin" valueType="num">
                                      <p:cBhvr additive="base">
                                        <p:cTn id="89" dur="500" fill="hold"/>
                                        <p:tgtEl>
                                          <p:spTgt spid="17428"/>
                                        </p:tgtEl>
                                        <p:attrNameLst>
                                          <p:attrName>ppt_y</p:attrName>
                                        </p:attrNameLst>
                                      </p:cBhvr>
                                      <p:tavLst>
                                        <p:tav tm="0">
                                          <p:val>
                                            <p:strVal val="#ppt_y"/>
                                          </p:val>
                                        </p:tav>
                                        <p:tav tm="100000">
                                          <p:val>
                                            <p:strVal val="#ppt_y"/>
                                          </p:val>
                                        </p:tav>
                                      </p:tavLst>
                                    </p:anim>
                                  </p:childTnLst>
                                </p:cTn>
                              </p:par>
                              <p:par>
                                <p:cTn id="90" presetID="2" presetClass="entr" presetSubtype="8" fill="hold" grpId="0" nodeType="withEffect">
                                  <p:stCondLst>
                                    <p:cond delay="0"/>
                                  </p:stCondLst>
                                  <p:childTnLst>
                                    <p:set>
                                      <p:cBhvr>
                                        <p:cTn id="91" dur="1" fill="hold">
                                          <p:stCondLst>
                                            <p:cond delay="0"/>
                                          </p:stCondLst>
                                        </p:cTn>
                                        <p:tgtEl>
                                          <p:spTgt spid="17429"/>
                                        </p:tgtEl>
                                        <p:attrNameLst>
                                          <p:attrName>style.visibility</p:attrName>
                                        </p:attrNameLst>
                                      </p:cBhvr>
                                      <p:to>
                                        <p:strVal val="visible"/>
                                      </p:to>
                                    </p:set>
                                    <p:anim calcmode="lin" valueType="num">
                                      <p:cBhvr additive="base">
                                        <p:cTn id="92" dur="500" fill="hold"/>
                                        <p:tgtEl>
                                          <p:spTgt spid="17429"/>
                                        </p:tgtEl>
                                        <p:attrNameLst>
                                          <p:attrName>ppt_x</p:attrName>
                                        </p:attrNameLst>
                                      </p:cBhvr>
                                      <p:tavLst>
                                        <p:tav tm="0">
                                          <p:val>
                                            <p:strVal val="0-#ppt_w/2"/>
                                          </p:val>
                                        </p:tav>
                                        <p:tav tm="100000">
                                          <p:val>
                                            <p:strVal val="#ppt_x"/>
                                          </p:val>
                                        </p:tav>
                                      </p:tavLst>
                                    </p:anim>
                                    <p:anim calcmode="lin" valueType="num">
                                      <p:cBhvr additive="base">
                                        <p:cTn id="93" dur="500" fill="hold"/>
                                        <p:tgtEl>
                                          <p:spTgt spid="17429"/>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17430"/>
                                        </p:tgtEl>
                                        <p:attrNameLst>
                                          <p:attrName>style.visibility</p:attrName>
                                        </p:attrNameLst>
                                      </p:cBhvr>
                                      <p:to>
                                        <p:strVal val="visible"/>
                                      </p:to>
                                    </p:set>
                                    <p:anim calcmode="lin" valueType="num">
                                      <p:cBhvr additive="base">
                                        <p:cTn id="96" dur="500" fill="hold"/>
                                        <p:tgtEl>
                                          <p:spTgt spid="17430"/>
                                        </p:tgtEl>
                                        <p:attrNameLst>
                                          <p:attrName>ppt_x</p:attrName>
                                        </p:attrNameLst>
                                      </p:cBhvr>
                                      <p:tavLst>
                                        <p:tav tm="0">
                                          <p:val>
                                            <p:strVal val="0-#ppt_w/2"/>
                                          </p:val>
                                        </p:tav>
                                        <p:tav tm="100000">
                                          <p:val>
                                            <p:strVal val="#ppt_x"/>
                                          </p:val>
                                        </p:tav>
                                      </p:tavLst>
                                    </p:anim>
                                    <p:anim calcmode="lin" valueType="num">
                                      <p:cBhvr additive="base">
                                        <p:cTn id="97" dur="500" fill="hold"/>
                                        <p:tgtEl>
                                          <p:spTgt spid="17430"/>
                                        </p:tgtEl>
                                        <p:attrNameLst>
                                          <p:attrName>ppt_y</p:attrName>
                                        </p:attrNameLst>
                                      </p:cBhvr>
                                      <p:tavLst>
                                        <p:tav tm="0">
                                          <p:val>
                                            <p:strVal val="#ppt_y"/>
                                          </p:val>
                                        </p:tav>
                                        <p:tav tm="100000">
                                          <p:val>
                                            <p:strVal val="#ppt_y"/>
                                          </p:val>
                                        </p:tav>
                                      </p:tavLst>
                                    </p:anim>
                                  </p:childTnLst>
                                </p:cTn>
                              </p:par>
                              <p:par>
                                <p:cTn id="98" presetID="2" presetClass="entr" presetSubtype="8" fill="hold" grpId="0" nodeType="withEffect">
                                  <p:stCondLst>
                                    <p:cond delay="0"/>
                                  </p:stCondLst>
                                  <p:childTnLst>
                                    <p:set>
                                      <p:cBhvr>
                                        <p:cTn id="99" dur="1" fill="hold">
                                          <p:stCondLst>
                                            <p:cond delay="0"/>
                                          </p:stCondLst>
                                        </p:cTn>
                                        <p:tgtEl>
                                          <p:spTgt spid="17431"/>
                                        </p:tgtEl>
                                        <p:attrNameLst>
                                          <p:attrName>style.visibility</p:attrName>
                                        </p:attrNameLst>
                                      </p:cBhvr>
                                      <p:to>
                                        <p:strVal val="visible"/>
                                      </p:to>
                                    </p:set>
                                    <p:anim calcmode="lin" valueType="num">
                                      <p:cBhvr additive="base">
                                        <p:cTn id="100" dur="500" fill="hold"/>
                                        <p:tgtEl>
                                          <p:spTgt spid="17431"/>
                                        </p:tgtEl>
                                        <p:attrNameLst>
                                          <p:attrName>ppt_x</p:attrName>
                                        </p:attrNameLst>
                                      </p:cBhvr>
                                      <p:tavLst>
                                        <p:tav tm="0">
                                          <p:val>
                                            <p:strVal val="0-#ppt_w/2"/>
                                          </p:val>
                                        </p:tav>
                                        <p:tav tm="100000">
                                          <p:val>
                                            <p:strVal val="#ppt_x"/>
                                          </p:val>
                                        </p:tav>
                                      </p:tavLst>
                                    </p:anim>
                                    <p:anim calcmode="lin" valueType="num">
                                      <p:cBhvr additive="base">
                                        <p:cTn id="101" dur="500" fill="hold"/>
                                        <p:tgtEl>
                                          <p:spTgt spid="17431"/>
                                        </p:tgtEl>
                                        <p:attrNameLst>
                                          <p:attrName>ppt_y</p:attrName>
                                        </p:attrNameLst>
                                      </p:cBhvr>
                                      <p:tavLst>
                                        <p:tav tm="0">
                                          <p:val>
                                            <p:strVal val="#ppt_y"/>
                                          </p:val>
                                        </p:tav>
                                        <p:tav tm="100000">
                                          <p:val>
                                            <p:strVal val="#ppt_y"/>
                                          </p:val>
                                        </p:tav>
                                      </p:tavLst>
                                    </p:anim>
                                  </p:childTnLst>
                                </p:cTn>
                              </p:par>
                              <p:par>
                                <p:cTn id="102" presetID="2" presetClass="entr" presetSubtype="8" fill="hold" grpId="0" nodeType="withEffect">
                                  <p:stCondLst>
                                    <p:cond delay="0"/>
                                  </p:stCondLst>
                                  <p:childTnLst>
                                    <p:set>
                                      <p:cBhvr>
                                        <p:cTn id="103" dur="1" fill="hold">
                                          <p:stCondLst>
                                            <p:cond delay="0"/>
                                          </p:stCondLst>
                                        </p:cTn>
                                        <p:tgtEl>
                                          <p:spTgt spid="17432"/>
                                        </p:tgtEl>
                                        <p:attrNameLst>
                                          <p:attrName>style.visibility</p:attrName>
                                        </p:attrNameLst>
                                      </p:cBhvr>
                                      <p:to>
                                        <p:strVal val="visible"/>
                                      </p:to>
                                    </p:set>
                                    <p:anim calcmode="lin" valueType="num">
                                      <p:cBhvr additive="base">
                                        <p:cTn id="104" dur="500" fill="hold"/>
                                        <p:tgtEl>
                                          <p:spTgt spid="17432"/>
                                        </p:tgtEl>
                                        <p:attrNameLst>
                                          <p:attrName>ppt_x</p:attrName>
                                        </p:attrNameLst>
                                      </p:cBhvr>
                                      <p:tavLst>
                                        <p:tav tm="0">
                                          <p:val>
                                            <p:strVal val="0-#ppt_w/2"/>
                                          </p:val>
                                        </p:tav>
                                        <p:tav tm="100000">
                                          <p:val>
                                            <p:strVal val="#ppt_x"/>
                                          </p:val>
                                        </p:tav>
                                      </p:tavLst>
                                    </p:anim>
                                    <p:anim calcmode="lin" valueType="num">
                                      <p:cBhvr additive="base">
                                        <p:cTn id="105" dur="500" fill="hold"/>
                                        <p:tgtEl>
                                          <p:spTgt spid="17432"/>
                                        </p:tgtEl>
                                        <p:attrNameLst>
                                          <p:attrName>ppt_y</p:attrName>
                                        </p:attrNameLst>
                                      </p:cBhvr>
                                      <p:tavLst>
                                        <p:tav tm="0">
                                          <p:val>
                                            <p:strVal val="#ppt_y"/>
                                          </p:val>
                                        </p:tav>
                                        <p:tav tm="100000">
                                          <p:val>
                                            <p:strVal val="#ppt_y"/>
                                          </p:val>
                                        </p:tav>
                                      </p:tavLst>
                                    </p:anim>
                                  </p:childTnLst>
                                </p:cTn>
                              </p:par>
                              <p:par>
                                <p:cTn id="106" presetID="2" presetClass="entr" presetSubtype="8" fill="hold" grpId="0" nodeType="withEffect">
                                  <p:stCondLst>
                                    <p:cond delay="0"/>
                                  </p:stCondLst>
                                  <p:childTnLst>
                                    <p:set>
                                      <p:cBhvr>
                                        <p:cTn id="107" dur="1" fill="hold">
                                          <p:stCondLst>
                                            <p:cond delay="0"/>
                                          </p:stCondLst>
                                        </p:cTn>
                                        <p:tgtEl>
                                          <p:spTgt spid="17433"/>
                                        </p:tgtEl>
                                        <p:attrNameLst>
                                          <p:attrName>style.visibility</p:attrName>
                                        </p:attrNameLst>
                                      </p:cBhvr>
                                      <p:to>
                                        <p:strVal val="visible"/>
                                      </p:to>
                                    </p:set>
                                    <p:anim calcmode="lin" valueType="num">
                                      <p:cBhvr additive="base">
                                        <p:cTn id="108" dur="500" fill="hold"/>
                                        <p:tgtEl>
                                          <p:spTgt spid="17433"/>
                                        </p:tgtEl>
                                        <p:attrNameLst>
                                          <p:attrName>ppt_x</p:attrName>
                                        </p:attrNameLst>
                                      </p:cBhvr>
                                      <p:tavLst>
                                        <p:tav tm="0">
                                          <p:val>
                                            <p:strVal val="0-#ppt_w/2"/>
                                          </p:val>
                                        </p:tav>
                                        <p:tav tm="100000">
                                          <p:val>
                                            <p:strVal val="#ppt_x"/>
                                          </p:val>
                                        </p:tav>
                                      </p:tavLst>
                                    </p:anim>
                                    <p:anim calcmode="lin" valueType="num">
                                      <p:cBhvr additive="base">
                                        <p:cTn id="109" dur="500" fill="hold"/>
                                        <p:tgtEl>
                                          <p:spTgt spid="174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17410" grpId="0" animBg="1"/>
      <p:bldP spid="17411" grpId="0" animBg="1"/>
      <p:bldP spid="17412" grpId="0" animBg="1"/>
      <p:bldP spid="17413" grpId="0" animBg="1"/>
      <p:bldP spid="17414" grpId="0" animBg="1"/>
      <p:bldP spid="17415" grpId="0" animBg="1"/>
      <p:bldP spid="17416" grpId="0" animBg="1"/>
      <p:bldP spid="17417" grpId="0" animBg="1"/>
      <p:bldP spid="17420" grpId="0" animBg="1"/>
      <p:bldP spid="17421" grpId="0" animBg="1"/>
      <p:bldP spid="17422" grpId="0" animBg="1"/>
      <p:bldP spid="17423" grpId="0" animBg="1"/>
      <p:bldP spid="17424" grpId="0" animBg="1"/>
      <p:bldP spid="17425" grpId="0" animBg="1"/>
      <p:bldP spid="17426" grpId="0"/>
      <p:bldP spid="17427" grpId="0"/>
      <p:bldP spid="17428" grpId="0"/>
      <p:bldP spid="17429" grpId="0"/>
      <p:bldP spid="17430" grpId="0"/>
      <p:bldP spid="17431" grpId="0"/>
      <p:bldP spid="17432" grpId="0"/>
      <p:bldP spid="174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3</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sp>
        <p:nvSpPr>
          <p:cNvPr id="51" name="TextBox 50"/>
          <p:cNvSpPr txBox="1"/>
          <p:nvPr/>
        </p:nvSpPr>
        <p:spPr>
          <a:xfrm>
            <a:off x="5685412" y="2754388"/>
            <a:ext cx="4512501" cy="570230"/>
          </a:xfrm>
          <a:prstGeom prst="rect">
            <a:avLst/>
          </a:prstGeom>
          <a:noFill/>
        </p:spPr>
        <p:txBody>
          <a:bodyPr wrap="square" lIns="121917" tIns="60958" rIns="121917" bIns="60958" rtlCol="0">
            <a:spAutoFit/>
          </a:bodyPr>
          <a:lstStyle/>
          <a:p>
            <a:pPr algn="just">
              <a:lnSpc>
                <a:spcPts val="1735"/>
              </a:lnSpc>
            </a:pPr>
            <a:r>
              <a:rPr lang="zh-CN" altLang="en-US" sz="1400" dirty="0">
                <a:solidFill>
                  <a:schemeClr val="tx1"/>
                </a:solidFill>
                <a:latin typeface="微软雅黑" panose="020B0503020204020204" charset="-122"/>
                <a:ea typeface="微软雅黑" panose="020B0503020204020204" charset="-122"/>
              </a:rPr>
              <a:t>点击输入简要文字内容，文字内容需概括精炼，不用多余的文字修饰，言简意赅的说明分项内容。</a:t>
            </a:r>
          </a:p>
        </p:txBody>
      </p:sp>
      <p:sp>
        <p:nvSpPr>
          <p:cNvPr id="61" name="TextBox 60"/>
          <p:cNvSpPr txBox="1"/>
          <p:nvPr/>
        </p:nvSpPr>
        <p:spPr>
          <a:xfrm>
            <a:off x="5685412" y="3996648"/>
            <a:ext cx="4512501" cy="567677"/>
          </a:xfrm>
          <a:prstGeom prst="rect">
            <a:avLst/>
          </a:prstGeom>
          <a:noFill/>
        </p:spPr>
        <p:txBody>
          <a:bodyPr wrap="square" lIns="121917" tIns="60958" rIns="121917" bIns="60958" rtlCol="0">
            <a:spAutoFit/>
          </a:bodyPr>
          <a:lstStyle/>
          <a:p>
            <a:pPr algn="just">
              <a:lnSpc>
                <a:spcPts val="1735"/>
              </a:lnSpc>
            </a:pPr>
            <a:r>
              <a:rPr lang="zh-CN" altLang="en-US" sz="1400" dirty="0">
                <a:solidFill>
                  <a:schemeClr val="tx1"/>
                </a:solidFill>
                <a:latin typeface="微软雅黑" panose="020B0503020204020204" charset="-122"/>
                <a:ea typeface="微软雅黑" panose="020B0503020204020204" charset="-122"/>
              </a:rPr>
              <a:t>点击输入简要文字内容，文字内容需概括精炼，不用多余的文字修饰，言简意赅的说明分项内容。</a:t>
            </a:r>
          </a:p>
        </p:txBody>
      </p:sp>
      <p:sp>
        <p:nvSpPr>
          <p:cNvPr id="62" name="TextBox 61"/>
          <p:cNvSpPr txBox="1"/>
          <p:nvPr/>
        </p:nvSpPr>
        <p:spPr>
          <a:xfrm>
            <a:off x="5685412" y="5173339"/>
            <a:ext cx="4512501" cy="567677"/>
          </a:xfrm>
          <a:prstGeom prst="rect">
            <a:avLst/>
          </a:prstGeom>
          <a:noFill/>
        </p:spPr>
        <p:txBody>
          <a:bodyPr wrap="square" lIns="121917" tIns="60958" rIns="121917" bIns="60958" rtlCol="0">
            <a:spAutoFit/>
          </a:bodyPr>
          <a:lstStyle/>
          <a:p>
            <a:pPr algn="just">
              <a:lnSpc>
                <a:spcPts val="1735"/>
              </a:lnSpc>
            </a:pPr>
            <a:r>
              <a:rPr lang="zh-CN" altLang="en-US" sz="1400" dirty="0">
                <a:solidFill>
                  <a:schemeClr val="tx1"/>
                </a:solidFill>
                <a:latin typeface="微软雅黑" panose="020B0503020204020204" charset="-122"/>
                <a:ea typeface="微软雅黑" panose="020B0503020204020204" charset="-122"/>
              </a:rPr>
              <a:t>点击输入简要文字内容，文字内容需概括精炼，不用多余的文字修饰，言简意赅的说明分项内容。</a:t>
            </a:r>
          </a:p>
        </p:txBody>
      </p:sp>
      <p:grpSp>
        <p:nvGrpSpPr>
          <p:cNvPr id="63" name="组合 62"/>
          <p:cNvGrpSpPr/>
          <p:nvPr/>
        </p:nvGrpSpPr>
        <p:grpSpPr>
          <a:xfrm>
            <a:off x="5685412" y="2297125"/>
            <a:ext cx="4512501" cy="361099"/>
            <a:chOff x="5283922" y="1198944"/>
            <a:chExt cx="3384376" cy="270824"/>
          </a:xfrm>
          <a:gradFill>
            <a:gsLst>
              <a:gs pos="0">
                <a:srgbClr val="E30000"/>
              </a:gs>
              <a:gs pos="100000">
                <a:srgbClr val="760303"/>
              </a:gs>
            </a:gsLst>
            <a:path path="circle">
              <a:fillToRect t="100000" r="100000"/>
            </a:path>
            <a:tileRect l="-100000" b="-100000"/>
          </a:gradFill>
          <a:effectLst>
            <a:outerShdw blurRad="114300" dist="76200" dir="7200000" algn="tl" rotWithShape="0">
              <a:schemeClr val="tx2">
                <a:lumMod val="50000"/>
                <a:alpha val="34000"/>
              </a:schemeClr>
            </a:outerShdw>
          </a:effectLst>
        </p:grpSpPr>
        <p:sp>
          <p:nvSpPr>
            <p:cNvPr id="64" name="矩形 63"/>
            <p:cNvSpPr/>
            <p:nvPr/>
          </p:nvSpPr>
          <p:spPr>
            <a:xfrm>
              <a:off x="5283922" y="1205118"/>
              <a:ext cx="3384376" cy="264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endParaRPr>
            </a:p>
          </p:txBody>
        </p:sp>
        <p:sp>
          <p:nvSpPr>
            <p:cNvPr id="65" name="TextBox 64"/>
            <p:cNvSpPr txBox="1"/>
            <p:nvPr/>
          </p:nvSpPr>
          <p:spPr>
            <a:xfrm>
              <a:off x="5355930" y="1198944"/>
              <a:ext cx="1061829" cy="253916"/>
            </a:xfrm>
            <a:prstGeom prst="rect">
              <a:avLst/>
            </a:prstGeom>
            <a:grpFill/>
          </p:spPr>
          <p:txBody>
            <a:bodyPr wrap="none" rtlCol="0">
              <a:spAutoFit/>
            </a:bodyPr>
            <a:lstStyle/>
            <a:p>
              <a:r>
                <a:rPr lang="zh-CN" altLang="en-US" sz="1600" dirty="0">
                  <a:solidFill>
                    <a:schemeClr val="bg1"/>
                  </a:solidFill>
                  <a:latin typeface="黑体" panose="02010600030101010101" charset="-122"/>
                  <a:ea typeface="黑体" panose="02010600030101010101" charset="-122"/>
                </a:rPr>
                <a:t>点击输入标题</a:t>
              </a:r>
            </a:p>
          </p:txBody>
        </p:sp>
      </p:grpSp>
      <p:grpSp>
        <p:nvGrpSpPr>
          <p:cNvPr id="66" name="组合 65"/>
          <p:cNvGrpSpPr/>
          <p:nvPr/>
        </p:nvGrpSpPr>
        <p:grpSpPr>
          <a:xfrm>
            <a:off x="5685412" y="3539387"/>
            <a:ext cx="4512501" cy="361099"/>
            <a:chOff x="5283922" y="2292733"/>
            <a:chExt cx="3384376" cy="270824"/>
          </a:xfrm>
          <a:gradFill>
            <a:gsLst>
              <a:gs pos="0">
                <a:srgbClr val="E30000"/>
              </a:gs>
              <a:gs pos="100000">
                <a:srgbClr val="760303"/>
              </a:gs>
            </a:gsLst>
            <a:path path="circle">
              <a:fillToRect t="100000" r="100000"/>
            </a:path>
            <a:tileRect l="-100000" b="-100000"/>
          </a:gradFill>
          <a:effectLst>
            <a:outerShdw blurRad="114300" dist="76200" dir="7200000" algn="tl" rotWithShape="0">
              <a:schemeClr val="tx2">
                <a:lumMod val="50000"/>
                <a:alpha val="34000"/>
              </a:schemeClr>
            </a:outerShdw>
          </a:effectLst>
        </p:grpSpPr>
        <p:sp>
          <p:nvSpPr>
            <p:cNvPr id="67" name="矩形 66"/>
            <p:cNvSpPr/>
            <p:nvPr/>
          </p:nvSpPr>
          <p:spPr>
            <a:xfrm>
              <a:off x="5283922" y="2298907"/>
              <a:ext cx="3384376" cy="264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黑体" panose="02010600030101010101" charset="-122"/>
                <a:ea typeface="黑体" panose="02010600030101010101" charset="-122"/>
              </a:endParaRPr>
            </a:p>
          </p:txBody>
        </p:sp>
        <p:sp>
          <p:nvSpPr>
            <p:cNvPr id="68" name="TextBox 67"/>
            <p:cNvSpPr txBox="1"/>
            <p:nvPr/>
          </p:nvSpPr>
          <p:spPr>
            <a:xfrm>
              <a:off x="5355930" y="2292733"/>
              <a:ext cx="946413" cy="230833"/>
            </a:xfrm>
            <a:prstGeom prst="rect">
              <a:avLst/>
            </a:prstGeom>
            <a:grpFill/>
          </p:spPr>
          <p:txBody>
            <a:bodyPr wrap="none" rtlCol="0">
              <a:spAutoFit/>
            </a:bodyPr>
            <a:lstStyle/>
            <a:p>
              <a:r>
                <a:rPr lang="zh-CN" altLang="en-US" sz="1400" dirty="0">
                  <a:solidFill>
                    <a:schemeClr val="bg1"/>
                  </a:solidFill>
                  <a:latin typeface="黑体" panose="02010600030101010101" charset="-122"/>
                  <a:ea typeface="黑体" panose="02010600030101010101" charset="-122"/>
                </a:rPr>
                <a:t>点击输入标题</a:t>
              </a:r>
            </a:p>
          </p:txBody>
        </p:sp>
      </p:grpSp>
      <p:grpSp>
        <p:nvGrpSpPr>
          <p:cNvPr id="69" name="组合 68"/>
          <p:cNvGrpSpPr/>
          <p:nvPr/>
        </p:nvGrpSpPr>
        <p:grpSpPr>
          <a:xfrm>
            <a:off x="5685412" y="4740031"/>
            <a:ext cx="4512501" cy="361099"/>
            <a:chOff x="5283922" y="3405184"/>
            <a:chExt cx="3384376" cy="270824"/>
          </a:xfrm>
          <a:gradFill>
            <a:gsLst>
              <a:gs pos="0">
                <a:srgbClr val="E30000"/>
              </a:gs>
              <a:gs pos="100000">
                <a:srgbClr val="760303"/>
              </a:gs>
            </a:gsLst>
            <a:path path="circle">
              <a:fillToRect t="100000" r="100000"/>
            </a:path>
            <a:tileRect l="-100000" b="-100000"/>
          </a:gradFill>
          <a:effectLst>
            <a:outerShdw blurRad="114300" dist="76200" dir="7200000" algn="tl" rotWithShape="0">
              <a:schemeClr val="tx2">
                <a:lumMod val="50000"/>
                <a:alpha val="34000"/>
              </a:schemeClr>
            </a:outerShdw>
          </a:effectLst>
        </p:grpSpPr>
        <p:sp>
          <p:nvSpPr>
            <p:cNvPr id="70" name="矩形 69"/>
            <p:cNvSpPr/>
            <p:nvPr/>
          </p:nvSpPr>
          <p:spPr>
            <a:xfrm>
              <a:off x="5283922" y="3411358"/>
              <a:ext cx="3384376" cy="264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黑体" panose="02010600030101010101" charset="-122"/>
                <a:ea typeface="黑体" panose="02010600030101010101" charset="-122"/>
              </a:endParaRPr>
            </a:p>
          </p:txBody>
        </p:sp>
        <p:sp>
          <p:nvSpPr>
            <p:cNvPr id="71" name="TextBox 70"/>
            <p:cNvSpPr txBox="1"/>
            <p:nvPr/>
          </p:nvSpPr>
          <p:spPr>
            <a:xfrm>
              <a:off x="5355930" y="3405184"/>
              <a:ext cx="946413" cy="230833"/>
            </a:xfrm>
            <a:prstGeom prst="rect">
              <a:avLst/>
            </a:prstGeom>
            <a:grpFill/>
          </p:spPr>
          <p:txBody>
            <a:bodyPr wrap="none" rtlCol="0">
              <a:spAutoFit/>
            </a:bodyPr>
            <a:lstStyle/>
            <a:p>
              <a:r>
                <a:rPr lang="zh-CN" altLang="en-US" sz="1400" dirty="0">
                  <a:solidFill>
                    <a:schemeClr val="bg1"/>
                  </a:solidFill>
                  <a:latin typeface="黑体" panose="02010600030101010101" charset="-122"/>
                  <a:ea typeface="黑体" panose="02010600030101010101" charset="-122"/>
                </a:rPr>
                <a:t>点击输入标题</a:t>
              </a:r>
            </a:p>
          </p:txBody>
        </p:sp>
      </p:grpSp>
      <p:sp>
        <p:nvSpPr>
          <p:cNvPr id="72" name="Rectangle 13" descr="FD1DDF730CE4456e89755B07FE1653D0# #Rectangle 13"/>
          <p:cNvSpPr>
            <a:spLocks noChangeArrowheads="1"/>
          </p:cNvSpPr>
          <p:nvPr/>
        </p:nvSpPr>
        <p:spPr bwMode="auto">
          <a:xfrm>
            <a:off x="10183400" y="2235567"/>
            <a:ext cx="1056117" cy="49244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None/>
              <a:defRPr/>
            </a:pPr>
            <a:r>
              <a:rPr lang="en-US" altLang="zh-CN" b="1" dirty="0">
                <a:solidFill>
                  <a:schemeClr val="tx1"/>
                </a:solidFill>
                <a:latin typeface="黑体" panose="02010600030101010101" charset="-122"/>
                <a:ea typeface="黑体" panose="02010600030101010101" charset="-122"/>
                <a:cs typeface="Arial" panose="020B0604020202020204" pitchFamily="34" charset="0"/>
              </a:rPr>
              <a:t>100%</a:t>
            </a:r>
          </a:p>
        </p:txBody>
      </p:sp>
      <p:sp>
        <p:nvSpPr>
          <p:cNvPr id="73" name="Rectangle 13" descr="FD1DDF730CE4456e89755B07FE1653D0# #Rectangle 13"/>
          <p:cNvSpPr>
            <a:spLocks noChangeArrowheads="1"/>
          </p:cNvSpPr>
          <p:nvPr/>
        </p:nvSpPr>
        <p:spPr bwMode="auto">
          <a:xfrm>
            <a:off x="10183400" y="3477828"/>
            <a:ext cx="1056117" cy="49244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None/>
              <a:defRPr/>
            </a:pPr>
            <a:r>
              <a:rPr lang="en-US" altLang="zh-CN" b="1" dirty="0">
                <a:solidFill>
                  <a:schemeClr val="tx1"/>
                </a:solidFill>
                <a:latin typeface="黑体" panose="02010600030101010101" charset="-122"/>
                <a:ea typeface="黑体" panose="02010600030101010101" charset="-122"/>
                <a:cs typeface="Arial" panose="020B0604020202020204" pitchFamily="34" charset="0"/>
              </a:rPr>
              <a:t>60%</a:t>
            </a:r>
          </a:p>
        </p:txBody>
      </p:sp>
      <p:sp>
        <p:nvSpPr>
          <p:cNvPr id="74" name="Rectangle 13" descr="FD1DDF730CE4456e89755B07FE1653D0# #Rectangle 13"/>
          <p:cNvSpPr>
            <a:spLocks noChangeArrowheads="1"/>
          </p:cNvSpPr>
          <p:nvPr/>
        </p:nvSpPr>
        <p:spPr bwMode="auto">
          <a:xfrm>
            <a:off x="10183400" y="4687305"/>
            <a:ext cx="1056117" cy="49244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None/>
              <a:defRPr/>
            </a:pPr>
            <a:r>
              <a:rPr lang="en-US" altLang="zh-CN" b="1" dirty="0">
                <a:solidFill>
                  <a:schemeClr val="tx1"/>
                </a:solidFill>
                <a:latin typeface="黑体" panose="02010600030101010101" charset="-122"/>
                <a:ea typeface="黑体" panose="02010600030101010101" charset="-122"/>
                <a:cs typeface="Arial" panose="020B0604020202020204" pitchFamily="34" charset="0"/>
              </a:rPr>
              <a:t>50%</a:t>
            </a:r>
          </a:p>
        </p:txBody>
      </p:sp>
      <p:sp>
        <p:nvSpPr>
          <p:cNvPr id="43" name="Freeform 5"/>
          <p:cNvSpPr/>
          <p:nvPr/>
        </p:nvSpPr>
        <p:spPr bwMode="auto">
          <a:xfrm>
            <a:off x="1547265" y="1982198"/>
            <a:ext cx="1930712" cy="17407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0">
                <a:srgbClr val="E30000"/>
              </a:gs>
              <a:gs pos="100000">
                <a:srgbClr val="760303"/>
              </a:gs>
            </a:gsLst>
            <a:path path="circle">
              <a:fillToRect t="100000" r="100000"/>
            </a:path>
            <a:tileRect l="-100000" b="-100000"/>
          </a:gradFill>
          <a:ln w="25400">
            <a:gradFill flip="none" rotWithShape="1">
              <a:gsLst>
                <a:gs pos="0">
                  <a:schemeClr val="bg1">
                    <a:lumMod val="75000"/>
                  </a:schemeClr>
                </a:gs>
                <a:gs pos="100000">
                  <a:schemeClr val="bg1"/>
                </a:gs>
              </a:gsLst>
              <a:lin ang="18900000" scaled="1"/>
              <a:tileRect/>
            </a:gradFill>
          </a:ln>
          <a:effectLst>
            <a:outerShdw blurRad="139700" dist="101600" dir="7200000" algn="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mn-lt"/>
              <a:ea typeface="+mn-ea"/>
            </a:endParaRPr>
          </a:p>
        </p:txBody>
      </p:sp>
      <p:sp>
        <p:nvSpPr>
          <p:cNvPr id="44" name="TextBox 43"/>
          <p:cNvSpPr txBox="1"/>
          <p:nvPr/>
        </p:nvSpPr>
        <p:spPr>
          <a:xfrm>
            <a:off x="1974283" y="2442204"/>
            <a:ext cx="851272" cy="85153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r>
              <a:rPr lang="zh-CN" altLang="en-US" sz="2700" b="1" dirty="0">
                <a:solidFill>
                  <a:schemeClr val="bg1"/>
                </a:solidFill>
              </a:rPr>
              <a:t>添加标题</a:t>
            </a:r>
          </a:p>
        </p:txBody>
      </p:sp>
      <p:sp>
        <p:nvSpPr>
          <p:cNvPr id="45" name="Freeform 5"/>
          <p:cNvSpPr/>
          <p:nvPr/>
        </p:nvSpPr>
        <p:spPr bwMode="auto">
          <a:xfrm>
            <a:off x="3141115" y="2934698"/>
            <a:ext cx="1930712" cy="17407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0">
                <a:srgbClr val="E30000"/>
              </a:gs>
              <a:gs pos="100000">
                <a:srgbClr val="760303"/>
              </a:gs>
            </a:gsLst>
            <a:path path="circle">
              <a:fillToRect t="100000" r="100000"/>
            </a:path>
            <a:tileRect l="-100000" b="-100000"/>
          </a:gradFill>
          <a:ln w="25400">
            <a:gradFill flip="none" rotWithShape="1">
              <a:gsLst>
                <a:gs pos="0">
                  <a:schemeClr val="bg1">
                    <a:lumMod val="75000"/>
                  </a:schemeClr>
                </a:gs>
                <a:gs pos="100000">
                  <a:schemeClr val="bg1"/>
                </a:gs>
              </a:gsLst>
              <a:lin ang="18900000" scaled="1"/>
              <a:tileRect/>
            </a:gradFill>
          </a:ln>
          <a:effectLst>
            <a:outerShdw blurRad="139700" dist="101600" dir="7200000" algn="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mn-lt"/>
              <a:ea typeface="+mn-ea"/>
            </a:endParaRPr>
          </a:p>
        </p:txBody>
      </p:sp>
      <p:sp>
        <p:nvSpPr>
          <p:cNvPr id="46" name="Freeform 5"/>
          <p:cNvSpPr/>
          <p:nvPr/>
        </p:nvSpPr>
        <p:spPr bwMode="auto">
          <a:xfrm>
            <a:off x="1547265" y="3861798"/>
            <a:ext cx="1930712" cy="17407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0">
                <a:srgbClr val="E30000"/>
              </a:gs>
              <a:gs pos="100000">
                <a:srgbClr val="760303"/>
              </a:gs>
            </a:gsLst>
            <a:path path="circle">
              <a:fillToRect t="100000" r="100000"/>
            </a:path>
            <a:tileRect l="-100000" b="-100000"/>
          </a:gradFill>
          <a:ln w="25400">
            <a:gradFill flip="none" rotWithShape="1">
              <a:gsLst>
                <a:gs pos="0">
                  <a:schemeClr val="bg1">
                    <a:lumMod val="75000"/>
                  </a:schemeClr>
                </a:gs>
                <a:gs pos="100000">
                  <a:schemeClr val="bg1"/>
                </a:gs>
              </a:gsLst>
              <a:lin ang="18900000" scaled="1"/>
              <a:tileRect/>
            </a:gradFill>
          </a:ln>
          <a:effectLst>
            <a:outerShdw blurRad="139700" dist="101600" dir="7200000" algn="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mn-lt"/>
              <a:ea typeface="+mn-ea"/>
            </a:endParaRPr>
          </a:p>
        </p:txBody>
      </p:sp>
      <p:grpSp>
        <p:nvGrpSpPr>
          <p:cNvPr id="47" name="组合 46"/>
          <p:cNvGrpSpPr/>
          <p:nvPr/>
        </p:nvGrpSpPr>
        <p:grpSpPr>
          <a:xfrm>
            <a:off x="2900926" y="2636015"/>
            <a:ext cx="480379" cy="451484"/>
            <a:chOff x="2142410" y="2298139"/>
            <a:chExt cx="360284" cy="338613"/>
          </a:xfrm>
        </p:grpSpPr>
        <p:sp>
          <p:nvSpPr>
            <p:cNvPr id="48"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5011D"/>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75" name="TextBox 74"/>
            <p:cNvSpPr txBox="1"/>
            <p:nvPr/>
          </p:nvSpPr>
          <p:spPr>
            <a:xfrm>
              <a:off x="2221467" y="2306711"/>
              <a:ext cx="201930" cy="330041"/>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r>
                <a:rPr lang="en-US" altLang="zh-CN" sz="2700" b="1" dirty="0"/>
                <a:t>1</a:t>
              </a:r>
              <a:endParaRPr lang="zh-CN" altLang="en-US" sz="2700" b="1" dirty="0"/>
            </a:p>
          </p:txBody>
        </p:sp>
      </p:grpSp>
      <p:sp>
        <p:nvSpPr>
          <p:cNvPr id="76" name="TextBox 75"/>
          <p:cNvSpPr txBox="1"/>
          <p:nvPr/>
        </p:nvSpPr>
        <p:spPr>
          <a:xfrm>
            <a:off x="3552261" y="3395716"/>
            <a:ext cx="851272" cy="85153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r>
              <a:rPr lang="zh-CN" altLang="en-US" sz="2700" b="1" dirty="0">
                <a:solidFill>
                  <a:schemeClr val="bg1"/>
                </a:solidFill>
              </a:rPr>
              <a:t>添加标题</a:t>
            </a:r>
          </a:p>
        </p:txBody>
      </p:sp>
      <p:grpSp>
        <p:nvGrpSpPr>
          <p:cNvPr id="77" name="组合 76"/>
          <p:cNvGrpSpPr/>
          <p:nvPr/>
        </p:nvGrpSpPr>
        <p:grpSpPr>
          <a:xfrm>
            <a:off x="4478903" y="3589527"/>
            <a:ext cx="480379" cy="433115"/>
            <a:chOff x="2142410" y="2298139"/>
            <a:chExt cx="360284" cy="324836"/>
          </a:xfrm>
        </p:grpSpPr>
        <p:sp>
          <p:nvSpPr>
            <p:cNvPr id="78"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5011D"/>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79" name="TextBox 78"/>
            <p:cNvSpPr txBox="1"/>
            <p:nvPr/>
          </p:nvSpPr>
          <p:spPr>
            <a:xfrm>
              <a:off x="2221796" y="2306669"/>
              <a:ext cx="201512" cy="311623"/>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r>
                <a:rPr lang="en-US" altLang="zh-CN" sz="2700" b="1" dirty="0"/>
                <a:t>2</a:t>
              </a:r>
              <a:endParaRPr lang="zh-CN" altLang="en-US" sz="2700" b="1" dirty="0"/>
            </a:p>
          </p:txBody>
        </p:sp>
      </p:grpSp>
      <p:sp>
        <p:nvSpPr>
          <p:cNvPr id="80" name="TextBox 79"/>
          <p:cNvSpPr txBox="1"/>
          <p:nvPr/>
        </p:nvSpPr>
        <p:spPr>
          <a:xfrm>
            <a:off x="1974283" y="4321804"/>
            <a:ext cx="851272" cy="85153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r>
              <a:rPr lang="zh-CN" altLang="en-US" sz="2700" b="1" dirty="0">
                <a:solidFill>
                  <a:schemeClr val="bg1"/>
                </a:solidFill>
              </a:rPr>
              <a:t>添加标题</a:t>
            </a:r>
          </a:p>
        </p:txBody>
      </p:sp>
      <p:grpSp>
        <p:nvGrpSpPr>
          <p:cNvPr id="81" name="组合 80"/>
          <p:cNvGrpSpPr/>
          <p:nvPr/>
        </p:nvGrpSpPr>
        <p:grpSpPr>
          <a:xfrm>
            <a:off x="2900926" y="4515615"/>
            <a:ext cx="480379" cy="433115"/>
            <a:chOff x="2142410" y="2298139"/>
            <a:chExt cx="360284" cy="324836"/>
          </a:xfrm>
        </p:grpSpPr>
        <p:sp>
          <p:nvSpPr>
            <p:cNvPr id="82"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5011D"/>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83" name="TextBox 82"/>
            <p:cNvSpPr txBox="1"/>
            <p:nvPr/>
          </p:nvSpPr>
          <p:spPr>
            <a:xfrm>
              <a:off x="2221796" y="2306669"/>
              <a:ext cx="201512" cy="311623"/>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r>
                <a:rPr lang="en-US" altLang="zh-CN" sz="2700" b="1" dirty="0"/>
                <a:t>3</a:t>
              </a:r>
              <a:endParaRPr lang="zh-CN" altLang="en-US" sz="2700" b="1" dirty="0"/>
            </a:p>
          </p:txBody>
        </p:sp>
      </p:grpSp>
      <p:sp>
        <p:nvSpPr>
          <p:cNvPr id="3"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0"/>
                            </p:stCondLst>
                            <p:childTnLst>
                              <p:par>
                                <p:cTn id="14" presetID="53" presetClass="entr" presetSubtype="16"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p:cTn id="16" dur="500" fill="hold"/>
                                        <p:tgtEl>
                                          <p:spTgt spid="43"/>
                                        </p:tgtEl>
                                        <p:attrNameLst>
                                          <p:attrName>ppt_w</p:attrName>
                                        </p:attrNameLst>
                                      </p:cBhvr>
                                      <p:tavLst>
                                        <p:tav tm="0">
                                          <p:val>
                                            <p:fltVal val="0"/>
                                          </p:val>
                                        </p:tav>
                                        <p:tav tm="100000">
                                          <p:val>
                                            <p:strVal val="#ppt_w"/>
                                          </p:val>
                                        </p:tav>
                                      </p:tavLst>
                                    </p:anim>
                                    <p:anim calcmode="lin" valueType="num">
                                      <p:cBhvr>
                                        <p:cTn id="17" dur="500" fill="hold"/>
                                        <p:tgtEl>
                                          <p:spTgt spid="43"/>
                                        </p:tgtEl>
                                        <p:attrNameLst>
                                          <p:attrName>ppt_h</p:attrName>
                                        </p:attrNameLst>
                                      </p:cBhvr>
                                      <p:tavLst>
                                        <p:tav tm="0">
                                          <p:val>
                                            <p:fltVal val="0"/>
                                          </p:val>
                                        </p:tav>
                                        <p:tav tm="100000">
                                          <p:val>
                                            <p:strVal val="#ppt_h"/>
                                          </p:val>
                                        </p:tav>
                                      </p:tavLst>
                                    </p:anim>
                                    <p:animEffect transition="in" filter="fade">
                                      <p:cBhvr>
                                        <p:cTn id="18" dur="500"/>
                                        <p:tgtEl>
                                          <p:spTgt spid="43"/>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p:cTn id="21" dur="500" fill="hold"/>
                                        <p:tgtEl>
                                          <p:spTgt spid="44"/>
                                        </p:tgtEl>
                                        <p:attrNameLst>
                                          <p:attrName>ppt_w</p:attrName>
                                        </p:attrNameLst>
                                      </p:cBhvr>
                                      <p:tavLst>
                                        <p:tav tm="0">
                                          <p:val>
                                            <p:fltVal val="0"/>
                                          </p:val>
                                        </p:tav>
                                        <p:tav tm="100000">
                                          <p:val>
                                            <p:strVal val="#ppt_w"/>
                                          </p:val>
                                        </p:tav>
                                      </p:tavLst>
                                    </p:anim>
                                    <p:anim calcmode="lin" valueType="num">
                                      <p:cBhvr>
                                        <p:cTn id="22" dur="500" fill="hold"/>
                                        <p:tgtEl>
                                          <p:spTgt spid="44"/>
                                        </p:tgtEl>
                                        <p:attrNameLst>
                                          <p:attrName>ppt_h</p:attrName>
                                        </p:attrNameLst>
                                      </p:cBhvr>
                                      <p:tavLst>
                                        <p:tav tm="0">
                                          <p:val>
                                            <p:fltVal val="0"/>
                                          </p:val>
                                        </p:tav>
                                        <p:tav tm="100000">
                                          <p:val>
                                            <p:strVal val="#ppt_h"/>
                                          </p:val>
                                        </p:tav>
                                      </p:tavLst>
                                    </p:anim>
                                    <p:animEffect transition="in" filter="fade">
                                      <p:cBhvr>
                                        <p:cTn id="23" dur="500"/>
                                        <p:tgtEl>
                                          <p:spTgt spid="4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p:cTn id="26" dur="500" fill="hold"/>
                                        <p:tgtEl>
                                          <p:spTgt spid="45"/>
                                        </p:tgtEl>
                                        <p:attrNameLst>
                                          <p:attrName>ppt_w</p:attrName>
                                        </p:attrNameLst>
                                      </p:cBhvr>
                                      <p:tavLst>
                                        <p:tav tm="0">
                                          <p:val>
                                            <p:fltVal val="0"/>
                                          </p:val>
                                        </p:tav>
                                        <p:tav tm="100000">
                                          <p:val>
                                            <p:strVal val="#ppt_w"/>
                                          </p:val>
                                        </p:tav>
                                      </p:tavLst>
                                    </p:anim>
                                    <p:anim calcmode="lin" valueType="num">
                                      <p:cBhvr>
                                        <p:cTn id="27" dur="500" fill="hold"/>
                                        <p:tgtEl>
                                          <p:spTgt spid="45"/>
                                        </p:tgtEl>
                                        <p:attrNameLst>
                                          <p:attrName>ppt_h</p:attrName>
                                        </p:attrNameLst>
                                      </p:cBhvr>
                                      <p:tavLst>
                                        <p:tav tm="0">
                                          <p:val>
                                            <p:fltVal val="0"/>
                                          </p:val>
                                        </p:tav>
                                        <p:tav tm="100000">
                                          <p:val>
                                            <p:strVal val="#ppt_h"/>
                                          </p:val>
                                        </p:tav>
                                      </p:tavLst>
                                    </p:anim>
                                    <p:animEffect transition="in" filter="fade">
                                      <p:cBhvr>
                                        <p:cTn id="28" dur="500"/>
                                        <p:tgtEl>
                                          <p:spTgt spid="45"/>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p:cTn id="31" dur="500" fill="hold"/>
                                        <p:tgtEl>
                                          <p:spTgt spid="46"/>
                                        </p:tgtEl>
                                        <p:attrNameLst>
                                          <p:attrName>ppt_w</p:attrName>
                                        </p:attrNameLst>
                                      </p:cBhvr>
                                      <p:tavLst>
                                        <p:tav tm="0">
                                          <p:val>
                                            <p:fltVal val="0"/>
                                          </p:val>
                                        </p:tav>
                                        <p:tav tm="100000">
                                          <p:val>
                                            <p:strVal val="#ppt_w"/>
                                          </p:val>
                                        </p:tav>
                                      </p:tavLst>
                                    </p:anim>
                                    <p:anim calcmode="lin" valueType="num">
                                      <p:cBhvr>
                                        <p:cTn id="32" dur="500" fill="hold"/>
                                        <p:tgtEl>
                                          <p:spTgt spid="46"/>
                                        </p:tgtEl>
                                        <p:attrNameLst>
                                          <p:attrName>ppt_h</p:attrName>
                                        </p:attrNameLst>
                                      </p:cBhvr>
                                      <p:tavLst>
                                        <p:tav tm="0">
                                          <p:val>
                                            <p:fltVal val="0"/>
                                          </p:val>
                                        </p:tav>
                                        <p:tav tm="100000">
                                          <p:val>
                                            <p:strVal val="#ppt_h"/>
                                          </p:val>
                                        </p:tav>
                                      </p:tavLst>
                                    </p:anim>
                                    <p:animEffect transition="in" filter="fade">
                                      <p:cBhvr>
                                        <p:cTn id="33" dur="500"/>
                                        <p:tgtEl>
                                          <p:spTgt spid="46"/>
                                        </p:tgtEl>
                                      </p:cBhvr>
                                    </p:animEffect>
                                  </p:childTnLst>
                                </p:cTn>
                              </p:par>
                              <p:par>
                                <p:cTn id="34" presetID="53" presetClass="entr" presetSubtype="16" fill="hold" nodeType="withEffect">
                                  <p:stCondLst>
                                    <p:cond delay="0"/>
                                  </p:stCondLst>
                                  <p:childTnLst>
                                    <p:set>
                                      <p:cBhvr>
                                        <p:cTn id="35" dur="1" fill="hold">
                                          <p:stCondLst>
                                            <p:cond delay="0"/>
                                          </p:stCondLst>
                                        </p:cTn>
                                        <p:tgtEl>
                                          <p:spTgt spid="47"/>
                                        </p:tgtEl>
                                        <p:attrNameLst>
                                          <p:attrName>style.visibility</p:attrName>
                                        </p:attrNameLst>
                                      </p:cBhvr>
                                      <p:to>
                                        <p:strVal val="visible"/>
                                      </p:to>
                                    </p:set>
                                    <p:anim calcmode="lin" valueType="num">
                                      <p:cBhvr>
                                        <p:cTn id="36" dur="500" fill="hold"/>
                                        <p:tgtEl>
                                          <p:spTgt spid="47"/>
                                        </p:tgtEl>
                                        <p:attrNameLst>
                                          <p:attrName>ppt_w</p:attrName>
                                        </p:attrNameLst>
                                      </p:cBhvr>
                                      <p:tavLst>
                                        <p:tav tm="0">
                                          <p:val>
                                            <p:fltVal val="0"/>
                                          </p:val>
                                        </p:tav>
                                        <p:tav tm="100000">
                                          <p:val>
                                            <p:strVal val="#ppt_w"/>
                                          </p:val>
                                        </p:tav>
                                      </p:tavLst>
                                    </p:anim>
                                    <p:anim calcmode="lin" valueType="num">
                                      <p:cBhvr>
                                        <p:cTn id="37" dur="500" fill="hold"/>
                                        <p:tgtEl>
                                          <p:spTgt spid="47"/>
                                        </p:tgtEl>
                                        <p:attrNameLst>
                                          <p:attrName>ppt_h</p:attrName>
                                        </p:attrNameLst>
                                      </p:cBhvr>
                                      <p:tavLst>
                                        <p:tav tm="0">
                                          <p:val>
                                            <p:fltVal val="0"/>
                                          </p:val>
                                        </p:tav>
                                        <p:tav tm="100000">
                                          <p:val>
                                            <p:strVal val="#ppt_h"/>
                                          </p:val>
                                        </p:tav>
                                      </p:tavLst>
                                    </p:anim>
                                    <p:animEffect transition="in" filter="fade">
                                      <p:cBhvr>
                                        <p:cTn id="38" dur="500"/>
                                        <p:tgtEl>
                                          <p:spTgt spid="47"/>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76"/>
                                        </p:tgtEl>
                                        <p:attrNameLst>
                                          <p:attrName>style.visibility</p:attrName>
                                        </p:attrNameLst>
                                      </p:cBhvr>
                                      <p:to>
                                        <p:strVal val="visible"/>
                                      </p:to>
                                    </p:set>
                                    <p:anim calcmode="lin" valueType="num">
                                      <p:cBhvr>
                                        <p:cTn id="41" dur="500" fill="hold"/>
                                        <p:tgtEl>
                                          <p:spTgt spid="76"/>
                                        </p:tgtEl>
                                        <p:attrNameLst>
                                          <p:attrName>ppt_w</p:attrName>
                                        </p:attrNameLst>
                                      </p:cBhvr>
                                      <p:tavLst>
                                        <p:tav tm="0">
                                          <p:val>
                                            <p:fltVal val="0"/>
                                          </p:val>
                                        </p:tav>
                                        <p:tav tm="100000">
                                          <p:val>
                                            <p:strVal val="#ppt_w"/>
                                          </p:val>
                                        </p:tav>
                                      </p:tavLst>
                                    </p:anim>
                                    <p:anim calcmode="lin" valueType="num">
                                      <p:cBhvr>
                                        <p:cTn id="42" dur="500" fill="hold"/>
                                        <p:tgtEl>
                                          <p:spTgt spid="76"/>
                                        </p:tgtEl>
                                        <p:attrNameLst>
                                          <p:attrName>ppt_h</p:attrName>
                                        </p:attrNameLst>
                                      </p:cBhvr>
                                      <p:tavLst>
                                        <p:tav tm="0">
                                          <p:val>
                                            <p:fltVal val="0"/>
                                          </p:val>
                                        </p:tav>
                                        <p:tav tm="100000">
                                          <p:val>
                                            <p:strVal val="#ppt_h"/>
                                          </p:val>
                                        </p:tav>
                                      </p:tavLst>
                                    </p:anim>
                                    <p:animEffect transition="in" filter="fade">
                                      <p:cBhvr>
                                        <p:cTn id="43" dur="500"/>
                                        <p:tgtEl>
                                          <p:spTgt spid="76"/>
                                        </p:tgtEl>
                                      </p:cBhvr>
                                    </p:animEffect>
                                  </p:childTnLst>
                                </p:cTn>
                              </p:par>
                              <p:par>
                                <p:cTn id="44" presetID="53" presetClass="entr" presetSubtype="16" fill="hold" nodeType="withEffect">
                                  <p:stCondLst>
                                    <p:cond delay="0"/>
                                  </p:stCondLst>
                                  <p:childTnLst>
                                    <p:set>
                                      <p:cBhvr>
                                        <p:cTn id="45" dur="1" fill="hold">
                                          <p:stCondLst>
                                            <p:cond delay="0"/>
                                          </p:stCondLst>
                                        </p:cTn>
                                        <p:tgtEl>
                                          <p:spTgt spid="77"/>
                                        </p:tgtEl>
                                        <p:attrNameLst>
                                          <p:attrName>style.visibility</p:attrName>
                                        </p:attrNameLst>
                                      </p:cBhvr>
                                      <p:to>
                                        <p:strVal val="visible"/>
                                      </p:to>
                                    </p:set>
                                    <p:anim calcmode="lin" valueType="num">
                                      <p:cBhvr>
                                        <p:cTn id="46" dur="500" fill="hold"/>
                                        <p:tgtEl>
                                          <p:spTgt spid="77"/>
                                        </p:tgtEl>
                                        <p:attrNameLst>
                                          <p:attrName>ppt_w</p:attrName>
                                        </p:attrNameLst>
                                      </p:cBhvr>
                                      <p:tavLst>
                                        <p:tav tm="0">
                                          <p:val>
                                            <p:fltVal val="0"/>
                                          </p:val>
                                        </p:tav>
                                        <p:tav tm="100000">
                                          <p:val>
                                            <p:strVal val="#ppt_w"/>
                                          </p:val>
                                        </p:tav>
                                      </p:tavLst>
                                    </p:anim>
                                    <p:anim calcmode="lin" valueType="num">
                                      <p:cBhvr>
                                        <p:cTn id="47" dur="500" fill="hold"/>
                                        <p:tgtEl>
                                          <p:spTgt spid="77"/>
                                        </p:tgtEl>
                                        <p:attrNameLst>
                                          <p:attrName>ppt_h</p:attrName>
                                        </p:attrNameLst>
                                      </p:cBhvr>
                                      <p:tavLst>
                                        <p:tav tm="0">
                                          <p:val>
                                            <p:fltVal val="0"/>
                                          </p:val>
                                        </p:tav>
                                        <p:tav tm="100000">
                                          <p:val>
                                            <p:strVal val="#ppt_h"/>
                                          </p:val>
                                        </p:tav>
                                      </p:tavLst>
                                    </p:anim>
                                    <p:animEffect transition="in" filter="fade">
                                      <p:cBhvr>
                                        <p:cTn id="48" dur="500"/>
                                        <p:tgtEl>
                                          <p:spTgt spid="77"/>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80"/>
                                        </p:tgtEl>
                                        <p:attrNameLst>
                                          <p:attrName>style.visibility</p:attrName>
                                        </p:attrNameLst>
                                      </p:cBhvr>
                                      <p:to>
                                        <p:strVal val="visible"/>
                                      </p:to>
                                    </p:set>
                                    <p:anim calcmode="lin" valueType="num">
                                      <p:cBhvr>
                                        <p:cTn id="51" dur="500" fill="hold"/>
                                        <p:tgtEl>
                                          <p:spTgt spid="80"/>
                                        </p:tgtEl>
                                        <p:attrNameLst>
                                          <p:attrName>ppt_w</p:attrName>
                                        </p:attrNameLst>
                                      </p:cBhvr>
                                      <p:tavLst>
                                        <p:tav tm="0">
                                          <p:val>
                                            <p:fltVal val="0"/>
                                          </p:val>
                                        </p:tav>
                                        <p:tav tm="100000">
                                          <p:val>
                                            <p:strVal val="#ppt_w"/>
                                          </p:val>
                                        </p:tav>
                                      </p:tavLst>
                                    </p:anim>
                                    <p:anim calcmode="lin" valueType="num">
                                      <p:cBhvr>
                                        <p:cTn id="52" dur="500" fill="hold"/>
                                        <p:tgtEl>
                                          <p:spTgt spid="80"/>
                                        </p:tgtEl>
                                        <p:attrNameLst>
                                          <p:attrName>ppt_h</p:attrName>
                                        </p:attrNameLst>
                                      </p:cBhvr>
                                      <p:tavLst>
                                        <p:tav tm="0">
                                          <p:val>
                                            <p:fltVal val="0"/>
                                          </p:val>
                                        </p:tav>
                                        <p:tav tm="100000">
                                          <p:val>
                                            <p:strVal val="#ppt_h"/>
                                          </p:val>
                                        </p:tav>
                                      </p:tavLst>
                                    </p:anim>
                                    <p:animEffect transition="in" filter="fade">
                                      <p:cBhvr>
                                        <p:cTn id="53" dur="500"/>
                                        <p:tgtEl>
                                          <p:spTgt spid="80"/>
                                        </p:tgtEl>
                                      </p:cBhvr>
                                    </p:animEffect>
                                  </p:childTnLst>
                                </p:cTn>
                              </p:par>
                              <p:par>
                                <p:cTn id="54" presetID="53" presetClass="entr" presetSubtype="16" fill="hold" nodeType="withEffect">
                                  <p:stCondLst>
                                    <p:cond delay="0"/>
                                  </p:stCondLst>
                                  <p:childTnLst>
                                    <p:set>
                                      <p:cBhvr>
                                        <p:cTn id="55" dur="1" fill="hold">
                                          <p:stCondLst>
                                            <p:cond delay="0"/>
                                          </p:stCondLst>
                                        </p:cTn>
                                        <p:tgtEl>
                                          <p:spTgt spid="81"/>
                                        </p:tgtEl>
                                        <p:attrNameLst>
                                          <p:attrName>style.visibility</p:attrName>
                                        </p:attrNameLst>
                                      </p:cBhvr>
                                      <p:to>
                                        <p:strVal val="visible"/>
                                      </p:to>
                                    </p:set>
                                    <p:anim calcmode="lin" valueType="num">
                                      <p:cBhvr>
                                        <p:cTn id="56" dur="500" fill="hold"/>
                                        <p:tgtEl>
                                          <p:spTgt spid="81"/>
                                        </p:tgtEl>
                                        <p:attrNameLst>
                                          <p:attrName>ppt_w</p:attrName>
                                        </p:attrNameLst>
                                      </p:cBhvr>
                                      <p:tavLst>
                                        <p:tav tm="0">
                                          <p:val>
                                            <p:fltVal val="0"/>
                                          </p:val>
                                        </p:tav>
                                        <p:tav tm="100000">
                                          <p:val>
                                            <p:strVal val="#ppt_w"/>
                                          </p:val>
                                        </p:tav>
                                      </p:tavLst>
                                    </p:anim>
                                    <p:anim calcmode="lin" valueType="num">
                                      <p:cBhvr>
                                        <p:cTn id="57" dur="500" fill="hold"/>
                                        <p:tgtEl>
                                          <p:spTgt spid="81"/>
                                        </p:tgtEl>
                                        <p:attrNameLst>
                                          <p:attrName>ppt_h</p:attrName>
                                        </p:attrNameLst>
                                      </p:cBhvr>
                                      <p:tavLst>
                                        <p:tav tm="0">
                                          <p:val>
                                            <p:fltVal val="0"/>
                                          </p:val>
                                        </p:tav>
                                        <p:tav tm="100000">
                                          <p:val>
                                            <p:strVal val="#ppt_h"/>
                                          </p:val>
                                        </p:tav>
                                      </p:tavLst>
                                    </p:anim>
                                    <p:animEffect transition="in" filter="fade">
                                      <p:cBhvr>
                                        <p:cTn id="58" dur="500"/>
                                        <p:tgtEl>
                                          <p:spTgt spid="81"/>
                                        </p:tgtEl>
                                      </p:cBhvr>
                                    </p:animEffect>
                                  </p:childTnLst>
                                </p:cTn>
                              </p:par>
                            </p:childTnLst>
                          </p:cTn>
                        </p:par>
                        <p:par>
                          <p:cTn id="59" fill="hold">
                            <p:stCondLst>
                              <p:cond delay="500"/>
                            </p:stCondLst>
                            <p:childTnLst>
                              <p:par>
                                <p:cTn id="60" presetID="47" presetClass="entr" presetSubtype="0" fill="hold" grpId="0" nodeType="after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1000"/>
                                        <p:tgtEl>
                                          <p:spTgt spid="51"/>
                                        </p:tgtEl>
                                      </p:cBhvr>
                                    </p:animEffect>
                                    <p:anim calcmode="lin" valueType="num">
                                      <p:cBhvr>
                                        <p:cTn id="63" dur="1000" fill="hold"/>
                                        <p:tgtEl>
                                          <p:spTgt spid="51"/>
                                        </p:tgtEl>
                                        <p:attrNameLst>
                                          <p:attrName>ppt_x</p:attrName>
                                        </p:attrNameLst>
                                      </p:cBhvr>
                                      <p:tavLst>
                                        <p:tav tm="0">
                                          <p:val>
                                            <p:strVal val="#ppt_x"/>
                                          </p:val>
                                        </p:tav>
                                        <p:tav tm="100000">
                                          <p:val>
                                            <p:strVal val="#ppt_x"/>
                                          </p:val>
                                        </p:tav>
                                      </p:tavLst>
                                    </p:anim>
                                    <p:anim calcmode="lin" valueType="num">
                                      <p:cBhvr>
                                        <p:cTn id="64" dur="1000" fill="hold"/>
                                        <p:tgtEl>
                                          <p:spTgt spid="51"/>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61"/>
                                        </p:tgtEl>
                                        <p:attrNameLst>
                                          <p:attrName>style.visibility</p:attrName>
                                        </p:attrNameLst>
                                      </p:cBhvr>
                                      <p:to>
                                        <p:strVal val="visible"/>
                                      </p:to>
                                    </p:set>
                                    <p:animEffect transition="in" filter="fade">
                                      <p:cBhvr>
                                        <p:cTn id="67" dur="1000"/>
                                        <p:tgtEl>
                                          <p:spTgt spid="61"/>
                                        </p:tgtEl>
                                      </p:cBhvr>
                                    </p:animEffect>
                                    <p:anim calcmode="lin" valueType="num">
                                      <p:cBhvr>
                                        <p:cTn id="68" dur="1000" fill="hold"/>
                                        <p:tgtEl>
                                          <p:spTgt spid="61"/>
                                        </p:tgtEl>
                                        <p:attrNameLst>
                                          <p:attrName>ppt_x</p:attrName>
                                        </p:attrNameLst>
                                      </p:cBhvr>
                                      <p:tavLst>
                                        <p:tav tm="0">
                                          <p:val>
                                            <p:strVal val="#ppt_x"/>
                                          </p:val>
                                        </p:tav>
                                        <p:tav tm="100000">
                                          <p:val>
                                            <p:strVal val="#ppt_x"/>
                                          </p:val>
                                        </p:tav>
                                      </p:tavLst>
                                    </p:anim>
                                    <p:anim calcmode="lin" valueType="num">
                                      <p:cBhvr>
                                        <p:cTn id="69" dur="1000" fill="hold"/>
                                        <p:tgtEl>
                                          <p:spTgt spid="61"/>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1000"/>
                                        <p:tgtEl>
                                          <p:spTgt spid="62"/>
                                        </p:tgtEl>
                                      </p:cBhvr>
                                    </p:animEffect>
                                    <p:anim calcmode="lin" valueType="num">
                                      <p:cBhvr>
                                        <p:cTn id="73" dur="1000" fill="hold"/>
                                        <p:tgtEl>
                                          <p:spTgt spid="62"/>
                                        </p:tgtEl>
                                        <p:attrNameLst>
                                          <p:attrName>ppt_x</p:attrName>
                                        </p:attrNameLst>
                                      </p:cBhvr>
                                      <p:tavLst>
                                        <p:tav tm="0">
                                          <p:val>
                                            <p:strVal val="#ppt_x"/>
                                          </p:val>
                                        </p:tav>
                                        <p:tav tm="100000">
                                          <p:val>
                                            <p:strVal val="#ppt_x"/>
                                          </p:val>
                                        </p:tav>
                                      </p:tavLst>
                                    </p:anim>
                                    <p:anim calcmode="lin" valueType="num">
                                      <p:cBhvr>
                                        <p:cTn id="74" dur="1000" fill="hold"/>
                                        <p:tgtEl>
                                          <p:spTgt spid="62"/>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1000"/>
                                        <p:tgtEl>
                                          <p:spTgt spid="63"/>
                                        </p:tgtEl>
                                      </p:cBhvr>
                                    </p:animEffect>
                                    <p:anim calcmode="lin" valueType="num">
                                      <p:cBhvr>
                                        <p:cTn id="78" dur="1000" fill="hold"/>
                                        <p:tgtEl>
                                          <p:spTgt spid="63"/>
                                        </p:tgtEl>
                                        <p:attrNameLst>
                                          <p:attrName>ppt_x</p:attrName>
                                        </p:attrNameLst>
                                      </p:cBhvr>
                                      <p:tavLst>
                                        <p:tav tm="0">
                                          <p:val>
                                            <p:strVal val="#ppt_x"/>
                                          </p:val>
                                        </p:tav>
                                        <p:tav tm="100000">
                                          <p:val>
                                            <p:strVal val="#ppt_x"/>
                                          </p:val>
                                        </p:tav>
                                      </p:tavLst>
                                    </p:anim>
                                    <p:anim calcmode="lin" valueType="num">
                                      <p:cBhvr>
                                        <p:cTn id="79" dur="1000" fill="hold"/>
                                        <p:tgtEl>
                                          <p:spTgt spid="63"/>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0"/>
                                  </p:stCondLst>
                                  <p:childTnLst>
                                    <p:set>
                                      <p:cBhvr>
                                        <p:cTn id="81" dur="1" fill="hold">
                                          <p:stCondLst>
                                            <p:cond delay="0"/>
                                          </p:stCondLst>
                                        </p:cTn>
                                        <p:tgtEl>
                                          <p:spTgt spid="66"/>
                                        </p:tgtEl>
                                        <p:attrNameLst>
                                          <p:attrName>style.visibility</p:attrName>
                                        </p:attrNameLst>
                                      </p:cBhvr>
                                      <p:to>
                                        <p:strVal val="visible"/>
                                      </p:to>
                                    </p:set>
                                    <p:animEffect transition="in" filter="fade">
                                      <p:cBhvr>
                                        <p:cTn id="82" dur="1000"/>
                                        <p:tgtEl>
                                          <p:spTgt spid="66"/>
                                        </p:tgtEl>
                                      </p:cBhvr>
                                    </p:animEffect>
                                    <p:anim calcmode="lin" valueType="num">
                                      <p:cBhvr>
                                        <p:cTn id="83" dur="1000" fill="hold"/>
                                        <p:tgtEl>
                                          <p:spTgt spid="66"/>
                                        </p:tgtEl>
                                        <p:attrNameLst>
                                          <p:attrName>ppt_x</p:attrName>
                                        </p:attrNameLst>
                                      </p:cBhvr>
                                      <p:tavLst>
                                        <p:tav tm="0">
                                          <p:val>
                                            <p:strVal val="#ppt_x"/>
                                          </p:val>
                                        </p:tav>
                                        <p:tav tm="100000">
                                          <p:val>
                                            <p:strVal val="#ppt_x"/>
                                          </p:val>
                                        </p:tav>
                                      </p:tavLst>
                                    </p:anim>
                                    <p:anim calcmode="lin" valueType="num">
                                      <p:cBhvr>
                                        <p:cTn id="84" dur="1000" fill="hold"/>
                                        <p:tgtEl>
                                          <p:spTgt spid="66"/>
                                        </p:tgtEl>
                                        <p:attrNameLst>
                                          <p:attrName>ppt_y</p:attrName>
                                        </p:attrNameLst>
                                      </p:cBhvr>
                                      <p:tavLst>
                                        <p:tav tm="0">
                                          <p:val>
                                            <p:strVal val="#ppt_y-.1"/>
                                          </p:val>
                                        </p:tav>
                                        <p:tav tm="100000">
                                          <p:val>
                                            <p:strVal val="#ppt_y"/>
                                          </p:val>
                                        </p:tav>
                                      </p:tavLst>
                                    </p:anim>
                                  </p:childTnLst>
                                </p:cTn>
                              </p:par>
                              <p:par>
                                <p:cTn id="85" presetID="47" presetClass="entr" presetSubtype="0" fill="hold" nodeType="withEffect">
                                  <p:stCondLst>
                                    <p:cond delay="0"/>
                                  </p:stCondLst>
                                  <p:childTnLst>
                                    <p:set>
                                      <p:cBhvr>
                                        <p:cTn id="86" dur="1" fill="hold">
                                          <p:stCondLst>
                                            <p:cond delay="0"/>
                                          </p:stCondLst>
                                        </p:cTn>
                                        <p:tgtEl>
                                          <p:spTgt spid="69"/>
                                        </p:tgtEl>
                                        <p:attrNameLst>
                                          <p:attrName>style.visibility</p:attrName>
                                        </p:attrNameLst>
                                      </p:cBhvr>
                                      <p:to>
                                        <p:strVal val="visible"/>
                                      </p:to>
                                    </p:set>
                                    <p:animEffect transition="in" filter="fade">
                                      <p:cBhvr>
                                        <p:cTn id="87" dur="1000"/>
                                        <p:tgtEl>
                                          <p:spTgt spid="69"/>
                                        </p:tgtEl>
                                      </p:cBhvr>
                                    </p:animEffect>
                                    <p:anim calcmode="lin" valueType="num">
                                      <p:cBhvr>
                                        <p:cTn id="88" dur="1000" fill="hold"/>
                                        <p:tgtEl>
                                          <p:spTgt spid="69"/>
                                        </p:tgtEl>
                                        <p:attrNameLst>
                                          <p:attrName>ppt_x</p:attrName>
                                        </p:attrNameLst>
                                      </p:cBhvr>
                                      <p:tavLst>
                                        <p:tav tm="0">
                                          <p:val>
                                            <p:strVal val="#ppt_x"/>
                                          </p:val>
                                        </p:tav>
                                        <p:tav tm="100000">
                                          <p:val>
                                            <p:strVal val="#ppt_x"/>
                                          </p:val>
                                        </p:tav>
                                      </p:tavLst>
                                    </p:anim>
                                    <p:anim calcmode="lin" valueType="num">
                                      <p:cBhvr>
                                        <p:cTn id="89" dur="1000" fill="hold"/>
                                        <p:tgtEl>
                                          <p:spTgt spid="69"/>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72"/>
                                        </p:tgtEl>
                                        <p:attrNameLst>
                                          <p:attrName>style.visibility</p:attrName>
                                        </p:attrNameLst>
                                      </p:cBhvr>
                                      <p:to>
                                        <p:strVal val="visible"/>
                                      </p:to>
                                    </p:set>
                                    <p:animEffect transition="in" filter="fade">
                                      <p:cBhvr>
                                        <p:cTn id="92" dur="1000"/>
                                        <p:tgtEl>
                                          <p:spTgt spid="72"/>
                                        </p:tgtEl>
                                      </p:cBhvr>
                                    </p:animEffect>
                                    <p:anim calcmode="lin" valueType="num">
                                      <p:cBhvr>
                                        <p:cTn id="93" dur="1000" fill="hold"/>
                                        <p:tgtEl>
                                          <p:spTgt spid="72"/>
                                        </p:tgtEl>
                                        <p:attrNameLst>
                                          <p:attrName>ppt_x</p:attrName>
                                        </p:attrNameLst>
                                      </p:cBhvr>
                                      <p:tavLst>
                                        <p:tav tm="0">
                                          <p:val>
                                            <p:strVal val="#ppt_x"/>
                                          </p:val>
                                        </p:tav>
                                        <p:tav tm="100000">
                                          <p:val>
                                            <p:strVal val="#ppt_x"/>
                                          </p:val>
                                        </p:tav>
                                      </p:tavLst>
                                    </p:anim>
                                    <p:anim calcmode="lin" valueType="num">
                                      <p:cBhvr>
                                        <p:cTn id="94" dur="1000" fill="hold"/>
                                        <p:tgtEl>
                                          <p:spTgt spid="72"/>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73"/>
                                        </p:tgtEl>
                                        <p:attrNameLst>
                                          <p:attrName>style.visibility</p:attrName>
                                        </p:attrNameLst>
                                      </p:cBhvr>
                                      <p:to>
                                        <p:strVal val="visible"/>
                                      </p:to>
                                    </p:set>
                                    <p:animEffect transition="in" filter="fade">
                                      <p:cBhvr>
                                        <p:cTn id="97" dur="1000"/>
                                        <p:tgtEl>
                                          <p:spTgt spid="73"/>
                                        </p:tgtEl>
                                      </p:cBhvr>
                                    </p:animEffect>
                                    <p:anim calcmode="lin" valueType="num">
                                      <p:cBhvr>
                                        <p:cTn id="98" dur="1000" fill="hold"/>
                                        <p:tgtEl>
                                          <p:spTgt spid="73"/>
                                        </p:tgtEl>
                                        <p:attrNameLst>
                                          <p:attrName>ppt_x</p:attrName>
                                        </p:attrNameLst>
                                      </p:cBhvr>
                                      <p:tavLst>
                                        <p:tav tm="0">
                                          <p:val>
                                            <p:strVal val="#ppt_x"/>
                                          </p:val>
                                        </p:tav>
                                        <p:tav tm="100000">
                                          <p:val>
                                            <p:strVal val="#ppt_x"/>
                                          </p:val>
                                        </p:tav>
                                      </p:tavLst>
                                    </p:anim>
                                    <p:anim calcmode="lin" valueType="num">
                                      <p:cBhvr>
                                        <p:cTn id="99" dur="1000" fill="hold"/>
                                        <p:tgtEl>
                                          <p:spTgt spid="73"/>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fade">
                                      <p:cBhvr>
                                        <p:cTn id="102" dur="1000"/>
                                        <p:tgtEl>
                                          <p:spTgt spid="74"/>
                                        </p:tgtEl>
                                      </p:cBhvr>
                                    </p:animEffect>
                                    <p:anim calcmode="lin" valueType="num">
                                      <p:cBhvr>
                                        <p:cTn id="103" dur="1000" fill="hold"/>
                                        <p:tgtEl>
                                          <p:spTgt spid="74"/>
                                        </p:tgtEl>
                                        <p:attrNameLst>
                                          <p:attrName>ppt_x</p:attrName>
                                        </p:attrNameLst>
                                      </p:cBhvr>
                                      <p:tavLst>
                                        <p:tav tm="0">
                                          <p:val>
                                            <p:strVal val="#ppt_x"/>
                                          </p:val>
                                        </p:tav>
                                        <p:tav tm="100000">
                                          <p:val>
                                            <p:strVal val="#ppt_x"/>
                                          </p:val>
                                        </p:tav>
                                      </p:tavLst>
                                    </p:anim>
                                    <p:anim calcmode="lin" valueType="num">
                                      <p:cBhvr>
                                        <p:cTn id="104"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51" grpId="0"/>
      <p:bldP spid="61" grpId="0"/>
      <p:bldP spid="62" grpId="0"/>
      <p:bldP spid="72" grpId="0"/>
      <p:bldP spid="73" grpId="0"/>
      <p:bldP spid="74" grpId="0"/>
      <p:bldP spid="43" grpId="0" animBg="1"/>
      <p:bldP spid="44" grpId="0"/>
      <p:bldP spid="45" grpId="0" animBg="1"/>
      <p:bldP spid="46" grpId="0" animBg="1"/>
      <p:bldP spid="76" grpId="0"/>
      <p:bldP spid="8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3</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3" name="组合 2"/>
          <p:cNvGrpSpPr/>
          <p:nvPr/>
        </p:nvGrpSpPr>
        <p:grpSpPr>
          <a:xfrm>
            <a:off x="6229967" y="3183467"/>
            <a:ext cx="5261149" cy="2280355"/>
            <a:chOff x="4304043" y="1286668"/>
            <a:chExt cx="3837944" cy="9488139"/>
          </a:xfrm>
          <a:effectLst>
            <a:outerShdw blurRad="139700" dist="101600" dir="7200000" algn="tr" rotWithShape="0">
              <a:schemeClr val="tx2">
                <a:lumMod val="50000"/>
                <a:alpha val="30000"/>
              </a:schemeClr>
            </a:outerShdw>
          </a:effectLst>
        </p:grpSpPr>
        <p:sp>
          <p:nvSpPr>
            <p:cNvPr id="4" name="圆角矩形 3"/>
            <p:cNvSpPr/>
            <p:nvPr/>
          </p:nvSpPr>
          <p:spPr>
            <a:xfrm>
              <a:off x="4304043" y="1286668"/>
              <a:ext cx="3837944" cy="9488139"/>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320513" y="1373338"/>
              <a:ext cx="3800800" cy="9401469"/>
            </a:xfrm>
            <a:prstGeom prst="roundRect">
              <a:avLst/>
            </a:prstGeom>
            <a:gradFill>
              <a:gsLst>
                <a:gs pos="42000">
                  <a:srgbClr val="F0F0F0"/>
                </a:gs>
                <a:gs pos="0">
                  <a:schemeClr val="bg1"/>
                </a:gs>
                <a:gs pos="100000">
                  <a:srgbClr val="D3D8DF"/>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extBox 21"/>
          <p:cNvSpPr txBox="1"/>
          <p:nvPr/>
        </p:nvSpPr>
        <p:spPr>
          <a:xfrm>
            <a:off x="6302499" y="1996477"/>
            <a:ext cx="5609960" cy="1167130"/>
          </a:xfrm>
          <a:prstGeom prst="rect">
            <a:avLst/>
          </a:prstGeom>
          <a:noFill/>
        </p:spPr>
        <p:txBody>
          <a:bodyPr wrap="square" lIns="91413" tIns="45706" rIns="91413" bIns="45706" rtlCol="0">
            <a:spAutoFit/>
          </a:bodyPr>
          <a:lstStyle/>
          <a:p>
            <a:r>
              <a:rPr lang="en-US" sz="6600" spc="-150" dirty="0">
                <a:solidFill>
                  <a:schemeClr val="tx1"/>
                </a:solidFill>
                <a:effectLst>
                  <a:outerShdw blurRad="139700" dist="101600" dir="7200000" algn="tl" rotWithShape="0">
                    <a:schemeClr val="tx2">
                      <a:lumMod val="50000"/>
                      <a:alpha val="32000"/>
                    </a:schemeClr>
                  </a:outerShdw>
                </a:effectLst>
                <a:latin typeface="微软雅黑" panose="020B0503020204020204" charset="-122"/>
                <a:ea typeface="微软雅黑" panose="020B0503020204020204" charset="-122"/>
                <a:cs typeface="Open Sans Semibold" panose="020B0706030804020204" pitchFamily="34" charset="0"/>
              </a:rPr>
              <a:t>SOLIDARITY</a:t>
            </a:r>
          </a:p>
        </p:txBody>
      </p:sp>
      <p:sp>
        <p:nvSpPr>
          <p:cNvPr id="7" name="Parallelogram 18"/>
          <p:cNvSpPr/>
          <p:nvPr/>
        </p:nvSpPr>
        <p:spPr>
          <a:xfrm rot="344337">
            <a:off x="3325320" y="3580159"/>
            <a:ext cx="2620384" cy="3968673"/>
          </a:xfrm>
          <a:prstGeom prst="parallelogram">
            <a:avLst>
              <a:gd name="adj" fmla="val 43813"/>
            </a:avLst>
          </a:prstGeom>
          <a:gradFill>
            <a:gsLst>
              <a:gs pos="0">
                <a:srgbClr val="E30000"/>
              </a:gs>
              <a:gs pos="100000">
                <a:srgbClr val="760303"/>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en-US">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8" name="Rectangle 9"/>
          <p:cNvSpPr/>
          <p:nvPr/>
        </p:nvSpPr>
        <p:spPr>
          <a:xfrm>
            <a:off x="0" y="1284605"/>
            <a:ext cx="5638800" cy="5573395"/>
          </a:xfrm>
          <a:custGeom>
            <a:avLst/>
            <a:gdLst/>
            <a:ahLst/>
            <a:cxnLst/>
            <a:rect l="l" t="t" r="r" b="b"/>
            <a:pathLst>
              <a:path w="6534392" h="6005876">
                <a:moveTo>
                  <a:pt x="6534392" y="0"/>
                </a:moveTo>
                <a:lnTo>
                  <a:pt x="6534392" y="2695105"/>
                </a:lnTo>
                <a:lnTo>
                  <a:pt x="5040945" y="6005876"/>
                </a:lnTo>
                <a:lnTo>
                  <a:pt x="0" y="6005876"/>
                </a:lnTo>
                <a:lnTo>
                  <a:pt x="0" y="547823"/>
                </a:lnTo>
                <a:close/>
              </a:path>
            </a:pathLst>
          </a:custGeom>
          <a:blipFill dpi="0" rotWithShape="1">
            <a:blip r:embed="rId3" cstate="print"/>
            <a:srcRect/>
            <a:stretch>
              <a:fillRect l="-1000" t="-10000" r="-30000"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en-US">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9" name="Rectangle 14" descr="2"/>
          <p:cNvSpPr>
            <a:spLocks noChangeArrowheads="1"/>
          </p:cNvSpPr>
          <p:nvPr/>
        </p:nvSpPr>
        <p:spPr bwMode="gray">
          <a:xfrm>
            <a:off x="7016305" y="3834146"/>
            <a:ext cx="3430707" cy="369253"/>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121841" tIns="60920" rIns="121841" bIns="60920">
            <a:spAutoFit/>
          </a:bodyPr>
          <a:lstStyle/>
          <a:p>
            <a:pPr eaLnBrk="1" hangingPunct="1"/>
            <a:r>
              <a:rPr lang="en-US" altLang="zh-CN" sz="1600" b="1" dirty="0">
                <a:solidFill>
                  <a:schemeClr val="tx1"/>
                </a:solidFill>
                <a:latin typeface="微软雅黑" panose="020B0503020204020204" charset="-122"/>
                <a:ea typeface="微软雅黑" panose="020B0503020204020204" charset="-122"/>
              </a:rPr>
              <a:t>Leadership showdown</a:t>
            </a:r>
          </a:p>
        </p:txBody>
      </p:sp>
      <p:sp>
        <p:nvSpPr>
          <p:cNvPr id="10" name="Text Box 27" descr="2"/>
          <p:cNvSpPr txBox="1">
            <a:spLocks noChangeArrowheads="1"/>
          </p:cNvSpPr>
          <p:nvPr/>
        </p:nvSpPr>
        <p:spPr bwMode="gray">
          <a:xfrm>
            <a:off x="6979336" y="3360340"/>
            <a:ext cx="2439699" cy="56070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lIns="121841" tIns="60920" rIns="121841" bIns="60920">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700" b="1" dirty="0">
                <a:solidFill>
                  <a:schemeClr val="tx1"/>
                </a:solidFill>
                <a:latin typeface="微软雅黑" panose="020B0503020204020204" charset="-122"/>
                <a:ea typeface="微软雅黑" panose="020B0503020204020204" charset="-122"/>
              </a:rPr>
              <a:t>添加标题</a:t>
            </a:r>
          </a:p>
        </p:txBody>
      </p:sp>
      <p:sp>
        <p:nvSpPr>
          <p:cNvPr id="11" name="AutoShape 23"/>
          <p:cNvSpPr>
            <a:spLocks noChangeArrowheads="1"/>
          </p:cNvSpPr>
          <p:nvPr/>
        </p:nvSpPr>
        <p:spPr bwMode="auto">
          <a:xfrm>
            <a:off x="6415768" y="3472946"/>
            <a:ext cx="324217" cy="303460"/>
          </a:xfrm>
          <a:prstGeom prst="chevron">
            <a:avLst>
              <a:gd name="adj" fmla="val 56250"/>
            </a:avLst>
          </a:prstGeom>
          <a:gradFill>
            <a:gsLst>
              <a:gs pos="0">
                <a:srgbClr val="E30000"/>
              </a:gs>
              <a:gs pos="100000">
                <a:srgbClr val="760303"/>
              </a:gs>
            </a:gsLst>
            <a:lin ang="5400000" scaled="0"/>
          </a:gradFill>
          <a:ln>
            <a:noFill/>
          </a:ln>
          <a:effectLst/>
        </p:spPr>
        <p:txBody>
          <a:bodyPr wrap="none" lIns="121841" tIns="60920" rIns="121841" bIns="60920" anchor="ctr"/>
          <a:lstStyle/>
          <a:p>
            <a:endParaRPr lang="zh-CN" altLang="en-US"/>
          </a:p>
        </p:txBody>
      </p:sp>
      <p:sp>
        <p:nvSpPr>
          <p:cNvPr id="12" name="AutoShape 23"/>
          <p:cNvSpPr>
            <a:spLocks noChangeArrowheads="1"/>
          </p:cNvSpPr>
          <p:nvPr/>
        </p:nvSpPr>
        <p:spPr bwMode="auto">
          <a:xfrm>
            <a:off x="6674590" y="3472946"/>
            <a:ext cx="324217" cy="303460"/>
          </a:xfrm>
          <a:prstGeom prst="chevron">
            <a:avLst>
              <a:gd name="adj" fmla="val 56250"/>
            </a:avLst>
          </a:prstGeom>
          <a:gradFill>
            <a:gsLst>
              <a:gs pos="0">
                <a:srgbClr val="E30000"/>
              </a:gs>
              <a:gs pos="100000">
                <a:srgbClr val="760303"/>
              </a:gs>
            </a:gsLst>
            <a:lin ang="5400000" scaled="0"/>
          </a:gradFill>
          <a:ln>
            <a:noFill/>
          </a:ln>
          <a:effectLst/>
        </p:spPr>
        <p:txBody>
          <a:bodyPr wrap="none" lIns="121841" tIns="60920" rIns="121841" bIns="60920" anchor="ctr"/>
          <a:lstStyle/>
          <a:p>
            <a:endParaRPr lang="zh-CN" altLang="en-US"/>
          </a:p>
        </p:txBody>
      </p:sp>
      <p:sp>
        <p:nvSpPr>
          <p:cNvPr id="14" name="矩形 13"/>
          <p:cNvSpPr/>
          <p:nvPr/>
        </p:nvSpPr>
        <p:spPr>
          <a:xfrm>
            <a:off x="7035761" y="4122786"/>
            <a:ext cx="4255713" cy="1090298"/>
          </a:xfrm>
          <a:prstGeom prst="rect">
            <a:avLst/>
          </a:prstGeom>
        </p:spPr>
        <p:txBody>
          <a:bodyPr wrap="square">
            <a:spAutoFit/>
          </a:bodyPr>
          <a:lstStyle/>
          <a:p>
            <a:pPr>
              <a:lnSpc>
                <a:spcPct val="150000"/>
              </a:lnSpc>
            </a:pPr>
            <a:r>
              <a:rPr lang="zh-CN" altLang="en-US" sz="1500" dirty="0">
                <a:solidFill>
                  <a:schemeClr val="tx1"/>
                </a:solidFill>
                <a:latin typeface="微软雅黑" panose="020B0503020204020204" charset="-122"/>
                <a:ea typeface="微软雅黑" panose="020B0503020204020204" charset="-122"/>
              </a:rPr>
              <a:t>请输入相关内容请输入相关内容请输入相关内容请输入相关内容请输入相关内容请输入相关内容请输入相关内容请输入相关内容请输入相关内容</a:t>
            </a:r>
          </a:p>
        </p:txBody>
      </p:sp>
      <p:sp>
        <p:nvSpPr>
          <p:cNvPr id="19" name="椭圆 18"/>
          <p:cNvSpPr/>
          <p:nvPr/>
        </p:nvSpPr>
        <p:spPr>
          <a:xfrm>
            <a:off x="10939290" y="5834475"/>
            <a:ext cx="500908" cy="500908"/>
          </a:xfrm>
          <a:prstGeom prst="ellipse">
            <a:avLst/>
          </a:prstGeom>
          <a:gradFill>
            <a:gsLst>
              <a:gs pos="0">
                <a:srgbClr val="E30000"/>
              </a:gs>
              <a:gs pos="100000">
                <a:srgbClr val="760303"/>
              </a:gs>
            </a:gsLst>
            <a:lin ang="5400000" scaled="0"/>
          </a:gra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8207013" y="6070393"/>
            <a:ext cx="274777" cy="274777"/>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758550" y="6177484"/>
            <a:ext cx="137389" cy="137389"/>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8564865" y="6056300"/>
            <a:ext cx="137389" cy="137389"/>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0214573" y="6090911"/>
            <a:ext cx="250454" cy="250454"/>
          </a:xfrm>
          <a:prstGeom prst="ellipse">
            <a:avLst/>
          </a:prstGeom>
          <a:gradFill>
            <a:gsLst>
              <a:gs pos="0">
                <a:srgbClr val="E30000"/>
              </a:gs>
              <a:gs pos="100000">
                <a:srgbClr val="760303"/>
              </a:gs>
            </a:gsLst>
            <a:lin ang="5400000" scaled="0"/>
          </a:gra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0515796" y="6065559"/>
            <a:ext cx="274777" cy="274777"/>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7572980" y="6187991"/>
            <a:ext cx="137389" cy="137389"/>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0870595" y="5911098"/>
            <a:ext cx="137389" cy="137389"/>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9510163" y="5992722"/>
            <a:ext cx="322151" cy="322151"/>
          </a:xfrm>
          <a:prstGeom prst="ellipse">
            <a:avLst/>
          </a:prstGeom>
          <a:gradFill>
            <a:gsLst>
              <a:gs pos="0">
                <a:srgbClr val="E30000"/>
              </a:gs>
              <a:gs pos="100000">
                <a:srgbClr val="760303"/>
              </a:gs>
            </a:gsLst>
            <a:lin ang="5400000" scaled="0"/>
          </a:gra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1440198" y="6055682"/>
            <a:ext cx="274777" cy="274777"/>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6709488" y="6059015"/>
            <a:ext cx="274777" cy="274777"/>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424278" y="6190247"/>
            <a:ext cx="137389" cy="137389"/>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8832702" y="5875744"/>
            <a:ext cx="274777" cy="274777"/>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7193265" y="6112078"/>
            <a:ext cx="137389" cy="137389"/>
          </a:xfrm>
          <a:prstGeom prst="ellipse">
            <a:avLst/>
          </a:prstGeom>
          <a:gradFill>
            <a:gsLst>
              <a:gs pos="0">
                <a:srgbClr val="E30000"/>
              </a:gs>
              <a:gs pos="100000">
                <a:srgbClr val="760303"/>
              </a:gs>
            </a:gsLst>
            <a:lin ang="5400000" scaled="0"/>
          </a:gra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0"/>
                            </p:stCondLst>
                            <p:childTnLst>
                              <p:par>
                                <p:cTn id="14" presetID="2" presetClass="entr" presetSubtype="12" decel="10000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750" fill="hold"/>
                                        <p:tgtEl>
                                          <p:spTgt spid="8"/>
                                        </p:tgtEl>
                                        <p:attrNameLst>
                                          <p:attrName>ppt_x</p:attrName>
                                        </p:attrNameLst>
                                      </p:cBhvr>
                                      <p:tavLst>
                                        <p:tav tm="0">
                                          <p:val>
                                            <p:strVal val="0-#ppt_w/2"/>
                                          </p:val>
                                        </p:tav>
                                        <p:tav tm="100000">
                                          <p:val>
                                            <p:strVal val="#ppt_x"/>
                                          </p:val>
                                        </p:tav>
                                      </p:tavLst>
                                    </p:anim>
                                    <p:anim calcmode="lin" valueType="num">
                                      <p:cBhvr additive="base">
                                        <p:cTn id="17" dur="750" fill="hold"/>
                                        <p:tgtEl>
                                          <p:spTgt spid="8"/>
                                        </p:tgtEl>
                                        <p:attrNameLst>
                                          <p:attrName>ppt_y</p:attrName>
                                        </p:attrNameLst>
                                      </p:cBhvr>
                                      <p:tavLst>
                                        <p:tav tm="0">
                                          <p:val>
                                            <p:strVal val="1+#ppt_h/2"/>
                                          </p:val>
                                        </p:tav>
                                        <p:tav tm="100000">
                                          <p:val>
                                            <p:strVal val="#ppt_y"/>
                                          </p:val>
                                        </p:tav>
                                      </p:tavLst>
                                    </p:anim>
                                  </p:childTnLst>
                                </p:cTn>
                              </p:par>
                              <p:par>
                                <p:cTn id="18" presetID="2" presetClass="entr" presetSubtype="12" decel="100000" fill="hold" grpId="0" nodeType="withEffect">
                                  <p:stCondLst>
                                    <p:cond delay="25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750" fill="hold"/>
                                        <p:tgtEl>
                                          <p:spTgt spid="7"/>
                                        </p:tgtEl>
                                        <p:attrNameLst>
                                          <p:attrName>ppt_x</p:attrName>
                                        </p:attrNameLst>
                                      </p:cBhvr>
                                      <p:tavLst>
                                        <p:tav tm="0">
                                          <p:val>
                                            <p:strVal val="0-#ppt_w/2"/>
                                          </p:val>
                                        </p:tav>
                                        <p:tav tm="100000">
                                          <p:val>
                                            <p:strVal val="#ppt_x"/>
                                          </p:val>
                                        </p:tav>
                                      </p:tavLst>
                                    </p:anim>
                                    <p:anim calcmode="lin" valueType="num">
                                      <p:cBhvr additive="base">
                                        <p:cTn id="21" dur="750" fill="hold"/>
                                        <p:tgtEl>
                                          <p:spTgt spid="7"/>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decel="10000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750" fill="hold"/>
                                        <p:tgtEl>
                                          <p:spTgt spid="6"/>
                                        </p:tgtEl>
                                        <p:attrNameLst>
                                          <p:attrName>ppt_x</p:attrName>
                                        </p:attrNameLst>
                                      </p:cBhvr>
                                      <p:tavLst>
                                        <p:tav tm="0">
                                          <p:val>
                                            <p:strVal val="#ppt_x"/>
                                          </p:val>
                                        </p:tav>
                                        <p:tav tm="100000">
                                          <p:val>
                                            <p:strVal val="#ppt_x"/>
                                          </p:val>
                                        </p:tav>
                                      </p:tavLst>
                                    </p:anim>
                                    <p:anim calcmode="lin" valueType="num">
                                      <p:cBhvr additive="base">
                                        <p:cTn id="26" dur="75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750"/>
                                        <p:tgtEl>
                                          <p:spTgt spid="3"/>
                                        </p:tgtEl>
                                      </p:cBhvr>
                                    </p:animEffect>
                                    <p:anim calcmode="lin" valueType="num">
                                      <p:cBhvr>
                                        <p:cTn id="31" dur="750" fill="hold"/>
                                        <p:tgtEl>
                                          <p:spTgt spid="3"/>
                                        </p:tgtEl>
                                        <p:attrNameLst>
                                          <p:attrName>ppt_x</p:attrName>
                                        </p:attrNameLst>
                                      </p:cBhvr>
                                      <p:tavLst>
                                        <p:tav tm="0">
                                          <p:val>
                                            <p:strVal val="#ppt_x"/>
                                          </p:val>
                                        </p:tav>
                                        <p:tav tm="100000">
                                          <p:val>
                                            <p:strVal val="#ppt_x"/>
                                          </p:val>
                                        </p:tav>
                                      </p:tavLst>
                                    </p:anim>
                                    <p:anim calcmode="lin" valueType="num">
                                      <p:cBhvr>
                                        <p:cTn id="32" dur="750" fill="hold"/>
                                        <p:tgtEl>
                                          <p:spTgt spid="3"/>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0-#ppt_w/2"/>
                                          </p:val>
                                        </p:tav>
                                        <p:tav tm="100000">
                                          <p:val>
                                            <p:strVal val="#ppt_x"/>
                                          </p:val>
                                        </p:tav>
                                      </p:tavLst>
                                    </p:anim>
                                    <p:anim calcmode="lin" valueType="num">
                                      <p:cBhvr additive="base">
                                        <p:cTn id="37" dur="500" fill="hold"/>
                                        <p:tgtEl>
                                          <p:spTgt spid="11"/>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0-#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12" presetClass="entr" presetSubtype="8"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slide(fromLeft)">
                                      <p:cBhvr>
                                        <p:cTn id="46" dur="500"/>
                                        <p:tgtEl>
                                          <p:spTgt spid="10"/>
                                        </p:tgtEl>
                                      </p:cBhvr>
                                    </p:animEffect>
                                  </p:childTnLst>
                                </p:cTn>
                              </p:par>
                            </p:childTnLst>
                          </p:cTn>
                        </p:par>
                        <p:par>
                          <p:cTn id="47" fill="hold">
                            <p:stCondLst>
                              <p:cond delay="4500"/>
                            </p:stCondLst>
                            <p:childTnLst>
                              <p:par>
                                <p:cTn id="48" presetID="56" presetClass="entr" presetSubtype="0" fill="hold" grpId="0" nodeType="afterEffect">
                                  <p:stCondLst>
                                    <p:cond delay="0"/>
                                  </p:stCondLst>
                                  <p:iterate type="lt">
                                    <p:tmPct val="10000"/>
                                  </p:iterate>
                                  <p:childTnLst>
                                    <p:set>
                                      <p:cBhvr>
                                        <p:cTn id="49" dur="1" fill="hold">
                                          <p:stCondLst>
                                            <p:cond delay="0"/>
                                          </p:stCondLst>
                                        </p:cTn>
                                        <p:tgtEl>
                                          <p:spTgt spid="9"/>
                                        </p:tgtEl>
                                        <p:attrNameLst>
                                          <p:attrName>style.visibility</p:attrName>
                                        </p:attrNameLst>
                                      </p:cBhvr>
                                      <p:to>
                                        <p:strVal val="visible"/>
                                      </p:to>
                                    </p:set>
                                    <p:anim by="(-#ppt_w*2)" calcmode="lin" valueType="num">
                                      <p:cBhvr rctx="PPT">
                                        <p:cTn id="50" dur="250" autoRev="1" fill="hold">
                                          <p:stCondLst>
                                            <p:cond delay="0"/>
                                          </p:stCondLst>
                                        </p:cTn>
                                        <p:tgtEl>
                                          <p:spTgt spid="9"/>
                                        </p:tgtEl>
                                        <p:attrNameLst>
                                          <p:attrName>ppt_w</p:attrName>
                                        </p:attrNameLst>
                                      </p:cBhvr>
                                    </p:anim>
                                    <p:anim by="(#ppt_w*0.50)" calcmode="lin" valueType="num">
                                      <p:cBhvr>
                                        <p:cTn id="51" dur="250" decel="50000" autoRev="1" fill="hold">
                                          <p:stCondLst>
                                            <p:cond delay="0"/>
                                          </p:stCondLst>
                                        </p:cTn>
                                        <p:tgtEl>
                                          <p:spTgt spid="9"/>
                                        </p:tgtEl>
                                        <p:attrNameLst>
                                          <p:attrName>ppt_x</p:attrName>
                                        </p:attrNameLst>
                                      </p:cBhvr>
                                    </p:anim>
                                    <p:anim from="(-#ppt_h/2)" to="(#ppt_y)" calcmode="lin" valueType="num">
                                      <p:cBhvr>
                                        <p:cTn id="52" dur="500" fill="hold">
                                          <p:stCondLst>
                                            <p:cond delay="0"/>
                                          </p:stCondLst>
                                        </p:cTn>
                                        <p:tgtEl>
                                          <p:spTgt spid="9"/>
                                        </p:tgtEl>
                                        <p:attrNameLst>
                                          <p:attrName>ppt_y</p:attrName>
                                        </p:attrNameLst>
                                      </p:cBhvr>
                                    </p:anim>
                                    <p:animRot by="21600000">
                                      <p:cBhvr>
                                        <p:cTn id="53" dur="500" fill="hold">
                                          <p:stCondLst>
                                            <p:cond delay="0"/>
                                          </p:stCondLst>
                                        </p:cTn>
                                        <p:tgtEl>
                                          <p:spTgt spid="9"/>
                                        </p:tgtEl>
                                        <p:attrNameLst>
                                          <p:attrName>r</p:attrName>
                                        </p:attrNameLst>
                                      </p:cBhvr>
                                    </p:animRot>
                                  </p:childTnLst>
                                </p:cTn>
                              </p:par>
                              <p:par>
                                <p:cTn id="54" presetID="2" presetClass="entr" presetSubtype="4" fill="hold" grpId="0" nodeType="withEffect">
                                  <p:stCondLst>
                                    <p:cond delay="125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par>
                          <p:cTn id="58" fill="hold">
                            <p:stCondLst>
                              <p:cond delay="5750"/>
                            </p:stCondLst>
                            <p:childTnLst>
                              <p:par>
                                <p:cTn id="59" presetID="53" presetClass="entr" presetSubtype="16"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ppt_w</p:attrName>
                                        </p:attrNameLst>
                                      </p:cBhvr>
                                      <p:tavLst>
                                        <p:tav tm="0">
                                          <p:val>
                                            <p:fltVal val="0"/>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animEffect transition="in" filter="fade">
                                      <p:cBhvr>
                                        <p:cTn id="63" dur="500"/>
                                        <p:tgtEl>
                                          <p:spTgt spid="19"/>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26"/>
                                        </p:tgtEl>
                                        <p:attrNameLst>
                                          <p:attrName>style.visibility</p:attrName>
                                        </p:attrNameLst>
                                      </p:cBhvr>
                                      <p:to>
                                        <p:strVal val="visible"/>
                                      </p:to>
                                    </p:set>
                                    <p:anim calcmode="lin" valueType="num">
                                      <p:cBhvr>
                                        <p:cTn id="66" dur="500" fill="hold"/>
                                        <p:tgtEl>
                                          <p:spTgt spid="26"/>
                                        </p:tgtEl>
                                        <p:attrNameLst>
                                          <p:attrName>ppt_w</p:attrName>
                                        </p:attrNameLst>
                                      </p:cBhvr>
                                      <p:tavLst>
                                        <p:tav tm="0">
                                          <p:val>
                                            <p:fltVal val="0"/>
                                          </p:val>
                                        </p:tav>
                                        <p:tav tm="100000">
                                          <p:val>
                                            <p:strVal val="#ppt_w"/>
                                          </p:val>
                                        </p:tav>
                                      </p:tavLst>
                                    </p:anim>
                                    <p:anim calcmode="lin" valueType="num">
                                      <p:cBhvr>
                                        <p:cTn id="67" dur="500" fill="hold"/>
                                        <p:tgtEl>
                                          <p:spTgt spid="26"/>
                                        </p:tgtEl>
                                        <p:attrNameLst>
                                          <p:attrName>ppt_h</p:attrName>
                                        </p:attrNameLst>
                                      </p:cBhvr>
                                      <p:tavLst>
                                        <p:tav tm="0">
                                          <p:val>
                                            <p:fltVal val="0"/>
                                          </p:val>
                                        </p:tav>
                                        <p:tav tm="100000">
                                          <p:val>
                                            <p:strVal val="#ppt_h"/>
                                          </p:val>
                                        </p:tav>
                                      </p:tavLst>
                                    </p:anim>
                                    <p:animEffect transition="in" filter="fade">
                                      <p:cBhvr>
                                        <p:cTn id="68" dur="500"/>
                                        <p:tgtEl>
                                          <p:spTgt spid="26"/>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28"/>
                                        </p:tgtEl>
                                        <p:attrNameLst>
                                          <p:attrName>style.visibility</p:attrName>
                                        </p:attrNameLst>
                                      </p:cBhvr>
                                      <p:to>
                                        <p:strVal val="visible"/>
                                      </p:to>
                                    </p:set>
                                    <p:anim calcmode="lin" valueType="num">
                                      <p:cBhvr>
                                        <p:cTn id="71" dur="500" fill="hold"/>
                                        <p:tgtEl>
                                          <p:spTgt spid="28"/>
                                        </p:tgtEl>
                                        <p:attrNameLst>
                                          <p:attrName>ppt_w</p:attrName>
                                        </p:attrNameLst>
                                      </p:cBhvr>
                                      <p:tavLst>
                                        <p:tav tm="0">
                                          <p:val>
                                            <p:fltVal val="0"/>
                                          </p:val>
                                        </p:tav>
                                        <p:tav tm="100000">
                                          <p:val>
                                            <p:strVal val="#ppt_w"/>
                                          </p:val>
                                        </p:tav>
                                      </p:tavLst>
                                    </p:anim>
                                    <p:anim calcmode="lin" valueType="num">
                                      <p:cBhvr>
                                        <p:cTn id="72" dur="500" fill="hold"/>
                                        <p:tgtEl>
                                          <p:spTgt spid="28"/>
                                        </p:tgtEl>
                                        <p:attrNameLst>
                                          <p:attrName>ppt_h</p:attrName>
                                        </p:attrNameLst>
                                      </p:cBhvr>
                                      <p:tavLst>
                                        <p:tav tm="0">
                                          <p:val>
                                            <p:fltVal val="0"/>
                                          </p:val>
                                        </p:tav>
                                        <p:tav tm="100000">
                                          <p:val>
                                            <p:strVal val="#ppt_h"/>
                                          </p:val>
                                        </p:tav>
                                      </p:tavLst>
                                    </p:anim>
                                    <p:animEffect transition="in" filter="fade">
                                      <p:cBhvr>
                                        <p:cTn id="73" dur="500"/>
                                        <p:tgtEl>
                                          <p:spTgt spid="28"/>
                                        </p:tgtEl>
                                      </p:cBhvr>
                                    </p:animEffect>
                                  </p:childTnLst>
                                </p:cTn>
                              </p:par>
                              <p:par>
                                <p:cTn id="74" presetID="53" presetClass="entr" presetSubtype="16" fill="hold" grpId="0" nodeType="withEffect">
                                  <p:stCondLst>
                                    <p:cond delay="200"/>
                                  </p:stCondLst>
                                  <p:childTnLst>
                                    <p:set>
                                      <p:cBhvr>
                                        <p:cTn id="75" dur="1" fill="hold">
                                          <p:stCondLst>
                                            <p:cond delay="0"/>
                                          </p:stCondLst>
                                        </p:cTn>
                                        <p:tgtEl>
                                          <p:spTgt spid="30"/>
                                        </p:tgtEl>
                                        <p:attrNameLst>
                                          <p:attrName>style.visibility</p:attrName>
                                        </p:attrNameLst>
                                      </p:cBhvr>
                                      <p:to>
                                        <p:strVal val="visible"/>
                                      </p:to>
                                    </p:set>
                                    <p:anim calcmode="lin" valueType="num">
                                      <p:cBhvr>
                                        <p:cTn id="76" dur="500" fill="hold"/>
                                        <p:tgtEl>
                                          <p:spTgt spid="30"/>
                                        </p:tgtEl>
                                        <p:attrNameLst>
                                          <p:attrName>ppt_w</p:attrName>
                                        </p:attrNameLst>
                                      </p:cBhvr>
                                      <p:tavLst>
                                        <p:tav tm="0">
                                          <p:val>
                                            <p:fltVal val="0"/>
                                          </p:val>
                                        </p:tav>
                                        <p:tav tm="100000">
                                          <p:val>
                                            <p:strVal val="#ppt_w"/>
                                          </p:val>
                                        </p:tav>
                                      </p:tavLst>
                                    </p:anim>
                                    <p:anim calcmode="lin" valueType="num">
                                      <p:cBhvr>
                                        <p:cTn id="77" dur="500" fill="hold"/>
                                        <p:tgtEl>
                                          <p:spTgt spid="30"/>
                                        </p:tgtEl>
                                        <p:attrNameLst>
                                          <p:attrName>ppt_h</p:attrName>
                                        </p:attrNameLst>
                                      </p:cBhvr>
                                      <p:tavLst>
                                        <p:tav tm="0">
                                          <p:val>
                                            <p:fltVal val="0"/>
                                          </p:val>
                                        </p:tav>
                                        <p:tav tm="100000">
                                          <p:val>
                                            <p:strVal val="#ppt_h"/>
                                          </p:val>
                                        </p:tav>
                                      </p:tavLst>
                                    </p:anim>
                                    <p:animEffect transition="in" filter="fade">
                                      <p:cBhvr>
                                        <p:cTn id="78" dur="500"/>
                                        <p:tgtEl>
                                          <p:spTgt spid="30"/>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32"/>
                                        </p:tgtEl>
                                        <p:attrNameLst>
                                          <p:attrName>style.visibility</p:attrName>
                                        </p:attrNameLst>
                                      </p:cBhvr>
                                      <p:to>
                                        <p:strVal val="visible"/>
                                      </p:to>
                                    </p:set>
                                    <p:anim calcmode="lin" valueType="num">
                                      <p:cBhvr>
                                        <p:cTn id="81" dur="500" fill="hold"/>
                                        <p:tgtEl>
                                          <p:spTgt spid="32"/>
                                        </p:tgtEl>
                                        <p:attrNameLst>
                                          <p:attrName>ppt_w</p:attrName>
                                        </p:attrNameLst>
                                      </p:cBhvr>
                                      <p:tavLst>
                                        <p:tav tm="0">
                                          <p:val>
                                            <p:fltVal val="0"/>
                                          </p:val>
                                        </p:tav>
                                        <p:tav tm="100000">
                                          <p:val>
                                            <p:strVal val="#ppt_w"/>
                                          </p:val>
                                        </p:tav>
                                      </p:tavLst>
                                    </p:anim>
                                    <p:anim calcmode="lin" valueType="num">
                                      <p:cBhvr>
                                        <p:cTn id="82" dur="500" fill="hold"/>
                                        <p:tgtEl>
                                          <p:spTgt spid="32"/>
                                        </p:tgtEl>
                                        <p:attrNameLst>
                                          <p:attrName>ppt_h</p:attrName>
                                        </p:attrNameLst>
                                      </p:cBhvr>
                                      <p:tavLst>
                                        <p:tav tm="0">
                                          <p:val>
                                            <p:fltVal val="0"/>
                                          </p:val>
                                        </p:tav>
                                        <p:tav tm="100000">
                                          <p:val>
                                            <p:strVal val="#ppt_h"/>
                                          </p:val>
                                        </p:tav>
                                      </p:tavLst>
                                    </p:anim>
                                    <p:animEffect transition="in" filter="fade">
                                      <p:cBhvr>
                                        <p:cTn id="83" dur="500"/>
                                        <p:tgtEl>
                                          <p:spTgt spid="32"/>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34"/>
                                        </p:tgtEl>
                                        <p:attrNameLst>
                                          <p:attrName>style.visibility</p:attrName>
                                        </p:attrNameLst>
                                      </p:cBhvr>
                                      <p:to>
                                        <p:strVal val="visible"/>
                                      </p:to>
                                    </p:set>
                                    <p:anim calcmode="lin" valueType="num">
                                      <p:cBhvr>
                                        <p:cTn id="86" dur="500" fill="hold"/>
                                        <p:tgtEl>
                                          <p:spTgt spid="34"/>
                                        </p:tgtEl>
                                        <p:attrNameLst>
                                          <p:attrName>ppt_w</p:attrName>
                                        </p:attrNameLst>
                                      </p:cBhvr>
                                      <p:tavLst>
                                        <p:tav tm="0">
                                          <p:val>
                                            <p:fltVal val="0"/>
                                          </p:val>
                                        </p:tav>
                                        <p:tav tm="100000">
                                          <p:val>
                                            <p:strVal val="#ppt_w"/>
                                          </p:val>
                                        </p:tav>
                                      </p:tavLst>
                                    </p:anim>
                                    <p:anim calcmode="lin" valueType="num">
                                      <p:cBhvr>
                                        <p:cTn id="87" dur="500" fill="hold"/>
                                        <p:tgtEl>
                                          <p:spTgt spid="34"/>
                                        </p:tgtEl>
                                        <p:attrNameLst>
                                          <p:attrName>ppt_h</p:attrName>
                                        </p:attrNameLst>
                                      </p:cBhvr>
                                      <p:tavLst>
                                        <p:tav tm="0">
                                          <p:val>
                                            <p:fltVal val="0"/>
                                          </p:val>
                                        </p:tav>
                                        <p:tav tm="100000">
                                          <p:val>
                                            <p:strVal val="#ppt_h"/>
                                          </p:val>
                                        </p:tav>
                                      </p:tavLst>
                                    </p:anim>
                                    <p:animEffect transition="in" filter="fade">
                                      <p:cBhvr>
                                        <p:cTn id="88" dur="500"/>
                                        <p:tgtEl>
                                          <p:spTgt spid="34"/>
                                        </p:tgtEl>
                                      </p:cBhvr>
                                    </p:animEffect>
                                  </p:childTnLst>
                                </p:cTn>
                              </p:par>
                              <p:par>
                                <p:cTn id="89" presetID="53" presetClass="entr" presetSubtype="16" fill="hold" grpId="0" nodeType="withEffect">
                                  <p:stCondLst>
                                    <p:cond delay="200"/>
                                  </p:stCondLst>
                                  <p:childTnLst>
                                    <p:set>
                                      <p:cBhvr>
                                        <p:cTn id="90" dur="1" fill="hold">
                                          <p:stCondLst>
                                            <p:cond delay="0"/>
                                          </p:stCondLst>
                                        </p:cTn>
                                        <p:tgtEl>
                                          <p:spTgt spid="35"/>
                                        </p:tgtEl>
                                        <p:attrNameLst>
                                          <p:attrName>style.visibility</p:attrName>
                                        </p:attrNameLst>
                                      </p:cBhvr>
                                      <p:to>
                                        <p:strVal val="visible"/>
                                      </p:to>
                                    </p:set>
                                    <p:anim calcmode="lin" valueType="num">
                                      <p:cBhvr>
                                        <p:cTn id="91" dur="500" fill="hold"/>
                                        <p:tgtEl>
                                          <p:spTgt spid="35"/>
                                        </p:tgtEl>
                                        <p:attrNameLst>
                                          <p:attrName>ppt_w</p:attrName>
                                        </p:attrNameLst>
                                      </p:cBhvr>
                                      <p:tavLst>
                                        <p:tav tm="0">
                                          <p:val>
                                            <p:fltVal val="0"/>
                                          </p:val>
                                        </p:tav>
                                        <p:tav tm="100000">
                                          <p:val>
                                            <p:strVal val="#ppt_w"/>
                                          </p:val>
                                        </p:tav>
                                      </p:tavLst>
                                    </p:anim>
                                    <p:anim calcmode="lin" valueType="num">
                                      <p:cBhvr>
                                        <p:cTn id="92" dur="500" fill="hold"/>
                                        <p:tgtEl>
                                          <p:spTgt spid="35"/>
                                        </p:tgtEl>
                                        <p:attrNameLst>
                                          <p:attrName>ppt_h</p:attrName>
                                        </p:attrNameLst>
                                      </p:cBhvr>
                                      <p:tavLst>
                                        <p:tav tm="0">
                                          <p:val>
                                            <p:fltVal val="0"/>
                                          </p:val>
                                        </p:tav>
                                        <p:tav tm="100000">
                                          <p:val>
                                            <p:strVal val="#ppt_h"/>
                                          </p:val>
                                        </p:tav>
                                      </p:tavLst>
                                    </p:anim>
                                    <p:animEffect transition="in" filter="fade">
                                      <p:cBhvr>
                                        <p:cTn id="93" dur="500"/>
                                        <p:tgtEl>
                                          <p:spTgt spid="35"/>
                                        </p:tgtEl>
                                      </p:cBhvr>
                                    </p:animEffect>
                                  </p:childTnLst>
                                </p:cTn>
                              </p:par>
                              <p:par>
                                <p:cTn id="94" presetID="53" presetClass="entr" presetSubtype="16" fill="hold" grpId="0" nodeType="withEffect">
                                  <p:stCondLst>
                                    <p:cond delay="200"/>
                                  </p:stCondLst>
                                  <p:childTnLst>
                                    <p:set>
                                      <p:cBhvr>
                                        <p:cTn id="95" dur="1" fill="hold">
                                          <p:stCondLst>
                                            <p:cond delay="0"/>
                                          </p:stCondLst>
                                        </p:cTn>
                                        <p:tgtEl>
                                          <p:spTgt spid="44"/>
                                        </p:tgtEl>
                                        <p:attrNameLst>
                                          <p:attrName>style.visibility</p:attrName>
                                        </p:attrNameLst>
                                      </p:cBhvr>
                                      <p:to>
                                        <p:strVal val="visible"/>
                                      </p:to>
                                    </p:set>
                                    <p:anim calcmode="lin" valueType="num">
                                      <p:cBhvr>
                                        <p:cTn id="96" dur="500" fill="hold"/>
                                        <p:tgtEl>
                                          <p:spTgt spid="44"/>
                                        </p:tgtEl>
                                        <p:attrNameLst>
                                          <p:attrName>ppt_w</p:attrName>
                                        </p:attrNameLst>
                                      </p:cBhvr>
                                      <p:tavLst>
                                        <p:tav tm="0">
                                          <p:val>
                                            <p:fltVal val="0"/>
                                          </p:val>
                                        </p:tav>
                                        <p:tav tm="100000">
                                          <p:val>
                                            <p:strVal val="#ppt_w"/>
                                          </p:val>
                                        </p:tav>
                                      </p:tavLst>
                                    </p:anim>
                                    <p:anim calcmode="lin" valueType="num">
                                      <p:cBhvr>
                                        <p:cTn id="97" dur="500" fill="hold"/>
                                        <p:tgtEl>
                                          <p:spTgt spid="44"/>
                                        </p:tgtEl>
                                        <p:attrNameLst>
                                          <p:attrName>ppt_h</p:attrName>
                                        </p:attrNameLst>
                                      </p:cBhvr>
                                      <p:tavLst>
                                        <p:tav tm="0">
                                          <p:val>
                                            <p:fltVal val="0"/>
                                          </p:val>
                                        </p:tav>
                                        <p:tav tm="100000">
                                          <p:val>
                                            <p:strVal val="#ppt_h"/>
                                          </p:val>
                                        </p:tav>
                                      </p:tavLst>
                                    </p:anim>
                                    <p:animEffect transition="in" filter="fade">
                                      <p:cBhvr>
                                        <p:cTn id="98" dur="500"/>
                                        <p:tgtEl>
                                          <p:spTgt spid="44"/>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45"/>
                                        </p:tgtEl>
                                        <p:attrNameLst>
                                          <p:attrName>style.visibility</p:attrName>
                                        </p:attrNameLst>
                                      </p:cBhvr>
                                      <p:to>
                                        <p:strVal val="visible"/>
                                      </p:to>
                                    </p:set>
                                    <p:anim calcmode="lin" valueType="num">
                                      <p:cBhvr>
                                        <p:cTn id="101" dur="500" fill="hold"/>
                                        <p:tgtEl>
                                          <p:spTgt spid="45"/>
                                        </p:tgtEl>
                                        <p:attrNameLst>
                                          <p:attrName>ppt_w</p:attrName>
                                        </p:attrNameLst>
                                      </p:cBhvr>
                                      <p:tavLst>
                                        <p:tav tm="0">
                                          <p:val>
                                            <p:fltVal val="0"/>
                                          </p:val>
                                        </p:tav>
                                        <p:tav tm="100000">
                                          <p:val>
                                            <p:strVal val="#ppt_w"/>
                                          </p:val>
                                        </p:tav>
                                      </p:tavLst>
                                    </p:anim>
                                    <p:anim calcmode="lin" valueType="num">
                                      <p:cBhvr>
                                        <p:cTn id="102" dur="500" fill="hold"/>
                                        <p:tgtEl>
                                          <p:spTgt spid="45"/>
                                        </p:tgtEl>
                                        <p:attrNameLst>
                                          <p:attrName>ppt_h</p:attrName>
                                        </p:attrNameLst>
                                      </p:cBhvr>
                                      <p:tavLst>
                                        <p:tav tm="0">
                                          <p:val>
                                            <p:fltVal val="0"/>
                                          </p:val>
                                        </p:tav>
                                        <p:tav tm="100000">
                                          <p:val>
                                            <p:strVal val="#ppt_h"/>
                                          </p:val>
                                        </p:tav>
                                      </p:tavLst>
                                    </p:anim>
                                    <p:animEffect transition="in" filter="fade">
                                      <p:cBhvr>
                                        <p:cTn id="103" dur="500"/>
                                        <p:tgtEl>
                                          <p:spTgt spid="45"/>
                                        </p:tgtEl>
                                      </p:cBhvr>
                                    </p:animEffect>
                                  </p:childTnLst>
                                </p:cTn>
                              </p:par>
                              <p:par>
                                <p:cTn id="104" presetID="53" presetClass="entr" presetSubtype="16" fill="hold" grpId="0" nodeType="withEffect">
                                  <p:stCondLst>
                                    <p:cond delay="400"/>
                                  </p:stCondLst>
                                  <p:childTnLst>
                                    <p:set>
                                      <p:cBhvr>
                                        <p:cTn id="105" dur="1" fill="hold">
                                          <p:stCondLst>
                                            <p:cond delay="0"/>
                                          </p:stCondLst>
                                        </p:cTn>
                                        <p:tgtEl>
                                          <p:spTgt spid="46"/>
                                        </p:tgtEl>
                                        <p:attrNameLst>
                                          <p:attrName>style.visibility</p:attrName>
                                        </p:attrNameLst>
                                      </p:cBhvr>
                                      <p:to>
                                        <p:strVal val="visible"/>
                                      </p:to>
                                    </p:set>
                                    <p:anim calcmode="lin" valueType="num">
                                      <p:cBhvr>
                                        <p:cTn id="106" dur="500" fill="hold"/>
                                        <p:tgtEl>
                                          <p:spTgt spid="46"/>
                                        </p:tgtEl>
                                        <p:attrNameLst>
                                          <p:attrName>ppt_w</p:attrName>
                                        </p:attrNameLst>
                                      </p:cBhvr>
                                      <p:tavLst>
                                        <p:tav tm="0">
                                          <p:val>
                                            <p:fltVal val="0"/>
                                          </p:val>
                                        </p:tav>
                                        <p:tav tm="100000">
                                          <p:val>
                                            <p:strVal val="#ppt_w"/>
                                          </p:val>
                                        </p:tav>
                                      </p:tavLst>
                                    </p:anim>
                                    <p:anim calcmode="lin" valueType="num">
                                      <p:cBhvr>
                                        <p:cTn id="107" dur="500" fill="hold"/>
                                        <p:tgtEl>
                                          <p:spTgt spid="46"/>
                                        </p:tgtEl>
                                        <p:attrNameLst>
                                          <p:attrName>ppt_h</p:attrName>
                                        </p:attrNameLst>
                                      </p:cBhvr>
                                      <p:tavLst>
                                        <p:tav tm="0">
                                          <p:val>
                                            <p:fltVal val="0"/>
                                          </p:val>
                                        </p:tav>
                                        <p:tav tm="100000">
                                          <p:val>
                                            <p:strVal val="#ppt_h"/>
                                          </p:val>
                                        </p:tav>
                                      </p:tavLst>
                                    </p:anim>
                                    <p:animEffect transition="in" filter="fade">
                                      <p:cBhvr>
                                        <p:cTn id="108" dur="500"/>
                                        <p:tgtEl>
                                          <p:spTgt spid="46"/>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50"/>
                                        </p:tgtEl>
                                        <p:attrNameLst>
                                          <p:attrName>style.visibility</p:attrName>
                                        </p:attrNameLst>
                                      </p:cBhvr>
                                      <p:to>
                                        <p:strVal val="visible"/>
                                      </p:to>
                                    </p:set>
                                    <p:anim calcmode="lin" valueType="num">
                                      <p:cBhvr>
                                        <p:cTn id="111" dur="500" fill="hold"/>
                                        <p:tgtEl>
                                          <p:spTgt spid="50"/>
                                        </p:tgtEl>
                                        <p:attrNameLst>
                                          <p:attrName>ppt_w</p:attrName>
                                        </p:attrNameLst>
                                      </p:cBhvr>
                                      <p:tavLst>
                                        <p:tav tm="0">
                                          <p:val>
                                            <p:fltVal val="0"/>
                                          </p:val>
                                        </p:tav>
                                        <p:tav tm="100000">
                                          <p:val>
                                            <p:strVal val="#ppt_w"/>
                                          </p:val>
                                        </p:tav>
                                      </p:tavLst>
                                    </p:anim>
                                    <p:anim calcmode="lin" valueType="num">
                                      <p:cBhvr>
                                        <p:cTn id="112" dur="500" fill="hold"/>
                                        <p:tgtEl>
                                          <p:spTgt spid="50"/>
                                        </p:tgtEl>
                                        <p:attrNameLst>
                                          <p:attrName>ppt_h</p:attrName>
                                        </p:attrNameLst>
                                      </p:cBhvr>
                                      <p:tavLst>
                                        <p:tav tm="0">
                                          <p:val>
                                            <p:fltVal val="0"/>
                                          </p:val>
                                        </p:tav>
                                        <p:tav tm="100000">
                                          <p:val>
                                            <p:strVal val="#ppt_h"/>
                                          </p:val>
                                        </p:tav>
                                      </p:tavLst>
                                    </p:anim>
                                    <p:animEffect transition="in" filter="fade">
                                      <p:cBhvr>
                                        <p:cTn id="113" dur="500"/>
                                        <p:tgtEl>
                                          <p:spTgt spid="50"/>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51"/>
                                        </p:tgtEl>
                                        <p:attrNameLst>
                                          <p:attrName>style.visibility</p:attrName>
                                        </p:attrNameLst>
                                      </p:cBhvr>
                                      <p:to>
                                        <p:strVal val="visible"/>
                                      </p:to>
                                    </p:set>
                                    <p:anim calcmode="lin" valueType="num">
                                      <p:cBhvr>
                                        <p:cTn id="116" dur="500" fill="hold"/>
                                        <p:tgtEl>
                                          <p:spTgt spid="51"/>
                                        </p:tgtEl>
                                        <p:attrNameLst>
                                          <p:attrName>ppt_w</p:attrName>
                                        </p:attrNameLst>
                                      </p:cBhvr>
                                      <p:tavLst>
                                        <p:tav tm="0">
                                          <p:val>
                                            <p:fltVal val="0"/>
                                          </p:val>
                                        </p:tav>
                                        <p:tav tm="100000">
                                          <p:val>
                                            <p:strVal val="#ppt_w"/>
                                          </p:val>
                                        </p:tav>
                                      </p:tavLst>
                                    </p:anim>
                                    <p:anim calcmode="lin" valueType="num">
                                      <p:cBhvr>
                                        <p:cTn id="117" dur="500" fill="hold"/>
                                        <p:tgtEl>
                                          <p:spTgt spid="51"/>
                                        </p:tgtEl>
                                        <p:attrNameLst>
                                          <p:attrName>ppt_h</p:attrName>
                                        </p:attrNameLst>
                                      </p:cBhvr>
                                      <p:tavLst>
                                        <p:tav tm="0">
                                          <p:val>
                                            <p:fltVal val="0"/>
                                          </p:val>
                                        </p:tav>
                                        <p:tav tm="100000">
                                          <p:val>
                                            <p:strVal val="#ppt_h"/>
                                          </p:val>
                                        </p:tav>
                                      </p:tavLst>
                                    </p:anim>
                                    <p:animEffect transition="in" filter="fade">
                                      <p:cBhvr>
                                        <p:cTn id="118" dur="500"/>
                                        <p:tgtEl>
                                          <p:spTgt spid="51"/>
                                        </p:tgtEl>
                                      </p:cBhvr>
                                    </p:animEffect>
                                  </p:childTnLst>
                                </p:cTn>
                              </p:par>
                              <p:par>
                                <p:cTn id="119" presetID="53" presetClass="entr" presetSubtype="16" fill="hold" grpId="0" nodeType="withEffect">
                                  <p:stCondLst>
                                    <p:cond delay="400"/>
                                  </p:stCondLst>
                                  <p:childTnLst>
                                    <p:set>
                                      <p:cBhvr>
                                        <p:cTn id="120" dur="1" fill="hold">
                                          <p:stCondLst>
                                            <p:cond delay="0"/>
                                          </p:stCondLst>
                                        </p:cTn>
                                        <p:tgtEl>
                                          <p:spTgt spid="52"/>
                                        </p:tgtEl>
                                        <p:attrNameLst>
                                          <p:attrName>style.visibility</p:attrName>
                                        </p:attrNameLst>
                                      </p:cBhvr>
                                      <p:to>
                                        <p:strVal val="visible"/>
                                      </p:to>
                                    </p:set>
                                    <p:anim calcmode="lin" valueType="num">
                                      <p:cBhvr>
                                        <p:cTn id="121" dur="500" fill="hold"/>
                                        <p:tgtEl>
                                          <p:spTgt spid="52"/>
                                        </p:tgtEl>
                                        <p:attrNameLst>
                                          <p:attrName>ppt_w</p:attrName>
                                        </p:attrNameLst>
                                      </p:cBhvr>
                                      <p:tavLst>
                                        <p:tav tm="0">
                                          <p:val>
                                            <p:fltVal val="0"/>
                                          </p:val>
                                        </p:tav>
                                        <p:tav tm="100000">
                                          <p:val>
                                            <p:strVal val="#ppt_w"/>
                                          </p:val>
                                        </p:tav>
                                      </p:tavLst>
                                    </p:anim>
                                    <p:anim calcmode="lin" valueType="num">
                                      <p:cBhvr>
                                        <p:cTn id="122" dur="500" fill="hold"/>
                                        <p:tgtEl>
                                          <p:spTgt spid="52"/>
                                        </p:tgtEl>
                                        <p:attrNameLst>
                                          <p:attrName>ppt_h</p:attrName>
                                        </p:attrNameLst>
                                      </p:cBhvr>
                                      <p:tavLst>
                                        <p:tav tm="0">
                                          <p:val>
                                            <p:fltVal val="0"/>
                                          </p:val>
                                        </p:tav>
                                        <p:tav tm="100000">
                                          <p:val>
                                            <p:strVal val="#ppt_h"/>
                                          </p:val>
                                        </p:tav>
                                      </p:tavLst>
                                    </p:anim>
                                    <p:animEffect transition="in" filter="fade">
                                      <p:cBhvr>
                                        <p:cTn id="123" dur="500"/>
                                        <p:tgtEl>
                                          <p:spTgt spid="52"/>
                                        </p:tgtEl>
                                      </p:cBhvr>
                                    </p:animEffect>
                                  </p:childTnLst>
                                </p:cTn>
                              </p:par>
                              <p:par>
                                <p:cTn id="124" presetID="53" presetClass="entr" presetSubtype="16" fill="hold" grpId="0" nodeType="withEffect">
                                  <p:stCondLst>
                                    <p:cond delay="200"/>
                                  </p:stCondLst>
                                  <p:childTnLst>
                                    <p:set>
                                      <p:cBhvr>
                                        <p:cTn id="125" dur="1" fill="hold">
                                          <p:stCondLst>
                                            <p:cond delay="0"/>
                                          </p:stCondLst>
                                        </p:cTn>
                                        <p:tgtEl>
                                          <p:spTgt spid="54"/>
                                        </p:tgtEl>
                                        <p:attrNameLst>
                                          <p:attrName>style.visibility</p:attrName>
                                        </p:attrNameLst>
                                      </p:cBhvr>
                                      <p:to>
                                        <p:strVal val="visible"/>
                                      </p:to>
                                    </p:set>
                                    <p:anim calcmode="lin" valueType="num">
                                      <p:cBhvr>
                                        <p:cTn id="126" dur="500" fill="hold"/>
                                        <p:tgtEl>
                                          <p:spTgt spid="54"/>
                                        </p:tgtEl>
                                        <p:attrNameLst>
                                          <p:attrName>ppt_w</p:attrName>
                                        </p:attrNameLst>
                                      </p:cBhvr>
                                      <p:tavLst>
                                        <p:tav tm="0">
                                          <p:val>
                                            <p:fltVal val="0"/>
                                          </p:val>
                                        </p:tav>
                                        <p:tav tm="100000">
                                          <p:val>
                                            <p:strVal val="#ppt_w"/>
                                          </p:val>
                                        </p:tav>
                                      </p:tavLst>
                                    </p:anim>
                                    <p:anim calcmode="lin" valueType="num">
                                      <p:cBhvr>
                                        <p:cTn id="127" dur="500" fill="hold"/>
                                        <p:tgtEl>
                                          <p:spTgt spid="54"/>
                                        </p:tgtEl>
                                        <p:attrNameLst>
                                          <p:attrName>ppt_h</p:attrName>
                                        </p:attrNameLst>
                                      </p:cBhvr>
                                      <p:tavLst>
                                        <p:tav tm="0">
                                          <p:val>
                                            <p:fltVal val="0"/>
                                          </p:val>
                                        </p:tav>
                                        <p:tav tm="100000">
                                          <p:val>
                                            <p:strVal val="#ppt_h"/>
                                          </p:val>
                                        </p:tav>
                                      </p:tavLst>
                                    </p:anim>
                                    <p:animEffect transition="in" filter="fade">
                                      <p:cBhvr>
                                        <p:cTn id="12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6" grpId="0"/>
      <p:bldP spid="7" grpId="0" bldLvl="0" animBg="1"/>
      <p:bldP spid="8" grpId="0" bldLvl="0" animBg="1"/>
      <p:bldP spid="9" grpId="0" bldLvl="0" animBg="1"/>
      <p:bldP spid="10" grpId="0" bldLvl="0" animBg="1"/>
      <p:bldP spid="11" grpId="0" bldLvl="0" animBg="1"/>
      <p:bldP spid="12" grpId="0" bldLvl="0" animBg="1"/>
      <p:bldP spid="14" grpId="0"/>
      <p:bldP spid="19" grpId="0" bldLvl="0" animBg="1"/>
      <p:bldP spid="26" grpId="0" bldLvl="0" animBg="1"/>
      <p:bldP spid="28" grpId="0" bldLvl="0" animBg="1"/>
      <p:bldP spid="30" grpId="0" bldLvl="0" animBg="1"/>
      <p:bldP spid="32" grpId="0" bldLvl="0" animBg="1"/>
      <p:bldP spid="34" grpId="0" bldLvl="0" animBg="1"/>
      <p:bldP spid="35" grpId="0" bldLvl="0" animBg="1"/>
      <p:bldP spid="44" grpId="0" bldLvl="0" animBg="1"/>
      <p:bldP spid="45" grpId="0" bldLvl="0" animBg="1"/>
      <p:bldP spid="46" grpId="0" bldLvl="0" animBg="1"/>
      <p:bldP spid="50" grpId="0" bldLvl="0" animBg="1"/>
      <p:bldP spid="51" grpId="0" bldLvl="0" animBg="1"/>
      <p:bldP spid="52" grpId="0" bldLvl="0" animBg="1"/>
      <p:bldP spid="5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descr="99"/>
          <p:cNvPicPr>
            <a:picLocks noChangeAspect="1"/>
          </p:cNvPicPr>
          <p:nvPr/>
        </p:nvPicPr>
        <p:blipFill>
          <a:blip r:embed="rId3"/>
          <a:stretch>
            <a:fillRect/>
          </a:stretch>
        </p:blipFill>
        <p:spPr>
          <a:xfrm flipH="1">
            <a:off x="3209925" y="-46355"/>
            <a:ext cx="8975090" cy="1487805"/>
          </a:xfrm>
          <a:prstGeom prst="rect">
            <a:avLst/>
          </a:prstGeom>
        </p:spPr>
      </p:pic>
      <p:pic>
        <p:nvPicPr>
          <p:cNvPr id="784" name="图片 783"/>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bright="20000"/>
                    </a14:imgEffect>
                    <a14:imgEffect>
                      <a14:saturation sat="0"/>
                    </a14:imgEffect>
                  </a14:imgLayer>
                </a14:imgProps>
              </a:ext>
            </a:extLst>
          </a:blip>
          <a:srcRect t="75239"/>
          <a:stretch>
            <a:fillRect/>
          </a:stretch>
        </p:blipFill>
        <p:spPr>
          <a:xfrm>
            <a:off x="154270" y="683183"/>
            <a:ext cx="5069403" cy="416315"/>
          </a:xfrm>
          <a:prstGeom prst="rect">
            <a:avLst/>
          </a:prstGeom>
        </p:spPr>
      </p:pic>
      <p:pic>
        <p:nvPicPr>
          <p:cNvPr id="787" name="图片 786"/>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bright="20000"/>
                    </a14:imgEffect>
                    <a14:imgEffect>
                      <a14:saturation sat="0"/>
                    </a14:imgEffect>
                  </a14:imgLayer>
                </a14:imgProps>
              </a:ext>
            </a:extLst>
          </a:blip>
          <a:srcRect t="75239"/>
          <a:stretch>
            <a:fillRect/>
          </a:stretch>
        </p:blipFill>
        <p:spPr>
          <a:xfrm rot="10800000" flipH="1">
            <a:off x="154270" y="1141496"/>
            <a:ext cx="5069403" cy="416315"/>
          </a:xfrm>
          <a:prstGeom prst="rect">
            <a:avLst/>
          </a:prstGeom>
        </p:spPr>
      </p:pic>
      <p:sp>
        <p:nvSpPr>
          <p:cNvPr id="776" name="文本框 775"/>
          <p:cNvSpPr txBox="1"/>
          <p:nvPr/>
        </p:nvSpPr>
        <p:spPr>
          <a:xfrm>
            <a:off x="541017" y="772188"/>
            <a:ext cx="2637790" cy="678815"/>
          </a:xfrm>
          <a:prstGeom prst="rect">
            <a:avLst/>
          </a:prstGeom>
          <a:noFill/>
        </p:spPr>
        <p:txBody>
          <a:bodyPr wrap="none" rtlCol="0">
            <a:spAutoFit/>
          </a:bodyPr>
          <a:lstStyle/>
          <a:p>
            <a:r>
              <a:rPr lang="en-US" altLang="zh-CN" sz="3600">
                <a:solidFill>
                  <a:schemeClr val="bg1">
                    <a:lumMod val="50000"/>
                  </a:schemeClr>
                </a:solidFill>
                <a:latin typeface="微软雅黑" panose="020B0503020204020204" charset="-122"/>
                <a:ea typeface="微软雅黑" panose="020B0503020204020204" charset="-122"/>
              </a:rPr>
              <a:t>CONTENTS</a:t>
            </a:r>
          </a:p>
        </p:txBody>
      </p:sp>
      <p:sp>
        <p:nvSpPr>
          <p:cNvPr id="777" name="文本框 776"/>
          <p:cNvSpPr txBox="1"/>
          <p:nvPr/>
        </p:nvSpPr>
        <p:spPr>
          <a:xfrm>
            <a:off x="3082253" y="753137"/>
            <a:ext cx="1097280" cy="678815"/>
          </a:xfrm>
          <a:prstGeom prst="rect">
            <a:avLst/>
          </a:prstGeom>
          <a:noFill/>
        </p:spPr>
        <p:txBody>
          <a:bodyPr wrap="none" rtlCol="0">
            <a:spAutoFit/>
          </a:bodyPr>
          <a:lstStyle/>
          <a:p>
            <a:r>
              <a:rPr lang="zh-CN" altLang="en-US" sz="3600">
                <a:gradFill>
                  <a:gsLst>
                    <a:gs pos="0">
                      <a:srgbClr val="E30000"/>
                    </a:gs>
                    <a:gs pos="100000">
                      <a:srgbClr val="760303"/>
                    </a:gs>
                  </a:gsLst>
                  <a:lin ang="5400000" scaled="0"/>
                </a:gradFill>
                <a:latin typeface="微软雅黑" panose="020B0503020204020204" charset="-122"/>
                <a:ea typeface="微软雅黑" panose="020B0503020204020204" charset="-122"/>
              </a:rPr>
              <a:t>目录</a:t>
            </a:r>
          </a:p>
        </p:txBody>
      </p:sp>
      <p:grpSp>
        <p:nvGrpSpPr>
          <p:cNvPr id="2" name="组合 1"/>
          <p:cNvGrpSpPr/>
          <p:nvPr/>
        </p:nvGrpSpPr>
        <p:grpSpPr>
          <a:xfrm>
            <a:off x="1222855" y="2593871"/>
            <a:ext cx="2033144" cy="2033133"/>
            <a:chOff x="1238553" y="3018721"/>
            <a:chExt cx="2033144" cy="2033133"/>
          </a:xfrm>
          <a:gradFill>
            <a:gsLst>
              <a:gs pos="0">
                <a:srgbClr val="E30000"/>
              </a:gs>
              <a:gs pos="100000">
                <a:srgbClr val="760303"/>
              </a:gs>
            </a:gsLst>
            <a:lin ang="5400000" scaled="0"/>
          </a:gradFill>
        </p:grpSpPr>
        <p:sp>
          <p:nvSpPr>
            <p:cNvPr id="811" name="任意多边形 810"/>
            <p:cNvSpPr/>
            <p:nvPr/>
          </p:nvSpPr>
          <p:spPr>
            <a:xfrm rot="1800000">
              <a:off x="2158186" y="3018721"/>
              <a:ext cx="319847" cy="184664"/>
            </a:xfrm>
            <a:custGeom>
              <a:avLst/>
              <a:gdLst>
                <a:gd name="connsiteX0" fmla="*/ 212467 w 435708"/>
                <a:gd name="connsiteY0" fmla="*/ 45118 h 251556"/>
                <a:gd name="connsiteX1" fmla="*/ 248965 w 435708"/>
                <a:gd name="connsiteY1" fmla="*/ 25912 h 251556"/>
                <a:gd name="connsiteX2" fmla="*/ 260837 w 435708"/>
                <a:gd name="connsiteY2" fmla="*/ 22394 h 251556"/>
                <a:gd name="connsiteX3" fmla="*/ 271711 w 435708"/>
                <a:gd name="connsiteY3" fmla="*/ 16491 h 251556"/>
                <a:gd name="connsiteX4" fmla="*/ 353392 w 435708"/>
                <a:gd name="connsiteY4" fmla="*/ 0 h 251556"/>
                <a:gd name="connsiteX5" fmla="*/ 435708 w 435708"/>
                <a:gd name="connsiteY5" fmla="*/ 0 h 251556"/>
                <a:gd name="connsiteX6" fmla="*/ 0 w 435708"/>
                <a:gd name="connsiteY6" fmla="*/ 251556 h 251556"/>
                <a:gd name="connsiteX7" fmla="*/ 179548 w 435708"/>
                <a:gd name="connsiteY7" fmla="*/ 72008 h 251556"/>
                <a:gd name="connsiteX8" fmla="*/ 212467 w 435708"/>
                <a:gd name="connsiteY8" fmla="*/ 45118 h 25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708" h="251556">
                  <a:moveTo>
                    <a:pt x="212467" y="45118"/>
                  </a:moveTo>
                  <a:cubicBezTo>
                    <a:pt x="224103" y="37436"/>
                    <a:pt x="236335" y="31033"/>
                    <a:pt x="248965" y="25912"/>
                  </a:cubicBezTo>
                  <a:lnTo>
                    <a:pt x="260837" y="22394"/>
                  </a:lnTo>
                  <a:lnTo>
                    <a:pt x="271711" y="16491"/>
                  </a:lnTo>
                  <a:cubicBezTo>
                    <a:pt x="296816" y="5872"/>
                    <a:pt x="324418" y="0"/>
                    <a:pt x="353392" y="0"/>
                  </a:cubicBezTo>
                  <a:lnTo>
                    <a:pt x="435708" y="0"/>
                  </a:lnTo>
                  <a:lnTo>
                    <a:pt x="0" y="251556"/>
                  </a:lnTo>
                  <a:lnTo>
                    <a:pt x="179548" y="72008"/>
                  </a:lnTo>
                  <a:cubicBezTo>
                    <a:pt x="189792" y="61764"/>
                    <a:pt x="200831" y="52801"/>
                    <a:pt x="212467" y="4511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0" name="任意多边形 809"/>
            <p:cNvSpPr/>
            <p:nvPr/>
          </p:nvSpPr>
          <p:spPr>
            <a:xfrm rot="1800000">
              <a:off x="1824498" y="3028271"/>
              <a:ext cx="261154" cy="261154"/>
            </a:xfrm>
            <a:custGeom>
              <a:avLst/>
              <a:gdLst>
                <a:gd name="connsiteX0" fmla="*/ 135854 w 355754"/>
                <a:gd name="connsiteY0" fmla="*/ 126959 h 355754"/>
                <a:gd name="connsiteX1" fmla="*/ 355754 w 355754"/>
                <a:gd name="connsiteY1" fmla="*/ 0 h 355754"/>
                <a:gd name="connsiteX2" fmla="*/ 0 w 355754"/>
                <a:gd name="connsiteY2" fmla="*/ 355754 h 355754"/>
                <a:gd name="connsiteX3" fmla="*/ 21305 w 355754"/>
                <a:gd name="connsiteY3" fmla="*/ 276242 h 355754"/>
                <a:gd name="connsiteX4" fmla="*/ 58373 w 355754"/>
                <a:gd name="connsiteY4" fmla="*/ 201612 h 355754"/>
                <a:gd name="connsiteX5" fmla="*/ 66896 w 355754"/>
                <a:gd name="connsiteY5" fmla="*/ 192630 h 355754"/>
                <a:gd name="connsiteX6" fmla="*/ 73362 w 355754"/>
                <a:gd name="connsiteY6" fmla="*/ 182081 h 355754"/>
                <a:gd name="connsiteX7" fmla="*/ 135854 w 355754"/>
                <a:gd name="connsiteY7" fmla="*/ 126959 h 35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4">
                  <a:moveTo>
                    <a:pt x="135854" y="126959"/>
                  </a:moveTo>
                  <a:lnTo>
                    <a:pt x="355754" y="0"/>
                  </a:lnTo>
                  <a:lnTo>
                    <a:pt x="0" y="355754"/>
                  </a:lnTo>
                  <a:lnTo>
                    <a:pt x="21305" y="276242"/>
                  </a:lnTo>
                  <a:cubicBezTo>
                    <a:pt x="28804" y="248256"/>
                    <a:pt x="41619" y="223114"/>
                    <a:pt x="58373" y="201612"/>
                  </a:cubicBezTo>
                  <a:lnTo>
                    <a:pt x="66896" y="192630"/>
                  </a:lnTo>
                  <a:lnTo>
                    <a:pt x="73362" y="182081"/>
                  </a:lnTo>
                  <a:cubicBezTo>
                    <a:pt x="89794" y="160333"/>
                    <a:pt x="110762" y="141446"/>
                    <a:pt x="135854" y="12695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9" name="任意多边形 808"/>
            <p:cNvSpPr/>
            <p:nvPr/>
          </p:nvSpPr>
          <p:spPr>
            <a:xfrm rot="1800000">
              <a:off x="2491416" y="3153439"/>
              <a:ext cx="369330" cy="53531"/>
            </a:xfrm>
            <a:custGeom>
              <a:avLst/>
              <a:gdLst>
                <a:gd name="connsiteX0" fmla="*/ 0 w 503116"/>
                <a:gd name="connsiteY0" fmla="*/ 72922 h 72922"/>
                <a:gd name="connsiteX1" fmla="*/ 71289 w 503116"/>
                <a:gd name="connsiteY1" fmla="*/ 31763 h 72922"/>
                <a:gd name="connsiteX2" fmla="*/ 150271 w 503116"/>
                <a:gd name="connsiteY2" fmla="*/ 5205 h 72922"/>
                <a:gd name="connsiteX3" fmla="*/ 162638 w 503116"/>
                <a:gd name="connsiteY3" fmla="*/ 4879 h 72922"/>
                <a:gd name="connsiteX4" fmla="*/ 174680 w 503116"/>
                <a:gd name="connsiteY4" fmla="*/ 1990 h 72922"/>
                <a:gd name="connsiteX5" fmla="*/ 257845 w 503116"/>
                <a:gd name="connsiteY5" fmla="*/ 7202 h 72922"/>
                <a:gd name="connsiteX6" fmla="*/ 503116 w 503116"/>
                <a:gd name="connsiteY6" fmla="*/ 72922 h 72922"/>
                <a:gd name="connsiteX7" fmla="*/ 0 w 503116"/>
                <a:gd name="connsiteY7" fmla="*/ 72922 h 7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6" h="72922">
                  <a:moveTo>
                    <a:pt x="0" y="72922"/>
                  </a:moveTo>
                  <a:lnTo>
                    <a:pt x="71289" y="31763"/>
                  </a:lnTo>
                  <a:cubicBezTo>
                    <a:pt x="96380" y="17277"/>
                    <a:pt x="123221" y="8562"/>
                    <a:pt x="150271" y="5205"/>
                  </a:cubicBezTo>
                  <a:lnTo>
                    <a:pt x="162638" y="4879"/>
                  </a:lnTo>
                  <a:lnTo>
                    <a:pt x="174680" y="1990"/>
                  </a:lnTo>
                  <a:cubicBezTo>
                    <a:pt x="201679" y="-1769"/>
                    <a:pt x="229859" y="-297"/>
                    <a:pt x="257845" y="7202"/>
                  </a:cubicBezTo>
                  <a:lnTo>
                    <a:pt x="503116" y="72922"/>
                  </a:lnTo>
                  <a:lnTo>
                    <a:pt x="0" y="729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8" name="任意多边形 807"/>
            <p:cNvSpPr/>
            <p:nvPr/>
          </p:nvSpPr>
          <p:spPr>
            <a:xfrm rot="1800000">
              <a:off x="1598331" y="3158846"/>
              <a:ext cx="95590" cy="356743"/>
            </a:xfrm>
            <a:custGeom>
              <a:avLst/>
              <a:gdLst>
                <a:gd name="connsiteX0" fmla="*/ 130216 w 130216"/>
                <a:gd name="connsiteY0" fmla="*/ 0 h 485970"/>
                <a:gd name="connsiteX1" fmla="*/ 0 w 130216"/>
                <a:gd name="connsiteY1" fmla="*/ 485970 h 485970"/>
                <a:gd name="connsiteX2" fmla="*/ 0 w 130216"/>
                <a:gd name="connsiteY2" fmla="*/ 232051 h 485970"/>
                <a:gd name="connsiteX3" fmla="*/ 16490 w 130216"/>
                <a:gd name="connsiteY3" fmla="*/ 150371 h 485970"/>
                <a:gd name="connsiteX4" fmla="*/ 23514 w 130216"/>
                <a:gd name="connsiteY4" fmla="*/ 139953 h 485970"/>
                <a:gd name="connsiteX5" fmla="*/ 25912 w 130216"/>
                <a:gd name="connsiteY5" fmla="*/ 127624 h 485970"/>
                <a:gd name="connsiteX6" fmla="*/ 72009 w 130216"/>
                <a:gd name="connsiteY6" fmla="*/ 58207 h 485970"/>
                <a:gd name="connsiteX7" fmla="*/ 130216 w 130216"/>
                <a:gd name="connsiteY7" fmla="*/ 0 h 48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6" h="485970">
                  <a:moveTo>
                    <a:pt x="130216" y="0"/>
                  </a:moveTo>
                  <a:lnTo>
                    <a:pt x="0" y="485970"/>
                  </a:lnTo>
                  <a:lnTo>
                    <a:pt x="0" y="232051"/>
                  </a:lnTo>
                  <a:cubicBezTo>
                    <a:pt x="0" y="203077"/>
                    <a:pt x="5872" y="175475"/>
                    <a:pt x="16490" y="150371"/>
                  </a:cubicBezTo>
                  <a:lnTo>
                    <a:pt x="23514" y="139953"/>
                  </a:lnTo>
                  <a:lnTo>
                    <a:pt x="25912" y="127624"/>
                  </a:lnTo>
                  <a:cubicBezTo>
                    <a:pt x="36156" y="102363"/>
                    <a:pt x="51521" y="78694"/>
                    <a:pt x="72009" y="58207"/>
                  </a:cubicBezTo>
                  <a:lnTo>
                    <a:pt x="13021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7" name="任意多边形 806"/>
            <p:cNvSpPr/>
            <p:nvPr/>
          </p:nvSpPr>
          <p:spPr>
            <a:xfrm rot="1800000">
              <a:off x="2774829" y="3378500"/>
              <a:ext cx="356741" cy="95588"/>
            </a:xfrm>
            <a:custGeom>
              <a:avLst/>
              <a:gdLst>
                <a:gd name="connsiteX0" fmla="*/ 0 w 485967"/>
                <a:gd name="connsiteY0" fmla="*/ 0 h 130214"/>
                <a:gd name="connsiteX1" fmla="*/ 253916 w 485967"/>
                <a:gd name="connsiteY1" fmla="*/ 0 h 130214"/>
                <a:gd name="connsiteX2" fmla="*/ 335596 w 485967"/>
                <a:gd name="connsiteY2" fmla="*/ 16490 h 130214"/>
                <a:gd name="connsiteX3" fmla="*/ 346468 w 485967"/>
                <a:gd name="connsiteY3" fmla="*/ 22393 h 130214"/>
                <a:gd name="connsiteX4" fmla="*/ 358342 w 485967"/>
                <a:gd name="connsiteY4" fmla="*/ 25910 h 130214"/>
                <a:gd name="connsiteX5" fmla="*/ 427760 w 485967"/>
                <a:gd name="connsiteY5" fmla="*/ 72007 h 130214"/>
                <a:gd name="connsiteX6" fmla="*/ 485967 w 485967"/>
                <a:gd name="connsiteY6" fmla="*/ 130214 h 130214"/>
                <a:gd name="connsiteX7" fmla="*/ 0 w 485967"/>
                <a:gd name="connsiteY7" fmla="*/ 0 h 1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7" h="130214">
                  <a:moveTo>
                    <a:pt x="0" y="0"/>
                  </a:moveTo>
                  <a:lnTo>
                    <a:pt x="253916" y="0"/>
                  </a:lnTo>
                  <a:cubicBezTo>
                    <a:pt x="282889" y="0"/>
                    <a:pt x="310491" y="5872"/>
                    <a:pt x="335596" y="16490"/>
                  </a:cubicBezTo>
                  <a:lnTo>
                    <a:pt x="346468" y="22393"/>
                  </a:lnTo>
                  <a:lnTo>
                    <a:pt x="358342" y="25910"/>
                  </a:lnTo>
                  <a:cubicBezTo>
                    <a:pt x="383602" y="36154"/>
                    <a:pt x="407272" y="51519"/>
                    <a:pt x="427760" y="72007"/>
                  </a:cubicBezTo>
                  <a:lnTo>
                    <a:pt x="485967" y="1302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6" name="任意多边形 805"/>
            <p:cNvSpPr/>
            <p:nvPr/>
          </p:nvSpPr>
          <p:spPr>
            <a:xfrm rot="1800000">
              <a:off x="1373273" y="3429670"/>
              <a:ext cx="53530" cy="369328"/>
            </a:xfrm>
            <a:custGeom>
              <a:avLst/>
              <a:gdLst>
                <a:gd name="connsiteX0" fmla="*/ 72921 w 72921"/>
                <a:gd name="connsiteY0" fmla="*/ 0 h 503113"/>
                <a:gd name="connsiteX1" fmla="*/ 72921 w 72921"/>
                <a:gd name="connsiteY1" fmla="*/ 503113 h 503113"/>
                <a:gd name="connsiteX2" fmla="*/ 31763 w 72921"/>
                <a:gd name="connsiteY2" fmla="*/ 431824 h 503113"/>
                <a:gd name="connsiteX3" fmla="*/ 5204 w 72921"/>
                <a:gd name="connsiteY3" fmla="*/ 352841 h 503113"/>
                <a:gd name="connsiteX4" fmla="*/ 6078 w 72921"/>
                <a:gd name="connsiteY4" fmla="*/ 340309 h 503113"/>
                <a:gd name="connsiteX5" fmla="*/ 1990 w 72921"/>
                <a:gd name="connsiteY5" fmla="*/ 328432 h 503113"/>
                <a:gd name="connsiteX6" fmla="*/ 7202 w 72921"/>
                <a:gd name="connsiteY6" fmla="*/ 245266 h 503113"/>
                <a:gd name="connsiteX7" fmla="*/ 72921 w 72921"/>
                <a:gd name="connsiteY7" fmla="*/ 0 h 5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3">
                  <a:moveTo>
                    <a:pt x="72921" y="0"/>
                  </a:moveTo>
                  <a:lnTo>
                    <a:pt x="72921" y="503113"/>
                  </a:lnTo>
                  <a:lnTo>
                    <a:pt x="31763" y="431824"/>
                  </a:lnTo>
                  <a:cubicBezTo>
                    <a:pt x="17276" y="406732"/>
                    <a:pt x="8560" y="379892"/>
                    <a:pt x="5204" y="352841"/>
                  </a:cubicBezTo>
                  <a:lnTo>
                    <a:pt x="6078" y="340309"/>
                  </a:lnTo>
                  <a:lnTo>
                    <a:pt x="1990" y="328432"/>
                  </a:lnTo>
                  <a:cubicBezTo>
                    <a:pt x="-1769" y="301433"/>
                    <a:pt x="-297" y="273253"/>
                    <a:pt x="7202" y="245266"/>
                  </a:cubicBezTo>
                  <a:lnTo>
                    <a:pt x="7292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5" name="任意多边形 804"/>
            <p:cNvSpPr/>
            <p:nvPr/>
          </p:nvSpPr>
          <p:spPr>
            <a:xfrm rot="1800000">
              <a:off x="3000994" y="3604663"/>
              <a:ext cx="261152" cy="261152"/>
            </a:xfrm>
            <a:custGeom>
              <a:avLst/>
              <a:gdLst>
                <a:gd name="connsiteX0" fmla="*/ 0 w 355751"/>
                <a:gd name="connsiteY0" fmla="*/ 0 h 355751"/>
                <a:gd name="connsiteX1" fmla="*/ 79510 w 355751"/>
                <a:gd name="connsiteY1" fmla="*/ 21305 h 355751"/>
                <a:gd name="connsiteX2" fmla="*/ 154139 w 355751"/>
                <a:gd name="connsiteY2" fmla="*/ 58375 h 355751"/>
                <a:gd name="connsiteX3" fmla="*/ 163120 w 355751"/>
                <a:gd name="connsiteY3" fmla="*/ 66895 h 355751"/>
                <a:gd name="connsiteX4" fmla="*/ 173672 w 355751"/>
                <a:gd name="connsiteY4" fmla="*/ 73362 h 355751"/>
                <a:gd name="connsiteX5" fmla="*/ 228793 w 355751"/>
                <a:gd name="connsiteY5" fmla="*/ 135855 h 355751"/>
                <a:gd name="connsiteX6" fmla="*/ 355751 w 355751"/>
                <a:gd name="connsiteY6" fmla="*/ 355751 h 355751"/>
                <a:gd name="connsiteX7" fmla="*/ 0 w 355751"/>
                <a:gd name="connsiteY7" fmla="*/ 0 h 35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1" h="355751">
                  <a:moveTo>
                    <a:pt x="0" y="0"/>
                  </a:moveTo>
                  <a:lnTo>
                    <a:pt x="79510" y="21305"/>
                  </a:lnTo>
                  <a:cubicBezTo>
                    <a:pt x="107497" y="28803"/>
                    <a:pt x="132638" y="41620"/>
                    <a:pt x="154139" y="58375"/>
                  </a:cubicBezTo>
                  <a:lnTo>
                    <a:pt x="163120" y="66895"/>
                  </a:lnTo>
                  <a:lnTo>
                    <a:pt x="173672" y="73362"/>
                  </a:lnTo>
                  <a:cubicBezTo>
                    <a:pt x="195421" y="89794"/>
                    <a:pt x="214306" y="110763"/>
                    <a:pt x="228793" y="135855"/>
                  </a:cubicBezTo>
                  <a:lnTo>
                    <a:pt x="355751" y="355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4" name="任意多边形 803"/>
            <p:cNvSpPr/>
            <p:nvPr/>
          </p:nvSpPr>
          <p:spPr>
            <a:xfrm rot="1800000">
              <a:off x="1238553" y="3812383"/>
              <a:ext cx="184664" cy="319848"/>
            </a:xfrm>
            <a:custGeom>
              <a:avLst/>
              <a:gdLst>
                <a:gd name="connsiteX0" fmla="*/ 0 w 251556"/>
                <a:gd name="connsiteY0" fmla="*/ 0 h 435708"/>
                <a:gd name="connsiteX1" fmla="*/ 251556 w 251556"/>
                <a:gd name="connsiteY1" fmla="*/ 435708 h 435708"/>
                <a:gd name="connsiteX2" fmla="*/ 72008 w 251556"/>
                <a:gd name="connsiteY2" fmla="*/ 256160 h 435708"/>
                <a:gd name="connsiteX3" fmla="*/ 25912 w 251556"/>
                <a:gd name="connsiteY3" fmla="*/ 186743 h 435708"/>
                <a:gd name="connsiteX4" fmla="*/ 22396 w 251556"/>
                <a:gd name="connsiteY4" fmla="*/ 174876 h 435708"/>
                <a:gd name="connsiteX5" fmla="*/ 16490 w 251556"/>
                <a:gd name="connsiteY5" fmla="*/ 163997 h 435708"/>
                <a:gd name="connsiteX6" fmla="*/ 0 w 251556"/>
                <a:gd name="connsiteY6" fmla="*/ 82316 h 435708"/>
                <a:gd name="connsiteX7" fmla="*/ 0 w 251556"/>
                <a:gd name="connsiteY7" fmla="*/ 0 h 43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6" h="435708">
                  <a:moveTo>
                    <a:pt x="0" y="0"/>
                  </a:moveTo>
                  <a:lnTo>
                    <a:pt x="251556" y="435708"/>
                  </a:lnTo>
                  <a:lnTo>
                    <a:pt x="72008" y="256160"/>
                  </a:lnTo>
                  <a:cubicBezTo>
                    <a:pt x="51521" y="235673"/>
                    <a:pt x="36157" y="212003"/>
                    <a:pt x="25912" y="186743"/>
                  </a:cubicBezTo>
                  <a:lnTo>
                    <a:pt x="22396" y="174876"/>
                  </a:lnTo>
                  <a:lnTo>
                    <a:pt x="16490" y="163997"/>
                  </a:lnTo>
                  <a:cubicBezTo>
                    <a:pt x="5871" y="138891"/>
                    <a:pt x="0" y="111290"/>
                    <a:pt x="0" y="82316"/>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3" name="任意多边形 802"/>
            <p:cNvSpPr/>
            <p:nvPr/>
          </p:nvSpPr>
          <p:spPr>
            <a:xfrm rot="1800000">
              <a:off x="3087031" y="3952744"/>
              <a:ext cx="184666" cy="319851"/>
            </a:xfrm>
            <a:custGeom>
              <a:avLst/>
              <a:gdLst>
                <a:gd name="connsiteX0" fmla="*/ 0 w 251559"/>
                <a:gd name="connsiteY0" fmla="*/ 0 h 435713"/>
                <a:gd name="connsiteX1" fmla="*/ 179550 w 251559"/>
                <a:gd name="connsiteY1" fmla="*/ 179551 h 435713"/>
                <a:gd name="connsiteX2" fmla="*/ 225646 w 251559"/>
                <a:gd name="connsiteY2" fmla="*/ 248968 h 435713"/>
                <a:gd name="connsiteX3" fmla="*/ 229163 w 251559"/>
                <a:gd name="connsiteY3" fmla="*/ 260838 h 435713"/>
                <a:gd name="connsiteX4" fmla="*/ 235068 w 251559"/>
                <a:gd name="connsiteY4" fmla="*/ 271715 h 435713"/>
                <a:gd name="connsiteX5" fmla="*/ 251559 w 251559"/>
                <a:gd name="connsiteY5" fmla="*/ 353396 h 435713"/>
                <a:gd name="connsiteX6" fmla="*/ 251559 w 251559"/>
                <a:gd name="connsiteY6" fmla="*/ 435713 h 435713"/>
                <a:gd name="connsiteX7" fmla="*/ 0 w 251559"/>
                <a:gd name="connsiteY7" fmla="*/ 0 h 43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9" h="435713">
                  <a:moveTo>
                    <a:pt x="0" y="0"/>
                  </a:moveTo>
                  <a:lnTo>
                    <a:pt x="179550" y="179551"/>
                  </a:lnTo>
                  <a:cubicBezTo>
                    <a:pt x="200037" y="200038"/>
                    <a:pt x="215403" y="223708"/>
                    <a:pt x="225646" y="248968"/>
                  </a:cubicBezTo>
                  <a:lnTo>
                    <a:pt x="229163" y="260838"/>
                  </a:lnTo>
                  <a:lnTo>
                    <a:pt x="235068" y="271715"/>
                  </a:lnTo>
                  <a:cubicBezTo>
                    <a:pt x="245687" y="296821"/>
                    <a:pt x="251558" y="324422"/>
                    <a:pt x="251559" y="353396"/>
                  </a:cubicBezTo>
                  <a:lnTo>
                    <a:pt x="251559" y="43571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2" name="任意多边形 801"/>
            <p:cNvSpPr/>
            <p:nvPr/>
          </p:nvSpPr>
          <p:spPr>
            <a:xfrm rot="1800000">
              <a:off x="1248101" y="4204764"/>
              <a:ext cx="261154" cy="261153"/>
            </a:xfrm>
            <a:custGeom>
              <a:avLst/>
              <a:gdLst>
                <a:gd name="connsiteX0" fmla="*/ 0 w 355754"/>
                <a:gd name="connsiteY0" fmla="*/ 0 h 355753"/>
                <a:gd name="connsiteX1" fmla="*/ 355754 w 355754"/>
                <a:gd name="connsiteY1" fmla="*/ 355753 h 355753"/>
                <a:gd name="connsiteX2" fmla="*/ 276243 w 355754"/>
                <a:gd name="connsiteY2" fmla="*/ 334449 h 355753"/>
                <a:gd name="connsiteX3" fmla="*/ 201613 w 355754"/>
                <a:gd name="connsiteY3" fmla="*/ 297380 h 355753"/>
                <a:gd name="connsiteX4" fmla="*/ 192635 w 355754"/>
                <a:gd name="connsiteY4" fmla="*/ 288861 h 355753"/>
                <a:gd name="connsiteX5" fmla="*/ 182082 w 355754"/>
                <a:gd name="connsiteY5" fmla="*/ 282392 h 355753"/>
                <a:gd name="connsiteX6" fmla="*/ 126960 w 355754"/>
                <a:gd name="connsiteY6" fmla="*/ 219900 h 355753"/>
                <a:gd name="connsiteX7" fmla="*/ 0 w 355754"/>
                <a:gd name="connsiteY7" fmla="*/ 0 h 35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3">
                  <a:moveTo>
                    <a:pt x="0" y="0"/>
                  </a:moveTo>
                  <a:lnTo>
                    <a:pt x="355754" y="355753"/>
                  </a:lnTo>
                  <a:lnTo>
                    <a:pt x="276243" y="334449"/>
                  </a:lnTo>
                  <a:cubicBezTo>
                    <a:pt x="248257" y="326951"/>
                    <a:pt x="223115" y="314134"/>
                    <a:pt x="201613" y="297380"/>
                  </a:cubicBezTo>
                  <a:lnTo>
                    <a:pt x="192635" y="288861"/>
                  </a:lnTo>
                  <a:lnTo>
                    <a:pt x="182082" y="282392"/>
                  </a:lnTo>
                  <a:cubicBezTo>
                    <a:pt x="160333" y="265959"/>
                    <a:pt x="141447" y="244992"/>
                    <a:pt x="126960" y="21990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1" name="任意多边形 800"/>
            <p:cNvSpPr/>
            <p:nvPr/>
          </p:nvSpPr>
          <p:spPr>
            <a:xfrm rot="1800000">
              <a:off x="3083445" y="4285973"/>
              <a:ext cx="53530" cy="369329"/>
            </a:xfrm>
            <a:custGeom>
              <a:avLst/>
              <a:gdLst>
                <a:gd name="connsiteX0" fmla="*/ 1 w 72921"/>
                <a:gd name="connsiteY0" fmla="*/ 0 h 503114"/>
                <a:gd name="connsiteX1" fmla="*/ 41158 w 72921"/>
                <a:gd name="connsiteY1" fmla="*/ 71288 h 503114"/>
                <a:gd name="connsiteX2" fmla="*/ 67718 w 72921"/>
                <a:gd name="connsiteY2" fmla="*/ 150271 h 503114"/>
                <a:gd name="connsiteX3" fmla="*/ 68043 w 72921"/>
                <a:gd name="connsiteY3" fmla="*/ 162645 h 503114"/>
                <a:gd name="connsiteX4" fmla="*/ 70931 w 72921"/>
                <a:gd name="connsiteY4" fmla="*/ 174679 h 503114"/>
                <a:gd name="connsiteX5" fmla="*/ 65720 w 72921"/>
                <a:gd name="connsiteY5" fmla="*/ 257845 h 503114"/>
                <a:gd name="connsiteX6" fmla="*/ 0 w 72921"/>
                <a:gd name="connsiteY6" fmla="*/ 503114 h 503114"/>
                <a:gd name="connsiteX7" fmla="*/ 1 w 72921"/>
                <a:gd name="connsiteY7" fmla="*/ 0 h 50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4">
                  <a:moveTo>
                    <a:pt x="1" y="0"/>
                  </a:moveTo>
                  <a:lnTo>
                    <a:pt x="41158" y="71288"/>
                  </a:lnTo>
                  <a:cubicBezTo>
                    <a:pt x="55645" y="96380"/>
                    <a:pt x="64362" y="123220"/>
                    <a:pt x="67718" y="150271"/>
                  </a:cubicBezTo>
                  <a:lnTo>
                    <a:pt x="68043" y="162645"/>
                  </a:lnTo>
                  <a:lnTo>
                    <a:pt x="70931" y="174679"/>
                  </a:lnTo>
                  <a:cubicBezTo>
                    <a:pt x="74690" y="201678"/>
                    <a:pt x="73218" y="229859"/>
                    <a:pt x="65720" y="257845"/>
                  </a:cubicBezTo>
                  <a:lnTo>
                    <a:pt x="0" y="503114"/>
                  </a:lnTo>
                  <a:lnTo>
                    <a:pt x="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0" name="任意多边形 799"/>
            <p:cNvSpPr/>
            <p:nvPr/>
          </p:nvSpPr>
          <p:spPr>
            <a:xfrm rot="1800000">
              <a:off x="1378679" y="4596491"/>
              <a:ext cx="356743" cy="95590"/>
            </a:xfrm>
            <a:custGeom>
              <a:avLst/>
              <a:gdLst>
                <a:gd name="connsiteX0" fmla="*/ 0 w 485969"/>
                <a:gd name="connsiteY0" fmla="*/ 0 h 130216"/>
                <a:gd name="connsiteX1" fmla="*/ 485969 w 485969"/>
                <a:gd name="connsiteY1" fmla="*/ 130216 h 130216"/>
                <a:gd name="connsiteX2" fmla="*/ 232051 w 485969"/>
                <a:gd name="connsiteY2" fmla="*/ 130216 h 130216"/>
                <a:gd name="connsiteX3" fmla="*/ 150371 w 485969"/>
                <a:gd name="connsiteY3" fmla="*/ 113726 h 130216"/>
                <a:gd name="connsiteX4" fmla="*/ 139491 w 485969"/>
                <a:gd name="connsiteY4" fmla="*/ 107820 h 130216"/>
                <a:gd name="connsiteX5" fmla="*/ 127625 w 485969"/>
                <a:gd name="connsiteY5" fmla="*/ 104304 h 130216"/>
                <a:gd name="connsiteX6" fmla="*/ 58207 w 485969"/>
                <a:gd name="connsiteY6" fmla="*/ 58208 h 130216"/>
                <a:gd name="connsiteX7" fmla="*/ 0 w 485969"/>
                <a:gd name="connsiteY7" fmla="*/ 0 h 13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9" h="130216">
                  <a:moveTo>
                    <a:pt x="0" y="0"/>
                  </a:moveTo>
                  <a:lnTo>
                    <a:pt x="485969" y="130216"/>
                  </a:lnTo>
                  <a:lnTo>
                    <a:pt x="232051" y="130216"/>
                  </a:lnTo>
                  <a:cubicBezTo>
                    <a:pt x="203077" y="130217"/>
                    <a:pt x="175476" y="124345"/>
                    <a:pt x="150371" y="113726"/>
                  </a:cubicBezTo>
                  <a:lnTo>
                    <a:pt x="139491" y="107820"/>
                  </a:lnTo>
                  <a:lnTo>
                    <a:pt x="127625" y="104304"/>
                  </a:lnTo>
                  <a:cubicBezTo>
                    <a:pt x="102364" y="94060"/>
                    <a:pt x="78695" y="78696"/>
                    <a:pt x="58207" y="58208"/>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99" name="任意多边形 798"/>
            <p:cNvSpPr/>
            <p:nvPr/>
          </p:nvSpPr>
          <p:spPr>
            <a:xfrm rot="1800000">
              <a:off x="2816325" y="4554994"/>
              <a:ext cx="95588" cy="356741"/>
            </a:xfrm>
            <a:custGeom>
              <a:avLst/>
              <a:gdLst>
                <a:gd name="connsiteX0" fmla="*/ 130214 w 130214"/>
                <a:gd name="connsiteY0" fmla="*/ 0 h 485967"/>
                <a:gd name="connsiteX1" fmla="*/ 130214 w 130214"/>
                <a:gd name="connsiteY1" fmla="*/ 253917 h 485967"/>
                <a:gd name="connsiteX2" fmla="*/ 113724 w 130214"/>
                <a:gd name="connsiteY2" fmla="*/ 335598 h 485967"/>
                <a:gd name="connsiteX3" fmla="*/ 107819 w 130214"/>
                <a:gd name="connsiteY3" fmla="*/ 346478 h 485967"/>
                <a:gd name="connsiteX4" fmla="*/ 104303 w 130214"/>
                <a:gd name="connsiteY4" fmla="*/ 358343 h 485967"/>
                <a:gd name="connsiteX5" fmla="*/ 58206 w 130214"/>
                <a:gd name="connsiteY5" fmla="*/ 427761 h 485967"/>
                <a:gd name="connsiteX6" fmla="*/ 0 w 130214"/>
                <a:gd name="connsiteY6" fmla="*/ 485967 h 485967"/>
                <a:gd name="connsiteX7" fmla="*/ 130214 w 130214"/>
                <a:gd name="connsiteY7" fmla="*/ 0 h 48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4" h="485967">
                  <a:moveTo>
                    <a:pt x="130214" y="0"/>
                  </a:moveTo>
                  <a:lnTo>
                    <a:pt x="130214" y="253917"/>
                  </a:lnTo>
                  <a:cubicBezTo>
                    <a:pt x="130215" y="282891"/>
                    <a:pt x="124343" y="310492"/>
                    <a:pt x="113724" y="335598"/>
                  </a:cubicBezTo>
                  <a:lnTo>
                    <a:pt x="107819" y="346478"/>
                  </a:lnTo>
                  <a:lnTo>
                    <a:pt x="104303" y="358343"/>
                  </a:lnTo>
                  <a:cubicBezTo>
                    <a:pt x="94058" y="383604"/>
                    <a:pt x="78694" y="407273"/>
                    <a:pt x="58206" y="427761"/>
                  </a:cubicBezTo>
                  <a:lnTo>
                    <a:pt x="0" y="485967"/>
                  </a:lnTo>
                  <a:lnTo>
                    <a:pt x="1302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98" name="任意多边形 797"/>
            <p:cNvSpPr/>
            <p:nvPr/>
          </p:nvSpPr>
          <p:spPr>
            <a:xfrm rot="1800000">
              <a:off x="1649502" y="4863612"/>
              <a:ext cx="369328" cy="53530"/>
            </a:xfrm>
            <a:custGeom>
              <a:avLst/>
              <a:gdLst>
                <a:gd name="connsiteX0" fmla="*/ 0 w 503113"/>
                <a:gd name="connsiteY0" fmla="*/ 0 h 72921"/>
                <a:gd name="connsiteX1" fmla="*/ 503113 w 503113"/>
                <a:gd name="connsiteY1" fmla="*/ 1 h 72921"/>
                <a:gd name="connsiteX2" fmla="*/ 431825 w 503113"/>
                <a:gd name="connsiteY2" fmla="*/ 41158 h 72921"/>
                <a:gd name="connsiteX3" fmla="*/ 352842 w 503113"/>
                <a:gd name="connsiteY3" fmla="*/ 67718 h 72921"/>
                <a:gd name="connsiteX4" fmla="*/ 340468 w 503113"/>
                <a:gd name="connsiteY4" fmla="*/ 68043 h 72921"/>
                <a:gd name="connsiteX5" fmla="*/ 328434 w 503113"/>
                <a:gd name="connsiteY5" fmla="*/ 70931 h 72921"/>
                <a:gd name="connsiteX6" fmla="*/ 245268 w 503113"/>
                <a:gd name="connsiteY6" fmla="*/ 65720 h 72921"/>
                <a:gd name="connsiteX7" fmla="*/ 0 w 503113"/>
                <a:gd name="connsiteY7" fmla="*/ 0 h 72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3" h="72921">
                  <a:moveTo>
                    <a:pt x="0" y="0"/>
                  </a:moveTo>
                  <a:lnTo>
                    <a:pt x="503113" y="1"/>
                  </a:lnTo>
                  <a:lnTo>
                    <a:pt x="431825" y="41158"/>
                  </a:lnTo>
                  <a:cubicBezTo>
                    <a:pt x="406733" y="55645"/>
                    <a:pt x="379893" y="64362"/>
                    <a:pt x="352842" y="67718"/>
                  </a:cubicBezTo>
                  <a:lnTo>
                    <a:pt x="340468" y="68043"/>
                  </a:lnTo>
                  <a:lnTo>
                    <a:pt x="328434" y="70931"/>
                  </a:lnTo>
                  <a:cubicBezTo>
                    <a:pt x="301436" y="74689"/>
                    <a:pt x="273255" y="73218"/>
                    <a:pt x="245268" y="6572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97" name="任意多边形 796"/>
            <p:cNvSpPr/>
            <p:nvPr/>
          </p:nvSpPr>
          <p:spPr>
            <a:xfrm rot="1800000">
              <a:off x="2424591" y="4781160"/>
              <a:ext cx="261154" cy="261155"/>
            </a:xfrm>
            <a:custGeom>
              <a:avLst/>
              <a:gdLst>
                <a:gd name="connsiteX0" fmla="*/ 355755 w 355755"/>
                <a:gd name="connsiteY0" fmla="*/ 0 h 355755"/>
                <a:gd name="connsiteX1" fmla="*/ 334449 w 355755"/>
                <a:gd name="connsiteY1" fmla="*/ 79513 h 355755"/>
                <a:gd name="connsiteX2" fmla="*/ 297380 w 355755"/>
                <a:gd name="connsiteY2" fmla="*/ 154142 h 355755"/>
                <a:gd name="connsiteX3" fmla="*/ 288861 w 355755"/>
                <a:gd name="connsiteY3" fmla="*/ 163120 h 355755"/>
                <a:gd name="connsiteX4" fmla="*/ 282393 w 355755"/>
                <a:gd name="connsiteY4" fmla="*/ 173674 h 355755"/>
                <a:gd name="connsiteX5" fmla="*/ 219900 w 355755"/>
                <a:gd name="connsiteY5" fmla="*/ 228795 h 355755"/>
                <a:gd name="connsiteX6" fmla="*/ 0 w 355755"/>
                <a:gd name="connsiteY6" fmla="*/ 355755 h 355755"/>
                <a:gd name="connsiteX7" fmla="*/ 355755 w 355755"/>
                <a:gd name="connsiteY7" fmla="*/ 0 h 35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5" h="355755">
                  <a:moveTo>
                    <a:pt x="355755" y="0"/>
                  </a:moveTo>
                  <a:lnTo>
                    <a:pt x="334449" y="79513"/>
                  </a:lnTo>
                  <a:cubicBezTo>
                    <a:pt x="326951" y="107498"/>
                    <a:pt x="314134" y="132640"/>
                    <a:pt x="297380" y="154142"/>
                  </a:cubicBezTo>
                  <a:lnTo>
                    <a:pt x="288861" y="163120"/>
                  </a:lnTo>
                  <a:lnTo>
                    <a:pt x="282393" y="173674"/>
                  </a:lnTo>
                  <a:cubicBezTo>
                    <a:pt x="265961" y="195423"/>
                    <a:pt x="244992" y="214308"/>
                    <a:pt x="219900" y="228795"/>
                  </a:cubicBezTo>
                  <a:lnTo>
                    <a:pt x="0" y="355755"/>
                  </a:lnTo>
                  <a:lnTo>
                    <a:pt x="35575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96" name="任意多边形 795"/>
            <p:cNvSpPr/>
            <p:nvPr/>
          </p:nvSpPr>
          <p:spPr>
            <a:xfrm rot="1800000">
              <a:off x="2032207" y="4867190"/>
              <a:ext cx="319848" cy="184664"/>
            </a:xfrm>
            <a:custGeom>
              <a:avLst/>
              <a:gdLst>
                <a:gd name="connsiteX0" fmla="*/ 0 w 435709"/>
                <a:gd name="connsiteY0" fmla="*/ 251557 h 251557"/>
                <a:gd name="connsiteX1" fmla="*/ 435709 w 435709"/>
                <a:gd name="connsiteY1" fmla="*/ 0 h 251557"/>
                <a:gd name="connsiteX2" fmla="*/ 256161 w 435709"/>
                <a:gd name="connsiteY2" fmla="*/ 179548 h 251557"/>
                <a:gd name="connsiteX3" fmla="*/ 186744 w 435709"/>
                <a:gd name="connsiteY3" fmla="*/ 225644 h 251557"/>
                <a:gd name="connsiteX4" fmla="*/ 174877 w 435709"/>
                <a:gd name="connsiteY4" fmla="*/ 229160 h 251557"/>
                <a:gd name="connsiteX5" fmla="*/ 163998 w 435709"/>
                <a:gd name="connsiteY5" fmla="*/ 235066 h 251557"/>
                <a:gd name="connsiteX6" fmla="*/ 82318 w 435709"/>
                <a:gd name="connsiteY6" fmla="*/ 251557 h 251557"/>
                <a:gd name="connsiteX7" fmla="*/ 0 w 435709"/>
                <a:gd name="connsiteY7" fmla="*/ 251557 h 25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709" h="251557">
                  <a:moveTo>
                    <a:pt x="0" y="251557"/>
                  </a:moveTo>
                  <a:lnTo>
                    <a:pt x="435709" y="0"/>
                  </a:lnTo>
                  <a:lnTo>
                    <a:pt x="256161" y="179548"/>
                  </a:lnTo>
                  <a:cubicBezTo>
                    <a:pt x="235674" y="200035"/>
                    <a:pt x="212004" y="215400"/>
                    <a:pt x="186744" y="225644"/>
                  </a:cubicBezTo>
                  <a:lnTo>
                    <a:pt x="174877" y="229160"/>
                  </a:lnTo>
                  <a:lnTo>
                    <a:pt x="163998" y="235066"/>
                  </a:lnTo>
                  <a:cubicBezTo>
                    <a:pt x="138893" y="245685"/>
                    <a:pt x="111291" y="251556"/>
                    <a:pt x="82318" y="251557"/>
                  </a:cubicBezTo>
                  <a:lnTo>
                    <a:pt x="0" y="25155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85" name="文本框 84"/>
          <p:cNvSpPr txBox="1"/>
          <p:nvPr/>
        </p:nvSpPr>
        <p:spPr>
          <a:xfrm>
            <a:off x="2033206" y="3028647"/>
            <a:ext cx="412367" cy="488900"/>
          </a:xfrm>
          <a:custGeom>
            <a:avLst/>
            <a:gdLst/>
            <a:ahLst/>
            <a:cxnLst/>
            <a:rect l="l" t="t" r="r" b="b"/>
            <a:pathLst>
              <a:path w="412366" h="488900">
                <a:moveTo>
                  <a:pt x="123565" y="65968"/>
                </a:moveTo>
                <a:cubicBezTo>
                  <a:pt x="111510" y="65968"/>
                  <a:pt x="105482" y="70768"/>
                  <a:pt x="105482" y="80367"/>
                </a:cubicBezTo>
                <a:lnTo>
                  <a:pt x="105482" y="407529"/>
                </a:lnTo>
                <a:cubicBezTo>
                  <a:pt x="105482" y="417128"/>
                  <a:pt x="111510" y="421928"/>
                  <a:pt x="123565" y="421928"/>
                </a:cubicBezTo>
                <a:cubicBezTo>
                  <a:pt x="134950" y="421928"/>
                  <a:pt x="140643" y="417128"/>
                  <a:pt x="140643" y="407529"/>
                </a:cubicBezTo>
                <a:lnTo>
                  <a:pt x="140643" y="80367"/>
                </a:lnTo>
                <a:cubicBezTo>
                  <a:pt x="140643" y="70768"/>
                  <a:pt x="134950" y="65968"/>
                  <a:pt x="123565" y="65968"/>
                </a:cubicBezTo>
                <a:close/>
                <a:moveTo>
                  <a:pt x="321283" y="4353"/>
                </a:moveTo>
                <a:lnTo>
                  <a:pt x="412366" y="4353"/>
                </a:lnTo>
                <a:lnTo>
                  <a:pt x="412366" y="484547"/>
                </a:lnTo>
                <a:lnTo>
                  <a:pt x="306884" y="484547"/>
                </a:lnTo>
                <a:lnTo>
                  <a:pt x="306884" y="132606"/>
                </a:lnTo>
                <a:lnTo>
                  <a:pt x="266700" y="132606"/>
                </a:lnTo>
                <a:lnTo>
                  <a:pt x="266700" y="62619"/>
                </a:lnTo>
                <a:cubicBezTo>
                  <a:pt x="282010" y="62619"/>
                  <a:pt x="294934" y="56034"/>
                  <a:pt x="305474" y="42862"/>
                </a:cubicBezTo>
                <a:cubicBezTo>
                  <a:pt x="316013" y="29691"/>
                  <a:pt x="321283" y="16855"/>
                  <a:pt x="321283" y="4353"/>
                </a:cubicBezTo>
                <a:close/>
                <a:moveTo>
                  <a:pt x="124234" y="0"/>
                </a:moveTo>
                <a:cubicBezTo>
                  <a:pt x="205494" y="0"/>
                  <a:pt x="246125" y="30919"/>
                  <a:pt x="246125" y="92757"/>
                </a:cubicBezTo>
                <a:lnTo>
                  <a:pt x="246125" y="401836"/>
                </a:lnTo>
                <a:cubicBezTo>
                  <a:pt x="246125" y="429518"/>
                  <a:pt x="234683" y="450949"/>
                  <a:pt x="211801" y="466130"/>
                </a:cubicBezTo>
                <a:cubicBezTo>
                  <a:pt x="188919" y="481310"/>
                  <a:pt x="159507" y="488900"/>
                  <a:pt x="123565" y="488900"/>
                </a:cubicBezTo>
                <a:cubicBezTo>
                  <a:pt x="86506" y="488900"/>
                  <a:pt x="56648" y="481422"/>
                  <a:pt x="33989" y="466465"/>
                </a:cubicBezTo>
                <a:cubicBezTo>
                  <a:pt x="11330" y="451507"/>
                  <a:pt x="0" y="430188"/>
                  <a:pt x="0" y="402506"/>
                </a:cubicBezTo>
                <a:lnTo>
                  <a:pt x="0" y="93427"/>
                </a:lnTo>
                <a:cubicBezTo>
                  <a:pt x="0" y="31142"/>
                  <a:pt x="41411" y="0"/>
                  <a:pt x="124234" y="0"/>
                </a:cubicBezTo>
                <a:close/>
              </a:path>
            </a:pathLst>
          </a:custGeom>
          <a:gradFill>
            <a:gsLst>
              <a:gs pos="0">
                <a:srgbClr val="E30000"/>
              </a:gs>
              <a:gs pos="100000">
                <a:srgbClr val="760303"/>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5400">
              <a:gradFill>
                <a:gsLst>
                  <a:gs pos="0">
                    <a:srgbClr val="E30000"/>
                  </a:gs>
                  <a:gs pos="100000">
                    <a:srgbClr val="760303"/>
                  </a:gs>
                </a:gsLst>
                <a:lin ang="5400000" scaled="0"/>
              </a:gradFill>
              <a:latin typeface="Haettenschweiler" panose="020B0706040902060204" pitchFamily="34" charset="0"/>
            </a:endParaRPr>
          </a:p>
        </p:txBody>
      </p:sp>
      <p:sp>
        <p:nvSpPr>
          <p:cNvPr id="868" name="矩形 867"/>
          <p:cNvSpPr/>
          <p:nvPr/>
        </p:nvSpPr>
        <p:spPr>
          <a:xfrm>
            <a:off x="1446101" y="3642163"/>
            <a:ext cx="1706880" cy="396240"/>
          </a:xfrm>
          <a:prstGeom prst="rect">
            <a:avLst/>
          </a:prstGeom>
        </p:spPr>
        <p:txBody>
          <a:bodyPr wrap="none">
            <a:spAutoFit/>
          </a:bodyPr>
          <a:lstStyle/>
          <a:p>
            <a:pPr algn="ctr"/>
            <a:r>
              <a:rPr sz="2000">
                <a:solidFill>
                  <a:schemeClr val="bg2">
                    <a:lumMod val="10000"/>
                  </a:schemeClr>
                </a:solidFill>
                <a:latin typeface="黑体" panose="02010600030101010101" charset="-122"/>
                <a:ea typeface="黑体" panose="02010600030101010101" charset="-122"/>
              </a:rPr>
              <a:t>此处添加名称</a:t>
            </a:r>
          </a:p>
        </p:txBody>
      </p:sp>
      <p:sp>
        <p:nvSpPr>
          <p:cNvPr id="87" name="文本框 86"/>
          <p:cNvSpPr txBox="1"/>
          <p:nvPr/>
        </p:nvSpPr>
        <p:spPr>
          <a:xfrm>
            <a:off x="4607335" y="3028647"/>
            <a:ext cx="506127" cy="488900"/>
          </a:xfrm>
          <a:custGeom>
            <a:avLst/>
            <a:gdLst/>
            <a:ahLst/>
            <a:cxnLst/>
            <a:rect l="l" t="t" r="r" b="b"/>
            <a:pathLst>
              <a:path w="506127" h="488900">
                <a:moveTo>
                  <a:pt x="123565" y="65968"/>
                </a:moveTo>
                <a:cubicBezTo>
                  <a:pt x="111510" y="65968"/>
                  <a:pt x="105482" y="70768"/>
                  <a:pt x="105482" y="80367"/>
                </a:cubicBezTo>
                <a:lnTo>
                  <a:pt x="105482" y="407529"/>
                </a:lnTo>
                <a:cubicBezTo>
                  <a:pt x="105482" y="417128"/>
                  <a:pt x="111510" y="421928"/>
                  <a:pt x="123565" y="421928"/>
                </a:cubicBezTo>
                <a:cubicBezTo>
                  <a:pt x="134950" y="421928"/>
                  <a:pt x="140643" y="417128"/>
                  <a:pt x="140643" y="407529"/>
                </a:cubicBezTo>
                <a:lnTo>
                  <a:pt x="140643" y="80367"/>
                </a:lnTo>
                <a:cubicBezTo>
                  <a:pt x="140643" y="70768"/>
                  <a:pt x="134950" y="65968"/>
                  <a:pt x="123565" y="65968"/>
                </a:cubicBezTo>
                <a:close/>
                <a:moveTo>
                  <a:pt x="384572" y="0"/>
                </a:moveTo>
                <a:cubicBezTo>
                  <a:pt x="433685" y="0"/>
                  <a:pt x="466223" y="11330"/>
                  <a:pt x="482185" y="33989"/>
                </a:cubicBezTo>
                <a:cubicBezTo>
                  <a:pt x="498146" y="56648"/>
                  <a:pt x="506127" y="93873"/>
                  <a:pt x="506127" y="145665"/>
                </a:cubicBezTo>
                <a:cubicBezTo>
                  <a:pt x="506127" y="165981"/>
                  <a:pt x="502667" y="182724"/>
                  <a:pt x="495747" y="195895"/>
                </a:cubicBezTo>
                <a:lnTo>
                  <a:pt x="377064" y="422932"/>
                </a:lnTo>
                <a:lnTo>
                  <a:pt x="506127" y="422932"/>
                </a:lnTo>
                <a:lnTo>
                  <a:pt x="506127" y="484547"/>
                </a:lnTo>
                <a:lnTo>
                  <a:pt x="265361" y="484547"/>
                </a:lnTo>
                <a:lnTo>
                  <a:pt x="265361" y="420923"/>
                </a:lnTo>
                <a:lnTo>
                  <a:pt x="383902" y="203262"/>
                </a:lnTo>
                <a:cubicBezTo>
                  <a:pt x="396850" y="179598"/>
                  <a:pt x="403324" y="147228"/>
                  <a:pt x="403324" y="106152"/>
                </a:cubicBezTo>
                <a:cubicBezTo>
                  <a:pt x="403324" y="84720"/>
                  <a:pt x="396181" y="74005"/>
                  <a:pt x="381893" y="74005"/>
                </a:cubicBezTo>
                <a:cubicBezTo>
                  <a:pt x="367159" y="74005"/>
                  <a:pt x="359792" y="80702"/>
                  <a:pt x="359792" y="94097"/>
                </a:cubicBezTo>
                <a:lnTo>
                  <a:pt x="359792" y="176473"/>
                </a:lnTo>
                <a:lnTo>
                  <a:pt x="265361" y="176473"/>
                </a:lnTo>
                <a:lnTo>
                  <a:pt x="265361" y="92757"/>
                </a:lnTo>
                <a:cubicBezTo>
                  <a:pt x="265361" y="30919"/>
                  <a:pt x="305098" y="0"/>
                  <a:pt x="384572" y="0"/>
                </a:cubicBezTo>
                <a:close/>
                <a:moveTo>
                  <a:pt x="124234" y="0"/>
                </a:moveTo>
                <a:cubicBezTo>
                  <a:pt x="205495" y="0"/>
                  <a:pt x="246125" y="30919"/>
                  <a:pt x="246125" y="92757"/>
                </a:cubicBezTo>
                <a:lnTo>
                  <a:pt x="246125" y="401836"/>
                </a:lnTo>
                <a:cubicBezTo>
                  <a:pt x="246125" y="429518"/>
                  <a:pt x="234683" y="450949"/>
                  <a:pt x="211801" y="466130"/>
                </a:cubicBezTo>
                <a:cubicBezTo>
                  <a:pt x="188919" y="481310"/>
                  <a:pt x="159507" y="488900"/>
                  <a:pt x="123565" y="488900"/>
                </a:cubicBezTo>
                <a:cubicBezTo>
                  <a:pt x="86506" y="488900"/>
                  <a:pt x="56648" y="481422"/>
                  <a:pt x="33989" y="466465"/>
                </a:cubicBezTo>
                <a:cubicBezTo>
                  <a:pt x="11330" y="451507"/>
                  <a:pt x="0" y="430188"/>
                  <a:pt x="0" y="402506"/>
                </a:cubicBezTo>
                <a:lnTo>
                  <a:pt x="0" y="93427"/>
                </a:lnTo>
                <a:cubicBezTo>
                  <a:pt x="0" y="31142"/>
                  <a:pt x="41412" y="0"/>
                  <a:pt x="124234" y="0"/>
                </a:cubicBezTo>
                <a:close/>
              </a:path>
            </a:pathLst>
          </a:custGeom>
          <a:gradFill>
            <a:gsLst>
              <a:gs pos="0">
                <a:srgbClr val="E30000"/>
              </a:gs>
              <a:gs pos="100000">
                <a:srgbClr val="760303"/>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5400">
              <a:gradFill>
                <a:gsLst>
                  <a:gs pos="0">
                    <a:srgbClr val="E30000"/>
                  </a:gs>
                  <a:gs pos="100000">
                    <a:srgbClr val="760303"/>
                  </a:gs>
                </a:gsLst>
                <a:lin ang="5400000" scaled="0"/>
              </a:gradFill>
              <a:latin typeface="Haettenschweiler" panose="020B0706040902060204" pitchFamily="34" charset="0"/>
            </a:endParaRPr>
          </a:p>
        </p:txBody>
      </p:sp>
      <p:sp>
        <p:nvSpPr>
          <p:cNvPr id="877" name="矩形 876"/>
          <p:cNvSpPr/>
          <p:nvPr/>
        </p:nvSpPr>
        <p:spPr>
          <a:xfrm>
            <a:off x="4006685" y="3642163"/>
            <a:ext cx="1706880" cy="396240"/>
          </a:xfrm>
          <a:prstGeom prst="rect">
            <a:avLst/>
          </a:prstGeom>
        </p:spPr>
        <p:txBody>
          <a:bodyPr wrap="none">
            <a:spAutoFit/>
          </a:bodyPr>
          <a:lstStyle/>
          <a:p>
            <a:pPr algn="ctr"/>
            <a:r>
              <a:rPr sz="2000">
                <a:solidFill>
                  <a:schemeClr val="bg2">
                    <a:lumMod val="10000"/>
                  </a:schemeClr>
                </a:solidFill>
                <a:latin typeface="黑体" panose="02010600030101010101" charset="-122"/>
                <a:ea typeface="黑体" panose="02010600030101010101" charset="-122"/>
              </a:rPr>
              <a:t>此处添加名称</a:t>
            </a:r>
          </a:p>
        </p:txBody>
      </p:sp>
      <p:sp>
        <p:nvSpPr>
          <p:cNvPr id="89" name="文本框 88"/>
          <p:cNvSpPr txBox="1"/>
          <p:nvPr/>
        </p:nvSpPr>
        <p:spPr>
          <a:xfrm>
            <a:off x="7154371" y="3028647"/>
            <a:ext cx="505123" cy="488900"/>
          </a:xfrm>
          <a:custGeom>
            <a:avLst/>
            <a:gdLst/>
            <a:ahLst/>
            <a:cxnLst/>
            <a:rect l="l" t="t" r="r" b="b"/>
            <a:pathLst>
              <a:path w="505123" h="488900">
                <a:moveTo>
                  <a:pt x="123565" y="65968"/>
                </a:moveTo>
                <a:cubicBezTo>
                  <a:pt x="111510" y="65968"/>
                  <a:pt x="105482" y="70768"/>
                  <a:pt x="105482" y="80367"/>
                </a:cubicBezTo>
                <a:lnTo>
                  <a:pt x="105482" y="407529"/>
                </a:lnTo>
                <a:cubicBezTo>
                  <a:pt x="105482" y="417128"/>
                  <a:pt x="111510" y="421928"/>
                  <a:pt x="123565" y="421928"/>
                </a:cubicBezTo>
                <a:cubicBezTo>
                  <a:pt x="134950" y="421928"/>
                  <a:pt x="140643" y="417128"/>
                  <a:pt x="140643" y="407529"/>
                </a:cubicBezTo>
                <a:lnTo>
                  <a:pt x="140643" y="80367"/>
                </a:lnTo>
                <a:cubicBezTo>
                  <a:pt x="140643" y="70768"/>
                  <a:pt x="134950" y="65968"/>
                  <a:pt x="123565" y="65968"/>
                </a:cubicBezTo>
                <a:close/>
                <a:moveTo>
                  <a:pt x="386079" y="0"/>
                </a:moveTo>
                <a:cubicBezTo>
                  <a:pt x="417511" y="0"/>
                  <a:pt x="444930" y="6809"/>
                  <a:pt x="468338" y="20427"/>
                </a:cubicBezTo>
                <a:cubicBezTo>
                  <a:pt x="491745" y="34044"/>
                  <a:pt x="503448" y="55587"/>
                  <a:pt x="503448" y="85055"/>
                </a:cubicBezTo>
                <a:lnTo>
                  <a:pt x="503448" y="151023"/>
                </a:lnTo>
                <a:cubicBezTo>
                  <a:pt x="503448" y="189421"/>
                  <a:pt x="485254" y="215205"/>
                  <a:pt x="448866" y="228377"/>
                </a:cubicBezTo>
                <a:cubicBezTo>
                  <a:pt x="486370" y="239316"/>
                  <a:pt x="505123" y="269007"/>
                  <a:pt x="505123" y="317450"/>
                </a:cubicBezTo>
                <a:lnTo>
                  <a:pt x="505123" y="388776"/>
                </a:lnTo>
                <a:cubicBezTo>
                  <a:pt x="505123" y="455526"/>
                  <a:pt x="465497" y="488900"/>
                  <a:pt x="386246" y="488900"/>
                </a:cubicBezTo>
                <a:cubicBezTo>
                  <a:pt x="305879" y="488900"/>
                  <a:pt x="265696" y="458539"/>
                  <a:pt x="265696" y="397818"/>
                </a:cubicBezTo>
                <a:lnTo>
                  <a:pt x="265696" y="283294"/>
                </a:lnTo>
                <a:lnTo>
                  <a:pt x="362471" y="283294"/>
                </a:lnTo>
                <a:lnTo>
                  <a:pt x="362471" y="397148"/>
                </a:lnTo>
                <a:cubicBezTo>
                  <a:pt x="362471" y="408980"/>
                  <a:pt x="368833" y="414896"/>
                  <a:pt x="381558" y="414896"/>
                </a:cubicBezTo>
                <a:cubicBezTo>
                  <a:pt x="394283" y="414896"/>
                  <a:pt x="400645" y="408980"/>
                  <a:pt x="400645" y="397148"/>
                </a:cubicBezTo>
                <a:lnTo>
                  <a:pt x="400645" y="285973"/>
                </a:lnTo>
                <a:cubicBezTo>
                  <a:pt x="400645" y="273248"/>
                  <a:pt x="397464" y="264598"/>
                  <a:pt x="391102" y="260021"/>
                </a:cubicBezTo>
                <a:cubicBezTo>
                  <a:pt x="384739" y="255445"/>
                  <a:pt x="372852" y="253157"/>
                  <a:pt x="355439" y="253157"/>
                </a:cubicBezTo>
                <a:lnTo>
                  <a:pt x="355439" y="198909"/>
                </a:lnTo>
                <a:cubicBezTo>
                  <a:pt x="385577" y="198909"/>
                  <a:pt x="400645" y="189533"/>
                  <a:pt x="400645" y="170780"/>
                </a:cubicBezTo>
                <a:lnTo>
                  <a:pt x="400645" y="85725"/>
                </a:lnTo>
                <a:cubicBezTo>
                  <a:pt x="400645" y="76126"/>
                  <a:pt x="394283" y="71326"/>
                  <a:pt x="381558" y="71326"/>
                </a:cubicBezTo>
                <a:cubicBezTo>
                  <a:pt x="368387" y="71326"/>
                  <a:pt x="361801" y="76126"/>
                  <a:pt x="361801" y="85725"/>
                </a:cubicBezTo>
                <a:lnTo>
                  <a:pt x="361801" y="174129"/>
                </a:lnTo>
                <a:lnTo>
                  <a:pt x="268374" y="174129"/>
                </a:lnTo>
                <a:lnTo>
                  <a:pt x="268374" y="85055"/>
                </a:lnTo>
                <a:cubicBezTo>
                  <a:pt x="268374" y="28352"/>
                  <a:pt x="307609" y="0"/>
                  <a:pt x="386079" y="0"/>
                </a:cubicBezTo>
                <a:close/>
                <a:moveTo>
                  <a:pt x="124234" y="0"/>
                </a:moveTo>
                <a:cubicBezTo>
                  <a:pt x="205495" y="0"/>
                  <a:pt x="246125" y="30919"/>
                  <a:pt x="246125" y="92757"/>
                </a:cubicBezTo>
                <a:lnTo>
                  <a:pt x="246125" y="401836"/>
                </a:lnTo>
                <a:cubicBezTo>
                  <a:pt x="246125" y="429518"/>
                  <a:pt x="234684" y="450949"/>
                  <a:pt x="211801" y="466130"/>
                </a:cubicBezTo>
                <a:cubicBezTo>
                  <a:pt x="188919" y="481310"/>
                  <a:pt x="159507" y="488900"/>
                  <a:pt x="123565" y="488900"/>
                </a:cubicBezTo>
                <a:cubicBezTo>
                  <a:pt x="86506" y="488900"/>
                  <a:pt x="56648" y="481422"/>
                  <a:pt x="33989" y="466465"/>
                </a:cubicBezTo>
                <a:cubicBezTo>
                  <a:pt x="11330" y="451507"/>
                  <a:pt x="0" y="430188"/>
                  <a:pt x="0" y="402506"/>
                </a:cubicBezTo>
                <a:lnTo>
                  <a:pt x="0" y="93427"/>
                </a:lnTo>
                <a:cubicBezTo>
                  <a:pt x="0" y="31142"/>
                  <a:pt x="41412" y="0"/>
                  <a:pt x="124234" y="0"/>
                </a:cubicBezTo>
                <a:close/>
              </a:path>
            </a:pathLst>
          </a:custGeom>
          <a:gradFill>
            <a:gsLst>
              <a:gs pos="0">
                <a:srgbClr val="E30000"/>
              </a:gs>
              <a:gs pos="100000">
                <a:srgbClr val="760303"/>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5400">
              <a:gradFill>
                <a:gsLst>
                  <a:gs pos="0">
                    <a:srgbClr val="E30000"/>
                  </a:gs>
                  <a:gs pos="100000">
                    <a:srgbClr val="760303"/>
                  </a:gs>
                </a:gsLst>
                <a:lin ang="5400000" scaled="0"/>
              </a:gradFill>
              <a:latin typeface="Haettenschweiler" panose="020B0706040902060204" pitchFamily="34" charset="0"/>
            </a:endParaRPr>
          </a:p>
        </p:txBody>
      </p:sp>
      <p:sp>
        <p:nvSpPr>
          <p:cNvPr id="898" name="矩形 897"/>
          <p:cNvSpPr/>
          <p:nvPr/>
        </p:nvSpPr>
        <p:spPr>
          <a:xfrm>
            <a:off x="6567267" y="3642163"/>
            <a:ext cx="1706880" cy="396240"/>
          </a:xfrm>
          <a:prstGeom prst="rect">
            <a:avLst/>
          </a:prstGeom>
        </p:spPr>
        <p:txBody>
          <a:bodyPr wrap="none">
            <a:spAutoFit/>
          </a:bodyPr>
          <a:lstStyle/>
          <a:p>
            <a:pPr algn="ctr"/>
            <a:r>
              <a:rPr sz="2000">
                <a:solidFill>
                  <a:schemeClr val="bg2">
                    <a:lumMod val="10000"/>
                  </a:schemeClr>
                </a:solidFill>
                <a:latin typeface="黑体" panose="02010600030101010101" charset="-122"/>
                <a:ea typeface="黑体" panose="02010600030101010101" charset="-122"/>
              </a:rPr>
              <a:t>此处添加名称</a:t>
            </a:r>
          </a:p>
        </p:txBody>
      </p:sp>
      <p:sp>
        <p:nvSpPr>
          <p:cNvPr id="91" name="文本框 90"/>
          <p:cNvSpPr txBox="1"/>
          <p:nvPr/>
        </p:nvSpPr>
        <p:spPr>
          <a:xfrm>
            <a:off x="9714955" y="3028647"/>
            <a:ext cx="557027" cy="488900"/>
          </a:xfrm>
          <a:custGeom>
            <a:avLst/>
            <a:gdLst/>
            <a:ahLst/>
            <a:cxnLst/>
            <a:rect l="l" t="t" r="r" b="b"/>
            <a:pathLst>
              <a:path w="557026" h="488900">
                <a:moveTo>
                  <a:pt x="401985" y="161441"/>
                </a:moveTo>
                <a:lnTo>
                  <a:pt x="354089" y="350937"/>
                </a:lnTo>
                <a:lnTo>
                  <a:pt x="401985" y="350937"/>
                </a:lnTo>
                <a:close/>
                <a:moveTo>
                  <a:pt x="123564" y="65968"/>
                </a:moveTo>
                <a:cubicBezTo>
                  <a:pt x="111509" y="65968"/>
                  <a:pt x="105482" y="70768"/>
                  <a:pt x="105482" y="80367"/>
                </a:cubicBezTo>
                <a:lnTo>
                  <a:pt x="105482" y="407529"/>
                </a:lnTo>
                <a:cubicBezTo>
                  <a:pt x="105482" y="417128"/>
                  <a:pt x="111509" y="421928"/>
                  <a:pt x="123564" y="421928"/>
                </a:cubicBezTo>
                <a:cubicBezTo>
                  <a:pt x="134950" y="421928"/>
                  <a:pt x="140642" y="417128"/>
                  <a:pt x="140642" y="407529"/>
                </a:cubicBezTo>
                <a:lnTo>
                  <a:pt x="140642" y="80367"/>
                </a:lnTo>
                <a:cubicBezTo>
                  <a:pt x="140642" y="70768"/>
                  <a:pt x="134950" y="65968"/>
                  <a:pt x="123564" y="65968"/>
                </a:cubicBezTo>
                <a:close/>
                <a:moveTo>
                  <a:pt x="362806" y="4353"/>
                </a:moveTo>
                <a:lnTo>
                  <a:pt x="504788" y="4353"/>
                </a:lnTo>
                <a:lnTo>
                  <a:pt x="504788" y="350937"/>
                </a:lnTo>
                <a:lnTo>
                  <a:pt x="557026" y="350937"/>
                </a:lnTo>
                <a:lnTo>
                  <a:pt x="557026" y="422932"/>
                </a:lnTo>
                <a:lnTo>
                  <a:pt x="504788" y="422932"/>
                </a:lnTo>
                <a:lnTo>
                  <a:pt x="504788" y="484547"/>
                </a:lnTo>
                <a:lnTo>
                  <a:pt x="401985" y="484547"/>
                </a:lnTo>
                <a:lnTo>
                  <a:pt x="401985" y="422932"/>
                </a:lnTo>
                <a:lnTo>
                  <a:pt x="259333" y="422932"/>
                </a:lnTo>
                <a:lnTo>
                  <a:pt x="259333" y="354955"/>
                </a:lnTo>
                <a:close/>
                <a:moveTo>
                  <a:pt x="124234" y="0"/>
                </a:moveTo>
                <a:cubicBezTo>
                  <a:pt x="205494" y="0"/>
                  <a:pt x="246124" y="30919"/>
                  <a:pt x="246124" y="92757"/>
                </a:cubicBezTo>
                <a:lnTo>
                  <a:pt x="246124" y="401836"/>
                </a:lnTo>
                <a:cubicBezTo>
                  <a:pt x="246124" y="429518"/>
                  <a:pt x="234683" y="450949"/>
                  <a:pt x="211801" y="466130"/>
                </a:cubicBezTo>
                <a:cubicBezTo>
                  <a:pt x="188919" y="481310"/>
                  <a:pt x="159506" y="488900"/>
                  <a:pt x="123564" y="488900"/>
                </a:cubicBezTo>
                <a:cubicBezTo>
                  <a:pt x="86506" y="488900"/>
                  <a:pt x="56648" y="481422"/>
                  <a:pt x="33989" y="466465"/>
                </a:cubicBezTo>
                <a:cubicBezTo>
                  <a:pt x="11329" y="451507"/>
                  <a:pt x="0" y="430188"/>
                  <a:pt x="0" y="402506"/>
                </a:cubicBezTo>
                <a:lnTo>
                  <a:pt x="0" y="93427"/>
                </a:lnTo>
                <a:cubicBezTo>
                  <a:pt x="0" y="31142"/>
                  <a:pt x="41411" y="0"/>
                  <a:pt x="124234" y="0"/>
                </a:cubicBezTo>
                <a:close/>
              </a:path>
            </a:pathLst>
          </a:custGeom>
          <a:gradFill>
            <a:gsLst>
              <a:gs pos="0">
                <a:srgbClr val="E30000"/>
              </a:gs>
              <a:gs pos="100000">
                <a:srgbClr val="760303"/>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5400">
              <a:gradFill>
                <a:gsLst>
                  <a:gs pos="0">
                    <a:srgbClr val="E30000"/>
                  </a:gs>
                  <a:gs pos="100000">
                    <a:srgbClr val="760303"/>
                  </a:gs>
                </a:gsLst>
                <a:lin ang="5400000" scaled="0"/>
              </a:gradFill>
              <a:latin typeface="Haettenschweiler" panose="020B0706040902060204" pitchFamily="34" charset="0"/>
            </a:endParaRPr>
          </a:p>
        </p:txBody>
      </p:sp>
      <p:sp>
        <p:nvSpPr>
          <p:cNvPr id="919" name="矩形 918"/>
          <p:cNvSpPr/>
          <p:nvPr/>
        </p:nvSpPr>
        <p:spPr>
          <a:xfrm>
            <a:off x="9127851" y="3642163"/>
            <a:ext cx="1706880" cy="396240"/>
          </a:xfrm>
          <a:prstGeom prst="rect">
            <a:avLst/>
          </a:prstGeom>
        </p:spPr>
        <p:txBody>
          <a:bodyPr wrap="none">
            <a:spAutoFit/>
          </a:bodyPr>
          <a:lstStyle/>
          <a:p>
            <a:pPr algn="ctr"/>
            <a:r>
              <a:rPr sz="2000">
                <a:solidFill>
                  <a:schemeClr val="bg2">
                    <a:lumMod val="10000"/>
                  </a:schemeClr>
                </a:solidFill>
                <a:latin typeface="黑体" panose="02010600030101010101" charset="-122"/>
                <a:ea typeface="黑体" panose="02010600030101010101" charset="-122"/>
              </a:rPr>
              <a:t>此处添加名称</a:t>
            </a:r>
          </a:p>
        </p:txBody>
      </p:sp>
      <p:grpSp>
        <p:nvGrpSpPr>
          <p:cNvPr id="4" name="组合 3"/>
          <p:cNvGrpSpPr/>
          <p:nvPr/>
        </p:nvGrpSpPr>
        <p:grpSpPr>
          <a:xfrm>
            <a:off x="3790795" y="2593871"/>
            <a:ext cx="2033144" cy="2033133"/>
            <a:chOff x="1238553" y="3018721"/>
            <a:chExt cx="2033144" cy="2033133"/>
          </a:xfrm>
          <a:gradFill>
            <a:gsLst>
              <a:gs pos="0">
                <a:srgbClr val="E30000"/>
              </a:gs>
              <a:gs pos="100000">
                <a:srgbClr val="760303"/>
              </a:gs>
            </a:gsLst>
            <a:lin ang="5400000" scaled="0"/>
          </a:gradFill>
        </p:grpSpPr>
        <p:sp>
          <p:nvSpPr>
            <p:cNvPr id="5" name="任意多边形 4"/>
            <p:cNvSpPr/>
            <p:nvPr/>
          </p:nvSpPr>
          <p:spPr>
            <a:xfrm rot="1800000">
              <a:off x="2158186" y="3018721"/>
              <a:ext cx="319847" cy="184664"/>
            </a:xfrm>
            <a:custGeom>
              <a:avLst/>
              <a:gdLst>
                <a:gd name="connsiteX0" fmla="*/ 212467 w 435708"/>
                <a:gd name="connsiteY0" fmla="*/ 45118 h 251556"/>
                <a:gd name="connsiteX1" fmla="*/ 248965 w 435708"/>
                <a:gd name="connsiteY1" fmla="*/ 25912 h 251556"/>
                <a:gd name="connsiteX2" fmla="*/ 260837 w 435708"/>
                <a:gd name="connsiteY2" fmla="*/ 22394 h 251556"/>
                <a:gd name="connsiteX3" fmla="*/ 271711 w 435708"/>
                <a:gd name="connsiteY3" fmla="*/ 16491 h 251556"/>
                <a:gd name="connsiteX4" fmla="*/ 353392 w 435708"/>
                <a:gd name="connsiteY4" fmla="*/ 0 h 251556"/>
                <a:gd name="connsiteX5" fmla="*/ 435708 w 435708"/>
                <a:gd name="connsiteY5" fmla="*/ 0 h 251556"/>
                <a:gd name="connsiteX6" fmla="*/ 0 w 435708"/>
                <a:gd name="connsiteY6" fmla="*/ 251556 h 251556"/>
                <a:gd name="connsiteX7" fmla="*/ 179548 w 435708"/>
                <a:gd name="connsiteY7" fmla="*/ 72008 h 251556"/>
                <a:gd name="connsiteX8" fmla="*/ 212467 w 435708"/>
                <a:gd name="connsiteY8" fmla="*/ 45118 h 25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708" h="251556">
                  <a:moveTo>
                    <a:pt x="212467" y="45118"/>
                  </a:moveTo>
                  <a:cubicBezTo>
                    <a:pt x="224103" y="37436"/>
                    <a:pt x="236335" y="31033"/>
                    <a:pt x="248965" y="25912"/>
                  </a:cubicBezTo>
                  <a:lnTo>
                    <a:pt x="260837" y="22394"/>
                  </a:lnTo>
                  <a:lnTo>
                    <a:pt x="271711" y="16491"/>
                  </a:lnTo>
                  <a:cubicBezTo>
                    <a:pt x="296816" y="5872"/>
                    <a:pt x="324418" y="0"/>
                    <a:pt x="353392" y="0"/>
                  </a:cubicBezTo>
                  <a:lnTo>
                    <a:pt x="435708" y="0"/>
                  </a:lnTo>
                  <a:lnTo>
                    <a:pt x="0" y="251556"/>
                  </a:lnTo>
                  <a:lnTo>
                    <a:pt x="179548" y="72008"/>
                  </a:lnTo>
                  <a:cubicBezTo>
                    <a:pt x="189792" y="61764"/>
                    <a:pt x="200831" y="52801"/>
                    <a:pt x="212467" y="4511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5"/>
            <p:cNvSpPr/>
            <p:nvPr/>
          </p:nvSpPr>
          <p:spPr>
            <a:xfrm rot="1800000">
              <a:off x="1824498" y="3028271"/>
              <a:ext cx="261154" cy="261154"/>
            </a:xfrm>
            <a:custGeom>
              <a:avLst/>
              <a:gdLst>
                <a:gd name="connsiteX0" fmla="*/ 135854 w 355754"/>
                <a:gd name="connsiteY0" fmla="*/ 126959 h 355754"/>
                <a:gd name="connsiteX1" fmla="*/ 355754 w 355754"/>
                <a:gd name="connsiteY1" fmla="*/ 0 h 355754"/>
                <a:gd name="connsiteX2" fmla="*/ 0 w 355754"/>
                <a:gd name="connsiteY2" fmla="*/ 355754 h 355754"/>
                <a:gd name="connsiteX3" fmla="*/ 21305 w 355754"/>
                <a:gd name="connsiteY3" fmla="*/ 276242 h 355754"/>
                <a:gd name="connsiteX4" fmla="*/ 58373 w 355754"/>
                <a:gd name="connsiteY4" fmla="*/ 201612 h 355754"/>
                <a:gd name="connsiteX5" fmla="*/ 66896 w 355754"/>
                <a:gd name="connsiteY5" fmla="*/ 192630 h 355754"/>
                <a:gd name="connsiteX6" fmla="*/ 73362 w 355754"/>
                <a:gd name="connsiteY6" fmla="*/ 182081 h 355754"/>
                <a:gd name="connsiteX7" fmla="*/ 135854 w 355754"/>
                <a:gd name="connsiteY7" fmla="*/ 126959 h 35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4">
                  <a:moveTo>
                    <a:pt x="135854" y="126959"/>
                  </a:moveTo>
                  <a:lnTo>
                    <a:pt x="355754" y="0"/>
                  </a:lnTo>
                  <a:lnTo>
                    <a:pt x="0" y="355754"/>
                  </a:lnTo>
                  <a:lnTo>
                    <a:pt x="21305" y="276242"/>
                  </a:lnTo>
                  <a:cubicBezTo>
                    <a:pt x="28804" y="248256"/>
                    <a:pt x="41619" y="223114"/>
                    <a:pt x="58373" y="201612"/>
                  </a:cubicBezTo>
                  <a:lnTo>
                    <a:pt x="66896" y="192630"/>
                  </a:lnTo>
                  <a:lnTo>
                    <a:pt x="73362" y="182081"/>
                  </a:lnTo>
                  <a:cubicBezTo>
                    <a:pt x="89794" y="160333"/>
                    <a:pt x="110762" y="141446"/>
                    <a:pt x="135854" y="12695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6"/>
            <p:cNvSpPr/>
            <p:nvPr/>
          </p:nvSpPr>
          <p:spPr>
            <a:xfrm rot="1800000">
              <a:off x="2491416" y="3153439"/>
              <a:ext cx="369330" cy="53531"/>
            </a:xfrm>
            <a:custGeom>
              <a:avLst/>
              <a:gdLst>
                <a:gd name="connsiteX0" fmla="*/ 0 w 503116"/>
                <a:gd name="connsiteY0" fmla="*/ 72922 h 72922"/>
                <a:gd name="connsiteX1" fmla="*/ 71289 w 503116"/>
                <a:gd name="connsiteY1" fmla="*/ 31763 h 72922"/>
                <a:gd name="connsiteX2" fmla="*/ 150271 w 503116"/>
                <a:gd name="connsiteY2" fmla="*/ 5205 h 72922"/>
                <a:gd name="connsiteX3" fmla="*/ 162638 w 503116"/>
                <a:gd name="connsiteY3" fmla="*/ 4879 h 72922"/>
                <a:gd name="connsiteX4" fmla="*/ 174680 w 503116"/>
                <a:gd name="connsiteY4" fmla="*/ 1990 h 72922"/>
                <a:gd name="connsiteX5" fmla="*/ 257845 w 503116"/>
                <a:gd name="connsiteY5" fmla="*/ 7202 h 72922"/>
                <a:gd name="connsiteX6" fmla="*/ 503116 w 503116"/>
                <a:gd name="connsiteY6" fmla="*/ 72922 h 72922"/>
                <a:gd name="connsiteX7" fmla="*/ 0 w 503116"/>
                <a:gd name="connsiteY7" fmla="*/ 72922 h 7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6" h="72922">
                  <a:moveTo>
                    <a:pt x="0" y="72922"/>
                  </a:moveTo>
                  <a:lnTo>
                    <a:pt x="71289" y="31763"/>
                  </a:lnTo>
                  <a:cubicBezTo>
                    <a:pt x="96380" y="17277"/>
                    <a:pt x="123221" y="8562"/>
                    <a:pt x="150271" y="5205"/>
                  </a:cubicBezTo>
                  <a:lnTo>
                    <a:pt x="162638" y="4879"/>
                  </a:lnTo>
                  <a:lnTo>
                    <a:pt x="174680" y="1990"/>
                  </a:lnTo>
                  <a:cubicBezTo>
                    <a:pt x="201679" y="-1769"/>
                    <a:pt x="229859" y="-297"/>
                    <a:pt x="257845" y="7202"/>
                  </a:cubicBezTo>
                  <a:lnTo>
                    <a:pt x="503116" y="72922"/>
                  </a:lnTo>
                  <a:lnTo>
                    <a:pt x="0" y="729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7"/>
            <p:cNvSpPr/>
            <p:nvPr/>
          </p:nvSpPr>
          <p:spPr>
            <a:xfrm rot="1800000">
              <a:off x="1598331" y="3158846"/>
              <a:ext cx="95590" cy="356743"/>
            </a:xfrm>
            <a:custGeom>
              <a:avLst/>
              <a:gdLst>
                <a:gd name="connsiteX0" fmla="*/ 130216 w 130216"/>
                <a:gd name="connsiteY0" fmla="*/ 0 h 485970"/>
                <a:gd name="connsiteX1" fmla="*/ 0 w 130216"/>
                <a:gd name="connsiteY1" fmla="*/ 485970 h 485970"/>
                <a:gd name="connsiteX2" fmla="*/ 0 w 130216"/>
                <a:gd name="connsiteY2" fmla="*/ 232051 h 485970"/>
                <a:gd name="connsiteX3" fmla="*/ 16490 w 130216"/>
                <a:gd name="connsiteY3" fmla="*/ 150371 h 485970"/>
                <a:gd name="connsiteX4" fmla="*/ 23514 w 130216"/>
                <a:gd name="connsiteY4" fmla="*/ 139953 h 485970"/>
                <a:gd name="connsiteX5" fmla="*/ 25912 w 130216"/>
                <a:gd name="connsiteY5" fmla="*/ 127624 h 485970"/>
                <a:gd name="connsiteX6" fmla="*/ 72009 w 130216"/>
                <a:gd name="connsiteY6" fmla="*/ 58207 h 485970"/>
                <a:gd name="connsiteX7" fmla="*/ 130216 w 130216"/>
                <a:gd name="connsiteY7" fmla="*/ 0 h 48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6" h="485970">
                  <a:moveTo>
                    <a:pt x="130216" y="0"/>
                  </a:moveTo>
                  <a:lnTo>
                    <a:pt x="0" y="485970"/>
                  </a:lnTo>
                  <a:lnTo>
                    <a:pt x="0" y="232051"/>
                  </a:lnTo>
                  <a:cubicBezTo>
                    <a:pt x="0" y="203077"/>
                    <a:pt x="5872" y="175475"/>
                    <a:pt x="16490" y="150371"/>
                  </a:cubicBezTo>
                  <a:lnTo>
                    <a:pt x="23514" y="139953"/>
                  </a:lnTo>
                  <a:lnTo>
                    <a:pt x="25912" y="127624"/>
                  </a:lnTo>
                  <a:cubicBezTo>
                    <a:pt x="36156" y="102363"/>
                    <a:pt x="51521" y="78694"/>
                    <a:pt x="72009" y="58207"/>
                  </a:cubicBezTo>
                  <a:lnTo>
                    <a:pt x="13021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8"/>
            <p:cNvSpPr/>
            <p:nvPr/>
          </p:nvSpPr>
          <p:spPr>
            <a:xfrm rot="1800000">
              <a:off x="2774829" y="3378500"/>
              <a:ext cx="356741" cy="95588"/>
            </a:xfrm>
            <a:custGeom>
              <a:avLst/>
              <a:gdLst>
                <a:gd name="connsiteX0" fmla="*/ 0 w 485967"/>
                <a:gd name="connsiteY0" fmla="*/ 0 h 130214"/>
                <a:gd name="connsiteX1" fmla="*/ 253916 w 485967"/>
                <a:gd name="connsiteY1" fmla="*/ 0 h 130214"/>
                <a:gd name="connsiteX2" fmla="*/ 335596 w 485967"/>
                <a:gd name="connsiteY2" fmla="*/ 16490 h 130214"/>
                <a:gd name="connsiteX3" fmla="*/ 346468 w 485967"/>
                <a:gd name="connsiteY3" fmla="*/ 22393 h 130214"/>
                <a:gd name="connsiteX4" fmla="*/ 358342 w 485967"/>
                <a:gd name="connsiteY4" fmla="*/ 25910 h 130214"/>
                <a:gd name="connsiteX5" fmla="*/ 427760 w 485967"/>
                <a:gd name="connsiteY5" fmla="*/ 72007 h 130214"/>
                <a:gd name="connsiteX6" fmla="*/ 485967 w 485967"/>
                <a:gd name="connsiteY6" fmla="*/ 130214 h 130214"/>
                <a:gd name="connsiteX7" fmla="*/ 0 w 485967"/>
                <a:gd name="connsiteY7" fmla="*/ 0 h 1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7" h="130214">
                  <a:moveTo>
                    <a:pt x="0" y="0"/>
                  </a:moveTo>
                  <a:lnTo>
                    <a:pt x="253916" y="0"/>
                  </a:lnTo>
                  <a:cubicBezTo>
                    <a:pt x="282889" y="0"/>
                    <a:pt x="310491" y="5872"/>
                    <a:pt x="335596" y="16490"/>
                  </a:cubicBezTo>
                  <a:lnTo>
                    <a:pt x="346468" y="22393"/>
                  </a:lnTo>
                  <a:lnTo>
                    <a:pt x="358342" y="25910"/>
                  </a:lnTo>
                  <a:cubicBezTo>
                    <a:pt x="383602" y="36154"/>
                    <a:pt x="407272" y="51519"/>
                    <a:pt x="427760" y="72007"/>
                  </a:cubicBezTo>
                  <a:lnTo>
                    <a:pt x="485967" y="1302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9"/>
            <p:cNvSpPr/>
            <p:nvPr/>
          </p:nvSpPr>
          <p:spPr>
            <a:xfrm rot="1800000">
              <a:off x="1373273" y="3429670"/>
              <a:ext cx="53530" cy="369328"/>
            </a:xfrm>
            <a:custGeom>
              <a:avLst/>
              <a:gdLst>
                <a:gd name="connsiteX0" fmla="*/ 72921 w 72921"/>
                <a:gd name="connsiteY0" fmla="*/ 0 h 503113"/>
                <a:gd name="connsiteX1" fmla="*/ 72921 w 72921"/>
                <a:gd name="connsiteY1" fmla="*/ 503113 h 503113"/>
                <a:gd name="connsiteX2" fmla="*/ 31763 w 72921"/>
                <a:gd name="connsiteY2" fmla="*/ 431824 h 503113"/>
                <a:gd name="connsiteX3" fmla="*/ 5204 w 72921"/>
                <a:gd name="connsiteY3" fmla="*/ 352841 h 503113"/>
                <a:gd name="connsiteX4" fmla="*/ 6078 w 72921"/>
                <a:gd name="connsiteY4" fmla="*/ 340309 h 503113"/>
                <a:gd name="connsiteX5" fmla="*/ 1990 w 72921"/>
                <a:gd name="connsiteY5" fmla="*/ 328432 h 503113"/>
                <a:gd name="connsiteX6" fmla="*/ 7202 w 72921"/>
                <a:gd name="connsiteY6" fmla="*/ 245266 h 503113"/>
                <a:gd name="connsiteX7" fmla="*/ 72921 w 72921"/>
                <a:gd name="connsiteY7" fmla="*/ 0 h 5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3">
                  <a:moveTo>
                    <a:pt x="72921" y="0"/>
                  </a:moveTo>
                  <a:lnTo>
                    <a:pt x="72921" y="503113"/>
                  </a:lnTo>
                  <a:lnTo>
                    <a:pt x="31763" y="431824"/>
                  </a:lnTo>
                  <a:cubicBezTo>
                    <a:pt x="17276" y="406732"/>
                    <a:pt x="8560" y="379892"/>
                    <a:pt x="5204" y="352841"/>
                  </a:cubicBezTo>
                  <a:lnTo>
                    <a:pt x="6078" y="340309"/>
                  </a:lnTo>
                  <a:lnTo>
                    <a:pt x="1990" y="328432"/>
                  </a:lnTo>
                  <a:cubicBezTo>
                    <a:pt x="-1769" y="301433"/>
                    <a:pt x="-297" y="273253"/>
                    <a:pt x="7202" y="245266"/>
                  </a:cubicBezTo>
                  <a:lnTo>
                    <a:pt x="7292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10"/>
            <p:cNvSpPr/>
            <p:nvPr/>
          </p:nvSpPr>
          <p:spPr>
            <a:xfrm rot="1800000">
              <a:off x="3000994" y="3604663"/>
              <a:ext cx="261152" cy="261152"/>
            </a:xfrm>
            <a:custGeom>
              <a:avLst/>
              <a:gdLst>
                <a:gd name="connsiteX0" fmla="*/ 0 w 355751"/>
                <a:gd name="connsiteY0" fmla="*/ 0 h 355751"/>
                <a:gd name="connsiteX1" fmla="*/ 79510 w 355751"/>
                <a:gd name="connsiteY1" fmla="*/ 21305 h 355751"/>
                <a:gd name="connsiteX2" fmla="*/ 154139 w 355751"/>
                <a:gd name="connsiteY2" fmla="*/ 58375 h 355751"/>
                <a:gd name="connsiteX3" fmla="*/ 163120 w 355751"/>
                <a:gd name="connsiteY3" fmla="*/ 66895 h 355751"/>
                <a:gd name="connsiteX4" fmla="*/ 173672 w 355751"/>
                <a:gd name="connsiteY4" fmla="*/ 73362 h 355751"/>
                <a:gd name="connsiteX5" fmla="*/ 228793 w 355751"/>
                <a:gd name="connsiteY5" fmla="*/ 135855 h 355751"/>
                <a:gd name="connsiteX6" fmla="*/ 355751 w 355751"/>
                <a:gd name="connsiteY6" fmla="*/ 355751 h 355751"/>
                <a:gd name="connsiteX7" fmla="*/ 0 w 355751"/>
                <a:gd name="connsiteY7" fmla="*/ 0 h 35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1" h="355751">
                  <a:moveTo>
                    <a:pt x="0" y="0"/>
                  </a:moveTo>
                  <a:lnTo>
                    <a:pt x="79510" y="21305"/>
                  </a:lnTo>
                  <a:cubicBezTo>
                    <a:pt x="107497" y="28803"/>
                    <a:pt x="132638" y="41620"/>
                    <a:pt x="154139" y="58375"/>
                  </a:cubicBezTo>
                  <a:lnTo>
                    <a:pt x="163120" y="66895"/>
                  </a:lnTo>
                  <a:lnTo>
                    <a:pt x="173672" y="73362"/>
                  </a:lnTo>
                  <a:cubicBezTo>
                    <a:pt x="195421" y="89794"/>
                    <a:pt x="214306" y="110763"/>
                    <a:pt x="228793" y="135855"/>
                  </a:cubicBezTo>
                  <a:lnTo>
                    <a:pt x="355751" y="355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11"/>
            <p:cNvSpPr/>
            <p:nvPr/>
          </p:nvSpPr>
          <p:spPr>
            <a:xfrm rot="1800000">
              <a:off x="1238553" y="3812383"/>
              <a:ext cx="184664" cy="319848"/>
            </a:xfrm>
            <a:custGeom>
              <a:avLst/>
              <a:gdLst>
                <a:gd name="connsiteX0" fmla="*/ 0 w 251556"/>
                <a:gd name="connsiteY0" fmla="*/ 0 h 435708"/>
                <a:gd name="connsiteX1" fmla="*/ 251556 w 251556"/>
                <a:gd name="connsiteY1" fmla="*/ 435708 h 435708"/>
                <a:gd name="connsiteX2" fmla="*/ 72008 w 251556"/>
                <a:gd name="connsiteY2" fmla="*/ 256160 h 435708"/>
                <a:gd name="connsiteX3" fmla="*/ 25912 w 251556"/>
                <a:gd name="connsiteY3" fmla="*/ 186743 h 435708"/>
                <a:gd name="connsiteX4" fmla="*/ 22396 w 251556"/>
                <a:gd name="connsiteY4" fmla="*/ 174876 h 435708"/>
                <a:gd name="connsiteX5" fmla="*/ 16490 w 251556"/>
                <a:gd name="connsiteY5" fmla="*/ 163997 h 435708"/>
                <a:gd name="connsiteX6" fmla="*/ 0 w 251556"/>
                <a:gd name="connsiteY6" fmla="*/ 82316 h 435708"/>
                <a:gd name="connsiteX7" fmla="*/ 0 w 251556"/>
                <a:gd name="connsiteY7" fmla="*/ 0 h 43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6" h="435708">
                  <a:moveTo>
                    <a:pt x="0" y="0"/>
                  </a:moveTo>
                  <a:lnTo>
                    <a:pt x="251556" y="435708"/>
                  </a:lnTo>
                  <a:lnTo>
                    <a:pt x="72008" y="256160"/>
                  </a:lnTo>
                  <a:cubicBezTo>
                    <a:pt x="51521" y="235673"/>
                    <a:pt x="36157" y="212003"/>
                    <a:pt x="25912" y="186743"/>
                  </a:cubicBezTo>
                  <a:lnTo>
                    <a:pt x="22396" y="174876"/>
                  </a:lnTo>
                  <a:lnTo>
                    <a:pt x="16490" y="163997"/>
                  </a:lnTo>
                  <a:cubicBezTo>
                    <a:pt x="5871" y="138891"/>
                    <a:pt x="0" y="111290"/>
                    <a:pt x="0" y="82316"/>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12"/>
            <p:cNvSpPr/>
            <p:nvPr/>
          </p:nvSpPr>
          <p:spPr>
            <a:xfrm rot="1800000">
              <a:off x="3087031" y="3952744"/>
              <a:ext cx="184666" cy="319851"/>
            </a:xfrm>
            <a:custGeom>
              <a:avLst/>
              <a:gdLst>
                <a:gd name="connsiteX0" fmla="*/ 0 w 251559"/>
                <a:gd name="connsiteY0" fmla="*/ 0 h 435713"/>
                <a:gd name="connsiteX1" fmla="*/ 179550 w 251559"/>
                <a:gd name="connsiteY1" fmla="*/ 179551 h 435713"/>
                <a:gd name="connsiteX2" fmla="*/ 225646 w 251559"/>
                <a:gd name="connsiteY2" fmla="*/ 248968 h 435713"/>
                <a:gd name="connsiteX3" fmla="*/ 229163 w 251559"/>
                <a:gd name="connsiteY3" fmla="*/ 260838 h 435713"/>
                <a:gd name="connsiteX4" fmla="*/ 235068 w 251559"/>
                <a:gd name="connsiteY4" fmla="*/ 271715 h 435713"/>
                <a:gd name="connsiteX5" fmla="*/ 251559 w 251559"/>
                <a:gd name="connsiteY5" fmla="*/ 353396 h 435713"/>
                <a:gd name="connsiteX6" fmla="*/ 251559 w 251559"/>
                <a:gd name="connsiteY6" fmla="*/ 435713 h 435713"/>
                <a:gd name="connsiteX7" fmla="*/ 0 w 251559"/>
                <a:gd name="connsiteY7" fmla="*/ 0 h 43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9" h="435713">
                  <a:moveTo>
                    <a:pt x="0" y="0"/>
                  </a:moveTo>
                  <a:lnTo>
                    <a:pt x="179550" y="179551"/>
                  </a:lnTo>
                  <a:cubicBezTo>
                    <a:pt x="200037" y="200038"/>
                    <a:pt x="215403" y="223708"/>
                    <a:pt x="225646" y="248968"/>
                  </a:cubicBezTo>
                  <a:lnTo>
                    <a:pt x="229163" y="260838"/>
                  </a:lnTo>
                  <a:lnTo>
                    <a:pt x="235068" y="271715"/>
                  </a:lnTo>
                  <a:cubicBezTo>
                    <a:pt x="245687" y="296821"/>
                    <a:pt x="251558" y="324422"/>
                    <a:pt x="251559" y="353396"/>
                  </a:cubicBezTo>
                  <a:lnTo>
                    <a:pt x="251559" y="43571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13"/>
            <p:cNvSpPr/>
            <p:nvPr/>
          </p:nvSpPr>
          <p:spPr>
            <a:xfrm rot="1800000">
              <a:off x="1248101" y="4204764"/>
              <a:ext cx="261154" cy="261153"/>
            </a:xfrm>
            <a:custGeom>
              <a:avLst/>
              <a:gdLst>
                <a:gd name="connsiteX0" fmla="*/ 0 w 355754"/>
                <a:gd name="connsiteY0" fmla="*/ 0 h 355753"/>
                <a:gd name="connsiteX1" fmla="*/ 355754 w 355754"/>
                <a:gd name="connsiteY1" fmla="*/ 355753 h 355753"/>
                <a:gd name="connsiteX2" fmla="*/ 276243 w 355754"/>
                <a:gd name="connsiteY2" fmla="*/ 334449 h 355753"/>
                <a:gd name="connsiteX3" fmla="*/ 201613 w 355754"/>
                <a:gd name="connsiteY3" fmla="*/ 297380 h 355753"/>
                <a:gd name="connsiteX4" fmla="*/ 192635 w 355754"/>
                <a:gd name="connsiteY4" fmla="*/ 288861 h 355753"/>
                <a:gd name="connsiteX5" fmla="*/ 182082 w 355754"/>
                <a:gd name="connsiteY5" fmla="*/ 282392 h 355753"/>
                <a:gd name="connsiteX6" fmla="*/ 126960 w 355754"/>
                <a:gd name="connsiteY6" fmla="*/ 219900 h 355753"/>
                <a:gd name="connsiteX7" fmla="*/ 0 w 355754"/>
                <a:gd name="connsiteY7" fmla="*/ 0 h 35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3">
                  <a:moveTo>
                    <a:pt x="0" y="0"/>
                  </a:moveTo>
                  <a:lnTo>
                    <a:pt x="355754" y="355753"/>
                  </a:lnTo>
                  <a:lnTo>
                    <a:pt x="276243" y="334449"/>
                  </a:lnTo>
                  <a:cubicBezTo>
                    <a:pt x="248257" y="326951"/>
                    <a:pt x="223115" y="314134"/>
                    <a:pt x="201613" y="297380"/>
                  </a:cubicBezTo>
                  <a:lnTo>
                    <a:pt x="192635" y="288861"/>
                  </a:lnTo>
                  <a:lnTo>
                    <a:pt x="182082" y="282392"/>
                  </a:lnTo>
                  <a:cubicBezTo>
                    <a:pt x="160333" y="265959"/>
                    <a:pt x="141447" y="244992"/>
                    <a:pt x="126960" y="21990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14"/>
            <p:cNvSpPr/>
            <p:nvPr/>
          </p:nvSpPr>
          <p:spPr>
            <a:xfrm rot="1800000">
              <a:off x="3083445" y="4285973"/>
              <a:ext cx="53530" cy="369329"/>
            </a:xfrm>
            <a:custGeom>
              <a:avLst/>
              <a:gdLst>
                <a:gd name="connsiteX0" fmla="*/ 1 w 72921"/>
                <a:gd name="connsiteY0" fmla="*/ 0 h 503114"/>
                <a:gd name="connsiteX1" fmla="*/ 41158 w 72921"/>
                <a:gd name="connsiteY1" fmla="*/ 71288 h 503114"/>
                <a:gd name="connsiteX2" fmla="*/ 67718 w 72921"/>
                <a:gd name="connsiteY2" fmla="*/ 150271 h 503114"/>
                <a:gd name="connsiteX3" fmla="*/ 68043 w 72921"/>
                <a:gd name="connsiteY3" fmla="*/ 162645 h 503114"/>
                <a:gd name="connsiteX4" fmla="*/ 70931 w 72921"/>
                <a:gd name="connsiteY4" fmla="*/ 174679 h 503114"/>
                <a:gd name="connsiteX5" fmla="*/ 65720 w 72921"/>
                <a:gd name="connsiteY5" fmla="*/ 257845 h 503114"/>
                <a:gd name="connsiteX6" fmla="*/ 0 w 72921"/>
                <a:gd name="connsiteY6" fmla="*/ 503114 h 503114"/>
                <a:gd name="connsiteX7" fmla="*/ 1 w 72921"/>
                <a:gd name="connsiteY7" fmla="*/ 0 h 50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4">
                  <a:moveTo>
                    <a:pt x="1" y="0"/>
                  </a:moveTo>
                  <a:lnTo>
                    <a:pt x="41158" y="71288"/>
                  </a:lnTo>
                  <a:cubicBezTo>
                    <a:pt x="55645" y="96380"/>
                    <a:pt x="64362" y="123220"/>
                    <a:pt x="67718" y="150271"/>
                  </a:cubicBezTo>
                  <a:lnTo>
                    <a:pt x="68043" y="162645"/>
                  </a:lnTo>
                  <a:lnTo>
                    <a:pt x="70931" y="174679"/>
                  </a:lnTo>
                  <a:cubicBezTo>
                    <a:pt x="74690" y="201678"/>
                    <a:pt x="73218" y="229859"/>
                    <a:pt x="65720" y="257845"/>
                  </a:cubicBezTo>
                  <a:lnTo>
                    <a:pt x="0" y="503114"/>
                  </a:lnTo>
                  <a:lnTo>
                    <a:pt x="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15"/>
            <p:cNvSpPr/>
            <p:nvPr/>
          </p:nvSpPr>
          <p:spPr>
            <a:xfrm rot="1800000">
              <a:off x="1378679" y="4596491"/>
              <a:ext cx="356743" cy="95590"/>
            </a:xfrm>
            <a:custGeom>
              <a:avLst/>
              <a:gdLst>
                <a:gd name="connsiteX0" fmla="*/ 0 w 485969"/>
                <a:gd name="connsiteY0" fmla="*/ 0 h 130216"/>
                <a:gd name="connsiteX1" fmla="*/ 485969 w 485969"/>
                <a:gd name="connsiteY1" fmla="*/ 130216 h 130216"/>
                <a:gd name="connsiteX2" fmla="*/ 232051 w 485969"/>
                <a:gd name="connsiteY2" fmla="*/ 130216 h 130216"/>
                <a:gd name="connsiteX3" fmla="*/ 150371 w 485969"/>
                <a:gd name="connsiteY3" fmla="*/ 113726 h 130216"/>
                <a:gd name="connsiteX4" fmla="*/ 139491 w 485969"/>
                <a:gd name="connsiteY4" fmla="*/ 107820 h 130216"/>
                <a:gd name="connsiteX5" fmla="*/ 127625 w 485969"/>
                <a:gd name="connsiteY5" fmla="*/ 104304 h 130216"/>
                <a:gd name="connsiteX6" fmla="*/ 58207 w 485969"/>
                <a:gd name="connsiteY6" fmla="*/ 58208 h 130216"/>
                <a:gd name="connsiteX7" fmla="*/ 0 w 485969"/>
                <a:gd name="connsiteY7" fmla="*/ 0 h 13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9" h="130216">
                  <a:moveTo>
                    <a:pt x="0" y="0"/>
                  </a:moveTo>
                  <a:lnTo>
                    <a:pt x="485969" y="130216"/>
                  </a:lnTo>
                  <a:lnTo>
                    <a:pt x="232051" y="130216"/>
                  </a:lnTo>
                  <a:cubicBezTo>
                    <a:pt x="203077" y="130217"/>
                    <a:pt x="175476" y="124345"/>
                    <a:pt x="150371" y="113726"/>
                  </a:cubicBezTo>
                  <a:lnTo>
                    <a:pt x="139491" y="107820"/>
                  </a:lnTo>
                  <a:lnTo>
                    <a:pt x="127625" y="104304"/>
                  </a:lnTo>
                  <a:cubicBezTo>
                    <a:pt x="102364" y="94060"/>
                    <a:pt x="78695" y="78696"/>
                    <a:pt x="58207" y="58208"/>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16"/>
            <p:cNvSpPr/>
            <p:nvPr/>
          </p:nvSpPr>
          <p:spPr>
            <a:xfrm rot="1800000">
              <a:off x="2816325" y="4554994"/>
              <a:ext cx="95588" cy="356741"/>
            </a:xfrm>
            <a:custGeom>
              <a:avLst/>
              <a:gdLst>
                <a:gd name="connsiteX0" fmla="*/ 130214 w 130214"/>
                <a:gd name="connsiteY0" fmla="*/ 0 h 485967"/>
                <a:gd name="connsiteX1" fmla="*/ 130214 w 130214"/>
                <a:gd name="connsiteY1" fmla="*/ 253917 h 485967"/>
                <a:gd name="connsiteX2" fmla="*/ 113724 w 130214"/>
                <a:gd name="connsiteY2" fmla="*/ 335598 h 485967"/>
                <a:gd name="connsiteX3" fmla="*/ 107819 w 130214"/>
                <a:gd name="connsiteY3" fmla="*/ 346478 h 485967"/>
                <a:gd name="connsiteX4" fmla="*/ 104303 w 130214"/>
                <a:gd name="connsiteY4" fmla="*/ 358343 h 485967"/>
                <a:gd name="connsiteX5" fmla="*/ 58206 w 130214"/>
                <a:gd name="connsiteY5" fmla="*/ 427761 h 485967"/>
                <a:gd name="connsiteX6" fmla="*/ 0 w 130214"/>
                <a:gd name="connsiteY6" fmla="*/ 485967 h 485967"/>
                <a:gd name="connsiteX7" fmla="*/ 130214 w 130214"/>
                <a:gd name="connsiteY7" fmla="*/ 0 h 48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4" h="485967">
                  <a:moveTo>
                    <a:pt x="130214" y="0"/>
                  </a:moveTo>
                  <a:lnTo>
                    <a:pt x="130214" y="253917"/>
                  </a:lnTo>
                  <a:cubicBezTo>
                    <a:pt x="130215" y="282891"/>
                    <a:pt x="124343" y="310492"/>
                    <a:pt x="113724" y="335598"/>
                  </a:cubicBezTo>
                  <a:lnTo>
                    <a:pt x="107819" y="346478"/>
                  </a:lnTo>
                  <a:lnTo>
                    <a:pt x="104303" y="358343"/>
                  </a:lnTo>
                  <a:cubicBezTo>
                    <a:pt x="94058" y="383604"/>
                    <a:pt x="78694" y="407273"/>
                    <a:pt x="58206" y="427761"/>
                  </a:cubicBezTo>
                  <a:lnTo>
                    <a:pt x="0" y="485967"/>
                  </a:lnTo>
                  <a:lnTo>
                    <a:pt x="1302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17"/>
            <p:cNvSpPr/>
            <p:nvPr/>
          </p:nvSpPr>
          <p:spPr>
            <a:xfrm rot="1800000">
              <a:off x="1649502" y="4863612"/>
              <a:ext cx="369328" cy="53530"/>
            </a:xfrm>
            <a:custGeom>
              <a:avLst/>
              <a:gdLst>
                <a:gd name="connsiteX0" fmla="*/ 0 w 503113"/>
                <a:gd name="connsiteY0" fmla="*/ 0 h 72921"/>
                <a:gd name="connsiteX1" fmla="*/ 503113 w 503113"/>
                <a:gd name="connsiteY1" fmla="*/ 1 h 72921"/>
                <a:gd name="connsiteX2" fmla="*/ 431825 w 503113"/>
                <a:gd name="connsiteY2" fmla="*/ 41158 h 72921"/>
                <a:gd name="connsiteX3" fmla="*/ 352842 w 503113"/>
                <a:gd name="connsiteY3" fmla="*/ 67718 h 72921"/>
                <a:gd name="connsiteX4" fmla="*/ 340468 w 503113"/>
                <a:gd name="connsiteY4" fmla="*/ 68043 h 72921"/>
                <a:gd name="connsiteX5" fmla="*/ 328434 w 503113"/>
                <a:gd name="connsiteY5" fmla="*/ 70931 h 72921"/>
                <a:gd name="connsiteX6" fmla="*/ 245268 w 503113"/>
                <a:gd name="connsiteY6" fmla="*/ 65720 h 72921"/>
                <a:gd name="connsiteX7" fmla="*/ 0 w 503113"/>
                <a:gd name="connsiteY7" fmla="*/ 0 h 72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3" h="72921">
                  <a:moveTo>
                    <a:pt x="0" y="0"/>
                  </a:moveTo>
                  <a:lnTo>
                    <a:pt x="503113" y="1"/>
                  </a:lnTo>
                  <a:lnTo>
                    <a:pt x="431825" y="41158"/>
                  </a:lnTo>
                  <a:cubicBezTo>
                    <a:pt x="406733" y="55645"/>
                    <a:pt x="379893" y="64362"/>
                    <a:pt x="352842" y="67718"/>
                  </a:cubicBezTo>
                  <a:lnTo>
                    <a:pt x="340468" y="68043"/>
                  </a:lnTo>
                  <a:lnTo>
                    <a:pt x="328434" y="70931"/>
                  </a:lnTo>
                  <a:cubicBezTo>
                    <a:pt x="301436" y="74689"/>
                    <a:pt x="273255" y="73218"/>
                    <a:pt x="245268" y="6572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rot="1800000">
              <a:off x="2424591" y="4781160"/>
              <a:ext cx="261154" cy="261155"/>
            </a:xfrm>
            <a:custGeom>
              <a:avLst/>
              <a:gdLst>
                <a:gd name="connsiteX0" fmla="*/ 355755 w 355755"/>
                <a:gd name="connsiteY0" fmla="*/ 0 h 355755"/>
                <a:gd name="connsiteX1" fmla="*/ 334449 w 355755"/>
                <a:gd name="connsiteY1" fmla="*/ 79513 h 355755"/>
                <a:gd name="connsiteX2" fmla="*/ 297380 w 355755"/>
                <a:gd name="connsiteY2" fmla="*/ 154142 h 355755"/>
                <a:gd name="connsiteX3" fmla="*/ 288861 w 355755"/>
                <a:gd name="connsiteY3" fmla="*/ 163120 h 355755"/>
                <a:gd name="connsiteX4" fmla="*/ 282393 w 355755"/>
                <a:gd name="connsiteY4" fmla="*/ 173674 h 355755"/>
                <a:gd name="connsiteX5" fmla="*/ 219900 w 355755"/>
                <a:gd name="connsiteY5" fmla="*/ 228795 h 355755"/>
                <a:gd name="connsiteX6" fmla="*/ 0 w 355755"/>
                <a:gd name="connsiteY6" fmla="*/ 355755 h 355755"/>
                <a:gd name="connsiteX7" fmla="*/ 355755 w 355755"/>
                <a:gd name="connsiteY7" fmla="*/ 0 h 35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5" h="355755">
                  <a:moveTo>
                    <a:pt x="355755" y="0"/>
                  </a:moveTo>
                  <a:lnTo>
                    <a:pt x="334449" y="79513"/>
                  </a:lnTo>
                  <a:cubicBezTo>
                    <a:pt x="326951" y="107498"/>
                    <a:pt x="314134" y="132640"/>
                    <a:pt x="297380" y="154142"/>
                  </a:cubicBezTo>
                  <a:lnTo>
                    <a:pt x="288861" y="163120"/>
                  </a:lnTo>
                  <a:lnTo>
                    <a:pt x="282393" y="173674"/>
                  </a:lnTo>
                  <a:cubicBezTo>
                    <a:pt x="265961" y="195423"/>
                    <a:pt x="244992" y="214308"/>
                    <a:pt x="219900" y="228795"/>
                  </a:cubicBezTo>
                  <a:lnTo>
                    <a:pt x="0" y="355755"/>
                  </a:lnTo>
                  <a:lnTo>
                    <a:pt x="35575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19"/>
            <p:cNvSpPr/>
            <p:nvPr/>
          </p:nvSpPr>
          <p:spPr>
            <a:xfrm rot="1800000">
              <a:off x="2032207" y="4867190"/>
              <a:ext cx="319848" cy="184664"/>
            </a:xfrm>
            <a:custGeom>
              <a:avLst/>
              <a:gdLst>
                <a:gd name="connsiteX0" fmla="*/ 0 w 435709"/>
                <a:gd name="connsiteY0" fmla="*/ 251557 h 251557"/>
                <a:gd name="connsiteX1" fmla="*/ 435709 w 435709"/>
                <a:gd name="connsiteY1" fmla="*/ 0 h 251557"/>
                <a:gd name="connsiteX2" fmla="*/ 256161 w 435709"/>
                <a:gd name="connsiteY2" fmla="*/ 179548 h 251557"/>
                <a:gd name="connsiteX3" fmla="*/ 186744 w 435709"/>
                <a:gd name="connsiteY3" fmla="*/ 225644 h 251557"/>
                <a:gd name="connsiteX4" fmla="*/ 174877 w 435709"/>
                <a:gd name="connsiteY4" fmla="*/ 229160 h 251557"/>
                <a:gd name="connsiteX5" fmla="*/ 163998 w 435709"/>
                <a:gd name="connsiteY5" fmla="*/ 235066 h 251557"/>
                <a:gd name="connsiteX6" fmla="*/ 82318 w 435709"/>
                <a:gd name="connsiteY6" fmla="*/ 251557 h 251557"/>
                <a:gd name="connsiteX7" fmla="*/ 0 w 435709"/>
                <a:gd name="connsiteY7" fmla="*/ 251557 h 25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709" h="251557">
                  <a:moveTo>
                    <a:pt x="0" y="251557"/>
                  </a:moveTo>
                  <a:lnTo>
                    <a:pt x="435709" y="0"/>
                  </a:lnTo>
                  <a:lnTo>
                    <a:pt x="256161" y="179548"/>
                  </a:lnTo>
                  <a:cubicBezTo>
                    <a:pt x="235674" y="200035"/>
                    <a:pt x="212004" y="215400"/>
                    <a:pt x="186744" y="225644"/>
                  </a:cubicBezTo>
                  <a:lnTo>
                    <a:pt x="174877" y="229160"/>
                  </a:lnTo>
                  <a:lnTo>
                    <a:pt x="163998" y="235066"/>
                  </a:lnTo>
                  <a:cubicBezTo>
                    <a:pt x="138893" y="245685"/>
                    <a:pt x="111291" y="251556"/>
                    <a:pt x="82318" y="251557"/>
                  </a:cubicBezTo>
                  <a:lnTo>
                    <a:pt x="0" y="25155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1" name="组合 20"/>
          <p:cNvGrpSpPr/>
          <p:nvPr/>
        </p:nvGrpSpPr>
        <p:grpSpPr>
          <a:xfrm>
            <a:off x="6351962" y="2635358"/>
            <a:ext cx="2033144" cy="2033133"/>
            <a:chOff x="1238553" y="3018721"/>
            <a:chExt cx="2033144" cy="2033133"/>
          </a:xfrm>
          <a:gradFill>
            <a:gsLst>
              <a:gs pos="0">
                <a:srgbClr val="E30000"/>
              </a:gs>
              <a:gs pos="100000">
                <a:srgbClr val="760303"/>
              </a:gs>
            </a:gsLst>
            <a:lin ang="5400000" scaled="0"/>
          </a:gradFill>
        </p:grpSpPr>
        <p:sp>
          <p:nvSpPr>
            <p:cNvPr id="22" name="任意多边形 21"/>
            <p:cNvSpPr/>
            <p:nvPr/>
          </p:nvSpPr>
          <p:spPr>
            <a:xfrm rot="1800000">
              <a:off x="2158186" y="3018721"/>
              <a:ext cx="319847" cy="184664"/>
            </a:xfrm>
            <a:custGeom>
              <a:avLst/>
              <a:gdLst>
                <a:gd name="connsiteX0" fmla="*/ 212467 w 435708"/>
                <a:gd name="connsiteY0" fmla="*/ 45118 h 251556"/>
                <a:gd name="connsiteX1" fmla="*/ 248965 w 435708"/>
                <a:gd name="connsiteY1" fmla="*/ 25912 h 251556"/>
                <a:gd name="connsiteX2" fmla="*/ 260837 w 435708"/>
                <a:gd name="connsiteY2" fmla="*/ 22394 h 251556"/>
                <a:gd name="connsiteX3" fmla="*/ 271711 w 435708"/>
                <a:gd name="connsiteY3" fmla="*/ 16491 h 251556"/>
                <a:gd name="connsiteX4" fmla="*/ 353392 w 435708"/>
                <a:gd name="connsiteY4" fmla="*/ 0 h 251556"/>
                <a:gd name="connsiteX5" fmla="*/ 435708 w 435708"/>
                <a:gd name="connsiteY5" fmla="*/ 0 h 251556"/>
                <a:gd name="connsiteX6" fmla="*/ 0 w 435708"/>
                <a:gd name="connsiteY6" fmla="*/ 251556 h 251556"/>
                <a:gd name="connsiteX7" fmla="*/ 179548 w 435708"/>
                <a:gd name="connsiteY7" fmla="*/ 72008 h 251556"/>
                <a:gd name="connsiteX8" fmla="*/ 212467 w 435708"/>
                <a:gd name="connsiteY8" fmla="*/ 45118 h 25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708" h="251556">
                  <a:moveTo>
                    <a:pt x="212467" y="45118"/>
                  </a:moveTo>
                  <a:cubicBezTo>
                    <a:pt x="224103" y="37436"/>
                    <a:pt x="236335" y="31033"/>
                    <a:pt x="248965" y="25912"/>
                  </a:cubicBezTo>
                  <a:lnTo>
                    <a:pt x="260837" y="22394"/>
                  </a:lnTo>
                  <a:lnTo>
                    <a:pt x="271711" y="16491"/>
                  </a:lnTo>
                  <a:cubicBezTo>
                    <a:pt x="296816" y="5872"/>
                    <a:pt x="324418" y="0"/>
                    <a:pt x="353392" y="0"/>
                  </a:cubicBezTo>
                  <a:lnTo>
                    <a:pt x="435708" y="0"/>
                  </a:lnTo>
                  <a:lnTo>
                    <a:pt x="0" y="251556"/>
                  </a:lnTo>
                  <a:lnTo>
                    <a:pt x="179548" y="72008"/>
                  </a:lnTo>
                  <a:cubicBezTo>
                    <a:pt x="189792" y="61764"/>
                    <a:pt x="200831" y="52801"/>
                    <a:pt x="212467" y="4511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22"/>
            <p:cNvSpPr/>
            <p:nvPr/>
          </p:nvSpPr>
          <p:spPr>
            <a:xfrm rot="1800000">
              <a:off x="1824498" y="3028271"/>
              <a:ext cx="261154" cy="261154"/>
            </a:xfrm>
            <a:custGeom>
              <a:avLst/>
              <a:gdLst>
                <a:gd name="connsiteX0" fmla="*/ 135854 w 355754"/>
                <a:gd name="connsiteY0" fmla="*/ 126959 h 355754"/>
                <a:gd name="connsiteX1" fmla="*/ 355754 w 355754"/>
                <a:gd name="connsiteY1" fmla="*/ 0 h 355754"/>
                <a:gd name="connsiteX2" fmla="*/ 0 w 355754"/>
                <a:gd name="connsiteY2" fmla="*/ 355754 h 355754"/>
                <a:gd name="connsiteX3" fmla="*/ 21305 w 355754"/>
                <a:gd name="connsiteY3" fmla="*/ 276242 h 355754"/>
                <a:gd name="connsiteX4" fmla="*/ 58373 w 355754"/>
                <a:gd name="connsiteY4" fmla="*/ 201612 h 355754"/>
                <a:gd name="connsiteX5" fmla="*/ 66896 w 355754"/>
                <a:gd name="connsiteY5" fmla="*/ 192630 h 355754"/>
                <a:gd name="connsiteX6" fmla="*/ 73362 w 355754"/>
                <a:gd name="connsiteY6" fmla="*/ 182081 h 355754"/>
                <a:gd name="connsiteX7" fmla="*/ 135854 w 355754"/>
                <a:gd name="connsiteY7" fmla="*/ 126959 h 35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4">
                  <a:moveTo>
                    <a:pt x="135854" y="126959"/>
                  </a:moveTo>
                  <a:lnTo>
                    <a:pt x="355754" y="0"/>
                  </a:lnTo>
                  <a:lnTo>
                    <a:pt x="0" y="355754"/>
                  </a:lnTo>
                  <a:lnTo>
                    <a:pt x="21305" y="276242"/>
                  </a:lnTo>
                  <a:cubicBezTo>
                    <a:pt x="28804" y="248256"/>
                    <a:pt x="41619" y="223114"/>
                    <a:pt x="58373" y="201612"/>
                  </a:cubicBezTo>
                  <a:lnTo>
                    <a:pt x="66896" y="192630"/>
                  </a:lnTo>
                  <a:lnTo>
                    <a:pt x="73362" y="182081"/>
                  </a:lnTo>
                  <a:cubicBezTo>
                    <a:pt x="89794" y="160333"/>
                    <a:pt x="110762" y="141446"/>
                    <a:pt x="135854" y="12695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23"/>
            <p:cNvSpPr/>
            <p:nvPr/>
          </p:nvSpPr>
          <p:spPr>
            <a:xfrm rot="1800000">
              <a:off x="2491416" y="3153439"/>
              <a:ext cx="369330" cy="53531"/>
            </a:xfrm>
            <a:custGeom>
              <a:avLst/>
              <a:gdLst>
                <a:gd name="connsiteX0" fmla="*/ 0 w 503116"/>
                <a:gd name="connsiteY0" fmla="*/ 72922 h 72922"/>
                <a:gd name="connsiteX1" fmla="*/ 71289 w 503116"/>
                <a:gd name="connsiteY1" fmla="*/ 31763 h 72922"/>
                <a:gd name="connsiteX2" fmla="*/ 150271 w 503116"/>
                <a:gd name="connsiteY2" fmla="*/ 5205 h 72922"/>
                <a:gd name="connsiteX3" fmla="*/ 162638 w 503116"/>
                <a:gd name="connsiteY3" fmla="*/ 4879 h 72922"/>
                <a:gd name="connsiteX4" fmla="*/ 174680 w 503116"/>
                <a:gd name="connsiteY4" fmla="*/ 1990 h 72922"/>
                <a:gd name="connsiteX5" fmla="*/ 257845 w 503116"/>
                <a:gd name="connsiteY5" fmla="*/ 7202 h 72922"/>
                <a:gd name="connsiteX6" fmla="*/ 503116 w 503116"/>
                <a:gd name="connsiteY6" fmla="*/ 72922 h 72922"/>
                <a:gd name="connsiteX7" fmla="*/ 0 w 503116"/>
                <a:gd name="connsiteY7" fmla="*/ 72922 h 7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6" h="72922">
                  <a:moveTo>
                    <a:pt x="0" y="72922"/>
                  </a:moveTo>
                  <a:lnTo>
                    <a:pt x="71289" y="31763"/>
                  </a:lnTo>
                  <a:cubicBezTo>
                    <a:pt x="96380" y="17277"/>
                    <a:pt x="123221" y="8562"/>
                    <a:pt x="150271" y="5205"/>
                  </a:cubicBezTo>
                  <a:lnTo>
                    <a:pt x="162638" y="4879"/>
                  </a:lnTo>
                  <a:lnTo>
                    <a:pt x="174680" y="1990"/>
                  </a:lnTo>
                  <a:cubicBezTo>
                    <a:pt x="201679" y="-1769"/>
                    <a:pt x="229859" y="-297"/>
                    <a:pt x="257845" y="7202"/>
                  </a:cubicBezTo>
                  <a:lnTo>
                    <a:pt x="503116" y="72922"/>
                  </a:lnTo>
                  <a:lnTo>
                    <a:pt x="0" y="729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24"/>
            <p:cNvSpPr/>
            <p:nvPr/>
          </p:nvSpPr>
          <p:spPr>
            <a:xfrm rot="1800000">
              <a:off x="1598331" y="3158846"/>
              <a:ext cx="95590" cy="356743"/>
            </a:xfrm>
            <a:custGeom>
              <a:avLst/>
              <a:gdLst>
                <a:gd name="connsiteX0" fmla="*/ 130216 w 130216"/>
                <a:gd name="connsiteY0" fmla="*/ 0 h 485970"/>
                <a:gd name="connsiteX1" fmla="*/ 0 w 130216"/>
                <a:gd name="connsiteY1" fmla="*/ 485970 h 485970"/>
                <a:gd name="connsiteX2" fmla="*/ 0 w 130216"/>
                <a:gd name="connsiteY2" fmla="*/ 232051 h 485970"/>
                <a:gd name="connsiteX3" fmla="*/ 16490 w 130216"/>
                <a:gd name="connsiteY3" fmla="*/ 150371 h 485970"/>
                <a:gd name="connsiteX4" fmla="*/ 23514 w 130216"/>
                <a:gd name="connsiteY4" fmla="*/ 139953 h 485970"/>
                <a:gd name="connsiteX5" fmla="*/ 25912 w 130216"/>
                <a:gd name="connsiteY5" fmla="*/ 127624 h 485970"/>
                <a:gd name="connsiteX6" fmla="*/ 72009 w 130216"/>
                <a:gd name="connsiteY6" fmla="*/ 58207 h 485970"/>
                <a:gd name="connsiteX7" fmla="*/ 130216 w 130216"/>
                <a:gd name="connsiteY7" fmla="*/ 0 h 48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6" h="485970">
                  <a:moveTo>
                    <a:pt x="130216" y="0"/>
                  </a:moveTo>
                  <a:lnTo>
                    <a:pt x="0" y="485970"/>
                  </a:lnTo>
                  <a:lnTo>
                    <a:pt x="0" y="232051"/>
                  </a:lnTo>
                  <a:cubicBezTo>
                    <a:pt x="0" y="203077"/>
                    <a:pt x="5872" y="175475"/>
                    <a:pt x="16490" y="150371"/>
                  </a:cubicBezTo>
                  <a:lnTo>
                    <a:pt x="23514" y="139953"/>
                  </a:lnTo>
                  <a:lnTo>
                    <a:pt x="25912" y="127624"/>
                  </a:lnTo>
                  <a:cubicBezTo>
                    <a:pt x="36156" y="102363"/>
                    <a:pt x="51521" y="78694"/>
                    <a:pt x="72009" y="58207"/>
                  </a:cubicBezTo>
                  <a:lnTo>
                    <a:pt x="13021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25"/>
            <p:cNvSpPr/>
            <p:nvPr/>
          </p:nvSpPr>
          <p:spPr>
            <a:xfrm rot="1800000">
              <a:off x="2774829" y="3378500"/>
              <a:ext cx="356741" cy="95588"/>
            </a:xfrm>
            <a:custGeom>
              <a:avLst/>
              <a:gdLst>
                <a:gd name="connsiteX0" fmla="*/ 0 w 485967"/>
                <a:gd name="connsiteY0" fmla="*/ 0 h 130214"/>
                <a:gd name="connsiteX1" fmla="*/ 253916 w 485967"/>
                <a:gd name="connsiteY1" fmla="*/ 0 h 130214"/>
                <a:gd name="connsiteX2" fmla="*/ 335596 w 485967"/>
                <a:gd name="connsiteY2" fmla="*/ 16490 h 130214"/>
                <a:gd name="connsiteX3" fmla="*/ 346468 w 485967"/>
                <a:gd name="connsiteY3" fmla="*/ 22393 h 130214"/>
                <a:gd name="connsiteX4" fmla="*/ 358342 w 485967"/>
                <a:gd name="connsiteY4" fmla="*/ 25910 h 130214"/>
                <a:gd name="connsiteX5" fmla="*/ 427760 w 485967"/>
                <a:gd name="connsiteY5" fmla="*/ 72007 h 130214"/>
                <a:gd name="connsiteX6" fmla="*/ 485967 w 485967"/>
                <a:gd name="connsiteY6" fmla="*/ 130214 h 130214"/>
                <a:gd name="connsiteX7" fmla="*/ 0 w 485967"/>
                <a:gd name="connsiteY7" fmla="*/ 0 h 1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7" h="130214">
                  <a:moveTo>
                    <a:pt x="0" y="0"/>
                  </a:moveTo>
                  <a:lnTo>
                    <a:pt x="253916" y="0"/>
                  </a:lnTo>
                  <a:cubicBezTo>
                    <a:pt x="282889" y="0"/>
                    <a:pt x="310491" y="5872"/>
                    <a:pt x="335596" y="16490"/>
                  </a:cubicBezTo>
                  <a:lnTo>
                    <a:pt x="346468" y="22393"/>
                  </a:lnTo>
                  <a:lnTo>
                    <a:pt x="358342" y="25910"/>
                  </a:lnTo>
                  <a:cubicBezTo>
                    <a:pt x="383602" y="36154"/>
                    <a:pt x="407272" y="51519"/>
                    <a:pt x="427760" y="72007"/>
                  </a:cubicBezTo>
                  <a:lnTo>
                    <a:pt x="485967" y="1302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26"/>
            <p:cNvSpPr/>
            <p:nvPr/>
          </p:nvSpPr>
          <p:spPr>
            <a:xfrm rot="1800000">
              <a:off x="1373273" y="3429670"/>
              <a:ext cx="53530" cy="369328"/>
            </a:xfrm>
            <a:custGeom>
              <a:avLst/>
              <a:gdLst>
                <a:gd name="connsiteX0" fmla="*/ 72921 w 72921"/>
                <a:gd name="connsiteY0" fmla="*/ 0 h 503113"/>
                <a:gd name="connsiteX1" fmla="*/ 72921 w 72921"/>
                <a:gd name="connsiteY1" fmla="*/ 503113 h 503113"/>
                <a:gd name="connsiteX2" fmla="*/ 31763 w 72921"/>
                <a:gd name="connsiteY2" fmla="*/ 431824 h 503113"/>
                <a:gd name="connsiteX3" fmla="*/ 5204 w 72921"/>
                <a:gd name="connsiteY3" fmla="*/ 352841 h 503113"/>
                <a:gd name="connsiteX4" fmla="*/ 6078 w 72921"/>
                <a:gd name="connsiteY4" fmla="*/ 340309 h 503113"/>
                <a:gd name="connsiteX5" fmla="*/ 1990 w 72921"/>
                <a:gd name="connsiteY5" fmla="*/ 328432 h 503113"/>
                <a:gd name="connsiteX6" fmla="*/ 7202 w 72921"/>
                <a:gd name="connsiteY6" fmla="*/ 245266 h 503113"/>
                <a:gd name="connsiteX7" fmla="*/ 72921 w 72921"/>
                <a:gd name="connsiteY7" fmla="*/ 0 h 5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3">
                  <a:moveTo>
                    <a:pt x="72921" y="0"/>
                  </a:moveTo>
                  <a:lnTo>
                    <a:pt x="72921" y="503113"/>
                  </a:lnTo>
                  <a:lnTo>
                    <a:pt x="31763" y="431824"/>
                  </a:lnTo>
                  <a:cubicBezTo>
                    <a:pt x="17276" y="406732"/>
                    <a:pt x="8560" y="379892"/>
                    <a:pt x="5204" y="352841"/>
                  </a:cubicBezTo>
                  <a:lnTo>
                    <a:pt x="6078" y="340309"/>
                  </a:lnTo>
                  <a:lnTo>
                    <a:pt x="1990" y="328432"/>
                  </a:lnTo>
                  <a:cubicBezTo>
                    <a:pt x="-1769" y="301433"/>
                    <a:pt x="-297" y="273253"/>
                    <a:pt x="7202" y="245266"/>
                  </a:cubicBezTo>
                  <a:lnTo>
                    <a:pt x="7292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27"/>
            <p:cNvSpPr/>
            <p:nvPr/>
          </p:nvSpPr>
          <p:spPr>
            <a:xfrm rot="1800000">
              <a:off x="3000994" y="3604663"/>
              <a:ext cx="261152" cy="261152"/>
            </a:xfrm>
            <a:custGeom>
              <a:avLst/>
              <a:gdLst>
                <a:gd name="connsiteX0" fmla="*/ 0 w 355751"/>
                <a:gd name="connsiteY0" fmla="*/ 0 h 355751"/>
                <a:gd name="connsiteX1" fmla="*/ 79510 w 355751"/>
                <a:gd name="connsiteY1" fmla="*/ 21305 h 355751"/>
                <a:gd name="connsiteX2" fmla="*/ 154139 w 355751"/>
                <a:gd name="connsiteY2" fmla="*/ 58375 h 355751"/>
                <a:gd name="connsiteX3" fmla="*/ 163120 w 355751"/>
                <a:gd name="connsiteY3" fmla="*/ 66895 h 355751"/>
                <a:gd name="connsiteX4" fmla="*/ 173672 w 355751"/>
                <a:gd name="connsiteY4" fmla="*/ 73362 h 355751"/>
                <a:gd name="connsiteX5" fmla="*/ 228793 w 355751"/>
                <a:gd name="connsiteY5" fmla="*/ 135855 h 355751"/>
                <a:gd name="connsiteX6" fmla="*/ 355751 w 355751"/>
                <a:gd name="connsiteY6" fmla="*/ 355751 h 355751"/>
                <a:gd name="connsiteX7" fmla="*/ 0 w 355751"/>
                <a:gd name="connsiteY7" fmla="*/ 0 h 35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1" h="355751">
                  <a:moveTo>
                    <a:pt x="0" y="0"/>
                  </a:moveTo>
                  <a:lnTo>
                    <a:pt x="79510" y="21305"/>
                  </a:lnTo>
                  <a:cubicBezTo>
                    <a:pt x="107497" y="28803"/>
                    <a:pt x="132638" y="41620"/>
                    <a:pt x="154139" y="58375"/>
                  </a:cubicBezTo>
                  <a:lnTo>
                    <a:pt x="163120" y="66895"/>
                  </a:lnTo>
                  <a:lnTo>
                    <a:pt x="173672" y="73362"/>
                  </a:lnTo>
                  <a:cubicBezTo>
                    <a:pt x="195421" y="89794"/>
                    <a:pt x="214306" y="110763"/>
                    <a:pt x="228793" y="135855"/>
                  </a:cubicBezTo>
                  <a:lnTo>
                    <a:pt x="355751" y="355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任意多边形 28"/>
            <p:cNvSpPr/>
            <p:nvPr/>
          </p:nvSpPr>
          <p:spPr>
            <a:xfrm rot="1800000">
              <a:off x="1238553" y="3812383"/>
              <a:ext cx="184664" cy="319848"/>
            </a:xfrm>
            <a:custGeom>
              <a:avLst/>
              <a:gdLst>
                <a:gd name="connsiteX0" fmla="*/ 0 w 251556"/>
                <a:gd name="connsiteY0" fmla="*/ 0 h 435708"/>
                <a:gd name="connsiteX1" fmla="*/ 251556 w 251556"/>
                <a:gd name="connsiteY1" fmla="*/ 435708 h 435708"/>
                <a:gd name="connsiteX2" fmla="*/ 72008 w 251556"/>
                <a:gd name="connsiteY2" fmla="*/ 256160 h 435708"/>
                <a:gd name="connsiteX3" fmla="*/ 25912 w 251556"/>
                <a:gd name="connsiteY3" fmla="*/ 186743 h 435708"/>
                <a:gd name="connsiteX4" fmla="*/ 22396 w 251556"/>
                <a:gd name="connsiteY4" fmla="*/ 174876 h 435708"/>
                <a:gd name="connsiteX5" fmla="*/ 16490 w 251556"/>
                <a:gd name="connsiteY5" fmla="*/ 163997 h 435708"/>
                <a:gd name="connsiteX6" fmla="*/ 0 w 251556"/>
                <a:gd name="connsiteY6" fmla="*/ 82316 h 435708"/>
                <a:gd name="connsiteX7" fmla="*/ 0 w 251556"/>
                <a:gd name="connsiteY7" fmla="*/ 0 h 43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6" h="435708">
                  <a:moveTo>
                    <a:pt x="0" y="0"/>
                  </a:moveTo>
                  <a:lnTo>
                    <a:pt x="251556" y="435708"/>
                  </a:lnTo>
                  <a:lnTo>
                    <a:pt x="72008" y="256160"/>
                  </a:lnTo>
                  <a:cubicBezTo>
                    <a:pt x="51521" y="235673"/>
                    <a:pt x="36157" y="212003"/>
                    <a:pt x="25912" y="186743"/>
                  </a:cubicBezTo>
                  <a:lnTo>
                    <a:pt x="22396" y="174876"/>
                  </a:lnTo>
                  <a:lnTo>
                    <a:pt x="16490" y="163997"/>
                  </a:lnTo>
                  <a:cubicBezTo>
                    <a:pt x="5871" y="138891"/>
                    <a:pt x="0" y="111290"/>
                    <a:pt x="0" y="82316"/>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任意多边形 29"/>
            <p:cNvSpPr/>
            <p:nvPr/>
          </p:nvSpPr>
          <p:spPr>
            <a:xfrm rot="1800000">
              <a:off x="3087031" y="3952744"/>
              <a:ext cx="184666" cy="319851"/>
            </a:xfrm>
            <a:custGeom>
              <a:avLst/>
              <a:gdLst>
                <a:gd name="connsiteX0" fmla="*/ 0 w 251559"/>
                <a:gd name="connsiteY0" fmla="*/ 0 h 435713"/>
                <a:gd name="connsiteX1" fmla="*/ 179550 w 251559"/>
                <a:gd name="connsiteY1" fmla="*/ 179551 h 435713"/>
                <a:gd name="connsiteX2" fmla="*/ 225646 w 251559"/>
                <a:gd name="connsiteY2" fmla="*/ 248968 h 435713"/>
                <a:gd name="connsiteX3" fmla="*/ 229163 w 251559"/>
                <a:gd name="connsiteY3" fmla="*/ 260838 h 435713"/>
                <a:gd name="connsiteX4" fmla="*/ 235068 w 251559"/>
                <a:gd name="connsiteY4" fmla="*/ 271715 h 435713"/>
                <a:gd name="connsiteX5" fmla="*/ 251559 w 251559"/>
                <a:gd name="connsiteY5" fmla="*/ 353396 h 435713"/>
                <a:gd name="connsiteX6" fmla="*/ 251559 w 251559"/>
                <a:gd name="connsiteY6" fmla="*/ 435713 h 435713"/>
                <a:gd name="connsiteX7" fmla="*/ 0 w 251559"/>
                <a:gd name="connsiteY7" fmla="*/ 0 h 43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9" h="435713">
                  <a:moveTo>
                    <a:pt x="0" y="0"/>
                  </a:moveTo>
                  <a:lnTo>
                    <a:pt x="179550" y="179551"/>
                  </a:lnTo>
                  <a:cubicBezTo>
                    <a:pt x="200037" y="200038"/>
                    <a:pt x="215403" y="223708"/>
                    <a:pt x="225646" y="248968"/>
                  </a:cubicBezTo>
                  <a:lnTo>
                    <a:pt x="229163" y="260838"/>
                  </a:lnTo>
                  <a:lnTo>
                    <a:pt x="235068" y="271715"/>
                  </a:lnTo>
                  <a:cubicBezTo>
                    <a:pt x="245687" y="296821"/>
                    <a:pt x="251558" y="324422"/>
                    <a:pt x="251559" y="353396"/>
                  </a:cubicBezTo>
                  <a:lnTo>
                    <a:pt x="251559" y="43571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任意多边形 30"/>
            <p:cNvSpPr/>
            <p:nvPr/>
          </p:nvSpPr>
          <p:spPr>
            <a:xfrm rot="1800000">
              <a:off x="1248101" y="4204764"/>
              <a:ext cx="261154" cy="261153"/>
            </a:xfrm>
            <a:custGeom>
              <a:avLst/>
              <a:gdLst>
                <a:gd name="connsiteX0" fmla="*/ 0 w 355754"/>
                <a:gd name="connsiteY0" fmla="*/ 0 h 355753"/>
                <a:gd name="connsiteX1" fmla="*/ 355754 w 355754"/>
                <a:gd name="connsiteY1" fmla="*/ 355753 h 355753"/>
                <a:gd name="connsiteX2" fmla="*/ 276243 w 355754"/>
                <a:gd name="connsiteY2" fmla="*/ 334449 h 355753"/>
                <a:gd name="connsiteX3" fmla="*/ 201613 w 355754"/>
                <a:gd name="connsiteY3" fmla="*/ 297380 h 355753"/>
                <a:gd name="connsiteX4" fmla="*/ 192635 w 355754"/>
                <a:gd name="connsiteY4" fmla="*/ 288861 h 355753"/>
                <a:gd name="connsiteX5" fmla="*/ 182082 w 355754"/>
                <a:gd name="connsiteY5" fmla="*/ 282392 h 355753"/>
                <a:gd name="connsiteX6" fmla="*/ 126960 w 355754"/>
                <a:gd name="connsiteY6" fmla="*/ 219900 h 355753"/>
                <a:gd name="connsiteX7" fmla="*/ 0 w 355754"/>
                <a:gd name="connsiteY7" fmla="*/ 0 h 35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3">
                  <a:moveTo>
                    <a:pt x="0" y="0"/>
                  </a:moveTo>
                  <a:lnTo>
                    <a:pt x="355754" y="355753"/>
                  </a:lnTo>
                  <a:lnTo>
                    <a:pt x="276243" y="334449"/>
                  </a:lnTo>
                  <a:cubicBezTo>
                    <a:pt x="248257" y="326951"/>
                    <a:pt x="223115" y="314134"/>
                    <a:pt x="201613" y="297380"/>
                  </a:cubicBezTo>
                  <a:lnTo>
                    <a:pt x="192635" y="288861"/>
                  </a:lnTo>
                  <a:lnTo>
                    <a:pt x="182082" y="282392"/>
                  </a:lnTo>
                  <a:cubicBezTo>
                    <a:pt x="160333" y="265959"/>
                    <a:pt x="141447" y="244992"/>
                    <a:pt x="126960" y="21990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31"/>
            <p:cNvSpPr/>
            <p:nvPr/>
          </p:nvSpPr>
          <p:spPr>
            <a:xfrm rot="1800000">
              <a:off x="3083445" y="4285973"/>
              <a:ext cx="53530" cy="369329"/>
            </a:xfrm>
            <a:custGeom>
              <a:avLst/>
              <a:gdLst>
                <a:gd name="connsiteX0" fmla="*/ 1 w 72921"/>
                <a:gd name="connsiteY0" fmla="*/ 0 h 503114"/>
                <a:gd name="connsiteX1" fmla="*/ 41158 w 72921"/>
                <a:gd name="connsiteY1" fmla="*/ 71288 h 503114"/>
                <a:gd name="connsiteX2" fmla="*/ 67718 w 72921"/>
                <a:gd name="connsiteY2" fmla="*/ 150271 h 503114"/>
                <a:gd name="connsiteX3" fmla="*/ 68043 w 72921"/>
                <a:gd name="connsiteY3" fmla="*/ 162645 h 503114"/>
                <a:gd name="connsiteX4" fmla="*/ 70931 w 72921"/>
                <a:gd name="connsiteY4" fmla="*/ 174679 h 503114"/>
                <a:gd name="connsiteX5" fmla="*/ 65720 w 72921"/>
                <a:gd name="connsiteY5" fmla="*/ 257845 h 503114"/>
                <a:gd name="connsiteX6" fmla="*/ 0 w 72921"/>
                <a:gd name="connsiteY6" fmla="*/ 503114 h 503114"/>
                <a:gd name="connsiteX7" fmla="*/ 1 w 72921"/>
                <a:gd name="connsiteY7" fmla="*/ 0 h 50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4">
                  <a:moveTo>
                    <a:pt x="1" y="0"/>
                  </a:moveTo>
                  <a:lnTo>
                    <a:pt x="41158" y="71288"/>
                  </a:lnTo>
                  <a:cubicBezTo>
                    <a:pt x="55645" y="96380"/>
                    <a:pt x="64362" y="123220"/>
                    <a:pt x="67718" y="150271"/>
                  </a:cubicBezTo>
                  <a:lnTo>
                    <a:pt x="68043" y="162645"/>
                  </a:lnTo>
                  <a:lnTo>
                    <a:pt x="70931" y="174679"/>
                  </a:lnTo>
                  <a:cubicBezTo>
                    <a:pt x="74690" y="201678"/>
                    <a:pt x="73218" y="229859"/>
                    <a:pt x="65720" y="257845"/>
                  </a:cubicBezTo>
                  <a:lnTo>
                    <a:pt x="0" y="503114"/>
                  </a:lnTo>
                  <a:lnTo>
                    <a:pt x="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32"/>
            <p:cNvSpPr/>
            <p:nvPr/>
          </p:nvSpPr>
          <p:spPr>
            <a:xfrm rot="1800000">
              <a:off x="1378679" y="4596491"/>
              <a:ext cx="356743" cy="95590"/>
            </a:xfrm>
            <a:custGeom>
              <a:avLst/>
              <a:gdLst>
                <a:gd name="connsiteX0" fmla="*/ 0 w 485969"/>
                <a:gd name="connsiteY0" fmla="*/ 0 h 130216"/>
                <a:gd name="connsiteX1" fmla="*/ 485969 w 485969"/>
                <a:gd name="connsiteY1" fmla="*/ 130216 h 130216"/>
                <a:gd name="connsiteX2" fmla="*/ 232051 w 485969"/>
                <a:gd name="connsiteY2" fmla="*/ 130216 h 130216"/>
                <a:gd name="connsiteX3" fmla="*/ 150371 w 485969"/>
                <a:gd name="connsiteY3" fmla="*/ 113726 h 130216"/>
                <a:gd name="connsiteX4" fmla="*/ 139491 w 485969"/>
                <a:gd name="connsiteY4" fmla="*/ 107820 h 130216"/>
                <a:gd name="connsiteX5" fmla="*/ 127625 w 485969"/>
                <a:gd name="connsiteY5" fmla="*/ 104304 h 130216"/>
                <a:gd name="connsiteX6" fmla="*/ 58207 w 485969"/>
                <a:gd name="connsiteY6" fmla="*/ 58208 h 130216"/>
                <a:gd name="connsiteX7" fmla="*/ 0 w 485969"/>
                <a:gd name="connsiteY7" fmla="*/ 0 h 13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9" h="130216">
                  <a:moveTo>
                    <a:pt x="0" y="0"/>
                  </a:moveTo>
                  <a:lnTo>
                    <a:pt x="485969" y="130216"/>
                  </a:lnTo>
                  <a:lnTo>
                    <a:pt x="232051" y="130216"/>
                  </a:lnTo>
                  <a:cubicBezTo>
                    <a:pt x="203077" y="130217"/>
                    <a:pt x="175476" y="124345"/>
                    <a:pt x="150371" y="113726"/>
                  </a:cubicBezTo>
                  <a:lnTo>
                    <a:pt x="139491" y="107820"/>
                  </a:lnTo>
                  <a:lnTo>
                    <a:pt x="127625" y="104304"/>
                  </a:lnTo>
                  <a:cubicBezTo>
                    <a:pt x="102364" y="94060"/>
                    <a:pt x="78695" y="78696"/>
                    <a:pt x="58207" y="58208"/>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33"/>
            <p:cNvSpPr/>
            <p:nvPr/>
          </p:nvSpPr>
          <p:spPr>
            <a:xfrm rot="1800000">
              <a:off x="2816325" y="4554994"/>
              <a:ext cx="95588" cy="356741"/>
            </a:xfrm>
            <a:custGeom>
              <a:avLst/>
              <a:gdLst>
                <a:gd name="connsiteX0" fmla="*/ 130214 w 130214"/>
                <a:gd name="connsiteY0" fmla="*/ 0 h 485967"/>
                <a:gd name="connsiteX1" fmla="*/ 130214 w 130214"/>
                <a:gd name="connsiteY1" fmla="*/ 253917 h 485967"/>
                <a:gd name="connsiteX2" fmla="*/ 113724 w 130214"/>
                <a:gd name="connsiteY2" fmla="*/ 335598 h 485967"/>
                <a:gd name="connsiteX3" fmla="*/ 107819 w 130214"/>
                <a:gd name="connsiteY3" fmla="*/ 346478 h 485967"/>
                <a:gd name="connsiteX4" fmla="*/ 104303 w 130214"/>
                <a:gd name="connsiteY4" fmla="*/ 358343 h 485967"/>
                <a:gd name="connsiteX5" fmla="*/ 58206 w 130214"/>
                <a:gd name="connsiteY5" fmla="*/ 427761 h 485967"/>
                <a:gd name="connsiteX6" fmla="*/ 0 w 130214"/>
                <a:gd name="connsiteY6" fmla="*/ 485967 h 485967"/>
                <a:gd name="connsiteX7" fmla="*/ 130214 w 130214"/>
                <a:gd name="connsiteY7" fmla="*/ 0 h 48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4" h="485967">
                  <a:moveTo>
                    <a:pt x="130214" y="0"/>
                  </a:moveTo>
                  <a:lnTo>
                    <a:pt x="130214" y="253917"/>
                  </a:lnTo>
                  <a:cubicBezTo>
                    <a:pt x="130215" y="282891"/>
                    <a:pt x="124343" y="310492"/>
                    <a:pt x="113724" y="335598"/>
                  </a:cubicBezTo>
                  <a:lnTo>
                    <a:pt x="107819" y="346478"/>
                  </a:lnTo>
                  <a:lnTo>
                    <a:pt x="104303" y="358343"/>
                  </a:lnTo>
                  <a:cubicBezTo>
                    <a:pt x="94058" y="383604"/>
                    <a:pt x="78694" y="407273"/>
                    <a:pt x="58206" y="427761"/>
                  </a:cubicBezTo>
                  <a:lnTo>
                    <a:pt x="0" y="485967"/>
                  </a:lnTo>
                  <a:lnTo>
                    <a:pt x="1302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任意多边形 34"/>
            <p:cNvSpPr/>
            <p:nvPr/>
          </p:nvSpPr>
          <p:spPr>
            <a:xfrm rot="1800000">
              <a:off x="1649502" y="4863612"/>
              <a:ext cx="369328" cy="53530"/>
            </a:xfrm>
            <a:custGeom>
              <a:avLst/>
              <a:gdLst>
                <a:gd name="connsiteX0" fmla="*/ 0 w 503113"/>
                <a:gd name="connsiteY0" fmla="*/ 0 h 72921"/>
                <a:gd name="connsiteX1" fmla="*/ 503113 w 503113"/>
                <a:gd name="connsiteY1" fmla="*/ 1 h 72921"/>
                <a:gd name="connsiteX2" fmla="*/ 431825 w 503113"/>
                <a:gd name="connsiteY2" fmla="*/ 41158 h 72921"/>
                <a:gd name="connsiteX3" fmla="*/ 352842 w 503113"/>
                <a:gd name="connsiteY3" fmla="*/ 67718 h 72921"/>
                <a:gd name="connsiteX4" fmla="*/ 340468 w 503113"/>
                <a:gd name="connsiteY4" fmla="*/ 68043 h 72921"/>
                <a:gd name="connsiteX5" fmla="*/ 328434 w 503113"/>
                <a:gd name="connsiteY5" fmla="*/ 70931 h 72921"/>
                <a:gd name="connsiteX6" fmla="*/ 245268 w 503113"/>
                <a:gd name="connsiteY6" fmla="*/ 65720 h 72921"/>
                <a:gd name="connsiteX7" fmla="*/ 0 w 503113"/>
                <a:gd name="connsiteY7" fmla="*/ 0 h 72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3" h="72921">
                  <a:moveTo>
                    <a:pt x="0" y="0"/>
                  </a:moveTo>
                  <a:lnTo>
                    <a:pt x="503113" y="1"/>
                  </a:lnTo>
                  <a:lnTo>
                    <a:pt x="431825" y="41158"/>
                  </a:lnTo>
                  <a:cubicBezTo>
                    <a:pt x="406733" y="55645"/>
                    <a:pt x="379893" y="64362"/>
                    <a:pt x="352842" y="67718"/>
                  </a:cubicBezTo>
                  <a:lnTo>
                    <a:pt x="340468" y="68043"/>
                  </a:lnTo>
                  <a:lnTo>
                    <a:pt x="328434" y="70931"/>
                  </a:lnTo>
                  <a:cubicBezTo>
                    <a:pt x="301436" y="74689"/>
                    <a:pt x="273255" y="73218"/>
                    <a:pt x="245268" y="6572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35"/>
            <p:cNvSpPr/>
            <p:nvPr/>
          </p:nvSpPr>
          <p:spPr>
            <a:xfrm rot="1800000">
              <a:off x="2424591" y="4781160"/>
              <a:ext cx="261154" cy="261155"/>
            </a:xfrm>
            <a:custGeom>
              <a:avLst/>
              <a:gdLst>
                <a:gd name="connsiteX0" fmla="*/ 355755 w 355755"/>
                <a:gd name="connsiteY0" fmla="*/ 0 h 355755"/>
                <a:gd name="connsiteX1" fmla="*/ 334449 w 355755"/>
                <a:gd name="connsiteY1" fmla="*/ 79513 h 355755"/>
                <a:gd name="connsiteX2" fmla="*/ 297380 w 355755"/>
                <a:gd name="connsiteY2" fmla="*/ 154142 h 355755"/>
                <a:gd name="connsiteX3" fmla="*/ 288861 w 355755"/>
                <a:gd name="connsiteY3" fmla="*/ 163120 h 355755"/>
                <a:gd name="connsiteX4" fmla="*/ 282393 w 355755"/>
                <a:gd name="connsiteY4" fmla="*/ 173674 h 355755"/>
                <a:gd name="connsiteX5" fmla="*/ 219900 w 355755"/>
                <a:gd name="connsiteY5" fmla="*/ 228795 h 355755"/>
                <a:gd name="connsiteX6" fmla="*/ 0 w 355755"/>
                <a:gd name="connsiteY6" fmla="*/ 355755 h 355755"/>
                <a:gd name="connsiteX7" fmla="*/ 355755 w 355755"/>
                <a:gd name="connsiteY7" fmla="*/ 0 h 35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5" h="355755">
                  <a:moveTo>
                    <a:pt x="355755" y="0"/>
                  </a:moveTo>
                  <a:lnTo>
                    <a:pt x="334449" y="79513"/>
                  </a:lnTo>
                  <a:cubicBezTo>
                    <a:pt x="326951" y="107498"/>
                    <a:pt x="314134" y="132640"/>
                    <a:pt x="297380" y="154142"/>
                  </a:cubicBezTo>
                  <a:lnTo>
                    <a:pt x="288861" y="163120"/>
                  </a:lnTo>
                  <a:lnTo>
                    <a:pt x="282393" y="173674"/>
                  </a:lnTo>
                  <a:cubicBezTo>
                    <a:pt x="265961" y="195423"/>
                    <a:pt x="244992" y="214308"/>
                    <a:pt x="219900" y="228795"/>
                  </a:cubicBezTo>
                  <a:lnTo>
                    <a:pt x="0" y="355755"/>
                  </a:lnTo>
                  <a:lnTo>
                    <a:pt x="35575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任意多边形 36"/>
            <p:cNvSpPr/>
            <p:nvPr/>
          </p:nvSpPr>
          <p:spPr>
            <a:xfrm rot="1800000">
              <a:off x="2032207" y="4867190"/>
              <a:ext cx="319848" cy="184664"/>
            </a:xfrm>
            <a:custGeom>
              <a:avLst/>
              <a:gdLst>
                <a:gd name="connsiteX0" fmla="*/ 0 w 435709"/>
                <a:gd name="connsiteY0" fmla="*/ 251557 h 251557"/>
                <a:gd name="connsiteX1" fmla="*/ 435709 w 435709"/>
                <a:gd name="connsiteY1" fmla="*/ 0 h 251557"/>
                <a:gd name="connsiteX2" fmla="*/ 256161 w 435709"/>
                <a:gd name="connsiteY2" fmla="*/ 179548 h 251557"/>
                <a:gd name="connsiteX3" fmla="*/ 186744 w 435709"/>
                <a:gd name="connsiteY3" fmla="*/ 225644 h 251557"/>
                <a:gd name="connsiteX4" fmla="*/ 174877 w 435709"/>
                <a:gd name="connsiteY4" fmla="*/ 229160 h 251557"/>
                <a:gd name="connsiteX5" fmla="*/ 163998 w 435709"/>
                <a:gd name="connsiteY5" fmla="*/ 235066 h 251557"/>
                <a:gd name="connsiteX6" fmla="*/ 82318 w 435709"/>
                <a:gd name="connsiteY6" fmla="*/ 251557 h 251557"/>
                <a:gd name="connsiteX7" fmla="*/ 0 w 435709"/>
                <a:gd name="connsiteY7" fmla="*/ 251557 h 25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709" h="251557">
                  <a:moveTo>
                    <a:pt x="0" y="251557"/>
                  </a:moveTo>
                  <a:lnTo>
                    <a:pt x="435709" y="0"/>
                  </a:lnTo>
                  <a:lnTo>
                    <a:pt x="256161" y="179548"/>
                  </a:lnTo>
                  <a:cubicBezTo>
                    <a:pt x="235674" y="200035"/>
                    <a:pt x="212004" y="215400"/>
                    <a:pt x="186744" y="225644"/>
                  </a:cubicBezTo>
                  <a:lnTo>
                    <a:pt x="174877" y="229160"/>
                  </a:lnTo>
                  <a:lnTo>
                    <a:pt x="163998" y="235066"/>
                  </a:lnTo>
                  <a:cubicBezTo>
                    <a:pt x="138893" y="245685"/>
                    <a:pt x="111291" y="251556"/>
                    <a:pt x="82318" y="251557"/>
                  </a:cubicBezTo>
                  <a:lnTo>
                    <a:pt x="0" y="25155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8" name="组合 37"/>
          <p:cNvGrpSpPr/>
          <p:nvPr/>
        </p:nvGrpSpPr>
        <p:grpSpPr>
          <a:xfrm>
            <a:off x="8912282" y="2610805"/>
            <a:ext cx="2033144" cy="2033133"/>
            <a:chOff x="1238553" y="3018721"/>
            <a:chExt cx="2033144" cy="2033133"/>
          </a:xfrm>
          <a:gradFill>
            <a:gsLst>
              <a:gs pos="0">
                <a:srgbClr val="E30000"/>
              </a:gs>
              <a:gs pos="100000">
                <a:srgbClr val="760303"/>
              </a:gs>
            </a:gsLst>
            <a:lin ang="5400000" scaled="0"/>
          </a:gradFill>
        </p:grpSpPr>
        <p:sp>
          <p:nvSpPr>
            <p:cNvPr id="39" name="任意多边形 38"/>
            <p:cNvSpPr/>
            <p:nvPr/>
          </p:nvSpPr>
          <p:spPr>
            <a:xfrm rot="1800000">
              <a:off x="2158186" y="3018721"/>
              <a:ext cx="319847" cy="184664"/>
            </a:xfrm>
            <a:custGeom>
              <a:avLst/>
              <a:gdLst>
                <a:gd name="connsiteX0" fmla="*/ 212467 w 435708"/>
                <a:gd name="connsiteY0" fmla="*/ 45118 h 251556"/>
                <a:gd name="connsiteX1" fmla="*/ 248965 w 435708"/>
                <a:gd name="connsiteY1" fmla="*/ 25912 h 251556"/>
                <a:gd name="connsiteX2" fmla="*/ 260837 w 435708"/>
                <a:gd name="connsiteY2" fmla="*/ 22394 h 251556"/>
                <a:gd name="connsiteX3" fmla="*/ 271711 w 435708"/>
                <a:gd name="connsiteY3" fmla="*/ 16491 h 251556"/>
                <a:gd name="connsiteX4" fmla="*/ 353392 w 435708"/>
                <a:gd name="connsiteY4" fmla="*/ 0 h 251556"/>
                <a:gd name="connsiteX5" fmla="*/ 435708 w 435708"/>
                <a:gd name="connsiteY5" fmla="*/ 0 h 251556"/>
                <a:gd name="connsiteX6" fmla="*/ 0 w 435708"/>
                <a:gd name="connsiteY6" fmla="*/ 251556 h 251556"/>
                <a:gd name="connsiteX7" fmla="*/ 179548 w 435708"/>
                <a:gd name="connsiteY7" fmla="*/ 72008 h 251556"/>
                <a:gd name="connsiteX8" fmla="*/ 212467 w 435708"/>
                <a:gd name="connsiteY8" fmla="*/ 45118 h 25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708" h="251556">
                  <a:moveTo>
                    <a:pt x="212467" y="45118"/>
                  </a:moveTo>
                  <a:cubicBezTo>
                    <a:pt x="224103" y="37436"/>
                    <a:pt x="236335" y="31033"/>
                    <a:pt x="248965" y="25912"/>
                  </a:cubicBezTo>
                  <a:lnTo>
                    <a:pt x="260837" y="22394"/>
                  </a:lnTo>
                  <a:lnTo>
                    <a:pt x="271711" y="16491"/>
                  </a:lnTo>
                  <a:cubicBezTo>
                    <a:pt x="296816" y="5872"/>
                    <a:pt x="324418" y="0"/>
                    <a:pt x="353392" y="0"/>
                  </a:cubicBezTo>
                  <a:lnTo>
                    <a:pt x="435708" y="0"/>
                  </a:lnTo>
                  <a:lnTo>
                    <a:pt x="0" y="251556"/>
                  </a:lnTo>
                  <a:lnTo>
                    <a:pt x="179548" y="72008"/>
                  </a:lnTo>
                  <a:cubicBezTo>
                    <a:pt x="189792" y="61764"/>
                    <a:pt x="200831" y="52801"/>
                    <a:pt x="212467" y="4511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0" name="任意多边形 39"/>
            <p:cNvSpPr/>
            <p:nvPr/>
          </p:nvSpPr>
          <p:spPr>
            <a:xfrm rot="1800000">
              <a:off x="1824498" y="3028271"/>
              <a:ext cx="261154" cy="261154"/>
            </a:xfrm>
            <a:custGeom>
              <a:avLst/>
              <a:gdLst>
                <a:gd name="connsiteX0" fmla="*/ 135854 w 355754"/>
                <a:gd name="connsiteY0" fmla="*/ 126959 h 355754"/>
                <a:gd name="connsiteX1" fmla="*/ 355754 w 355754"/>
                <a:gd name="connsiteY1" fmla="*/ 0 h 355754"/>
                <a:gd name="connsiteX2" fmla="*/ 0 w 355754"/>
                <a:gd name="connsiteY2" fmla="*/ 355754 h 355754"/>
                <a:gd name="connsiteX3" fmla="*/ 21305 w 355754"/>
                <a:gd name="connsiteY3" fmla="*/ 276242 h 355754"/>
                <a:gd name="connsiteX4" fmla="*/ 58373 w 355754"/>
                <a:gd name="connsiteY4" fmla="*/ 201612 h 355754"/>
                <a:gd name="connsiteX5" fmla="*/ 66896 w 355754"/>
                <a:gd name="connsiteY5" fmla="*/ 192630 h 355754"/>
                <a:gd name="connsiteX6" fmla="*/ 73362 w 355754"/>
                <a:gd name="connsiteY6" fmla="*/ 182081 h 355754"/>
                <a:gd name="connsiteX7" fmla="*/ 135854 w 355754"/>
                <a:gd name="connsiteY7" fmla="*/ 126959 h 35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4">
                  <a:moveTo>
                    <a:pt x="135854" y="126959"/>
                  </a:moveTo>
                  <a:lnTo>
                    <a:pt x="355754" y="0"/>
                  </a:lnTo>
                  <a:lnTo>
                    <a:pt x="0" y="355754"/>
                  </a:lnTo>
                  <a:lnTo>
                    <a:pt x="21305" y="276242"/>
                  </a:lnTo>
                  <a:cubicBezTo>
                    <a:pt x="28804" y="248256"/>
                    <a:pt x="41619" y="223114"/>
                    <a:pt x="58373" y="201612"/>
                  </a:cubicBezTo>
                  <a:lnTo>
                    <a:pt x="66896" y="192630"/>
                  </a:lnTo>
                  <a:lnTo>
                    <a:pt x="73362" y="182081"/>
                  </a:lnTo>
                  <a:cubicBezTo>
                    <a:pt x="89794" y="160333"/>
                    <a:pt x="110762" y="141446"/>
                    <a:pt x="135854" y="12695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1" name="任意多边形 40"/>
            <p:cNvSpPr/>
            <p:nvPr/>
          </p:nvSpPr>
          <p:spPr>
            <a:xfrm rot="1800000">
              <a:off x="2491416" y="3153439"/>
              <a:ext cx="369330" cy="53531"/>
            </a:xfrm>
            <a:custGeom>
              <a:avLst/>
              <a:gdLst>
                <a:gd name="connsiteX0" fmla="*/ 0 w 503116"/>
                <a:gd name="connsiteY0" fmla="*/ 72922 h 72922"/>
                <a:gd name="connsiteX1" fmla="*/ 71289 w 503116"/>
                <a:gd name="connsiteY1" fmla="*/ 31763 h 72922"/>
                <a:gd name="connsiteX2" fmla="*/ 150271 w 503116"/>
                <a:gd name="connsiteY2" fmla="*/ 5205 h 72922"/>
                <a:gd name="connsiteX3" fmla="*/ 162638 w 503116"/>
                <a:gd name="connsiteY3" fmla="*/ 4879 h 72922"/>
                <a:gd name="connsiteX4" fmla="*/ 174680 w 503116"/>
                <a:gd name="connsiteY4" fmla="*/ 1990 h 72922"/>
                <a:gd name="connsiteX5" fmla="*/ 257845 w 503116"/>
                <a:gd name="connsiteY5" fmla="*/ 7202 h 72922"/>
                <a:gd name="connsiteX6" fmla="*/ 503116 w 503116"/>
                <a:gd name="connsiteY6" fmla="*/ 72922 h 72922"/>
                <a:gd name="connsiteX7" fmla="*/ 0 w 503116"/>
                <a:gd name="connsiteY7" fmla="*/ 72922 h 7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6" h="72922">
                  <a:moveTo>
                    <a:pt x="0" y="72922"/>
                  </a:moveTo>
                  <a:lnTo>
                    <a:pt x="71289" y="31763"/>
                  </a:lnTo>
                  <a:cubicBezTo>
                    <a:pt x="96380" y="17277"/>
                    <a:pt x="123221" y="8562"/>
                    <a:pt x="150271" y="5205"/>
                  </a:cubicBezTo>
                  <a:lnTo>
                    <a:pt x="162638" y="4879"/>
                  </a:lnTo>
                  <a:lnTo>
                    <a:pt x="174680" y="1990"/>
                  </a:lnTo>
                  <a:cubicBezTo>
                    <a:pt x="201679" y="-1769"/>
                    <a:pt x="229859" y="-297"/>
                    <a:pt x="257845" y="7202"/>
                  </a:cubicBezTo>
                  <a:lnTo>
                    <a:pt x="503116" y="72922"/>
                  </a:lnTo>
                  <a:lnTo>
                    <a:pt x="0" y="729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 name="任意多边形 41"/>
            <p:cNvSpPr/>
            <p:nvPr/>
          </p:nvSpPr>
          <p:spPr>
            <a:xfrm rot="1800000">
              <a:off x="1598331" y="3158846"/>
              <a:ext cx="95590" cy="356743"/>
            </a:xfrm>
            <a:custGeom>
              <a:avLst/>
              <a:gdLst>
                <a:gd name="connsiteX0" fmla="*/ 130216 w 130216"/>
                <a:gd name="connsiteY0" fmla="*/ 0 h 485970"/>
                <a:gd name="connsiteX1" fmla="*/ 0 w 130216"/>
                <a:gd name="connsiteY1" fmla="*/ 485970 h 485970"/>
                <a:gd name="connsiteX2" fmla="*/ 0 w 130216"/>
                <a:gd name="connsiteY2" fmla="*/ 232051 h 485970"/>
                <a:gd name="connsiteX3" fmla="*/ 16490 w 130216"/>
                <a:gd name="connsiteY3" fmla="*/ 150371 h 485970"/>
                <a:gd name="connsiteX4" fmla="*/ 23514 w 130216"/>
                <a:gd name="connsiteY4" fmla="*/ 139953 h 485970"/>
                <a:gd name="connsiteX5" fmla="*/ 25912 w 130216"/>
                <a:gd name="connsiteY5" fmla="*/ 127624 h 485970"/>
                <a:gd name="connsiteX6" fmla="*/ 72009 w 130216"/>
                <a:gd name="connsiteY6" fmla="*/ 58207 h 485970"/>
                <a:gd name="connsiteX7" fmla="*/ 130216 w 130216"/>
                <a:gd name="connsiteY7" fmla="*/ 0 h 48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6" h="485970">
                  <a:moveTo>
                    <a:pt x="130216" y="0"/>
                  </a:moveTo>
                  <a:lnTo>
                    <a:pt x="0" y="485970"/>
                  </a:lnTo>
                  <a:lnTo>
                    <a:pt x="0" y="232051"/>
                  </a:lnTo>
                  <a:cubicBezTo>
                    <a:pt x="0" y="203077"/>
                    <a:pt x="5872" y="175475"/>
                    <a:pt x="16490" y="150371"/>
                  </a:cubicBezTo>
                  <a:lnTo>
                    <a:pt x="23514" y="139953"/>
                  </a:lnTo>
                  <a:lnTo>
                    <a:pt x="25912" y="127624"/>
                  </a:lnTo>
                  <a:cubicBezTo>
                    <a:pt x="36156" y="102363"/>
                    <a:pt x="51521" y="78694"/>
                    <a:pt x="72009" y="58207"/>
                  </a:cubicBezTo>
                  <a:lnTo>
                    <a:pt x="13021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3" name="任意多边形 42"/>
            <p:cNvSpPr/>
            <p:nvPr/>
          </p:nvSpPr>
          <p:spPr>
            <a:xfrm rot="1800000">
              <a:off x="2774829" y="3378500"/>
              <a:ext cx="356741" cy="95588"/>
            </a:xfrm>
            <a:custGeom>
              <a:avLst/>
              <a:gdLst>
                <a:gd name="connsiteX0" fmla="*/ 0 w 485967"/>
                <a:gd name="connsiteY0" fmla="*/ 0 h 130214"/>
                <a:gd name="connsiteX1" fmla="*/ 253916 w 485967"/>
                <a:gd name="connsiteY1" fmla="*/ 0 h 130214"/>
                <a:gd name="connsiteX2" fmla="*/ 335596 w 485967"/>
                <a:gd name="connsiteY2" fmla="*/ 16490 h 130214"/>
                <a:gd name="connsiteX3" fmla="*/ 346468 w 485967"/>
                <a:gd name="connsiteY3" fmla="*/ 22393 h 130214"/>
                <a:gd name="connsiteX4" fmla="*/ 358342 w 485967"/>
                <a:gd name="connsiteY4" fmla="*/ 25910 h 130214"/>
                <a:gd name="connsiteX5" fmla="*/ 427760 w 485967"/>
                <a:gd name="connsiteY5" fmla="*/ 72007 h 130214"/>
                <a:gd name="connsiteX6" fmla="*/ 485967 w 485967"/>
                <a:gd name="connsiteY6" fmla="*/ 130214 h 130214"/>
                <a:gd name="connsiteX7" fmla="*/ 0 w 485967"/>
                <a:gd name="connsiteY7" fmla="*/ 0 h 1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7" h="130214">
                  <a:moveTo>
                    <a:pt x="0" y="0"/>
                  </a:moveTo>
                  <a:lnTo>
                    <a:pt x="253916" y="0"/>
                  </a:lnTo>
                  <a:cubicBezTo>
                    <a:pt x="282889" y="0"/>
                    <a:pt x="310491" y="5872"/>
                    <a:pt x="335596" y="16490"/>
                  </a:cubicBezTo>
                  <a:lnTo>
                    <a:pt x="346468" y="22393"/>
                  </a:lnTo>
                  <a:lnTo>
                    <a:pt x="358342" y="25910"/>
                  </a:lnTo>
                  <a:cubicBezTo>
                    <a:pt x="383602" y="36154"/>
                    <a:pt x="407272" y="51519"/>
                    <a:pt x="427760" y="72007"/>
                  </a:cubicBezTo>
                  <a:lnTo>
                    <a:pt x="485967" y="1302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4" name="任意多边形 43"/>
            <p:cNvSpPr/>
            <p:nvPr/>
          </p:nvSpPr>
          <p:spPr>
            <a:xfrm rot="1800000">
              <a:off x="1373273" y="3429670"/>
              <a:ext cx="53530" cy="369328"/>
            </a:xfrm>
            <a:custGeom>
              <a:avLst/>
              <a:gdLst>
                <a:gd name="connsiteX0" fmla="*/ 72921 w 72921"/>
                <a:gd name="connsiteY0" fmla="*/ 0 h 503113"/>
                <a:gd name="connsiteX1" fmla="*/ 72921 w 72921"/>
                <a:gd name="connsiteY1" fmla="*/ 503113 h 503113"/>
                <a:gd name="connsiteX2" fmla="*/ 31763 w 72921"/>
                <a:gd name="connsiteY2" fmla="*/ 431824 h 503113"/>
                <a:gd name="connsiteX3" fmla="*/ 5204 w 72921"/>
                <a:gd name="connsiteY3" fmla="*/ 352841 h 503113"/>
                <a:gd name="connsiteX4" fmla="*/ 6078 w 72921"/>
                <a:gd name="connsiteY4" fmla="*/ 340309 h 503113"/>
                <a:gd name="connsiteX5" fmla="*/ 1990 w 72921"/>
                <a:gd name="connsiteY5" fmla="*/ 328432 h 503113"/>
                <a:gd name="connsiteX6" fmla="*/ 7202 w 72921"/>
                <a:gd name="connsiteY6" fmla="*/ 245266 h 503113"/>
                <a:gd name="connsiteX7" fmla="*/ 72921 w 72921"/>
                <a:gd name="connsiteY7" fmla="*/ 0 h 5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3">
                  <a:moveTo>
                    <a:pt x="72921" y="0"/>
                  </a:moveTo>
                  <a:lnTo>
                    <a:pt x="72921" y="503113"/>
                  </a:lnTo>
                  <a:lnTo>
                    <a:pt x="31763" y="431824"/>
                  </a:lnTo>
                  <a:cubicBezTo>
                    <a:pt x="17276" y="406732"/>
                    <a:pt x="8560" y="379892"/>
                    <a:pt x="5204" y="352841"/>
                  </a:cubicBezTo>
                  <a:lnTo>
                    <a:pt x="6078" y="340309"/>
                  </a:lnTo>
                  <a:lnTo>
                    <a:pt x="1990" y="328432"/>
                  </a:lnTo>
                  <a:cubicBezTo>
                    <a:pt x="-1769" y="301433"/>
                    <a:pt x="-297" y="273253"/>
                    <a:pt x="7202" y="245266"/>
                  </a:cubicBezTo>
                  <a:lnTo>
                    <a:pt x="7292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任意多边形 44"/>
            <p:cNvSpPr/>
            <p:nvPr/>
          </p:nvSpPr>
          <p:spPr>
            <a:xfrm rot="1800000">
              <a:off x="3000994" y="3604663"/>
              <a:ext cx="261152" cy="261152"/>
            </a:xfrm>
            <a:custGeom>
              <a:avLst/>
              <a:gdLst>
                <a:gd name="connsiteX0" fmla="*/ 0 w 355751"/>
                <a:gd name="connsiteY0" fmla="*/ 0 h 355751"/>
                <a:gd name="connsiteX1" fmla="*/ 79510 w 355751"/>
                <a:gd name="connsiteY1" fmla="*/ 21305 h 355751"/>
                <a:gd name="connsiteX2" fmla="*/ 154139 w 355751"/>
                <a:gd name="connsiteY2" fmla="*/ 58375 h 355751"/>
                <a:gd name="connsiteX3" fmla="*/ 163120 w 355751"/>
                <a:gd name="connsiteY3" fmla="*/ 66895 h 355751"/>
                <a:gd name="connsiteX4" fmla="*/ 173672 w 355751"/>
                <a:gd name="connsiteY4" fmla="*/ 73362 h 355751"/>
                <a:gd name="connsiteX5" fmla="*/ 228793 w 355751"/>
                <a:gd name="connsiteY5" fmla="*/ 135855 h 355751"/>
                <a:gd name="connsiteX6" fmla="*/ 355751 w 355751"/>
                <a:gd name="connsiteY6" fmla="*/ 355751 h 355751"/>
                <a:gd name="connsiteX7" fmla="*/ 0 w 355751"/>
                <a:gd name="connsiteY7" fmla="*/ 0 h 35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1" h="355751">
                  <a:moveTo>
                    <a:pt x="0" y="0"/>
                  </a:moveTo>
                  <a:lnTo>
                    <a:pt x="79510" y="21305"/>
                  </a:lnTo>
                  <a:cubicBezTo>
                    <a:pt x="107497" y="28803"/>
                    <a:pt x="132638" y="41620"/>
                    <a:pt x="154139" y="58375"/>
                  </a:cubicBezTo>
                  <a:lnTo>
                    <a:pt x="163120" y="66895"/>
                  </a:lnTo>
                  <a:lnTo>
                    <a:pt x="173672" y="73362"/>
                  </a:lnTo>
                  <a:cubicBezTo>
                    <a:pt x="195421" y="89794"/>
                    <a:pt x="214306" y="110763"/>
                    <a:pt x="228793" y="135855"/>
                  </a:cubicBezTo>
                  <a:lnTo>
                    <a:pt x="355751" y="355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6" name="任意多边形 45"/>
            <p:cNvSpPr/>
            <p:nvPr/>
          </p:nvSpPr>
          <p:spPr>
            <a:xfrm rot="1800000">
              <a:off x="1238553" y="3812383"/>
              <a:ext cx="184664" cy="319848"/>
            </a:xfrm>
            <a:custGeom>
              <a:avLst/>
              <a:gdLst>
                <a:gd name="connsiteX0" fmla="*/ 0 w 251556"/>
                <a:gd name="connsiteY0" fmla="*/ 0 h 435708"/>
                <a:gd name="connsiteX1" fmla="*/ 251556 w 251556"/>
                <a:gd name="connsiteY1" fmla="*/ 435708 h 435708"/>
                <a:gd name="connsiteX2" fmla="*/ 72008 w 251556"/>
                <a:gd name="connsiteY2" fmla="*/ 256160 h 435708"/>
                <a:gd name="connsiteX3" fmla="*/ 25912 w 251556"/>
                <a:gd name="connsiteY3" fmla="*/ 186743 h 435708"/>
                <a:gd name="connsiteX4" fmla="*/ 22396 w 251556"/>
                <a:gd name="connsiteY4" fmla="*/ 174876 h 435708"/>
                <a:gd name="connsiteX5" fmla="*/ 16490 w 251556"/>
                <a:gd name="connsiteY5" fmla="*/ 163997 h 435708"/>
                <a:gd name="connsiteX6" fmla="*/ 0 w 251556"/>
                <a:gd name="connsiteY6" fmla="*/ 82316 h 435708"/>
                <a:gd name="connsiteX7" fmla="*/ 0 w 251556"/>
                <a:gd name="connsiteY7" fmla="*/ 0 h 43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6" h="435708">
                  <a:moveTo>
                    <a:pt x="0" y="0"/>
                  </a:moveTo>
                  <a:lnTo>
                    <a:pt x="251556" y="435708"/>
                  </a:lnTo>
                  <a:lnTo>
                    <a:pt x="72008" y="256160"/>
                  </a:lnTo>
                  <a:cubicBezTo>
                    <a:pt x="51521" y="235673"/>
                    <a:pt x="36157" y="212003"/>
                    <a:pt x="25912" y="186743"/>
                  </a:cubicBezTo>
                  <a:lnTo>
                    <a:pt x="22396" y="174876"/>
                  </a:lnTo>
                  <a:lnTo>
                    <a:pt x="16490" y="163997"/>
                  </a:lnTo>
                  <a:cubicBezTo>
                    <a:pt x="5871" y="138891"/>
                    <a:pt x="0" y="111290"/>
                    <a:pt x="0" y="82316"/>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7" name="任意多边形 46"/>
            <p:cNvSpPr/>
            <p:nvPr/>
          </p:nvSpPr>
          <p:spPr>
            <a:xfrm rot="1800000">
              <a:off x="3087031" y="3952744"/>
              <a:ext cx="184666" cy="319851"/>
            </a:xfrm>
            <a:custGeom>
              <a:avLst/>
              <a:gdLst>
                <a:gd name="connsiteX0" fmla="*/ 0 w 251559"/>
                <a:gd name="connsiteY0" fmla="*/ 0 h 435713"/>
                <a:gd name="connsiteX1" fmla="*/ 179550 w 251559"/>
                <a:gd name="connsiteY1" fmla="*/ 179551 h 435713"/>
                <a:gd name="connsiteX2" fmla="*/ 225646 w 251559"/>
                <a:gd name="connsiteY2" fmla="*/ 248968 h 435713"/>
                <a:gd name="connsiteX3" fmla="*/ 229163 w 251559"/>
                <a:gd name="connsiteY3" fmla="*/ 260838 h 435713"/>
                <a:gd name="connsiteX4" fmla="*/ 235068 w 251559"/>
                <a:gd name="connsiteY4" fmla="*/ 271715 h 435713"/>
                <a:gd name="connsiteX5" fmla="*/ 251559 w 251559"/>
                <a:gd name="connsiteY5" fmla="*/ 353396 h 435713"/>
                <a:gd name="connsiteX6" fmla="*/ 251559 w 251559"/>
                <a:gd name="connsiteY6" fmla="*/ 435713 h 435713"/>
                <a:gd name="connsiteX7" fmla="*/ 0 w 251559"/>
                <a:gd name="connsiteY7" fmla="*/ 0 h 43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9" h="435713">
                  <a:moveTo>
                    <a:pt x="0" y="0"/>
                  </a:moveTo>
                  <a:lnTo>
                    <a:pt x="179550" y="179551"/>
                  </a:lnTo>
                  <a:cubicBezTo>
                    <a:pt x="200037" y="200038"/>
                    <a:pt x="215403" y="223708"/>
                    <a:pt x="225646" y="248968"/>
                  </a:cubicBezTo>
                  <a:lnTo>
                    <a:pt x="229163" y="260838"/>
                  </a:lnTo>
                  <a:lnTo>
                    <a:pt x="235068" y="271715"/>
                  </a:lnTo>
                  <a:cubicBezTo>
                    <a:pt x="245687" y="296821"/>
                    <a:pt x="251558" y="324422"/>
                    <a:pt x="251559" y="353396"/>
                  </a:cubicBezTo>
                  <a:lnTo>
                    <a:pt x="251559" y="43571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任意多边形 47"/>
            <p:cNvSpPr/>
            <p:nvPr/>
          </p:nvSpPr>
          <p:spPr>
            <a:xfrm rot="1800000">
              <a:off x="1248101" y="4204764"/>
              <a:ext cx="261154" cy="261153"/>
            </a:xfrm>
            <a:custGeom>
              <a:avLst/>
              <a:gdLst>
                <a:gd name="connsiteX0" fmla="*/ 0 w 355754"/>
                <a:gd name="connsiteY0" fmla="*/ 0 h 355753"/>
                <a:gd name="connsiteX1" fmla="*/ 355754 w 355754"/>
                <a:gd name="connsiteY1" fmla="*/ 355753 h 355753"/>
                <a:gd name="connsiteX2" fmla="*/ 276243 w 355754"/>
                <a:gd name="connsiteY2" fmla="*/ 334449 h 355753"/>
                <a:gd name="connsiteX3" fmla="*/ 201613 w 355754"/>
                <a:gd name="connsiteY3" fmla="*/ 297380 h 355753"/>
                <a:gd name="connsiteX4" fmla="*/ 192635 w 355754"/>
                <a:gd name="connsiteY4" fmla="*/ 288861 h 355753"/>
                <a:gd name="connsiteX5" fmla="*/ 182082 w 355754"/>
                <a:gd name="connsiteY5" fmla="*/ 282392 h 355753"/>
                <a:gd name="connsiteX6" fmla="*/ 126960 w 355754"/>
                <a:gd name="connsiteY6" fmla="*/ 219900 h 355753"/>
                <a:gd name="connsiteX7" fmla="*/ 0 w 355754"/>
                <a:gd name="connsiteY7" fmla="*/ 0 h 35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3">
                  <a:moveTo>
                    <a:pt x="0" y="0"/>
                  </a:moveTo>
                  <a:lnTo>
                    <a:pt x="355754" y="355753"/>
                  </a:lnTo>
                  <a:lnTo>
                    <a:pt x="276243" y="334449"/>
                  </a:lnTo>
                  <a:cubicBezTo>
                    <a:pt x="248257" y="326951"/>
                    <a:pt x="223115" y="314134"/>
                    <a:pt x="201613" y="297380"/>
                  </a:cubicBezTo>
                  <a:lnTo>
                    <a:pt x="192635" y="288861"/>
                  </a:lnTo>
                  <a:lnTo>
                    <a:pt x="182082" y="282392"/>
                  </a:lnTo>
                  <a:cubicBezTo>
                    <a:pt x="160333" y="265959"/>
                    <a:pt x="141447" y="244992"/>
                    <a:pt x="126960" y="21990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9" name="任意多边形 48"/>
            <p:cNvSpPr/>
            <p:nvPr/>
          </p:nvSpPr>
          <p:spPr>
            <a:xfrm rot="1800000">
              <a:off x="3083445" y="4285973"/>
              <a:ext cx="53530" cy="369329"/>
            </a:xfrm>
            <a:custGeom>
              <a:avLst/>
              <a:gdLst>
                <a:gd name="connsiteX0" fmla="*/ 1 w 72921"/>
                <a:gd name="connsiteY0" fmla="*/ 0 h 503114"/>
                <a:gd name="connsiteX1" fmla="*/ 41158 w 72921"/>
                <a:gd name="connsiteY1" fmla="*/ 71288 h 503114"/>
                <a:gd name="connsiteX2" fmla="*/ 67718 w 72921"/>
                <a:gd name="connsiteY2" fmla="*/ 150271 h 503114"/>
                <a:gd name="connsiteX3" fmla="*/ 68043 w 72921"/>
                <a:gd name="connsiteY3" fmla="*/ 162645 h 503114"/>
                <a:gd name="connsiteX4" fmla="*/ 70931 w 72921"/>
                <a:gd name="connsiteY4" fmla="*/ 174679 h 503114"/>
                <a:gd name="connsiteX5" fmla="*/ 65720 w 72921"/>
                <a:gd name="connsiteY5" fmla="*/ 257845 h 503114"/>
                <a:gd name="connsiteX6" fmla="*/ 0 w 72921"/>
                <a:gd name="connsiteY6" fmla="*/ 503114 h 503114"/>
                <a:gd name="connsiteX7" fmla="*/ 1 w 72921"/>
                <a:gd name="connsiteY7" fmla="*/ 0 h 50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4">
                  <a:moveTo>
                    <a:pt x="1" y="0"/>
                  </a:moveTo>
                  <a:lnTo>
                    <a:pt x="41158" y="71288"/>
                  </a:lnTo>
                  <a:cubicBezTo>
                    <a:pt x="55645" y="96380"/>
                    <a:pt x="64362" y="123220"/>
                    <a:pt x="67718" y="150271"/>
                  </a:cubicBezTo>
                  <a:lnTo>
                    <a:pt x="68043" y="162645"/>
                  </a:lnTo>
                  <a:lnTo>
                    <a:pt x="70931" y="174679"/>
                  </a:lnTo>
                  <a:cubicBezTo>
                    <a:pt x="74690" y="201678"/>
                    <a:pt x="73218" y="229859"/>
                    <a:pt x="65720" y="257845"/>
                  </a:cubicBezTo>
                  <a:lnTo>
                    <a:pt x="0" y="503114"/>
                  </a:lnTo>
                  <a:lnTo>
                    <a:pt x="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任意多边形 49"/>
            <p:cNvSpPr/>
            <p:nvPr/>
          </p:nvSpPr>
          <p:spPr>
            <a:xfrm rot="1800000">
              <a:off x="1378679" y="4596491"/>
              <a:ext cx="356743" cy="95590"/>
            </a:xfrm>
            <a:custGeom>
              <a:avLst/>
              <a:gdLst>
                <a:gd name="connsiteX0" fmla="*/ 0 w 485969"/>
                <a:gd name="connsiteY0" fmla="*/ 0 h 130216"/>
                <a:gd name="connsiteX1" fmla="*/ 485969 w 485969"/>
                <a:gd name="connsiteY1" fmla="*/ 130216 h 130216"/>
                <a:gd name="connsiteX2" fmla="*/ 232051 w 485969"/>
                <a:gd name="connsiteY2" fmla="*/ 130216 h 130216"/>
                <a:gd name="connsiteX3" fmla="*/ 150371 w 485969"/>
                <a:gd name="connsiteY3" fmla="*/ 113726 h 130216"/>
                <a:gd name="connsiteX4" fmla="*/ 139491 w 485969"/>
                <a:gd name="connsiteY4" fmla="*/ 107820 h 130216"/>
                <a:gd name="connsiteX5" fmla="*/ 127625 w 485969"/>
                <a:gd name="connsiteY5" fmla="*/ 104304 h 130216"/>
                <a:gd name="connsiteX6" fmla="*/ 58207 w 485969"/>
                <a:gd name="connsiteY6" fmla="*/ 58208 h 130216"/>
                <a:gd name="connsiteX7" fmla="*/ 0 w 485969"/>
                <a:gd name="connsiteY7" fmla="*/ 0 h 13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9" h="130216">
                  <a:moveTo>
                    <a:pt x="0" y="0"/>
                  </a:moveTo>
                  <a:lnTo>
                    <a:pt x="485969" y="130216"/>
                  </a:lnTo>
                  <a:lnTo>
                    <a:pt x="232051" y="130216"/>
                  </a:lnTo>
                  <a:cubicBezTo>
                    <a:pt x="203077" y="130217"/>
                    <a:pt x="175476" y="124345"/>
                    <a:pt x="150371" y="113726"/>
                  </a:cubicBezTo>
                  <a:lnTo>
                    <a:pt x="139491" y="107820"/>
                  </a:lnTo>
                  <a:lnTo>
                    <a:pt x="127625" y="104304"/>
                  </a:lnTo>
                  <a:cubicBezTo>
                    <a:pt x="102364" y="94060"/>
                    <a:pt x="78695" y="78696"/>
                    <a:pt x="58207" y="58208"/>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1" name="任意多边形 50"/>
            <p:cNvSpPr/>
            <p:nvPr/>
          </p:nvSpPr>
          <p:spPr>
            <a:xfrm rot="1800000">
              <a:off x="2816325" y="4554994"/>
              <a:ext cx="95588" cy="356741"/>
            </a:xfrm>
            <a:custGeom>
              <a:avLst/>
              <a:gdLst>
                <a:gd name="connsiteX0" fmla="*/ 130214 w 130214"/>
                <a:gd name="connsiteY0" fmla="*/ 0 h 485967"/>
                <a:gd name="connsiteX1" fmla="*/ 130214 w 130214"/>
                <a:gd name="connsiteY1" fmla="*/ 253917 h 485967"/>
                <a:gd name="connsiteX2" fmla="*/ 113724 w 130214"/>
                <a:gd name="connsiteY2" fmla="*/ 335598 h 485967"/>
                <a:gd name="connsiteX3" fmla="*/ 107819 w 130214"/>
                <a:gd name="connsiteY3" fmla="*/ 346478 h 485967"/>
                <a:gd name="connsiteX4" fmla="*/ 104303 w 130214"/>
                <a:gd name="connsiteY4" fmla="*/ 358343 h 485967"/>
                <a:gd name="connsiteX5" fmla="*/ 58206 w 130214"/>
                <a:gd name="connsiteY5" fmla="*/ 427761 h 485967"/>
                <a:gd name="connsiteX6" fmla="*/ 0 w 130214"/>
                <a:gd name="connsiteY6" fmla="*/ 485967 h 485967"/>
                <a:gd name="connsiteX7" fmla="*/ 130214 w 130214"/>
                <a:gd name="connsiteY7" fmla="*/ 0 h 48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4" h="485967">
                  <a:moveTo>
                    <a:pt x="130214" y="0"/>
                  </a:moveTo>
                  <a:lnTo>
                    <a:pt x="130214" y="253917"/>
                  </a:lnTo>
                  <a:cubicBezTo>
                    <a:pt x="130215" y="282891"/>
                    <a:pt x="124343" y="310492"/>
                    <a:pt x="113724" y="335598"/>
                  </a:cubicBezTo>
                  <a:lnTo>
                    <a:pt x="107819" y="346478"/>
                  </a:lnTo>
                  <a:lnTo>
                    <a:pt x="104303" y="358343"/>
                  </a:lnTo>
                  <a:cubicBezTo>
                    <a:pt x="94058" y="383604"/>
                    <a:pt x="78694" y="407273"/>
                    <a:pt x="58206" y="427761"/>
                  </a:cubicBezTo>
                  <a:lnTo>
                    <a:pt x="0" y="485967"/>
                  </a:lnTo>
                  <a:lnTo>
                    <a:pt x="1302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2" name="任意多边形 51"/>
            <p:cNvSpPr/>
            <p:nvPr/>
          </p:nvSpPr>
          <p:spPr>
            <a:xfrm rot="1800000">
              <a:off x="1649502" y="4863612"/>
              <a:ext cx="369328" cy="53530"/>
            </a:xfrm>
            <a:custGeom>
              <a:avLst/>
              <a:gdLst>
                <a:gd name="connsiteX0" fmla="*/ 0 w 503113"/>
                <a:gd name="connsiteY0" fmla="*/ 0 h 72921"/>
                <a:gd name="connsiteX1" fmla="*/ 503113 w 503113"/>
                <a:gd name="connsiteY1" fmla="*/ 1 h 72921"/>
                <a:gd name="connsiteX2" fmla="*/ 431825 w 503113"/>
                <a:gd name="connsiteY2" fmla="*/ 41158 h 72921"/>
                <a:gd name="connsiteX3" fmla="*/ 352842 w 503113"/>
                <a:gd name="connsiteY3" fmla="*/ 67718 h 72921"/>
                <a:gd name="connsiteX4" fmla="*/ 340468 w 503113"/>
                <a:gd name="connsiteY4" fmla="*/ 68043 h 72921"/>
                <a:gd name="connsiteX5" fmla="*/ 328434 w 503113"/>
                <a:gd name="connsiteY5" fmla="*/ 70931 h 72921"/>
                <a:gd name="connsiteX6" fmla="*/ 245268 w 503113"/>
                <a:gd name="connsiteY6" fmla="*/ 65720 h 72921"/>
                <a:gd name="connsiteX7" fmla="*/ 0 w 503113"/>
                <a:gd name="connsiteY7" fmla="*/ 0 h 72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3" h="72921">
                  <a:moveTo>
                    <a:pt x="0" y="0"/>
                  </a:moveTo>
                  <a:lnTo>
                    <a:pt x="503113" y="1"/>
                  </a:lnTo>
                  <a:lnTo>
                    <a:pt x="431825" y="41158"/>
                  </a:lnTo>
                  <a:cubicBezTo>
                    <a:pt x="406733" y="55645"/>
                    <a:pt x="379893" y="64362"/>
                    <a:pt x="352842" y="67718"/>
                  </a:cubicBezTo>
                  <a:lnTo>
                    <a:pt x="340468" y="68043"/>
                  </a:lnTo>
                  <a:lnTo>
                    <a:pt x="328434" y="70931"/>
                  </a:lnTo>
                  <a:cubicBezTo>
                    <a:pt x="301436" y="74689"/>
                    <a:pt x="273255" y="73218"/>
                    <a:pt x="245268" y="6572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3" name="任意多边形 52"/>
            <p:cNvSpPr/>
            <p:nvPr/>
          </p:nvSpPr>
          <p:spPr>
            <a:xfrm rot="1800000">
              <a:off x="2424591" y="4781160"/>
              <a:ext cx="261154" cy="261155"/>
            </a:xfrm>
            <a:custGeom>
              <a:avLst/>
              <a:gdLst>
                <a:gd name="connsiteX0" fmla="*/ 355755 w 355755"/>
                <a:gd name="connsiteY0" fmla="*/ 0 h 355755"/>
                <a:gd name="connsiteX1" fmla="*/ 334449 w 355755"/>
                <a:gd name="connsiteY1" fmla="*/ 79513 h 355755"/>
                <a:gd name="connsiteX2" fmla="*/ 297380 w 355755"/>
                <a:gd name="connsiteY2" fmla="*/ 154142 h 355755"/>
                <a:gd name="connsiteX3" fmla="*/ 288861 w 355755"/>
                <a:gd name="connsiteY3" fmla="*/ 163120 h 355755"/>
                <a:gd name="connsiteX4" fmla="*/ 282393 w 355755"/>
                <a:gd name="connsiteY4" fmla="*/ 173674 h 355755"/>
                <a:gd name="connsiteX5" fmla="*/ 219900 w 355755"/>
                <a:gd name="connsiteY5" fmla="*/ 228795 h 355755"/>
                <a:gd name="connsiteX6" fmla="*/ 0 w 355755"/>
                <a:gd name="connsiteY6" fmla="*/ 355755 h 355755"/>
                <a:gd name="connsiteX7" fmla="*/ 355755 w 355755"/>
                <a:gd name="connsiteY7" fmla="*/ 0 h 35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5" h="355755">
                  <a:moveTo>
                    <a:pt x="355755" y="0"/>
                  </a:moveTo>
                  <a:lnTo>
                    <a:pt x="334449" y="79513"/>
                  </a:lnTo>
                  <a:cubicBezTo>
                    <a:pt x="326951" y="107498"/>
                    <a:pt x="314134" y="132640"/>
                    <a:pt x="297380" y="154142"/>
                  </a:cubicBezTo>
                  <a:lnTo>
                    <a:pt x="288861" y="163120"/>
                  </a:lnTo>
                  <a:lnTo>
                    <a:pt x="282393" y="173674"/>
                  </a:lnTo>
                  <a:cubicBezTo>
                    <a:pt x="265961" y="195423"/>
                    <a:pt x="244992" y="214308"/>
                    <a:pt x="219900" y="228795"/>
                  </a:cubicBezTo>
                  <a:lnTo>
                    <a:pt x="0" y="355755"/>
                  </a:lnTo>
                  <a:lnTo>
                    <a:pt x="35575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任意多边形 53"/>
            <p:cNvSpPr/>
            <p:nvPr/>
          </p:nvSpPr>
          <p:spPr>
            <a:xfrm rot="1800000">
              <a:off x="2032207" y="4867190"/>
              <a:ext cx="319848" cy="184664"/>
            </a:xfrm>
            <a:custGeom>
              <a:avLst/>
              <a:gdLst>
                <a:gd name="connsiteX0" fmla="*/ 0 w 435709"/>
                <a:gd name="connsiteY0" fmla="*/ 251557 h 251557"/>
                <a:gd name="connsiteX1" fmla="*/ 435709 w 435709"/>
                <a:gd name="connsiteY1" fmla="*/ 0 h 251557"/>
                <a:gd name="connsiteX2" fmla="*/ 256161 w 435709"/>
                <a:gd name="connsiteY2" fmla="*/ 179548 h 251557"/>
                <a:gd name="connsiteX3" fmla="*/ 186744 w 435709"/>
                <a:gd name="connsiteY3" fmla="*/ 225644 h 251557"/>
                <a:gd name="connsiteX4" fmla="*/ 174877 w 435709"/>
                <a:gd name="connsiteY4" fmla="*/ 229160 h 251557"/>
                <a:gd name="connsiteX5" fmla="*/ 163998 w 435709"/>
                <a:gd name="connsiteY5" fmla="*/ 235066 h 251557"/>
                <a:gd name="connsiteX6" fmla="*/ 82318 w 435709"/>
                <a:gd name="connsiteY6" fmla="*/ 251557 h 251557"/>
                <a:gd name="connsiteX7" fmla="*/ 0 w 435709"/>
                <a:gd name="connsiteY7" fmla="*/ 251557 h 25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709" h="251557">
                  <a:moveTo>
                    <a:pt x="0" y="251557"/>
                  </a:moveTo>
                  <a:lnTo>
                    <a:pt x="435709" y="0"/>
                  </a:lnTo>
                  <a:lnTo>
                    <a:pt x="256161" y="179548"/>
                  </a:lnTo>
                  <a:cubicBezTo>
                    <a:pt x="235674" y="200035"/>
                    <a:pt x="212004" y="215400"/>
                    <a:pt x="186744" y="225644"/>
                  </a:cubicBezTo>
                  <a:lnTo>
                    <a:pt x="174877" y="229160"/>
                  </a:lnTo>
                  <a:lnTo>
                    <a:pt x="163998" y="235066"/>
                  </a:lnTo>
                  <a:cubicBezTo>
                    <a:pt x="138893" y="245685"/>
                    <a:pt x="111291" y="251556"/>
                    <a:pt x="82318" y="251557"/>
                  </a:cubicBezTo>
                  <a:lnTo>
                    <a:pt x="0" y="25155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pic>
        <p:nvPicPr>
          <p:cNvPr id="56" name="图片 55" descr="ae57e3b9fc5d09 5d54 34915cd8b172ea"/>
          <p:cNvPicPr>
            <a:picLocks noChangeAspect="1"/>
          </p:cNvPicPr>
          <p:nvPr/>
        </p:nvPicPr>
        <p:blipFill>
          <a:blip r:embed="rId6"/>
          <a:stretch>
            <a:fillRect/>
          </a:stretch>
        </p:blipFill>
        <p:spPr>
          <a:xfrm>
            <a:off x="6350" y="4949190"/>
            <a:ext cx="12178665" cy="1781810"/>
          </a:xfrm>
          <a:prstGeom prst="rect">
            <a:avLst/>
          </a:prstGeom>
        </p:spPr>
      </p:pic>
      <p:pic>
        <p:nvPicPr>
          <p:cNvPr id="57" name="图片 56" descr="我的中国梦 艺术字 文字排版 8灯笼 我的中国梦 艺术字"/>
          <p:cNvPicPr>
            <a:picLocks noChangeAspect="1"/>
          </p:cNvPicPr>
          <p:nvPr/>
        </p:nvPicPr>
        <p:blipFill>
          <a:blip r:embed="rId7"/>
          <a:stretch>
            <a:fillRect/>
          </a:stretch>
        </p:blipFill>
        <p:spPr>
          <a:xfrm>
            <a:off x="9370060" y="847725"/>
            <a:ext cx="1752600" cy="177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1000" fill="hold"/>
                                        <p:tgtEl>
                                          <p:spTgt spid="55"/>
                                        </p:tgtEl>
                                        <p:attrNameLst>
                                          <p:attrName>ppt_w</p:attrName>
                                        </p:attrNameLst>
                                      </p:cBhvr>
                                      <p:tavLst>
                                        <p:tav tm="0">
                                          <p:val>
                                            <p:strVal val="#ppt_w+.3"/>
                                          </p:val>
                                        </p:tav>
                                        <p:tav tm="100000">
                                          <p:val>
                                            <p:strVal val="#ppt_w"/>
                                          </p:val>
                                        </p:tav>
                                      </p:tavLst>
                                    </p:anim>
                                    <p:anim calcmode="lin" valueType="num">
                                      <p:cBhvr>
                                        <p:cTn id="8" dur="1000" fill="hold"/>
                                        <p:tgtEl>
                                          <p:spTgt spid="55"/>
                                        </p:tgtEl>
                                        <p:attrNameLst>
                                          <p:attrName>ppt_h</p:attrName>
                                        </p:attrNameLst>
                                      </p:cBhvr>
                                      <p:tavLst>
                                        <p:tav tm="0">
                                          <p:val>
                                            <p:strVal val="#ppt_h"/>
                                          </p:val>
                                        </p:tav>
                                        <p:tav tm="100000">
                                          <p:val>
                                            <p:strVal val="#ppt_h"/>
                                          </p:val>
                                        </p:tav>
                                      </p:tavLst>
                                    </p:anim>
                                    <p:animEffect transition="in" filter="fade">
                                      <p:cBhvr>
                                        <p:cTn id="9" dur="1000"/>
                                        <p:tgtEl>
                                          <p:spTgt spid="55"/>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p:cTn id="12" dur="1000" fill="hold"/>
                                        <p:tgtEl>
                                          <p:spTgt spid="56"/>
                                        </p:tgtEl>
                                        <p:attrNameLst>
                                          <p:attrName>ppt_w</p:attrName>
                                        </p:attrNameLst>
                                      </p:cBhvr>
                                      <p:tavLst>
                                        <p:tav tm="0">
                                          <p:val>
                                            <p:strVal val="#ppt_w+.3"/>
                                          </p:val>
                                        </p:tav>
                                        <p:tav tm="100000">
                                          <p:val>
                                            <p:strVal val="#ppt_w"/>
                                          </p:val>
                                        </p:tav>
                                      </p:tavLst>
                                    </p:anim>
                                    <p:anim calcmode="lin" valueType="num">
                                      <p:cBhvr>
                                        <p:cTn id="13" dur="1000" fill="hold"/>
                                        <p:tgtEl>
                                          <p:spTgt spid="56"/>
                                        </p:tgtEl>
                                        <p:attrNameLst>
                                          <p:attrName>ppt_h</p:attrName>
                                        </p:attrNameLst>
                                      </p:cBhvr>
                                      <p:tavLst>
                                        <p:tav tm="0">
                                          <p:val>
                                            <p:strVal val="#ppt_h"/>
                                          </p:val>
                                        </p:tav>
                                        <p:tav tm="100000">
                                          <p:val>
                                            <p:strVal val="#ppt_h"/>
                                          </p:val>
                                        </p:tav>
                                      </p:tavLst>
                                    </p:anim>
                                    <p:animEffect transition="in" filter="fade">
                                      <p:cBhvr>
                                        <p:cTn id="14" dur="1000"/>
                                        <p:tgtEl>
                                          <p:spTgt spid="56"/>
                                        </p:tgtEl>
                                      </p:cBhvr>
                                    </p:animEffect>
                                  </p:childTnLst>
                                </p:cTn>
                              </p:par>
                            </p:childTnLst>
                          </p:cTn>
                        </p:par>
                        <p:par>
                          <p:cTn id="15" fill="hold">
                            <p:stCondLst>
                              <p:cond delay="1000"/>
                            </p:stCondLst>
                            <p:childTnLst>
                              <p:par>
                                <p:cTn id="16" presetID="50" presetClass="entr" presetSubtype="0" decel="100000" fill="hold" nodeType="afterEffect">
                                  <p:stCondLst>
                                    <p:cond delay="0"/>
                                  </p:stCondLst>
                                  <p:childTnLst>
                                    <p:set>
                                      <p:cBhvr>
                                        <p:cTn id="17" dur="1" fill="hold">
                                          <p:stCondLst>
                                            <p:cond delay="0"/>
                                          </p:stCondLst>
                                        </p:cTn>
                                        <p:tgtEl>
                                          <p:spTgt spid="57"/>
                                        </p:tgtEl>
                                        <p:attrNameLst>
                                          <p:attrName>style.visibility</p:attrName>
                                        </p:attrNameLst>
                                      </p:cBhvr>
                                      <p:to>
                                        <p:strVal val="visible"/>
                                      </p:to>
                                    </p:set>
                                    <p:anim calcmode="lin" valueType="num">
                                      <p:cBhvr>
                                        <p:cTn id="18" dur="1000" fill="hold"/>
                                        <p:tgtEl>
                                          <p:spTgt spid="57"/>
                                        </p:tgtEl>
                                        <p:attrNameLst>
                                          <p:attrName>ppt_w</p:attrName>
                                        </p:attrNameLst>
                                      </p:cBhvr>
                                      <p:tavLst>
                                        <p:tav tm="0">
                                          <p:val>
                                            <p:strVal val="#ppt_w+.3"/>
                                          </p:val>
                                        </p:tav>
                                        <p:tav tm="100000">
                                          <p:val>
                                            <p:strVal val="#ppt_w"/>
                                          </p:val>
                                        </p:tav>
                                      </p:tavLst>
                                    </p:anim>
                                    <p:anim calcmode="lin" valueType="num">
                                      <p:cBhvr>
                                        <p:cTn id="19" dur="1000" fill="hold"/>
                                        <p:tgtEl>
                                          <p:spTgt spid="57"/>
                                        </p:tgtEl>
                                        <p:attrNameLst>
                                          <p:attrName>ppt_h</p:attrName>
                                        </p:attrNameLst>
                                      </p:cBhvr>
                                      <p:tavLst>
                                        <p:tav tm="0">
                                          <p:val>
                                            <p:strVal val="#ppt_h"/>
                                          </p:val>
                                        </p:tav>
                                        <p:tav tm="100000">
                                          <p:val>
                                            <p:strVal val="#ppt_h"/>
                                          </p:val>
                                        </p:tav>
                                      </p:tavLst>
                                    </p:anim>
                                    <p:animEffect transition="in" filter="fade">
                                      <p:cBhvr>
                                        <p:cTn id="20" dur="1000"/>
                                        <p:tgtEl>
                                          <p:spTgt spid="57"/>
                                        </p:tgtEl>
                                      </p:cBhvr>
                                    </p:animEffect>
                                  </p:childTnLst>
                                </p:cTn>
                              </p:par>
                              <p:par>
                                <p:cTn id="21" presetID="49" presetClass="entr" presetSubtype="0" decel="10000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1000" fill="hold"/>
                                        <p:tgtEl>
                                          <p:spTgt spid="2"/>
                                        </p:tgtEl>
                                        <p:attrNameLst>
                                          <p:attrName>ppt_w</p:attrName>
                                        </p:attrNameLst>
                                      </p:cBhvr>
                                      <p:tavLst>
                                        <p:tav tm="0">
                                          <p:val>
                                            <p:fltVal val="0"/>
                                          </p:val>
                                        </p:tav>
                                        <p:tav tm="100000">
                                          <p:val>
                                            <p:strVal val="#ppt_w"/>
                                          </p:val>
                                        </p:tav>
                                      </p:tavLst>
                                    </p:anim>
                                    <p:anim calcmode="lin" valueType="num">
                                      <p:cBhvr>
                                        <p:cTn id="24" dur="1000" fill="hold"/>
                                        <p:tgtEl>
                                          <p:spTgt spid="2"/>
                                        </p:tgtEl>
                                        <p:attrNameLst>
                                          <p:attrName>ppt_h</p:attrName>
                                        </p:attrNameLst>
                                      </p:cBhvr>
                                      <p:tavLst>
                                        <p:tav tm="0">
                                          <p:val>
                                            <p:fltVal val="0"/>
                                          </p:val>
                                        </p:tav>
                                        <p:tav tm="100000">
                                          <p:val>
                                            <p:strVal val="#ppt_h"/>
                                          </p:val>
                                        </p:tav>
                                      </p:tavLst>
                                    </p:anim>
                                    <p:anim calcmode="lin" valueType="num">
                                      <p:cBhvr>
                                        <p:cTn id="25" dur="1000" fill="hold"/>
                                        <p:tgtEl>
                                          <p:spTgt spid="2"/>
                                        </p:tgtEl>
                                        <p:attrNameLst>
                                          <p:attrName>style.rotation</p:attrName>
                                        </p:attrNameLst>
                                      </p:cBhvr>
                                      <p:tavLst>
                                        <p:tav tm="0">
                                          <p:val>
                                            <p:fltVal val="360"/>
                                          </p:val>
                                        </p:tav>
                                        <p:tav tm="100000">
                                          <p:val>
                                            <p:fltVal val="0"/>
                                          </p:val>
                                        </p:tav>
                                      </p:tavLst>
                                    </p:anim>
                                    <p:animEffect transition="in" filter="fade">
                                      <p:cBhvr>
                                        <p:cTn id="26" dur="1000"/>
                                        <p:tgtEl>
                                          <p:spTgt spid="2"/>
                                        </p:tgtEl>
                                      </p:cBhvr>
                                    </p:animEffect>
                                  </p:childTnLst>
                                </p:cTn>
                              </p:par>
                              <p:par>
                                <p:cTn id="27" presetID="31" presetClass="entr" presetSubtype="0" fill="hold" grpId="0" nodeType="withEffect">
                                  <p:stCondLst>
                                    <p:cond delay="700"/>
                                  </p:stCondLst>
                                  <p:childTnLst>
                                    <p:set>
                                      <p:cBhvr>
                                        <p:cTn id="28" dur="1" fill="hold">
                                          <p:stCondLst>
                                            <p:cond delay="0"/>
                                          </p:stCondLst>
                                        </p:cTn>
                                        <p:tgtEl>
                                          <p:spTgt spid="85"/>
                                        </p:tgtEl>
                                        <p:attrNameLst>
                                          <p:attrName>style.visibility</p:attrName>
                                        </p:attrNameLst>
                                      </p:cBhvr>
                                      <p:to>
                                        <p:strVal val="visible"/>
                                      </p:to>
                                    </p:set>
                                    <p:anim calcmode="lin" valueType="num">
                                      <p:cBhvr>
                                        <p:cTn id="29" dur="500" fill="hold"/>
                                        <p:tgtEl>
                                          <p:spTgt spid="85"/>
                                        </p:tgtEl>
                                        <p:attrNameLst>
                                          <p:attrName>ppt_w</p:attrName>
                                        </p:attrNameLst>
                                      </p:cBhvr>
                                      <p:tavLst>
                                        <p:tav tm="0">
                                          <p:val>
                                            <p:fltVal val="0"/>
                                          </p:val>
                                        </p:tav>
                                        <p:tav tm="100000">
                                          <p:val>
                                            <p:strVal val="#ppt_w"/>
                                          </p:val>
                                        </p:tav>
                                      </p:tavLst>
                                    </p:anim>
                                    <p:anim calcmode="lin" valueType="num">
                                      <p:cBhvr>
                                        <p:cTn id="30" dur="500" fill="hold"/>
                                        <p:tgtEl>
                                          <p:spTgt spid="85"/>
                                        </p:tgtEl>
                                        <p:attrNameLst>
                                          <p:attrName>ppt_h</p:attrName>
                                        </p:attrNameLst>
                                      </p:cBhvr>
                                      <p:tavLst>
                                        <p:tav tm="0">
                                          <p:val>
                                            <p:fltVal val="0"/>
                                          </p:val>
                                        </p:tav>
                                        <p:tav tm="100000">
                                          <p:val>
                                            <p:strVal val="#ppt_h"/>
                                          </p:val>
                                        </p:tav>
                                      </p:tavLst>
                                    </p:anim>
                                    <p:anim calcmode="lin" valueType="num">
                                      <p:cBhvr>
                                        <p:cTn id="31" dur="500" fill="hold"/>
                                        <p:tgtEl>
                                          <p:spTgt spid="85"/>
                                        </p:tgtEl>
                                        <p:attrNameLst>
                                          <p:attrName>style.rotation</p:attrName>
                                        </p:attrNameLst>
                                      </p:cBhvr>
                                      <p:tavLst>
                                        <p:tav tm="0">
                                          <p:val>
                                            <p:fltVal val="90"/>
                                          </p:val>
                                        </p:tav>
                                        <p:tav tm="100000">
                                          <p:val>
                                            <p:fltVal val="0"/>
                                          </p:val>
                                        </p:tav>
                                      </p:tavLst>
                                    </p:anim>
                                    <p:animEffect transition="in" filter="fade">
                                      <p:cBhvr>
                                        <p:cTn id="32" dur="500"/>
                                        <p:tgtEl>
                                          <p:spTgt spid="85"/>
                                        </p:tgtEl>
                                      </p:cBhvr>
                                    </p:animEffect>
                                  </p:childTnLst>
                                </p:cTn>
                              </p:par>
                              <p:par>
                                <p:cTn id="33" presetID="17" presetClass="entr" presetSubtype="10" fill="hold" grpId="0" nodeType="withEffect">
                                  <p:stCondLst>
                                    <p:cond delay="1000"/>
                                  </p:stCondLst>
                                  <p:iterate type="lt">
                                    <p:tmPct val="10000"/>
                                  </p:iterate>
                                  <p:childTnLst>
                                    <p:set>
                                      <p:cBhvr>
                                        <p:cTn id="34" dur="1" fill="hold">
                                          <p:stCondLst>
                                            <p:cond delay="0"/>
                                          </p:stCondLst>
                                        </p:cTn>
                                        <p:tgtEl>
                                          <p:spTgt spid="868"/>
                                        </p:tgtEl>
                                        <p:attrNameLst>
                                          <p:attrName>style.visibility</p:attrName>
                                        </p:attrNameLst>
                                      </p:cBhvr>
                                      <p:to>
                                        <p:strVal val="visible"/>
                                      </p:to>
                                    </p:set>
                                    <p:anim calcmode="lin" valueType="num">
                                      <p:cBhvr>
                                        <p:cTn id="35" dur="500" fill="hold"/>
                                        <p:tgtEl>
                                          <p:spTgt spid="868"/>
                                        </p:tgtEl>
                                        <p:attrNameLst>
                                          <p:attrName>ppt_w</p:attrName>
                                        </p:attrNameLst>
                                      </p:cBhvr>
                                      <p:tavLst>
                                        <p:tav tm="0">
                                          <p:val>
                                            <p:fltVal val="0"/>
                                          </p:val>
                                        </p:tav>
                                        <p:tav tm="100000">
                                          <p:val>
                                            <p:strVal val="#ppt_w"/>
                                          </p:val>
                                        </p:tav>
                                      </p:tavLst>
                                    </p:anim>
                                    <p:anim calcmode="lin" valueType="num">
                                      <p:cBhvr>
                                        <p:cTn id="36" dur="500" fill="hold"/>
                                        <p:tgtEl>
                                          <p:spTgt spid="868"/>
                                        </p:tgtEl>
                                        <p:attrNameLst>
                                          <p:attrName>ppt_h</p:attrName>
                                        </p:attrNameLst>
                                      </p:cBhvr>
                                      <p:tavLst>
                                        <p:tav tm="0">
                                          <p:val>
                                            <p:strVal val="#ppt_h"/>
                                          </p:val>
                                        </p:tav>
                                        <p:tav tm="100000">
                                          <p:val>
                                            <p:strVal val="#ppt_h"/>
                                          </p:val>
                                        </p:tav>
                                      </p:tavLst>
                                    </p:anim>
                                  </p:childTnLst>
                                </p:cTn>
                              </p:par>
                              <p:par>
                                <p:cTn id="37" presetID="31" presetClass="entr" presetSubtype="0" fill="hold" grpId="0" nodeType="withEffect">
                                  <p:stCondLst>
                                    <p:cond delay="2200"/>
                                  </p:stCondLst>
                                  <p:childTnLst>
                                    <p:set>
                                      <p:cBhvr>
                                        <p:cTn id="38" dur="1" fill="hold">
                                          <p:stCondLst>
                                            <p:cond delay="0"/>
                                          </p:stCondLst>
                                        </p:cTn>
                                        <p:tgtEl>
                                          <p:spTgt spid="87"/>
                                        </p:tgtEl>
                                        <p:attrNameLst>
                                          <p:attrName>style.visibility</p:attrName>
                                        </p:attrNameLst>
                                      </p:cBhvr>
                                      <p:to>
                                        <p:strVal val="visible"/>
                                      </p:to>
                                    </p:set>
                                    <p:anim calcmode="lin" valueType="num">
                                      <p:cBhvr>
                                        <p:cTn id="39" dur="500" fill="hold"/>
                                        <p:tgtEl>
                                          <p:spTgt spid="87"/>
                                        </p:tgtEl>
                                        <p:attrNameLst>
                                          <p:attrName>ppt_w</p:attrName>
                                        </p:attrNameLst>
                                      </p:cBhvr>
                                      <p:tavLst>
                                        <p:tav tm="0">
                                          <p:val>
                                            <p:fltVal val="0"/>
                                          </p:val>
                                        </p:tav>
                                        <p:tav tm="100000">
                                          <p:val>
                                            <p:strVal val="#ppt_w"/>
                                          </p:val>
                                        </p:tav>
                                      </p:tavLst>
                                    </p:anim>
                                    <p:anim calcmode="lin" valueType="num">
                                      <p:cBhvr>
                                        <p:cTn id="40" dur="500" fill="hold"/>
                                        <p:tgtEl>
                                          <p:spTgt spid="87"/>
                                        </p:tgtEl>
                                        <p:attrNameLst>
                                          <p:attrName>ppt_h</p:attrName>
                                        </p:attrNameLst>
                                      </p:cBhvr>
                                      <p:tavLst>
                                        <p:tav tm="0">
                                          <p:val>
                                            <p:fltVal val="0"/>
                                          </p:val>
                                        </p:tav>
                                        <p:tav tm="100000">
                                          <p:val>
                                            <p:strVal val="#ppt_h"/>
                                          </p:val>
                                        </p:tav>
                                      </p:tavLst>
                                    </p:anim>
                                    <p:anim calcmode="lin" valueType="num">
                                      <p:cBhvr>
                                        <p:cTn id="41" dur="500" fill="hold"/>
                                        <p:tgtEl>
                                          <p:spTgt spid="87"/>
                                        </p:tgtEl>
                                        <p:attrNameLst>
                                          <p:attrName>style.rotation</p:attrName>
                                        </p:attrNameLst>
                                      </p:cBhvr>
                                      <p:tavLst>
                                        <p:tav tm="0">
                                          <p:val>
                                            <p:fltVal val="90"/>
                                          </p:val>
                                        </p:tav>
                                        <p:tav tm="100000">
                                          <p:val>
                                            <p:fltVal val="0"/>
                                          </p:val>
                                        </p:tav>
                                      </p:tavLst>
                                    </p:anim>
                                    <p:animEffect transition="in" filter="fade">
                                      <p:cBhvr>
                                        <p:cTn id="42" dur="500"/>
                                        <p:tgtEl>
                                          <p:spTgt spid="87"/>
                                        </p:tgtEl>
                                      </p:cBhvr>
                                    </p:animEffect>
                                  </p:childTnLst>
                                </p:cTn>
                              </p:par>
                              <p:par>
                                <p:cTn id="43" presetID="17" presetClass="entr" presetSubtype="10" fill="hold" grpId="0" nodeType="withEffect">
                                  <p:stCondLst>
                                    <p:cond delay="2500"/>
                                  </p:stCondLst>
                                  <p:iterate type="lt">
                                    <p:tmPct val="10000"/>
                                  </p:iterate>
                                  <p:childTnLst>
                                    <p:set>
                                      <p:cBhvr>
                                        <p:cTn id="44" dur="1" fill="hold">
                                          <p:stCondLst>
                                            <p:cond delay="0"/>
                                          </p:stCondLst>
                                        </p:cTn>
                                        <p:tgtEl>
                                          <p:spTgt spid="877"/>
                                        </p:tgtEl>
                                        <p:attrNameLst>
                                          <p:attrName>style.visibility</p:attrName>
                                        </p:attrNameLst>
                                      </p:cBhvr>
                                      <p:to>
                                        <p:strVal val="visible"/>
                                      </p:to>
                                    </p:set>
                                    <p:anim calcmode="lin" valueType="num">
                                      <p:cBhvr>
                                        <p:cTn id="45" dur="500" fill="hold"/>
                                        <p:tgtEl>
                                          <p:spTgt spid="877"/>
                                        </p:tgtEl>
                                        <p:attrNameLst>
                                          <p:attrName>ppt_w</p:attrName>
                                        </p:attrNameLst>
                                      </p:cBhvr>
                                      <p:tavLst>
                                        <p:tav tm="0">
                                          <p:val>
                                            <p:fltVal val="0"/>
                                          </p:val>
                                        </p:tav>
                                        <p:tav tm="100000">
                                          <p:val>
                                            <p:strVal val="#ppt_w"/>
                                          </p:val>
                                        </p:tav>
                                      </p:tavLst>
                                    </p:anim>
                                    <p:anim calcmode="lin" valueType="num">
                                      <p:cBhvr>
                                        <p:cTn id="46" dur="500" fill="hold"/>
                                        <p:tgtEl>
                                          <p:spTgt spid="877"/>
                                        </p:tgtEl>
                                        <p:attrNameLst>
                                          <p:attrName>ppt_h</p:attrName>
                                        </p:attrNameLst>
                                      </p:cBhvr>
                                      <p:tavLst>
                                        <p:tav tm="0">
                                          <p:val>
                                            <p:strVal val="#ppt_h"/>
                                          </p:val>
                                        </p:tav>
                                        <p:tav tm="100000">
                                          <p:val>
                                            <p:strVal val="#ppt_h"/>
                                          </p:val>
                                        </p:tav>
                                      </p:tavLst>
                                    </p:anim>
                                  </p:childTnLst>
                                </p:cTn>
                              </p:par>
                              <p:par>
                                <p:cTn id="47" presetID="31" presetClass="entr" presetSubtype="0" fill="hold" grpId="0" nodeType="withEffect">
                                  <p:stCondLst>
                                    <p:cond delay="3700"/>
                                  </p:stCondLst>
                                  <p:childTnLst>
                                    <p:set>
                                      <p:cBhvr>
                                        <p:cTn id="48" dur="1" fill="hold">
                                          <p:stCondLst>
                                            <p:cond delay="0"/>
                                          </p:stCondLst>
                                        </p:cTn>
                                        <p:tgtEl>
                                          <p:spTgt spid="89"/>
                                        </p:tgtEl>
                                        <p:attrNameLst>
                                          <p:attrName>style.visibility</p:attrName>
                                        </p:attrNameLst>
                                      </p:cBhvr>
                                      <p:to>
                                        <p:strVal val="visible"/>
                                      </p:to>
                                    </p:set>
                                    <p:anim calcmode="lin" valueType="num">
                                      <p:cBhvr>
                                        <p:cTn id="49" dur="500" fill="hold"/>
                                        <p:tgtEl>
                                          <p:spTgt spid="89"/>
                                        </p:tgtEl>
                                        <p:attrNameLst>
                                          <p:attrName>ppt_w</p:attrName>
                                        </p:attrNameLst>
                                      </p:cBhvr>
                                      <p:tavLst>
                                        <p:tav tm="0">
                                          <p:val>
                                            <p:fltVal val="0"/>
                                          </p:val>
                                        </p:tav>
                                        <p:tav tm="100000">
                                          <p:val>
                                            <p:strVal val="#ppt_w"/>
                                          </p:val>
                                        </p:tav>
                                      </p:tavLst>
                                    </p:anim>
                                    <p:anim calcmode="lin" valueType="num">
                                      <p:cBhvr>
                                        <p:cTn id="50" dur="500" fill="hold"/>
                                        <p:tgtEl>
                                          <p:spTgt spid="89"/>
                                        </p:tgtEl>
                                        <p:attrNameLst>
                                          <p:attrName>ppt_h</p:attrName>
                                        </p:attrNameLst>
                                      </p:cBhvr>
                                      <p:tavLst>
                                        <p:tav tm="0">
                                          <p:val>
                                            <p:fltVal val="0"/>
                                          </p:val>
                                        </p:tav>
                                        <p:tav tm="100000">
                                          <p:val>
                                            <p:strVal val="#ppt_h"/>
                                          </p:val>
                                        </p:tav>
                                      </p:tavLst>
                                    </p:anim>
                                    <p:anim calcmode="lin" valueType="num">
                                      <p:cBhvr>
                                        <p:cTn id="51" dur="500" fill="hold"/>
                                        <p:tgtEl>
                                          <p:spTgt spid="89"/>
                                        </p:tgtEl>
                                        <p:attrNameLst>
                                          <p:attrName>style.rotation</p:attrName>
                                        </p:attrNameLst>
                                      </p:cBhvr>
                                      <p:tavLst>
                                        <p:tav tm="0">
                                          <p:val>
                                            <p:fltVal val="90"/>
                                          </p:val>
                                        </p:tav>
                                        <p:tav tm="100000">
                                          <p:val>
                                            <p:fltVal val="0"/>
                                          </p:val>
                                        </p:tav>
                                      </p:tavLst>
                                    </p:anim>
                                    <p:animEffect transition="in" filter="fade">
                                      <p:cBhvr>
                                        <p:cTn id="52" dur="500"/>
                                        <p:tgtEl>
                                          <p:spTgt spid="89"/>
                                        </p:tgtEl>
                                      </p:cBhvr>
                                    </p:animEffect>
                                  </p:childTnLst>
                                </p:cTn>
                              </p:par>
                              <p:par>
                                <p:cTn id="53" presetID="17" presetClass="entr" presetSubtype="10" fill="hold" grpId="0" nodeType="withEffect">
                                  <p:stCondLst>
                                    <p:cond delay="3900"/>
                                  </p:stCondLst>
                                  <p:iterate type="lt">
                                    <p:tmPct val="10000"/>
                                  </p:iterate>
                                  <p:childTnLst>
                                    <p:set>
                                      <p:cBhvr>
                                        <p:cTn id="54" dur="1" fill="hold">
                                          <p:stCondLst>
                                            <p:cond delay="0"/>
                                          </p:stCondLst>
                                        </p:cTn>
                                        <p:tgtEl>
                                          <p:spTgt spid="898"/>
                                        </p:tgtEl>
                                        <p:attrNameLst>
                                          <p:attrName>style.visibility</p:attrName>
                                        </p:attrNameLst>
                                      </p:cBhvr>
                                      <p:to>
                                        <p:strVal val="visible"/>
                                      </p:to>
                                    </p:set>
                                    <p:anim calcmode="lin" valueType="num">
                                      <p:cBhvr>
                                        <p:cTn id="55" dur="500" fill="hold"/>
                                        <p:tgtEl>
                                          <p:spTgt spid="898"/>
                                        </p:tgtEl>
                                        <p:attrNameLst>
                                          <p:attrName>ppt_w</p:attrName>
                                        </p:attrNameLst>
                                      </p:cBhvr>
                                      <p:tavLst>
                                        <p:tav tm="0">
                                          <p:val>
                                            <p:fltVal val="0"/>
                                          </p:val>
                                        </p:tav>
                                        <p:tav tm="100000">
                                          <p:val>
                                            <p:strVal val="#ppt_w"/>
                                          </p:val>
                                        </p:tav>
                                      </p:tavLst>
                                    </p:anim>
                                    <p:anim calcmode="lin" valueType="num">
                                      <p:cBhvr>
                                        <p:cTn id="56" dur="500" fill="hold"/>
                                        <p:tgtEl>
                                          <p:spTgt spid="898"/>
                                        </p:tgtEl>
                                        <p:attrNameLst>
                                          <p:attrName>ppt_h</p:attrName>
                                        </p:attrNameLst>
                                      </p:cBhvr>
                                      <p:tavLst>
                                        <p:tav tm="0">
                                          <p:val>
                                            <p:strVal val="#ppt_h"/>
                                          </p:val>
                                        </p:tav>
                                        <p:tav tm="100000">
                                          <p:val>
                                            <p:strVal val="#ppt_h"/>
                                          </p:val>
                                        </p:tav>
                                      </p:tavLst>
                                    </p:anim>
                                  </p:childTnLst>
                                </p:cTn>
                              </p:par>
                              <p:par>
                                <p:cTn id="57" presetID="31" presetClass="entr" presetSubtype="0" fill="hold" grpId="0" nodeType="withEffect">
                                  <p:stCondLst>
                                    <p:cond delay="5000"/>
                                  </p:stCondLst>
                                  <p:childTnLst>
                                    <p:set>
                                      <p:cBhvr>
                                        <p:cTn id="58" dur="1" fill="hold">
                                          <p:stCondLst>
                                            <p:cond delay="0"/>
                                          </p:stCondLst>
                                        </p:cTn>
                                        <p:tgtEl>
                                          <p:spTgt spid="91"/>
                                        </p:tgtEl>
                                        <p:attrNameLst>
                                          <p:attrName>style.visibility</p:attrName>
                                        </p:attrNameLst>
                                      </p:cBhvr>
                                      <p:to>
                                        <p:strVal val="visible"/>
                                      </p:to>
                                    </p:set>
                                    <p:anim calcmode="lin" valueType="num">
                                      <p:cBhvr>
                                        <p:cTn id="59" dur="500" fill="hold"/>
                                        <p:tgtEl>
                                          <p:spTgt spid="91"/>
                                        </p:tgtEl>
                                        <p:attrNameLst>
                                          <p:attrName>ppt_w</p:attrName>
                                        </p:attrNameLst>
                                      </p:cBhvr>
                                      <p:tavLst>
                                        <p:tav tm="0">
                                          <p:val>
                                            <p:fltVal val="0"/>
                                          </p:val>
                                        </p:tav>
                                        <p:tav tm="100000">
                                          <p:val>
                                            <p:strVal val="#ppt_w"/>
                                          </p:val>
                                        </p:tav>
                                      </p:tavLst>
                                    </p:anim>
                                    <p:anim calcmode="lin" valueType="num">
                                      <p:cBhvr>
                                        <p:cTn id="60" dur="500" fill="hold"/>
                                        <p:tgtEl>
                                          <p:spTgt spid="91"/>
                                        </p:tgtEl>
                                        <p:attrNameLst>
                                          <p:attrName>ppt_h</p:attrName>
                                        </p:attrNameLst>
                                      </p:cBhvr>
                                      <p:tavLst>
                                        <p:tav tm="0">
                                          <p:val>
                                            <p:fltVal val="0"/>
                                          </p:val>
                                        </p:tav>
                                        <p:tav tm="100000">
                                          <p:val>
                                            <p:strVal val="#ppt_h"/>
                                          </p:val>
                                        </p:tav>
                                      </p:tavLst>
                                    </p:anim>
                                    <p:anim calcmode="lin" valueType="num">
                                      <p:cBhvr>
                                        <p:cTn id="61" dur="500" fill="hold"/>
                                        <p:tgtEl>
                                          <p:spTgt spid="91"/>
                                        </p:tgtEl>
                                        <p:attrNameLst>
                                          <p:attrName>style.rotation</p:attrName>
                                        </p:attrNameLst>
                                      </p:cBhvr>
                                      <p:tavLst>
                                        <p:tav tm="0">
                                          <p:val>
                                            <p:fltVal val="90"/>
                                          </p:val>
                                        </p:tav>
                                        <p:tav tm="100000">
                                          <p:val>
                                            <p:fltVal val="0"/>
                                          </p:val>
                                        </p:tav>
                                      </p:tavLst>
                                    </p:anim>
                                    <p:animEffect transition="in" filter="fade">
                                      <p:cBhvr>
                                        <p:cTn id="62" dur="500"/>
                                        <p:tgtEl>
                                          <p:spTgt spid="91"/>
                                        </p:tgtEl>
                                      </p:cBhvr>
                                    </p:animEffect>
                                  </p:childTnLst>
                                </p:cTn>
                              </p:par>
                              <p:par>
                                <p:cTn id="63" presetID="17" presetClass="entr" presetSubtype="10" fill="hold" grpId="0" nodeType="withEffect">
                                  <p:stCondLst>
                                    <p:cond delay="5400"/>
                                  </p:stCondLst>
                                  <p:iterate type="lt">
                                    <p:tmPct val="10000"/>
                                  </p:iterate>
                                  <p:childTnLst>
                                    <p:set>
                                      <p:cBhvr>
                                        <p:cTn id="64" dur="1" fill="hold">
                                          <p:stCondLst>
                                            <p:cond delay="0"/>
                                          </p:stCondLst>
                                        </p:cTn>
                                        <p:tgtEl>
                                          <p:spTgt spid="919"/>
                                        </p:tgtEl>
                                        <p:attrNameLst>
                                          <p:attrName>style.visibility</p:attrName>
                                        </p:attrNameLst>
                                      </p:cBhvr>
                                      <p:to>
                                        <p:strVal val="visible"/>
                                      </p:to>
                                    </p:set>
                                    <p:anim calcmode="lin" valueType="num">
                                      <p:cBhvr>
                                        <p:cTn id="65" dur="500" fill="hold"/>
                                        <p:tgtEl>
                                          <p:spTgt spid="919"/>
                                        </p:tgtEl>
                                        <p:attrNameLst>
                                          <p:attrName>ppt_w</p:attrName>
                                        </p:attrNameLst>
                                      </p:cBhvr>
                                      <p:tavLst>
                                        <p:tav tm="0">
                                          <p:val>
                                            <p:fltVal val="0"/>
                                          </p:val>
                                        </p:tav>
                                        <p:tav tm="100000">
                                          <p:val>
                                            <p:strVal val="#ppt_w"/>
                                          </p:val>
                                        </p:tav>
                                      </p:tavLst>
                                    </p:anim>
                                    <p:anim calcmode="lin" valueType="num">
                                      <p:cBhvr>
                                        <p:cTn id="66" dur="500" fill="hold"/>
                                        <p:tgtEl>
                                          <p:spTgt spid="919"/>
                                        </p:tgtEl>
                                        <p:attrNameLst>
                                          <p:attrName>ppt_h</p:attrName>
                                        </p:attrNameLst>
                                      </p:cBhvr>
                                      <p:tavLst>
                                        <p:tav tm="0">
                                          <p:val>
                                            <p:strVal val="#ppt_h"/>
                                          </p:val>
                                        </p:tav>
                                        <p:tav tm="100000">
                                          <p:val>
                                            <p:strVal val="#ppt_h"/>
                                          </p:val>
                                        </p:tav>
                                      </p:tavLst>
                                    </p:anim>
                                  </p:childTnLst>
                                </p:cTn>
                              </p:par>
                              <p:par>
                                <p:cTn id="67" presetID="49" presetClass="entr" presetSubtype="0" decel="100000" fill="hold" nodeType="withEffect">
                                  <p:stCondLst>
                                    <p:cond delay="0"/>
                                  </p:stCondLst>
                                  <p:childTnLst>
                                    <p:set>
                                      <p:cBhvr>
                                        <p:cTn id="68" dur="1" fill="hold">
                                          <p:stCondLst>
                                            <p:cond delay="0"/>
                                          </p:stCondLst>
                                        </p:cTn>
                                        <p:tgtEl>
                                          <p:spTgt spid="4"/>
                                        </p:tgtEl>
                                        <p:attrNameLst>
                                          <p:attrName>style.visibility</p:attrName>
                                        </p:attrNameLst>
                                      </p:cBhvr>
                                      <p:to>
                                        <p:strVal val="visible"/>
                                      </p:to>
                                    </p:set>
                                    <p:anim calcmode="lin" valueType="num">
                                      <p:cBhvr>
                                        <p:cTn id="69" dur="1000" fill="hold"/>
                                        <p:tgtEl>
                                          <p:spTgt spid="4"/>
                                        </p:tgtEl>
                                        <p:attrNameLst>
                                          <p:attrName>ppt_w</p:attrName>
                                        </p:attrNameLst>
                                      </p:cBhvr>
                                      <p:tavLst>
                                        <p:tav tm="0">
                                          <p:val>
                                            <p:fltVal val="0"/>
                                          </p:val>
                                        </p:tav>
                                        <p:tav tm="100000">
                                          <p:val>
                                            <p:strVal val="#ppt_w"/>
                                          </p:val>
                                        </p:tav>
                                      </p:tavLst>
                                    </p:anim>
                                    <p:anim calcmode="lin" valueType="num">
                                      <p:cBhvr>
                                        <p:cTn id="70" dur="1000" fill="hold"/>
                                        <p:tgtEl>
                                          <p:spTgt spid="4"/>
                                        </p:tgtEl>
                                        <p:attrNameLst>
                                          <p:attrName>ppt_h</p:attrName>
                                        </p:attrNameLst>
                                      </p:cBhvr>
                                      <p:tavLst>
                                        <p:tav tm="0">
                                          <p:val>
                                            <p:fltVal val="0"/>
                                          </p:val>
                                        </p:tav>
                                        <p:tav tm="100000">
                                          <p:val>
                                            <p:strVal val="#ppt_h"/>
                                          </p:val>
                                        </p:tav>
                                      </p:tavLst>
                                    </p:anim>
                                    <p:anim calcmode="lin" valueType="num">
                                      <p:cBhvr>
                                        <p:cTn id="71" dur="1000" fill="hold"/>
                                        <p:tgtEl>
                                          <p:spTgt spid="4"/>
                                        </p:tgtEl>
                                        <p:attrNameLst>
                                          <p:attrName>style.rotation</p:attrName>
                                        </p:attrNameLst>
                                      </p:cBhvr>
                                      <p:tavLst>
                                        <p:tav tm="0">
                                          <p:val>
                                            <p:fltVal val="360"/>
                                          </p:val>
                                        </p:tav>
                                        <p:tav tm="100000">
                                          <p:val>
                                            <p:fltVal val="0"/>
                                          </p:val>
                                        </p:tav>
                                      </p:tavLst>
                                    </p:anim>
                                    <p:animEffect transition="in" filter="fade">
                                      <p:cBhvr>
                                        <p:cTn id="72" dur="1000"/>
                                        <p:tgtEl>
                                          <p:spTgt spid="4"/>
                                        </p:tgtEl>
                                      </p:cBhvr>
                                    </p:animEffect>
                                  </p:childTnLst>
                                </p:cTn>
                              </p:par>
                              <p:par>
                                <p:cTn id="73" presetID="49" presetClass="entr" presetSubtype="0" decel="100000" fill="hold" nodeType="withEffect">
                                  <p:stCondLst>
                                    <p:cond delay="0"/>
                                  </p:stCondLst>
                                  <p:childTnLst>
                                    <p:set>
                                      <p:cBhvr>
                                        <p:cTn id="74" dur="1" fill="hold">
                                          <p:stCondLst>
                                            <p:cond delay="0"/>
                                          </p:stCondLst>
                                        </p:cTn>
                                        <p:tgtEl>
                                          <p:spTgt spid="21"/>
                                        </p:tgtEl>
                                        <p:attrNameLst>
                                          <p:attrName>style.visibility</p:attrName>
                                        </p:attrNameLst>
                                      </p:cBhvr>
                                      <p:to>
                                        <p:strVal val="visible"/>
                                      </p:to>
                                    </p:set>
                                    <p:anim calcmode="lin" valueType="num">
                                      <p:cBhvr>
                                        <p:cTn id="75" dur="1000" fill="hold"/>
                                        <p:tgtEl>
                                          <p:spTgt spid="21"/>
                                        </p:tgtEl>
                                        <p:attrNameLst>
                                          <p:attrName>ppt_w</p:attrName>
                                        </p:attrNameLst>
                                      </p:cBhvr>
                                      <p:tavLst>
                                        <p:tav tm="0">
                                          <p:val>
                                            <p:fltVal val="0"/>
                                          </p:val>
                                        </p:tav>
                                        <p:tav tm="100000">
                                          <p:val>
                                            <p:strVal val="#ppt_w"/>
                                          </p:val>
                                        </p:tav>
                                      </p:tavLst>
                                    </p:anim>
                                    <p:anim calcmode="lin" valueType="num">
                                      <p:cBhvr>
                                        <p:cTn id="76" dur="1000" fill="hold"/>
                                        <p:tgtEl>
                                          <p:spTgt spid="21"/>
                                        </p:tgtEl>
                                        <p:attrNameLst>
                                          <p:attrName>ppt_h</p:attrName>
                                        </p:attrNameLst>
                                      </p:cBhvr>
                                      <p:tavLst>
                                        <p:tav tm="0">
                                          <p:val>
                                            <p:fltVal val="0"/>
                                          </p:val>
                                        </p:tav>
                                        <p:tav tm="100000">
                                          <p:val>
                                            <p:strVal val="#ppt_h"/>
                                          </p:val>
                                        </p:tav>
                                      </p:tavLst>
                                    </p:anim>
                                    <p:anim calcmode="lin" valueType="num">
                                      <p:cBhvr>
                                        <p:cTn id="77" dur="1000" fill="hold"/>
                                        <p:tgtEl>
                                          <p:spTgt spid="21"/>
                                        </p:tgtEl>
                                        <p:attrNameLst>
                                          <p:attrName>style.rotation</p:attrName>
                                        </p:attrNameLst>
                                      </p:cBhvr>
                                      <p:tavLst>
                                        <p:tav tm="0">
                                          <p:val>
                                            <p:fltVal val="360"/>
                                          </p:val>
                                        </p:tav>
                                        <p:tav tm="100000">
                                          <p:val>
                                            <p:fltVal val="0"/>
                                          </p:val>
                                        </p:tav>
                                      </p:tavLst>
                                    </p:anim>
                                    <p:animEffect transition="in" filter="fade">
                                      <p:cBhvr>
                                        <p:cTn id="78" dur="1000"/>
                                        <p:tgtEl>
                                          <p:spTgt spid="21"/>
                                        </p:tgtEl>
                                      </p:cBhvr>
                                    </p:animEffect>
                                  </p:childTnLst>
                                </p:cTn>
                              </p:par>
                              <p:par>
                                <p:cTn id="79" presetID="49" presetClass="entr" presetSubtype="0" decel="100000" fill="hold" nodeType="withEffect">
                                  <p:stCondLst>
                                    <p:cond delay="0"/>
                                  </p:stCondLst>
                                  <p:childTnLst>
                                    <p:set>
                                      <p:cBhvr>
                                        <p:cTn id="80" dur="1" fill="hold">
                                          <p:stCondLst>
                                            <p:cond delay="0"/>
                                          </p:stCondLst>
                                        </p:cTn>
                                        <p:tgtEl>
                                          <p:spTgt spid="38"/>
                                        </p:tgtEl>
                                        <p:attrNameLst>
                                          <p:attrName>style.visibility</p:attrName>
                                        </p:attrNameLst>
                                      </p:cBhvr>
                                      <p:to>
                                        <p:strVal val="visible"/>
                                      </p:to>
                                    </p:set>
                                    <p:anim calcmode="lin" valueType="num">
                                      <p:cBhvr>
                                        <p:cTn id="81" dur="1000" fill="hold"/>
                                        <p:tgtEl>
                                          <p:spTgt spid="38"/>
                                        </p:tgtEl>
                                        <p:attrNameLst>
                                          <p:attrName>ppt_w</p:attrName>
                                        </p:attrNameLst>
                                      </p:cBhvr>
                                      <p:tavLst>
                                        <p:tav tm="0">
                                          <p:val>
                                            <p:fltVal val="0"/>
                                          </p:val>
                                        </p:tav>
                                        <p:tav tm="100000">
                                          <p:val>
                                            <p:strVal val="#ppt_w"/>
                                          </p:val>
                                        </p:tav>
                                      </p:tavLst>
                                    </p:anim>
                                    <p:anim calcmode="lin" valueType="num">
                                      <p:cBhvr>
                                        <p:cTn id="82" dur="1000" fill="hold"/>
                                        <p:tgtEl>
                                          <p:spTgt spid="38"/>
                                        </p:tgtEl>
                                        <p:attrNameLst>
                                          <p:attrName>ppt_h</p:attrName>
                                        </p:attrNameLst>
                                      </p:cBhvr>
                                      <p:tavLst>
                                        <p:tav tm="0">
                                          <p:val>
                                            <p:fltVal val="0"/>
                                          </p:val>
                                        </p:tav>
                                        <p:tav tm="100000">
                                          <p:val>
                                            <p:strVal val="#ppt_h"/>
                                          </p:val>
                                        </p:tav>
                                      </p:tavLst>
                                    </p:anim>
                                    <p:anim calcmode="lin" valueType="num">
                                      <p:cBhvr>
                                        <p:cTn id="83" dur="1000" fill="hold"/>
                                        <p:tgtEl>
                                          <p:spTgt spid="38"/>
                                        </p:tgtEl>
                                        <p:attrNameLst>
                                          <p:attrName>style.rotation</p:attrName>
                                        </p:attrNameLst>
                                      </p:cBhvr>
                                      <p:tavLst>
                                        <p:tav tm="0">
                                          <p:val>
                                            <p:fltVal val="360"/>
                                          </p:val>
                                        </p:tav>
                                        <p:tav tm="100000">
                                          <p:val>
                                            <p:fltVal val="0"/>
                                          </p:val>
                                        </p:tav>
                                      </p:tavLst>
                                    </p:anim>
                                    <p:animEffect transition="in" filter="fade">
                                      <p:cBhvr>
                                        <p:cTn id="84"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bldLvl="0" animBg="1"/>
      <p:bldP spid="868" grpId="0"/>
      <p:bldP spid="87" grpId="0" bldLvl="0" animBg="1"/>
      <p:bldP spid="877" grpId="0"/>
      <p:bldP spid="89" grpId="0" bldLvl="0" animBg="1"/>
      <p:bldP spid="898" grpId="0"/>
      <p:bldP spid="91" grpId="0" bldLvl="0" animBg="1"/>
      <p:bldP spid="9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4</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sp>
        <p:nvSpPr>
          <p:cNvPr id="59"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
        <p:nvSpPr>
          <p:cNvPr id="23554" name="Freeform 2"/>
          <p:cNvSpPr/>
          <p:nvPr/>
        </p:nvSpPr>
        <p:spPr bwMode="auto">
          <a:xfrm>
            <a:off x="621883" y="2179668"/>
            <a:ext cx="3191539" cy="3191539"/>
          </a:xfrm>
          <a:custGeom>
            <a:avLst/>
            <a:gdLst>
              <a:gd name="T0" fmla="*/ 2147483646 w 758"/>
              <a:gd name="T1" fmla="*/ 2147483646 h 758"/>
              <a:gd name="T2" fmla="*/ 369056764 w 758"/>
              <a:gd name="T3" fmla="*/ 2147483646 h 758"/>
              <a:gd name="T4" fmla="*/ 2147483646 w 758"/>
              <a:gd name="T5" fmla="*/ 369056764 h 758"/>
              <a:gd name="T6" fmla="*/ 2147483646 w 758"/>
              <a:gd name="T7" fmla="*/ 0 h 758"/>
              <a:gd name="T8" fmla="*/ 0 w 758"/>
              <a:gd name="T9" fmla="*/ 2147483646 h 758"/>
              <a:gd name="T10" fmla="*/ 2147483646 w 758"/>
              <a:gd name="T11" fmla="*/ 2147483646 h 758"/>
              <a:gd name="T12" fmla="*/ 2147483646 w 758"/>
              <a:gd name="T13" fmla="*/ 2147483646 h 758"/>
              <a:gd name="T14" fmla="*/ 2147483646 w 758"/>
              <a:gd name="T15" fmla="*/ 2147483646 h 758"/>
              <a:gd name="T16" fmla="*/ 2147483646 w 758"/>
              <a:gd name="T17" fmla="*/ 2147483646 h 7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58" h="758">
                <a:moveTo>
                  <a:pt x="379" y="721"/>
                </a:moveTo>
                <a:cubicBezTo>
                  <a:pt x="190" y="721"/>
                  <a:pt x="37" y="568"/>
                  <a:pt x="37" y="379"/>
                </a:cubicBezTo>
                <a:cubicBezTo>
                  <a:pt x="37" y="190"/>
                  <a:pt x="190" y="37"/>
                  <a:pt x="379" y="37"/>
                </a:cubicBezTo>
                <a:cubicBezTo>
                  <a:pt x="379" y="0"/>
                  <a:pt x="379" y="0"/>
                  <a:pt x="379" y="0"/>
                </a:cubicBezTo>
                <a:cubicBezTo>
                  <a:pt x="170" y="0"/>
                  <a:pt x="0" y="170"/>
                  <a:pt x="0" y="379"/>
                </a:cubicBezTo>
                <a:cubicBezTo>
                  <a:pt x="0" y="588"/>
                  <a:pt x="170" y="758"/>
                  <a:pt x="379" y="758"/>
                </a:cubicBezTo>
                <a:cubicBezTo>
                  <a:pt x="588" y="758"/>
                  <a:pt x="758" y="588"/>
                  <a:pt x="758" y="379"/>
                </a:cubicBezTo>
                <a:cubicBezTo>
                  <a:pt x="721" y="379"/>
                  <a:pt x="721" y="379"/>
                  <a:pt x="721" y="379"/>
                </a:cubicBezTo>
                <a:cubicBezTo>
                  <a:pt x="721" y="568"/>
                  <a:pt x="568" y="721"/>
                  <a:pt x="379" y="721"/>
                </a:cubicBezTo>
                <a:close/>
              </a:path>
            </a:pathLst>
          </a:custGeom>
          <a:blipFill rotWithShape="1">
            <a:blip r:embed="rId3"/>
            <a:stretch>
              <a:fillRect b="-10000"/>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55" name="Freeform 3"/>
          <p:cNvSpPr/>
          <p:nvPr/>
        </p:nvSpPr>
        <p:spPr bwMode="auto">
          <a:xfrm>
            <a:off x="1055745" y="2613531"/>
            <a:ext cx="1801062" cy="2323813"/>
          </a:xfrm>
          <a:custGeom>
            <a:avLst/>
            <a:gdLst>
              <a:gd name="T0" fmla="*/ 2147483646 w 428"/>
              <a:gd name="T1" fmla="*/ 2147483646 h 552"/>
              <a:gd name="T2" fmla="*/ 2147483646 w 428"/>
              <a:gd name="T3" fmla="*/ 2147483646 h 552"/>
              <a:gd name="T4" fmla="*/ 358674364 w 428"/>
              <a:gd name="T5" fmla="*/ 2147483646 h 552"/>
              <a:gd name="T6" fmla="*/ 2147483646 w 428"/>
              <a:gd name="T7" fmla="*/ 358969244 h 552"/>
              <a:gd name="T8" fmla="*/ 2147483646 w 428"/>
              <a:gd name="T9" fmla="*/ 0 h 552"/>
              <a:gd name="T10" fmla="*/ 0 w 428"/>
              <a:gd name="T11" fmla="*/ 2147483646 h 552"/>
              <a:gd name="T12" fmla="*/ 2147483646 w 428"/>
              <a:gd name="T13" fmla="*/ 2147483646 h 552"/>
              <a:gd name="T14" fmla="*/ 2147483646 w 428"/>
              <a:gd name="T15" fmla="*/ 2147483646 h 552"/>
              <a:gd name="T16" fmla="*/ 2147483646 w 428"/>
              <a:gd name="T17" fmla="*/ 2147483646 h 5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28" h="552">
                <a:moveTo>
                  <a:pt x="408" y="476"/>
                </a:moveTo>
                <a:cubicBezTo>
                  <a:pt x="370" y="501"/>
                  <a:pt x="325" y="516"/>
                  <a:pt x="276" y="516"/>
                </a:cubicBezTo>
                <a:cubicBezTo>
                  <a:pt x="144" y="516"/>
                  <a:pt x="36" y="408"/>
                  <a:pt x="36" y="276"/>
                </a:cubicBezTo>
                <a:cubicBezTo>
                  <a:pt x="36" y="144"/>
                  <a:pt x="144" y="36"/>
                  <a:pt x="276" y="36"/>
                </a:cubicBezTo>
                <a:cubicBezTo>
                  <a:pt x="276" y="0"/>
                  <a:pt x="276" y="0"/>
                  <a:pt x="276" y="0"/>
                </a:cubicBezTo>
                <a:cubicBezTo>
                  <a:pt x="124" y="0"/>
                  <a:pt x="0" y="124"/>
                  <a:pt x="0" y="276"/>
                </a:cubicBezTo>
                <a:cubicBezTo>
                  <a:pt x="0" y="428"/>
                  <a:pt x="124" y="552"/>
                  <a:pt x="276" y="552"/>
                </a:cubicBezTo>
                <a:cubicBezTo>
                  <a:pt x="332" y="552"/>
                  <a:pt x="384" y="536"/>
                  <a:pt x="428" y="507"/>
                </a:cubicBezTo>
                <a:lnTo>
                  <a:pt x="408" y="476"/>
                </a:lnTo>
                <a:close/>
              </a:path>
            </a:pathLst>
          </a:custGeom>
          <a:blipFill rotWithShape="1">
            <a:blip r:embed="rId3"/>
            <a:stretch>
              <a:fillRect b="-10000"/>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56" name="Freeform 4"/>
          <p:cNvSpPr/>
          <p:nvPr/>
        </p:nvSpPr>
        <p:spPr bwMode="auto">
          <a:xfrm>
            <a:off x="1265270" y="2823055"/>
            <a:ext cx="952382" cy="1858204"/>
          </a:xfrm>
          <a:custGeom>
            <a:avLst/>
            <a:gdLst>
              <a:gd name="T0" fmla="*/ 369689063 w 226"/>
              <a:gd name="T1" fmla="*/ 2147483646 h 441"/>
              <a:gd name="T2" fmla="*/ 2147483646 w 226"/>
              <a:gd name="T3" fmla="*/ 369606991 h 441"/>
              <a:gd name="T4" fmla="*/ 2147483646 w 226"/>
              <a:gd name="T5" fmla="*/ 0 h 441"/>
              <a:gd name="T6" fmla="*/ 0 w 226"/>
              <a:gd name="T7" fmla="*/ 2147483646 h 441"/>
              <a:gd name="T8" fmla="*/ 1578673921 w 226"/>
              <a:gd name="T9" fmla="*/ 2147483646 h 441"/>
              <a:gd name="T10" fmla="*/ 1688583360 w 226"/>
              <a:gd name="T11" fmla="*/ 2147483646 h 441"/>
              <a:gd name="T12" fmla="*/ 369689063 w 226"/>
              <a:gd name="T13" fmla="*/ 2147483646 h 4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6" h="441">
                <a:moveTo>
                  <a:pt x="37" y="226"/>
                </a:moveTo>
                <a:cubicBezTo>
                  <a:pt x="37" y="122"/>
                  <a:pt x="122" y="37"/>
                  <a:pt x="226" y="37"/>
                </a:cubicBezTo>
                <a:cubicBezTo>
                  <a:pt x="226" y="0"/>
                  <a:pt x="226" y="0"/>
                  <a:pt x="226" y="0"/>
                </a:cubicBezTo>
                <a:cubicBezTo>
                  <a:pt x="102" y="0"/>
                  <a:pt x="0" y="102"/>
                  <a:pt x="0" y="226"/>
                </a:cubicBezTo>
                <a:cubicBezTo>
                  <a:pt x="0" y="326"/>
                  <a:pt x="67" y="412"/>
                  <a:pt x="158" y="441"/>
                </a:cubicBezTo>
                <a:cubicBezTo>
                  <a:pt x="169" y="406"/>
                  <a:pt x="169" y="406"/>
                  <a:pt x="169" y="406"/>
                </a:cubicBezTo>
                <a:cubicBezTo>
                  <a:pt x="92" y="382"/>
                  <a:pt x="37" y="310"/>
                  <a:pt x="37" y="226"/>
                </a:cubicBezTo>
                <a:close/>
              </a:path>
            </a:pathLst>
          </a:custGeom>
          <a:blipFill rotWithShape="1">
            <a:blip r:embed="rId3"/>
            <a:stretch>
              <a:fillRect b="-10000"/>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57" name="Freeform 5"/>
          <p:cNvSpPr/>
          <p:nvPr/>
        </p:nvSpPr>
        <p:spPr bwMode="auto">
          <a:xfrm>
            <a:off x="839872" y="2397657"/>
            <a:ext cx="2653972" cy="2755560"/>
          </a:xfrm>
          <a:custGeom>
            <a:avLst/>
            <a:gdLst>
              <a:gd name="T0" fmla="*/ 2147483646 w 630"/>
              <a:gd name="T1" fmla="*/ 2147483646 h 654"/>
              <a:gd name="T2" fmla="*/ 2147483646 w 630"/>
              <a:gd name="T3" fmla="*/ 2147483646 h 654"/>
              <a:gd name="T4" fmla="*/ 359455418 w 630"/>
              <a:gd name="T5" fmla="*/ 2147483646 h 654"/>
              <a:gd name="T6" fmla="*/ 2147483646 w 630"/>
              <a:gd name="T7" fmla="*/ 359581741 h 654"/>
              <a:gd name="T8" fmla="*/ 2147483646 w 630"/>
              <a:gd name="T9" fmla="*/ 0 h 654"/>
              <a:gd name="T10" fmla="*/ 0 w 630"/>
              <a:gd name="T11" fmla="*/ 2147483646 h 654"/>
              <a:gd name="T12" fmla="*/ 2147483646 w 630"/>
              <a:gd name="T13" fmla="*/ 2147483646 h 654"/>
              <a:gd name="T14" fmla="*/ 2147483646 w 630"/>
              <a:gd name="T15" fmla="*/ 2147483646 h 654"/>
              <a:gd name="T16" fmla="*/ 2147483646 w 630"/>
              <a:gd name="T17" fmla="*/ 2147483646 h 6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30" h="654">
                <a:moveTo>
                  <a:pt x="596" y="437"/>
                </a:moveTo>
                <a:cubicBezTo>
                  <a:pt x="553" y="543"/>
                  <a:pt x="448" y="618"/>
                  <a:pt x="327" y="618"/>
                </a:cubicBezTo>
                <a:cubicBezTo>
                  <a:pt x="167" y="618"/>
                  <a:pt x="36" y="487"/>
                  <a:pt x="36" y="327"/>
                </a:cubicBezTo>
                <a:cubicBezTo>
                  <a:pt x="36" y="167"/>
                  <a:pt x="167" y="36"/>
                  <a:pt x="327" y="36"/>
                </a:cubicBezTo>
                <a:cubicBezTo>
                  <a:pt x="327" y="0"/>
                  <a:pt x="327" y="0"/>
                  <a:pt x="327" y="0"/>
                </a:cubicBezTo>
                <a:cubicBezTo>
                  <a:pt x="147" y="0"/>
                  <a:pt x="0" y="146"/>
                  <a:pt x="0" y="327"/>
                </a:cubicBezTo>
                <a:cubicBezTo>
                  <a:pt x="0" y="508"/>
                  <a:pt x="147" y="654"/>
                  <a:pt x="327" y="654"/>
                </a:cubicBezTo>
                <a:cubicBezTo>
                  <a:pt x="464" y="654"/>
                  <a:pt x="581" y="570"/>
                  <a:pt x="630" y="451"/>
                </a:cubicBezTo>
                <a:lnTo>
                  <a:pt x="596" y="437"/>
                </a:lnTo>
                <a:close/>
              </a:path>
            </a:pathLst>
          </a:custGeom>
          <a:blipFill rotWithShape="1">
            <a:blip r:embed="rId3"/>
            <a:stretch>
              <a:fillRect b="-10000"/>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grpSp>
        <p:nvGrpSpPr>
          <p:cNvPr id="23558" name="Group 6"/>
          <p:cNvGrpSpPr/>
          <p:nvPr/>
        </p:nvGrpSpPr>
        <p:grpSpPr bwMode="auto">
          <a:xfrm>
            <a:off x="1815536" y="3373321"/>
            <a:ext cx="804234" cy="804234"/>
            <a:chOff x="0" y="0"/>
            <a:chExt cx="522" cy="522"/>
          </a:xfrm>
          <a:blipFill rotWithShape="1">
            <a:blip r:embed="rId3"/>
            <a:stretch>
              <a:fillRect b="-10000"/>
            </a:stretch>
          </a:blipFill>
        </p:grpSpPr>
        <p:sp>
          <p:nvSpPr>
            <p:cNvPr id="23590" name="Freeform 7"/>
            <p:cNvSpPr>
              <a:spLocks noEditPoints="1"/>
            </p:cNvSpPr>
            <p:nvPr/>
          </p:nvSpPr>
          <p:spPr bwMode="auto">
            <a:xfrm>
              <a:off x="0" y="0"/>
              <a:ext cx="522" cy="522"/>
            </a:xfrm>
            <a:custGeom>
              <a:avLst/>
              <a:gdLst>
                <a:gd name="T0" fmla="*/ 984 w 262"/>
                <a:gd name="T1" fmla="*/ 289 h 262"/>
                <a:gd name="T2" fmla="*/ 96 w 262"/>
                <a:gd name="T3" fmla="*/ 219 h 262"/>
                <a:gd name="T4" fmla="*/ 16 w 262"/>
                <a:gd name="T5" fmla="*/ 655 h 262"/>
                <a:gd name="T6" fmla="*/ 520 w 262"/>
                <a:gd name="T7" fmla="*/ 1040 h 262"/>
                <a:gd name="T8" fmla="*/ 1040 w 262"/>
                <a:gd name="T9" fmla="*/ 540 h 262"/>
                <a:gd name="T10" fmla="*/ 913 w 262"/>
                <a:gd name="T11" fmla="*/ 396 h 262"/>
                <a:gd name="T12" fmla="*/ 952 w 262"/>
                <a:gd name="T13" fmla="*/ 452 h 262"/>
                <a:gd name="T14" fmla="*/ 924 w 262"/>
                <a:gd name="T15" fmla="*/ 420 h 262"/>
                <a:gd name="T16" fmla="*/ 916 w 262"/>
                <a:gd name="T17" fmla="*/ 707 h 262"/>
                <a:gd name="T18" fmla="*/ 707 w 262"/>
                <a:gd name="T19" fmla="*/ 916 h 262"/>
                <a:gd name="T20" fmla="*/ 584 w 262"/>
                <a:gd name="T21" fmla="*/ 952 h 262"/>
                <a:gd name="T22" fmla="*/ 131 w 262"/>
                <a:gd name="T23" fmla="*/ 731 h 262"/>
                <a:gd name="T24" fmla="*/ 80 w 262"/>
                <a:gd name="T25" fmla="*/ 520 h 262"/>
                <a:gd name="T26" fmla="*/ 104 w 262"/>
                <a:gd name="T27" fmla="*/ 508 h 262"/>
                <a:gd name="T28" fmla="*/ 243 w 262"/>
                <a:gd name="T29" fmla="*/ 572 h 262"/>
                <a:gd name="T30" fmla="*/ 239 w 262"/>
                <a:gd name="T31" fmla="*/ 636 h 262"/>
                <a:gd name="T32" fmla="*/ 187 w 262"/>
                <a:gd name="T33" fmla="*/ 719 h 262"/>
                <a:gd name="T34" fmla="*/ 247 w 262"/>
                <a:gd name="T35" fmla="*/ 785 h 262"/>
                <a:gd name="T36" fmla="*/ 285 w 262"/>
                <a:gd name="T37" fmla="*/ 809 h 262"/>
                <a:gd name="T38" fmla="*/ 365 w 262"/>
                <a:gd name="T39" fmla="*/ 916 h 262"/>
                <a:gd name="T40" fmla="*/ 381 w 262"/>
                <a:gd name="T41" fmla="*/ 775 h 262"/>
                <a:gd name="T42" fmla="*/ 404 w 262"/>
                <a:gd name="T43" fmla="*/ 675 h 262"/>
                <a:gd name="T44" fmla="*/ 301 w 262"/>
                <a:gd name="T45" fmla="*/ 588 h 262"/>
                <a:gd name="T46" fmla="*/ 281 w 262"/>
                <a:gd name="T47" fmla="*/ 504 h 262"/>
                <a:gd name="T48" fmla="*/ 305 w 262"/>
                <a:gd name="T49" fmla="*/ 452 h 262"/>
                <a:gd name="T50" fmla="*/ 349 w 262"/>
                <a:gd name="T51" fmla="*/ 472 h 262"/>
                <a:gd name="T52" fmla="*/ 392 w 262"/>
                <a:gd name="T53" fmla="*/ 408 h 262"/>
                <a:gd name="T54" fmla="*/ 432 w 262"/>
                <a:gd name="T55" fmla="*/ 251 h 262"/>
                <a:gd name="T56" fmla="*/ 377 w 262"/>
                <a:gd name="T57" fmla="*/ 203 h 262"/>
                <a:gd name="T58" fmla="*/ 259 w 262"/>
                <a:gd name="T59" fmla="*/ 187 h 262"/>
                <a:gd name="T60" fmla="*/ 329 w 262"/>
                <a:gd name="T61" fmla="*/ 124 h 262"/>
                <a:gd name="T62" fmla="*/ 779 w 262"/>
                <a:gd name="T63" fmla="*/ 251 h 262"/>
                <a:gd name="T64" fmla="*/ 699 w 262"/>
                <a:gd name="T65" fmla="*/ 317 h 262"/>
                <a:gd name="T66" fmla="*/ 636 w 262"/>
                <a:gd name="T67" fmla="*/ 416 h 262"/>
                <a:gd name="T68" fmla="*/ 663 w 262"/>
                <a:gd name="T69" fmla="*/ 444 h 262"/>
                <a:gd name="T70" fmla="*/ 747 w 262"/>
                <a:gd name="T71" fmla="*/ 452 h 262"/>
                <a:gd name="T72" fmla="*/ 715 w 262"/>
                <a:gd name="T73" fmla="*/ 520 h 262"/>
                <a:gd name="T74" fmla="*/ 624 w 262"/>
                <a:gd name="T75" fmla="*/ 548 h 262"/>
                <a:gd name="T76" fmla="*/ 616 w 262"/>
                <a:gd name="T77" fmla="*/ 624 h 262"/>
                <a:gd name="T78" fmla="*/ 655 w 262"/>
                <a:gd name="T79" fmla="*/ 679 h 262"/>
                <a:gd name="T80" fmla="*/ 691 w 262"/>
                <a:gd name="T81" fmla="*/ 829 h 262"/>
                <a:gd name="T82" fmla="*/ 751 w 262"/>
                <a:gd name="T83" fmla="*/ 805 h 262"/>
                <a:gd name="T84" fmla="*/ 793 w 262"/>
                <a:gd name="T85" fmla="*/ 719 h 262"/>
                <a:gd name="T86" fmla="*/ 841 w 262"/>
                <a:gd name="T87" fmla="*/ 659 h 262"/>
                <a:gd name="T88" fmla="*/ 901 w 262"/>
                <a:gd name="T89" fmla="*/ 588 h 262"/>
                <a:gd name="T90" fmla="*/ 913 w 262"/>
                <a:gd name="T91" fmla="*/ 560 h 262"/>
                <a:gd name="T92" fmla="*/ 853 w 262"/>
                <a:gd name="T93" fmla="*/ 548 h 262"/>
                <a:gd name="T94" fmla="*/ 849 w 262"/>
                <a:gd name="T95" fmla="*/ 516 h 262"/>
                <a:gd name="T96" fmla="*/ 909 w 262"/>
                <a:gd name="T97" fmla="*/ 532 h 262"/>
                <a:gd name="T98" fmla="*/ 956 w 262"/>
                <a:gd name="T99" fmla="*/ 496 h 2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62" h="262">
                  <a:moveTo>
                    <a:pt x="261" y="123"/>
                  </a:moveTo>
                  <a:cubicBezTo>
                    <a:pt x="261" y="119"/>
                    <a:pt x="261" y="115"/>
                    <a:pt x="260" y="111"/>
                  </a:cubicBezTo>
                  <a:cubicBezTo>
                    <a:pt x="258" y="98"/>
                    <a:pt x="254" y="85"/>
                    <a:pt x="248" y="73"/>
                  </a:cubicBezTo>
                  <a:cubicBezTo>
                    <a:pt x="226" y="28"/>
                    <a:pt x="181" y="0"/>
                    <a:pt x="131" y="0"/>
                  </a:cubicBezTo>
                  <a:cubicBezTo>
                    <a:pt x="100" y="0"/>
                    <a:pt x="70" y="11"/>
                    <a:pt x="46" y="31"/>
                  </a:cubicBezTo>
                  <a:cubicBezTo>
                    <a:pt x="38" y="38"/>
                    <a:pt x="30" y="46"/>
                    <a:pt x="24" y="55"/>
                  </a:cubicBezTo>
                  <a:cubicBezTo>
                    <a:pt x="15" y="68"/>
                    <a:pt x="8" y="83"/>
                    <a:pt x="4" y="100"/>
                  </a:cubicBezTo>
                  <a:cubicBezTo>
                    <a:pt x="1" y="110"/>
                    <a:pt x="0" y="120"/>
                    <a:pt x="0" y="131"/>
                  </a:cubicBezTo>
                  <a:cubicBezTo>
                    <a:pt x="0" y="143"/>
                    <a:pt x="1" y="154"/>
                    <a:pt x="4" y="165"/>
                  </a:cubicBezTo>
                  <a:cubicBezTo>
                    <a:pt x="8" y="178"/>
                    <a:pt x="13" y="190"/>
                    <a:pt x="20" y="201"/>
                  </a:cubicBezTo>
                  <a:cubicBezTo>
                    <a:pt x="31" y="219"/>
                    <a:pt x="47" y="234"/>
                    <a:pt x="65" y="244"/>
                  </a:cubicBezTo>
                  <a:cubicBezTo>
                    <a:pt x="84" y="255"/>
                    <a:pt x="107" y="262"/>
                    <a:pt x="131" y="262"/>
                  </a:cubicBezTo>
                  <a:cubicBezTo>
                    <a:pt x="137" y="262"/>
                    <a:pt x="143" y="262"/>
                    <a:pt x="148" y="261"/>
                  </a:cubicBezTo>
                  <a:cubicBezTo>
                    <a:pt x="170" y="258"/>
                    <a:pt x="190" y="250"/>
                    <a:pt x="207" y="237"/>
                  </a:cubicBezTo>
                  <a:cubicBezTo>
                    <a:pt x="239" y="215"/>
                    <a:pt x="260" y="178"/>
                    <a:pt x="262" y="136"/>
                  </a:cubicBezTo>
                  <a:cubicBezTo>
                    <a:pt x="262" y="134"/>
                    <a:pt x="262" y="133"/>
                    <a:pt x="262" y="131"/>
                  </a:cubicBezTo>
                  <a:cubicBezTo>
                    <a:pt x="262" y="128"/>
                    <a:pt x="262" y="126"/>
                    <a:pt x="261" y="123"/>
                  </a:cubicBezTo>
                  <a:close/>
                  <a:moveTo>
                    <a:pt x="230" y="100"/>
                  </a:moveTo>
                  <a:cubicBezTo>
                    <a:pt x="231" y="99"/>
                    <a:pt x="233" y="100"/>
                    <a:pt x="236" y="101"/>
                  </a:cubicBezTo>
                  <a:cubicBezTo>
                    <a:pt x="236" y="101"/>
                    <a:pt x="237" y="101"/>
                    <a:pt x="237" y="101"/>
                  </a:cubicBezTo>
                  <a:cubicBezTo>
                    <a:pt x="238" y="105"/>
                    <a:pt x="239" y="110"/>
                    <a:pt x="240" y="114"/>
                  </a:cubicBezTo>
                  <a:cubicBezTo>
                    <a:pt x="240" y="114"/>
                    <a:pt x="240" y="115"/>
                    <a:pt x="240" y="116"/>
                  </a:cubicBezTo>
                  <a:cubicBezTo>
                    <a:pt x="239" y="114"/>
                    <a:pt x="238" y="112"/>
                    <a:pt x="237" y="110"/>
                  </a:cubicBezTo>
                  <a:cubicBezTo>
                    <a:pt x="233" y="106"/>
                    <a:pt x="233" y="106"/>
                    <a:pt x="233" y="106"/>
                  </a:cubicBezTo>
                  <a:cubicBezTo>
                    <a:pt x="231" y="104"/>
                    <a:pt x="229" y="101"/>
                    <a:pt x="230" y="100"/>
                  </a:cubicBezTo>
                  <a:close/>
                  <a:moveTo>
                    <a:pt x="241" y="135"/>
                  </a:moveTo>
                  <a:cubicBezTo>
                    <a:pt x="241" y="151"/>
                    <a:pt x="237" y="165"/>
                    <a:pt x="231" y="178"/>
                  </a:cubicBezTo>
                  <a:cubicBezTo>
                    <a:pt x="222" y="196"/>
                    <a:pt x="209" y="212"/>
                    <a:pt x="192" y="223"/>
                  </a:cubicBezTo>
                  <a:cubicBezTo>
                    <a:pt x="188" y="226"/>
                    <a:pt x="183" y="229"/>
                    <a:pt x="178" y="231"/>
                  </a:cubicBezTo>
                  <a:cubicBezTo>
                    <a:pt x="178" y="231"/>
                    <a:pt x="178" y="231"/>
                    <a:pt x="178" y="231"/>
                  </a:cubicBezTo>
                  <a:cubicBezTo>
                    <a:pt x="174" y="233"/>
                    <a:pt x="171" y="234"/>
                    <a:pt x="167" y="235"/>
                  </a:cubicBezTo>
                  <a:cubicBezTo>
                    <a:pt x="162" y="237"/>
                    <a:pt x="157" y="238"/>
                    <a:pt x="152" y="239"/>
                  </a:cubicBezTo>
                  <a:cubicBezTo>
                    <a:pt x="150" y="240"/>
                    <a:pt x="149" y="240"/>
                    <a:pt x="147" y="240"/>
                  </a:cubicBezTo>
                  <a:cubicBezTo>
                    <a:pt x="142" y="241"/>
                    <a:pt x="136" y="242"/>
                    <a:pt x="131" y="242"/>
                  </a:cubicBezTo>
                  <a:cubicBezTo>
                    <a:pt x="107" y="242"/>
                    <a:pt x="86" y="234"/>
                    <a:pt x="68" y="222"/>
                  </a:cubicBezTo>
                  <a:cubicBezTo>
                    <a:pt x="54" y="212"/>
                    <a:pt x="42" y="199"/>
                    <a:pt x="33" y="184"/>
                  </a:cubicBezTo>
                  <a:cubicBezTo>
                    <a:pt x="31" y="179"/>
                    <a:pt x="29" y="174"/>
                    <a:pt x="27" y="169"/>
                  </a:cubicBezTo>
                  <a:cubicBezTo>
                    <a:pt x="27" y="169"/>
                    <a:pt x="27" y="169"/>
                    <a:pt x="27" y="169"/>
                  </a:cubicBezTo>
                  <a:cubicBezTo>
                    <a:pt x="23" y="157"/>
                    <a:pt x="20" y="144"/>
                    <a:pt x="20" y="131"/>
                  </a:cubicBezTo>
                  <a:cubicBezTo>
                    <a:pt x="20" y="125"/>
                    <a:pt x="21" y="119"/>
                    <a:pt x="22" y="113"/>
                  </a:cubicBezTo>
                  <a:cubicBezTo>
                    <a:pt x="22" y="114"/>
                    <a:pt x="22" y="115"/>
                    <a:pt x="22" y="115"/>
                  </a:cubicBezTo>
                  <a:cubicBezTo>
                    <a:pt x="26" y="128"/>
                    <a:pt x="26" y="128"/>
                    <a:pt x="26" y="128"/>
                  </a:cubicBezTo>
                  <a:cubicBezTo>
                    <a:pt x="27" y="131"/>
                    <a:pt x="31" y="134"/>
                    <a:pt x="34" y="135"/>
                  </a:cubicBezTo>
                  <a:cubicBezTo>
                    <a:pt x="53" y="138"/>
                    <a:pt x="53" y="138"/>
                    <a:pt x="53" y="138"/>
                  </a:cubicBezTo>
                  <a:cubicBezTo>
                    <a:pt x="56" y="138"/>
                    <a:pt x="60" y="141"/>
                    <a:pt x="61" y="144"/>
                  </a:cubicBezTo>
                  <a:cubicBezTo>
                    <a:pt x="61" y="144"/>
                    <a:pt x="61" y="145"/>
                    <a:pt x="61" y="145"/>
                  </a:cubicBezTo>
                  <a:cubicBezTo>
                    <a:pt x="63" y="151"/>
                    <a:pt x="63" y="151"/>
                    <a:pt x="63" y="151"/>
                  </a:cubicBezTo>
                  <a:cubicBezTo>
                    <a:pt x="64" y="154"/>
                    <a:pt x="63" y="158"/>
                    <a:pt x="60" y="160"/>
                  </a:cubicBezTo>
                  <a:cubicBezTo>
                    <a:pt x="56" y="163"/>
                    <a:pt x="56" y="163"/>
                    <a:pt x="56" y="163"/>
                  </a:cubicBezTo>
                  <a:cubicBezTo>
                    <a:pt x="53" y="165"/>
                    <a:pt x="50" y="170"/>
                    <a:pt x="49" y="173"/>
                  </a:cubicBezTo>
                  <a:cubicBezTo>
                    <a:pt x="47" y="181"/>
                    <a:pt x="47" y="181"/>
                    <a:pt x="47" y="181"/>
                  </a:cubicBezTo>
                  <a:cubicBezTo>
                    <a:pt x="46" y="185"/>
                    <a:pt x="46" y="185"/>
                    <a:pt x="46" y="185"/>
                  </a:cubicBezTo>
                  <a:cubicBezTo>
                    <a:pt x="46" y="188"/>
                    <a:pt x="47" y="192"/>
                    <a:pt x="50" y="194"/>
                  </a:cubicBezTo>
                  <a:cubicBezTo>
                    <a:pt x="53" y="196"/>
                    <a:pt x="59" y="197"/>
                    <a:pt x="62" y="198"/>
                  </a:cubicBezTo>
                  <a:cubicBezTo>
                    <a:pt x="62" y="198"/>
                    <a:pt x="62" y="198"/>
                    <a:pt x="62" y="198"/>
                  </a:cubicBezTo>
                  <a:cubicBezTo>
                    <a:pt x="66" y="199"/>
                    <a:pt x="70" y="201"/>
                    <a:pt x="71" y="203"/>
                  </a:cubicBezTo>
                  <a:cubicBezTo>
                    <a:pt x="71" y="204"/>
                    <a:pt x="72" y="204"/>
                    <a:pt x="72" y="204"/>
                  </a:cubicBezTo>
                  <a:cubicBezTo>
                    <a:pt x="74" y="207"/>
                    <a:pt x="76" y="211"/>
                    <a:pt x="77" y="214"/>
                  </a:cubicBezTo>
                  <a:cubicBezTo>
                    <a:pt x="83" y="225"/>
                    <a:pt x="83" y="225"/>
                    <a:pt x="83" y="225"/>
                  </a:cubicBezTo>
                  <a:cubicBezTo>
                    <a:pt x="85" y="228"/>
                    <a:pt x="88" y="231"/>
                    <a:pt x="92" y="231"/>
                  </a:cubicBezTo>
                  <a:cubicBezTo>
                    <a:pt x="95" y="231"/>
                    <a:pt x="97" y="228"/>
                    <a:pt x="96" y="225"/>
                  </a:cubicBezTo>
                  <a:cubicBezTo>
                    <a:pt x="94" y="207"/>
                    <a:pt x="94" y="207"/>
                    <a:pt x="94" y="207"/>
                  </a:cubicBezTo>
                  <a:cubicBezTo>
                    <a:pt x="93" y="204"/>
                    <a:pt x="94" y="198"/>
                    <a:pt x="96" y="195"/>
                  </a:cubicBezTo>
                  <a:cubicBezTo>
                    <a:pt x="99" y="190"/>
                    <a:pt x="99" y="190"/>
                    <a:pt x="99" y="190"/>
                  </a:cubicBezTo>
                  <a:cubicBezTo>
                    <a:pt x="101" y="187"/>
                    <a:pt x="102" y="182"/>
                    <a:pt x="102" y="178"/>
                  </a:cubicBezTo>
                  <a:cubicBezTo>
                    <a:pt x="102" y="170"/>
                    <a:pt x="102" y="170"/>
                    <a:pt x="102" y="170"/>
                  </a:cubicBezTo>
                  <a:cubicBezTo>
                    <a:pt x="101" y="167"/>
                    <a:pt x="99" y="163"/>
                    <a:pt x="95" y="162"/>
                  </a:cubicBezTo>
                  <a:cubicBezTo>
                    <a:pt x="84" y="157"/>
                    <a:pt x="84" y="157"/>
                    <a:pt x="84" y="157"/>
                  </a:cubicBezTo>
                  <a:cubicBezTo>
                    <a:pt x="80" y="155"/>
                    <a:pt x="77" y="151"/>
                    <a:pt x="76" y="148"/>
                  </a:cubicBezTo>
                  <a:cubicBezTo>
                    <a:pt x="73" y="139"/>
                    <a:pt x="73" y="139"/>
                    <a:pt x="73" y="139"/>
                  </a:cubicBezTo>
                  <a:cubicBezTo>
                    <a:pt x="72" y="137"/>
                    <a:pt x="72" y="134"/>
                    <a:pt x="71" y="131"/>
                  </a:cubicBezTo>
                  <a:cubicBezTo>
                    <a:pt x="71" y="130"/>
                    <a:pt x="71" y="128"/>
                    <a:pt x="71" y="127"/>
                  </a:cubicBezTo>
                  <a:cubicBezTo>
                    <a:pt x="71" y="127"/>
                    <a:pt x="71" y="127"/>
                    <a:pt x="71" y="127"/>
                  </a:cubicBezTo>
                  <a:cubicBezTo>
                    <a:pt x="71" y="123"/>
                    <a:pt x="73" y="118"/>
                    <a:pt x="75" y="116"/>
                  </a:cubicBezTo>
                  <a:cubicBezTo>
                    <a:pt x="77" y="114"/>
                    <a:pt x="77" y="114"/>
                    <a:pt x="77" y="114"/>
                  </a:cubicBezTo>
                  <a:cubicBezTo>
                    <a:pt x="77" y="113"/>
                    <a:pt x="79" y="112"/>
                    <a:pt x="80" y="112"/>
                  </a:cubicBezTo>
                  <a:cubicBezTo>
                    <a:pt x="81" y="112"/>
                    <a:pt x="82" y="113"/>
                    <a:pt x="83" y="115"/>
                  </a:cubicBezTo>
                  <a:cubicBezTo>
                    <a:pt x="84" y="118"/>
                    <a:pt x="86" y="120"/>
                    <a:pt x="88" y="119"/>
                  </a:cubicBezTo>
                  <a:cubicBezTo>
                    <a:pt x="89" y="118"/>
                    <a:pt x="91" y="115"/>
                    <a:pt x="92" y="112"/>
                  </a:cubicBezTo>
                  <a:cubicBezTo>
                    <a:pt x="93" y="109"/>
                    <a:pt x="96" y="105"/>
                    <a:pt x="99" y="103"/>
                  </a:cubicBezTo>
                  <a:cubicBezTo>
                    <a:pt x="99" y="103"/>
                    <a:pt x="99" y="103"/>
                    <a:pt x="99" y="103"/>
                  </a:cubicBezTo>
                  <a:cubicBezTo>
                    <a:pt x="102" y="101"/>
                    <a:pt x="106" y="97"/>
                    <a:pt x="107" y="93"/>
                  </a:cubicBezTo>
                  <a:cubicBezTo>
                    <a:pt x="112" y="74"/>
                    <a:pt x="112" y="74"/>
                    <a:pt x="112" y="74"/>
                  </a:cubicBezTo>
                  <a:cubicBezTo>
                    <a:pt x="113" y="70"/>
                    <a:pt x="111" y="66"/>
                    <a:pt x="109" y="63"/>
                  </a:cubicBezTo>
                  <a:cubicBezTo>
                    <a:pt x="105" y="61"/>
                    <a:pt x="105" y="61"/>
                    <a:pt x="105" y="61"/>
                  </a:cubicBezTo>
                  <a:cubicBezTo>
                    <a:pt x="103" y="58"/>
                    <a:pt x="99" y="54"/>
                    <a:pt x="96" y="52"/>
                  </a:cubicBezTo>
                  <a:cubicBezTo>
                    <a:pt x="95" y="51"/>
                    <a:pt x="95" y="51"/>
                    <a:pt x="95" y="51"/>
                  </a:cubicBezTo>
                  <a:cubicBezTo>
                    <a:pt x="95" y="51"/>
                    <a:pt x="95" y="51"/>
                    <a:pt x="95" y="51"/>
                  </a:cubicBezTo>
                  <a:cubicBezTo>
                    <a:pt x="92" y="48"/>
                    <a:pt x="88" y="47"/>
                    <a:pt x="84" y="47"/>
                  </a:cubicBezTo>
                  <a:cubicBezTo>
                    <a:pt x="65" y="47"/>
                    <a:pt x="65" y="47"/>
                    <a:pt x="65" y="47"/>
                  </a:cubicBezTo>
                  <a:cubicBezTo>
                    <a:pt x="64" y="47"/>
                    <a:pt x="62" y="46"/>
                    <a:pt x="59" y="47"/>
                  </a:cubicBezTo>
                  <a:cubicBezTo>
                    <a:pt x="67" y="40"/>
                    <a:pt x="75" y="35"/>
                    <a:pt x="83" y="31"/>
                  </a:cubicBezTo>
                  <a:cubicBezTo>
                    <a:pt x="83" y="31"/>
                    <a:pt x="83" y="31"/>
                    <a:pt x="83" y="31"/>
                  </a:cubicBezTo>
                  <a:cubicBezTo>
                    <a:pt x="98" y="24"/>
                    <a:pt x="114" y="20"/>
                    <a:pt x="131" y="20"/>
                  </a:cubicBezTo>
                  <a:cubicBezTo>
                    <a:pt x="168" y="20"/>
                    <a:pt x="200" y="39"/>
                    <a:pt x="220" y="67"/>
                  </a:cubicBezTo>
                  <a:cubicBezTo>
                    <a:pt x="196" y="63"/>
                    <a:pt x="196" y="63"/>
                    <a:pt x="196" y="63"/>
                  </a:cubicBezTo>
                  <a:cubicBezTo>
                    <a:pt x="194" y="63"/>
                    <a:pt x="192" y="64"/>
                    <a:pt x="190" y="65"/>
                  </a:cubicBezTo>
                  <a:cubicBezTo>
                    <a:pt x="188" y="65"/>
                    <a:pt x="187" y="66"/>
                    <a:pt x="186" y="67"/>
                  </a:cubicBezTo>
                  <a:cubicBezTo>
                    <a:pt x="176" y="80"/>
                    <a:pt x="176" y="80"/>
                    <a:pt x="176" y="80"/>
                  </a:cubicBezTo>
                  <a:cubicBezTo>
                    <a:pt x="165" y="93"/>
                    <a:pt x="165" y="93"/>
                    <a:pt x="165" y="93"/>
                  </a:cubicBezTo>
                  <a:cubicBezTo>
                    <a:pt x="164" y="94"/>
                    <a:pt x="164" y="94"/>
                    <a:pt x="164" y="94"/>
                  </a:cubicBezTo>
                  <a:cubicBezTo>
                    <a:pt x="162" y="96"/>
                    <a:pt x="160" y="101"/>
                    <a:pt x="160" y="105"/>
                  </a:cubicBezTo>
                  <a:cubicBezTo>
                    <a:pt x="159" y="114"/>
                    <a:pt x="159" y="114"/>
                    <a:pt x="159" y="114"/>
                  </a:cubicBezTo>
                  <a:cubicBezTo>
                    <a:pt x="159" y="117"/>
                    <a:pt x="161" y="118"/>
                    <a:pt x="163" y="116"/>
                  </a:cubicBezTo>
                  <a:cubicBezTo>
                    <a:pt x="167" y="112"/>
                    <a:pt x="167" y="112"/>
                    <a:pt x="167" y="112"/>
                  </a:cubicBezTo>
                  <a:cubicBezTo>
                    <a:pt x="170" y="110"/>
                    <a:pt x="174" y="108"/>
                    <a:pt x="178" y="108"/>
                  </a:cubicBezTo>
                  <a:cubicBezTo>
                    <a:pt x="180" y="108"/>
                    <a:pt x="180" y="108"/>
                    <a:pt x="180" y="108"/>
                  </a:cubicBezTo>
                  <a:cubicBezTo>
                    <a:pt x="184" y="108"/>
                    <a:pt x="187" y="111"/>
                    <a:pt x="188" y="114"/>
                  </a:cubicBezTo>
                  <a:cubicBezTo>
                    <a:pt x="189" y="117"/>
                    <a:pt x="189" y="117"/>
                    <a:pt x="189" y="117"/>
                  </a:cubicBezTo>
                  <a:cubicBezTo>
                    <a:pt x="190" y="121"/>
                    <a:pt x="190" y="125"/>
                    <a:pt x="188" y="128"/>
                  </a:cubicBezTo>
                  <a:cubicBezTo>
                    <a:pt x="187" y="130"/>
                    <a:pt x="184" y="132"/>
                    <a:pt x="180" y="131"/>
                  </a:cubicBezTo>
                  <a:cubicBezTo>
                    <a:pt x="171" y="130"/>
                    <a:pt x="171" y="130"/>
                    <a:pt x="171" y="130"/>
                  </a:cubicBezTo>
                  <a:cubicBezTo>
                    <a:pt x="167" y="130"/>
                    <a:pt x="163" y="132"/>
                    <a:pt x="160" y="134"/>
                  </a:cubicBezTo>
                  <a:cubicBezTo>
                    <a:pt x="157" y="138"/>
                    <a:pt x="157" y="138"/>
                    <a:pt x="157" y="138"/>
                  </a:cubicBezTo>
                  <a:cubicBezTo>
                    <a:pt x="157" y="138"/>
                    <a:pt x="156" y="139"/>
                    <a:pt x="156" y="140"/>
                  </a:cubicBezTo>
                  <a:cubicBezTo>
                    <a:pt x="154" y="143"/>
                    <a:pt x="153" y="146"/>
                    <a:pt x="154" y="149"/>
                  </a:cubicBezTo>
                  <a:cubicBezTo>
                    <a:pt x="155" y="157"/>
                    <a:pt x="155" y="157"/>
                    <a:pt x="155" y="157"/>
                  </a:cubicBezTo>
                  <a:cubicBezTo>
                    <a:pt x="155" y="158"/>
                    <a:pt x="155" y="159"/>
                    <a:pt x="156" y="160"/>
                  </a:cubicBezTo>
                  <a:cubicBezTo>
                    <a:pt x="157" y="163"/>
                    <a:pt x="159" y="166"/>
                    <a:pt x="161" y="167"/>
                  </a:cubicBezTo>
                  <a:cubicBezTo>
                    <a:pt x="165" y="171"/>
                    <a:pt x="165" y="171"/>
                    <a:pt x="165" y="171"/>
                  </a:cubicBezTo>
                  <a:cubicBezTo>
                    <a:pt x="168" y="173"/>
                    <a:pt x="170" y="177"/>
                    <a:pt x="170" y="181"/>
                  </a:cubicBezTo>
                  <a:cubicBezTo>
                    <a:pt x="170" y="201"/>
                    <a:pt x="170" y="201"/>
                    <a:pt x="170" y="201"/>
                  </a:cubicBezTo>
                  <a:cubicBezTo>
                    <a:pt x="170" y="204"/>
                    <a:pt x="172" y="207"/>
                    <a:pt x="174" y="209"/>
                  </a:cubicBezTo>
                  <a:cubicBezTo>
                    <a:pt x="174" y="209"/>
                    <a:pt x="175" y="210"/>
                    <a:pt x="175" y="210"/>
                  </a:cubicBezTo>
                  <a:cubicBezTo>
                    <a:pt x="178" y="211"/>
                    <a:pt x="182" y="210"/>
                    <a:pt x="184" y="208"/>
                  </a:cubicBezTo>
                  <a:cubicBezTo>
                    <a:pt x="189" y="203"/>
                    <a:pt x="189" y="203"/>
                    <a:pt x="189" y="203"/>
                  </a:cubicBezTo>
                  <a:cubicBezTo>
                    <a:pt x="191" y="200"/>
                    <a:pt x="194" y="196"/>
                    <a:pt x="195" y="192"/>
                  </a:cubicBezTo>
                  <a:cubicBezTo>
                    <a:pt x="195" y="192"/>
                    <a:pt x="198" y="185"/>
                    <a:pt x="198" y="184"/>
                  </a:cubicBezTo>
                  <a:cubicBezTo>
                    <a:pt x="198" y="183"/>
                    <a:pt x="200" y="181"/>
                    <a:pt x="200" y="181"/>
                  </a:cubicBezTo>
                  <a:cubicBezTo>
                    <a:pt x="203" y="180"/>
                    <a:pt x="207" y="177"/>
                    <a:pt x="208" y="175"/>
                  </a:cubicBezTo>
                  <a:cubicBezTo>
                    <a:pt x="209" y="173"/>
                    <a:pt x="210" y="170"/>
                    <a:pt x="211" y="168"/>
                  </a:cubicBezTo>
                  <a:cubicBezTo>
                    <a:pt x="211" y="167"/>
                    <a:pt x="212" y="167"/>
                    <a:pt x="212" y="166"/>
                  </a:cubicBezTo>
                  <a:cubicBezTo>
                    <a:pt x="213" y="164"/>
                    <a:pt x="215" y="160"/>
                    <a:pt x="218" y="158"/>
                  </a:cubicBezTo>
                  <a:cubicBezTo>
                    <a:pt x="219" y="158"/>
                    <a:pt x="219" y="158"/>
                    <a:pt x="219" y="158"/>
                  </a:cubicBezTo>
                  <a:cubicBezTo>
                    <a:pt x="221" y="155"/>
                    <a:pt x="225" y="151"/>
                    <a:pt x="227" y="148"/>
                  </a:cubicBezTo>
                  <a:cubicBezTo>
                    <a:pt x="229" y="144"/>
                    <a:pt x="229" y="144"/>
                    <a:pt x="229" y="144"/>
                  </a:cubicBezTo>
                  <a:cubicBezTo>
                    <a:pt x="230" y="143"/>
                    <a:pt x="230" y="143"/>
                    <a:pt x="230" y="142"/>
                  </a:cubicBezTo>
                  <a:cubicBezTo>
                    <a:pt x="230" y="142"/>
                    <a:pt x="230" y="141"/>
                    <a:pt x="230" y="141"/>
                  </a:cubicBezTo>
                  <a:cubicBezTo>
                    <a:pt x="230" y="140"/>
                    <a:pt x="228" y="140"/>
                    <a:pt x="227" y="140"/>
                  </a:cubicBezTo>
                  <a:cubicBezTo>
                    <a:pt x="226" y="140"/>
                    <a:pt x="226" y="140"/>
                    <a:pt x="226" y="140"/>
                  </a:cubicBezTo>
                  <a:cubicBezTo>
                    <a:pt x="223" y="141"/>
                    <a:pt x="218" y="140"/>
                    <a:pt x="215" y="138"/>
                  </a:cubicBezTo>
                  <a:cubicBezTo>
                    <a:pt x="212" y="136"/>
                    <a:pt x="212" y="136"/>
                    <a:pt x="212" y="136"/>
                  </a:cubicBezTo>
                  <a:cubicBezTo>
                    <a:pt x="209" y="134"/>
                    <a:pt x="207" y="131"/>
                    <a:pt x="208" y="130"/>
                  </a:cubicBezTo>
                  <a:cubicBezTo>
                    <a:pt x="208" y="128"/>
                    <a:pt x="211" y="129"/>
                    <a:pt x="214" y="130"/>
                  </a:cubicBezTo>
                  <a:cubicBezTo>
                    <a:pt x="217" y="132"/>
                    <a:pt x="217" y="132"/>
                    <a:pt x="217" y="132"/>
                  </a:cubicBezTo>
                  <a:cubicBezTo>
                    <a:pt x="220" y="133"/>
                    <a:pt x="225" y="135"/>
                    <a:pt x="228" y="134"/>
                  </a:cubicBezTo>
                  <a:cubicBezTo>
                    <a:pt x="229" y="134"/>
                    <a:pt x="229" y="134"/>
                    <a:pt x="229" y="134"/>
                  </a:cubicBezTo>
                  <a:cubicBezTo>
                    <a:pt x="231" y="134"/>
                    <a:pt x="231" y="134"/>
                    <a:pt x="231" y="134"/>
                  </a:cubicBezTo>
                  <a:cubicBezTo>
                    <a:pt x="235" y="134"/>
                    <a:pt x="238" y="132"/>
                    <a:pt x="239" y="130"/>
                  </a:cubicBezTo>
                  <a:cubicBezTo>
                    <a:pt x="240" y="129"/>
                    <a:pt x="241" y="127"/>
                    <a:pt x="241" y="125"/>
                  </a:cubicBezTo>
                  <a:cubicBezTo>
                    <a:pt x="241" y="127"/>
                    <a:pt x="241" y="129"/>
                    <a:pt x="241" y="131"/>
                  </a:cubicBezTo>
                  <a:cubicBezTo>
                    <a:pt x="241" y="132"/>
                    <a:pt x="241" y="134"/>
                    <a:pt x="241"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91" name="Freeform 8"/>
            <p:cNvSpPr/>
            <p:nvPr/>
          </p:nvSpPr>
          <p:spPr bwMode="auto">
            <a:xfrm>
              <a:off x="392" y="382"/>
              <a:ext cx="26" cy="32"/>
            </a:xfrm>
            <a:custGeom>
              <a:avLst/>
              <a:gdLst>
                <a:gd name="T0" fmla="*/ 52 w 13"/>
                <a:gd name="T1" fmla="*/ 16 h 16"/>
                <a:gd name="T2" fmla="*/ 36 w 13"/>
                <a:gd name="T3" fmla="*/ 44 h 16"/>
                <a:gd name="T4" fmla="*/ 16 w 13"/>
                <a:gd name="T5" fmla="*/ 60 h 16"/>
                <a:gd name="T6" fmla="*/ 16 w 13"/>
                <a:gd name="T7" fmla="*/ 64 h 16"/>
                <a:gd name="T8" fmla="*/ 0 w 13"/>
                <a:gd name="T9" fmla="*/ 60 h 16"/>
                <a:gd name="T10" fmla="*/ 0 w 13"/>
                <a:gd name="T11" fmla="*/ 48 h 16"/>
                <a:gd name="T12" fmla="*/ 20 w 13"/>
                <a:gd name="T13" fmla="*/ 20 h 16"/>
                <a:gd name="T14" fmla="*/ 40 w 13"/>
                <a:gd name="T15" fmla="*/ 4 h 16"/>
                <a:gd name="T16" fmla="*/ 44 w 13"/>
                <a:gd name="T17" fmla="*/ 0 h 16"/>
                <a:gd name="T18" fmla="*/ 52 w 13"/>
                <a:gd name="T19" fmla="*/ 1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 h="16">
                  <a:moveTo>
                    <a:pt x="13" y="4"/>
                  </a:moveTo>
                  <a:cubicBezTo>
                    <a:pt x="12" y="7"/>
                    <a:pt x="11" y="10"/>
                    <a:pt x="9" y="11"/>
                  </a:cubicBezTo>
                  <a:cubicBezTo>
                    <a:pt x="8" y="13"/>
                    <a:pt x="6" y="15"/>
                    <a:pt x="4" y="15"/>
                  </a:cubicBezTo>
                  <a:cubicBezTo>
                    <a:pt x="4" y="15"/>
                    <a:pt x="4" y="15"/>
                    <a:pt x="4" y="16"/>
                  </a:cubicBezTo>
                  <a:cubicBezTo>
                    <a:pt x="2" y="16"/>
                    <a:pt x="1" y="16"/>
                    <a:pt x="0" y="15"/>
                  </a:cubicBezTo>
                  <a:cubicBezTo>
                    <a:pt x="0" y="15"/>
                    <a:pt x="0" y="13"/>
                    <a:pt x="0" y="12"/>
                  </a:cubicBezTo>
                  <a:cubicBezTo>
                    <a:pt x="1" y="11"/>
                    <a:pt x="3" y="8"/>
                    <a:pt x="5" y="5"/>
                  </a:cubicBezTo>
                  <a:cubicBezTo>
                    <a:pt x="6" y="3"/>
                    <a:pt x="8" y="1"/>
                    <a:pt x="10" y="1"/>
                  </a:cubicBezTo>
                  <a:cubicBezTo>
                    <a:pt x="10" y="0"/>
                    <a:pt x="10" y="0"/>
                    <a:pt x="11" y="0"/>
                  </a:cubicBezTo>
                  <a:cubicBezTo>
                    <a:pt x="12" y="0"/>
                    <a:pt x="13" y="2"/>
                    <a:pt x="1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grpSp>
      <p:sp>
        <p:nvSpPr>
          <p:cNvPr id="23559" name="Line 9"/>
          <p:cNvSpPr>
            <a:spLocks noChangeShapeType="1"/>
          </p:cNvSpPr>
          <p:nvPr/>
        </p:nvSpPr>
        <p:spPr bwMode="auto">
          <a:xfrm>
            <a:off x="2399664" y="2253742"/>
            <a:ext cx="2929105" cy="0"/>
          </a:xfrm>
          <a:prstGeom prst="line">
            <a:avLst/>
          </a:prstGeom>
          <a:noFill/>
          <a:ln w="6350">
            <a:solidFill>
              <a:srgbClr val="C00000"/>
            </a:solidFill>
            <a:prstDash val="dash"/>
            <a:round/>
            <a:tailEnd type="oval" w="sm" len="sm"/>
          </a:ln>
          <a:extLst>
            <a:ext uri="{909E8E84-426E-40DD-AFC4-6F175D3DCCD1}">
              <a14:hiddenFill xmlns:a14="http://schemas.microsoft.com/office/drawing/2010/main">
                <a:noFill/>
              </a14:hiddenFill>
            </a:ext>
          </a:extLst>
        </p:spPr>
        <p:txBody>
          <a:bodyPr/>
          <a:lstStyle/>
          <a:p>
            <a:endParaRPr lang="zh-CN" altLang="en-US" sz="2400"/>
          </a:p>
        </p:txBody>
      </p:sp>
      <p:sp>
        <p:nvSpPr>
          <p:cNvPr id="23560" name="Freeform 10"/>
          <p:cNvSpPr/>
          <p:nvPr/>
        </p:nvSpPr>
        <p:spPr bwMode="auto">
          <a:xfrm>
            <a:off x="2399664" y="2473848"/>
            <a:ext cx="2929105" cy="565081"/>
          </a:xfrm>
          <a:custGeom>
            <a:avLst/>
            <a:gdLst>
              <a:gd name="T0" fmla="*/ 0 w 1384"/>
              <a:gd name="T1" fmla="*/ 0 h 267"/>
              <a:gd name="T2" fmla="*/ 2147483646 w 1384"/>
              <a:gd name="T3" fmla="*/ 0 h 267"/>
              <a:gd name="T4" fmla="*/ 2147483646 w 1384"/>
              <a:gd name="T5" fmla="*/ 672883306 h 267"/>
              <a:gd name="T6" fmla="*/ 2147483646 w 1384"/>
              <a:gd name="T7" fmla="*/ 672883306 h 26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84" h="267">
                <a:moveTo>
                  <a:pt x="0" y="0"/>
                </a:moveTo>
                <a:lnTo>
                  <a:pt x="1150" y="0"/>
                </a:lnTo>
                <a:lnTo>
                  <a:pt x="1150" y="267"/>
                </a:lnTo>
                <a:lnTo>
                  <a:pt x="1384" y="267"/>
                </a:lnTo>
              </a:path>
            </a:pathLst>
          </a:custGeom>
          <a:noFill/>
          <a:ln w="6350" cap="flat" cmpd="sng">
            <a:solidFill>
              <a:srgbClr val="C00000"/>
            </a:solidFill>
            <a:prstDash val="dash"/>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61" name="Freeform 11"/>
          <p:cNvSpPr/>
          <p:nvPr/>
        </p:nvSpPr>
        <p:spPr bwMode="auto">
          <a:xfrm>
            <a:off x="2399664" y="2691838"/>
            <a:ext cx="2929105" cy="1159790"/>
          </a:xfrm>
          <a:custGeom>
            <a:avLst/>
            <a:gdLst>
              <a:gd name="T0" fmla="*/ 0 w 1384"/>
              <a:gd name="T1" fmla="*/ 0 h 548"/>
              <a:gd name="T2" fmla="*/ 2147483646 w 1384"/>
              <a:gd name="T3" fmla="*/ 0 h 548"/>
              <a:gd name="T4" fmla="*/ 2147483646 w 1384"/>
              <a:gd name="T5" fmla="*/ 1381045625 h 548"/>
              <a:gd name="T6" fmla="*/ 2147483646 w 1384"/>
              <a:gd name="T7" fmla="*/ 1381045625 h 54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84" h="548">
                <a:moveTo>
                  <a:pt x="0" y="0"/>
                </a:moveTo>
                <a:lnTo>
                  <a:pt x="996" y="0"/>
                </a:lnTo>
                <a:lnTo>
                  <a:pt x="996" y="548"/>
                </a:lnTo>
                <a:lnTo>
                  <a:pt x="1384" y="548"/>
                </a:lnTo>
              </a:path>
            </a:pathLst>
          </a:custGeom>
          <a:noFill/>
          <a:ln w="6350" cap="flat" cmpd="sng">
            <a:solidFill>
              <a:srgbClr val="C00000"/>
            </a:solidFill>
            <a:prstDash val="dash"/>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62" name="Freeform 12"/>
          <p:cNvSpPr/>
          <p:nvPr/>
        </p:nvSpPr>
        <p:spPr bwMode="auto">
          <a:xfrm>
            <a:off x="2399664" y="2903479"/>
            <a:ext cx="2929105" cy="1697357"/>
          </a:xfrm>
          <a:custGeom>
            <a:avLst/>
            <a:gdLst>
              <a:gd name="T0" fmla="*/ 0 w 1384"/>
              <a:gd name="T1" fmla="*/ 0 h 802"/>
              <a:gd name="T2" fmla="*/ 2119452200 w 1384"/>
              <a:gd name="T3" fmla="*/ 0 h 802"/>
              <a:gd name="T4" fmla="*/ 2119452200 w 1384"/>
              <a:gd name="T5" fmla="*/ 2021165313 h 802"/>
              <a:gd name="T6" fmla="*/ 2147483646 w 1384"/>
              <a:gd name="T7" fmla="*/ 2021165313 h 80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84" h="802">
                <a:moveTo>
                  <a:pt x="0" y="0"/>
                </a:moveTo>
                <a:lnTo>
                  <a:pt x="841" y="0"/>
                </a:lnTo>
                <a:lnTo>
                  <a:pt x="841" y="802"/>
                </a:lnTo>
                <a:lnTo>
                  <a:pt x="1384" y="802"/>
                </a:lnTo>
              </a:path>
            </a:pathLst>
          </a:custGeom>
          <a:noFill/>
          <a:ln w="6350" cap="flat" cmpd="sng">
            <a:solidFill>
              <a:srgbClr val="C00000"/>
            </a:solidFill>
            <a:prstDash val="dash"/>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grpSp>
        <p:nvGrpSpPr>
          <p:cNvPr id="23563" name="Group 13"/>
          <p:cNvGrpSpPr/>
          <p:nvPr/>
        </p:nvGrpSpPr>
        <p:grpSpPr bwMode="auto">
          <a:xfrm>
            <a:off x="5589086" y="4471735"/>
            <a:ext cx="237037" cy="249736"/>
            <a:chOff x="0" y="0"/>
            <a:chExt cx="167" cy="177"/>
          </a:xfrm>
          <a:solidFill>
            <a:srgbClr val="C00000"/>
          </a:solidFill>
        </p:grpSpPr>
        <p:sp>
          <p:nvSpPr>
            <p:cNvPr id="23584" name="Freeform 14"/>
            <p:cNvSpPr/>
            <p:nvPr/>
          </p:nvSpPr>
          <p:spPr bwMode="auto">
            <a:xfrm>
              <a:off x="133" y="42"/>
              <a:ext cx="16" cy="135"/>
            </a:xfrm>
            <a:custGeom>
              <a:avLst/>
              <a:gdLst>
                <a:gd name="T0" fmla="*/ 16 w 8"/>
                <a:gd name="T1" fmla="*/ 0 h 68"/>
                <a:gd name="T2" fmla="*/ 0 w 8"/>
                <a:gd name="T3" fmla="*/ 16 h 68"/>
                <a:gd name="T4" fmla="*/ 0 w 8"/>
                <a:gd name="T5" fmla="*/ 252 h 68"/>
                <a:gd name="T6" fmla="*/ 16 w 8"/>
                <a:gd name="T7" fmla="*/ 268 h 68"/>
                <a:gd name="T8" fmla="*/ 32 w 8"/>
                <a:gd name="T9" fmla="*/ 252 h 68"/>
                <a:gd name="T10" fmla="*/ 32 w 8"/>
                <a:gd name="T11" fmla="*/ 16 h 68"/>
                <a:gd name="T12" fmla="*/ 16 w 8"/>
                <a:gd name="T13" fmla="*/ 0 h 6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68">
                  <a:moveTo>
                    <a:pt x="4" y="0"/>
                  </a:moveTo>
                  <a:cubicBezTo>
                    <a:pt x="2" y="0"/>
                    <a:pt x="0" y="2"/>
                    <a:pt x="0" y="4"/>
                  </a:cubicBezTo>
                  <a:cubicBezTo>
                    <a:pt x="0" y="64"/>
                    <a:pt x="0" y="64"/>
                    <a:pt x="0" y="64"/>
                  </a:cubicBezTo>
                  <a:cubicBezTo>
                    <a:pt x="0" y="66"/>
                    <a:pt x="2" y="68"/>
                    <a:pt x="4" y="68"/>
                  </a:cubicBezTo>
                  <a:cubicBezTo>
                    <a:pt x="6" y="68"/>
                    <a:pt x="8" y="66"/>
                    <a:pt x="8" y="64"/>
                  </a:cubicBezTo>
                  <a:cubicBezTo>
                    <a:pt x="8" y="4"/>
                    <a:pt x="8" y="4"/>
                    <a:pt x="8" y="4"/>
                  </a:cubicBezTo>
                  <a:cubicBezTo>
                    <a:pt x="8"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85" name="Freeform 15"/>
            <p:cNvSpPr/>
            <p:nvPr/>
          </p:nvSpPr>
          <p:spPr bwMode="auto">
            <a:xfrm>
              <a:off x="153" y="66"/>
              <a:ext cx="14" cy="111"/>
            </a:xfrm>
            <a:custGeom>
              <a:avLst/>
              <a:gdLst>
                <a:gd name="T0" fmla="*/ 16 w 7"/>
                <a:gd name="T1" fmla="*/ 0 h 56"/>
                <a:gd name="T2" fmla="*/ 0 w 7"/>
                <a:gd name="T3" fmla="*/ 16 h 56"/>
                <a:gd name="T4" fmla="*/ 0 w 7"/>
                <a:gd name="T5" fmla="*/ 204 h 56"/>
                <a:gd name="T6" fmla="*/ 16 w 7"/>
                <a:gd name="T7" fmla="*/ 220 h 56"/>
                <a:gd name="T8" fmla="*/ 28 w 7"/>
                <a:gd name="T9" fmla="*/ 204 h 56"/>
                <a:gd name="T10" fmla="*/ 28 w 7"/>
                <a:gd name="T11" fmla="*/ 16 h 56"/>
                <a:gd name="T12" fmla="*/ 16 w 7"/>
                <a:gd name="T13" fmla="*/ 0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56">
                  <a:moveTo>
                    <a:pt x="4" y="0"/>
                  </a:moveTo>
                  <a:cubicBezTo>
                    <a:pt x="1" y="0"/>
                    <a:pt x="0" y="2"/>
                    <a:pt x="0" y="4"/>
                  </a:cubicBezTo>
                  <a:cubicBezTo>
                    <a:pt x="0" y="52"/>
                    <a:pt x="0" y="52"/>
                    <a:pt x="0" y="52"/>
                  </a:cubicBezTo>
                  <a:cubicBezTo>
                    <a:pt x="0" y="54"/>
                    <a:pt x="1" y="56"/>
                    <a:pt x="4" y="56"/>
                  </a:cubicBezTo>
                  <a:cubicBezTo>
                    <a:pt x="6" y="56"/>
                    <a:pt x="7" y="54"/>
                    <a:pt x="7" y="52"/>
                  </a:cubicBezTo>
                  <a:cubicBezTo>
                    <a:pt x="7" y="4"/>
                    <a:pt x="7" y="4"/>
                    <a:pt x="7" y="4"/>
                  </a:cubicBezTo>
                  <a:cubicBezTo>
                    <a:pt x="7"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86" name="Freeform 16"/>
            <p:cNvSpPr/>
            <p:nvPr/>
          </p:nvSpPr>
          <p:spPr bwMode="auto">
            <a:xfrm>
              <a:off x="32" y="52"/>
              <a:ext cx="61" cy="16"/>
            </a:xfrm>
            <a:custGeom>
              <a:avLst/>
              <a:gdLst>
                <a:gd name="T0" fmla="*/ 104 w 31"/>
                <a:gd name="T1" fmla="*/ 0 h 8"/>
                <a:gd name="T2" fmla="*/ 16 w 31"/>
                <a:gd name="T3" fmla="*/ 0 h 8"/>
                <a:gd name="T4" fmla="*/ 0 w 31"/>
                <a:gd name="T5" fmla="*/ 16 h 8"/>
                <a:gd name="T6" fmla="*/ 16 w 31"/>
                <a:gd name="T7" fmla="*/ 32 h 8"/>
                <a:gd name="T8" fmla="*/ 104 w 31"/>
                <a:gd name="T9" fmla="*/ 32 h 8"/>
                <a:gd name="T10" fmla="*/ 120 w 31"/>
                <a:gd name="T11" fmla="*/ 16 h 8"/>
                <a:gd name="T12" fmla="*/ 104 w 31"/>
                <a:gd name="T13" fmla="*/ 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
                  <a:moveTo>
                    <a:pt x="27" y="0"/>
                  </a:moveTo>
                  <a:cubicBezTo>
                    <a:pt x="4" y="0"/>
                    <a:pt x="4" y="0"/>
                    <a:pt x="4" y="0"/>
                  </a:cubicBezTo>
                  <a:cubicBezTo>
                    <a:pt x="2" y="0"/>
                    <a:pt x="0" y="2"/>
                    <a:pt x="0" y="4"/>
                  </a:cubicBezTo>
                  <a:cubicBezTo>
                    <a:pt x="0" y="6"/>
                    <a:pt x="2" y="8"/>
                    <a:pt x="4" y="8"/>
                  </a:cubicBezTo>
                  <a:cubicBezTo>
                    <a:pt x="27" y="8"/>
                    <a:pt x="27" y="8"/>
                    <a:pt x="27" y="8"/>
                  </a:cubicBezTo>
                  <a:cubicBezTo>
                    <a:pt x="30" y="8"/>
                    <a:pt x="31" y="6"/>
                    <a:pt x="31" y="4"/>
                  </a:cubicBezTo>
                  <a:cubicBezTo>
                    <a:pt x="31" y="2"/>
                    <a:pt x="30"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87" name="Freeform 17"/>
            <p:cNvSpPr/>
            <p:nvPr/>
          </p:nvSpPr>
          <p:spPr bwMode="auto">
            <a:xfrm>
              <a:off x="32" y="82"/>
              <a:ext cx="61" cy="14"/>
            </a:xfrm>
            <a:custGeom>
              <a:avLst/>
              <a:gdLst>
                <a:gd name="T0" fmla="*/ 104 w 31"/>
                <a:gd name="T1" fmla="*/ 0 h 7"/>
                <a:gd name="T2" fmla="*/ 16 w 31"/>
                <a:gd name="T3" fmla="*/ 0 h 7"/>
                <a:gd name="T4" fmla="*/ 0 w 31"/>
                <a:gd name="T5" fmla="*/ 16 h 7"/>
                <a:gd name="T6" fmla="*/ 16 w 31"/>
                <a:gd name="T7" fmla="*/ 28 h 7"/>
                <a:gd name="T8" fmla="*/ 104 w 31"/>
                <a:gd name="T9" fmla="*/ 28 h 7"/>
                <a:gd name="T10" fmla="*/ 120 w 31"/>
                <a:gd name="T11" fmla="*/ 16 h 7"/>
                <a:gd name="T12" fmla="*/ 104 w 31"/>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7">
                  <a:moveTo>
                    <a:pt x="27" y="0"/>
                  </a:moveTo>
                  <a:cubicBezTo>
                    <a:pt x="4" y="0"/>
                    <a:pt x="4" y="0"/>
                    <a:pt x="4" y="0"/>
                  </a:cubicBezTo>
                  <a:cubicBezTo>
                    <a:pt x="2" y="0"/>
                    <a:pt x="0" y="2"/>
                    <a:pt x="0" y="4"/>
                  </a:cubicBezTo>
                  <a:cubicBezTo>
                    <a:pt x="0" y="6"/>
                    <a:pt x="2" y="7"/>
                    <a:pt x="4" y="7"/>
                  </a:cubicBezTo>
                  <a:cubicBezTo>
                    <a:pt x="27" y="7"/>
                    <a:pt x="27" y="7"/>
                    <a:pt x="27" y="7"/>
                  </a:cubicBezTo>
                  <a:cubicBezTo>
                    <a:pt x="30" y="7"/>
                    <a:pt x="31" y="6"/>
                    <a:pt x="31" y="4"/>
                  </a:cubicBezTo>
                  <a:cubicBezTo>
                    <a:pt x="31" y="2"/>
                    <a:pt x="30"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88" name="Freeform 18"/>
            <p:cNvSpPr/>
            <p:nvPr/>
          </p:nvSpPr>
          <p:spPr bwMode="auto">
            <a:xfrm>
              <a:off x="34" y="112"/>
              <a:ext cx="45" cy="14"/>
            </a:xfrm>
            <a:custGeom>
              <a:avLst/>
              <a:gdLst>
                <a:gd name="T0" fmla="*/ 72 w 23"/>
                <a:gd name="T1" fmla="*/ 0 h 7"/>
                <a:gd name="T2" fmla="*/ 12 w 23"/>
                <a:gd name="T3" fmla="*/ 0 h 7"/>
                <a:gd name="T4" fmla="*/ 0 w 23"/>
                <a:gd name="T5" fmla="*/ 16 h 7"/>
                <a:gd name="T6" fmla="*/ 12 w 23"/>
                <a:gd name="T7" fmla="*/ 28 h 7"/>
                <a:gd name="T8" fmla="*/ 72 w 23"/>
                <a:gd name="T9" fmla="*/ 28 h 7"/>
                <a:gd name="T10" fmla="*/ 88 w 23"/>
                <a:gd name="T11" fmla="*/ 16 h 7"/>
                <a:gd name="T12" fmla="*/ 72 w 23"/>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 h="7">
                  <a:moveTo>
                    <a:pt x="19" y="0"/>
                  </a:moveTo>
                  <a:cubicBezTo>
                    <a:pt x="3" y="0"/>
                    <a:pt x="3" y="0"/>
                    <a:pt x="3" y="0"/>
                  </a:cubicBezTo>
                  <a:cubicBezTo>
                    <a:pt x="1" y="0"/>
                    <a:pt x="0" y="1"/>
                    <a:pt x="0" y="4"/>
                  </a:cubicBezTo>
                  <a:cubicBezTo>
                    <a:pt x="0" y="6"/>
                    <a:pt x="1" y="7"/>
                    <a:pt x="3" y="7"/>
                  </a:cubicBezTo>
                  <a:cubicBezTo>
                    <a:pt x="19" y="7"/>
                    <a:pt x="19" y="7"/>
                    <a:pt x="19" y="7"/>
                  </a:cubicBezTo>
                  <a:cubicBezTo>
                    <a:pt x="21" y="7"/>
                    <a:pt x="23" y="6"/>
                    <a:pt x="23" y="4"/>
                  </a:cubicBezTo>
                  <a:cubicBezTo>
                    <a:pt x="23" y="1"/>
                    <a:pt x="21"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89" name="Freeform 19"/>
            <p:cNvSpPr>
              <a:spLocks noEditPoints="1"/>
            </p:cNvSpPr>
            <p:nvPr/>
          </p:nvSpPr>
          <p:spPr bwMode="auto">
            <a:xfrm>
              <a:off x="0" y="0"/>
              <a:ext cx="127" cy="177"/>
            </a:xfrm>
            <a:custGeom>
              <a:avLst/>
              <a:gdLst>
                <a:gd name="T0" fmla="*/ 216 w 64"/>
                <a:gd name="T1" fmla="*/ 0 h 89"/>
                <a:gd name="T2" fmla="*/ 36 w 64"/>
                <a:gd name="T3" fmla="*/ 0 h 89"/>
                <a:gd name="T4" fmla="*/ 0 w 64"/>
                <a:gd name="T5" fmla="*/ 36 h 89"/>
                <a:gd name="T6" fmla="*/ 0 w 64"/>
                <a:gd name="T7" fmla="*/ 320 h 89"/>
                <a:gd name="T8" fmla="*/ 36 w 64"/>
                <a:gd name="T9" fmla="*/ 352 h 89"/>
                <a:gd name="T10" fmla="*/ 216 w 64"/>
                <a:gd name="T11" fmla="*/ 352 h 89"/>
                <a:gd name="T12" fmla="*/ 252 w 64"/>
                <a:gd name="T13" fmla="*/ 320 h 89"/>
                <a:gd name="T14" fmla="*/ 252 w 64"/>
                <a:gd name="T15" fmla="*/ 36 h 89"/>
                <a:gd name="T16" fmla="*/ 216 w 64"/>
                <a:gd name="T17" fmla="*/ 0 h 89"/>
                <a:gd name="T18" fmla="*/ 220 w 64"/>
                <a:gd name="T19" fmla="*/ 320 h 89"/>
                <a:gd name="T20" fmla="*/ 216 w 64"/>
                <a:gd name="T21" fmla="*/ 324 h 89"/>
                <a:gd name="T22" fmla="*/ 36 w 64"/>
                <a:gd name="T23" fmla="*/ 324 h 89"/>
                <a:gd name="T24" fmla="*/ 32 w 64"/>
                <a:gd name="T25" fmla="*/ 320 h 89"/>
                <a:gd name="T26" fmla="*/ 32 w 64"/>
                <a:gd name="T27" fmla="*/ 36 h 89"/>
                <a:gd name="T28" fmla="*/ 36 w 64"/>
                <a:gd name="T29" fmla="*/ 32 h 89"/>
                <a:gd name="T30" fmla="*/ 216 w 64"/>
                <a:gd name="T31" fmla="*/ 32 h 89"/>
                <a:gd name="T32" fmla="*/ 220 w 64"/>
                <a:gd name="T33" fmla="*/ 36 h 89"/>
                <a:gd name="T34" fmla="*/ 220 w 64"/>
                <a:gd name="T35" fmla="*/ 320 h 8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4" h="89">
                  <a:moveTo>
                    <a:pt x="55" y="0"/>
                  </a:moveTo>
                  <a:cubicBezTo>
                    <a:pt x="9" y="0"/>
                    <a:pt x="9" y="0"/>
                    <a:pt x="9" y="0"/>
                  </a:cubicBezTo>
                  <a:cubicBezTo>
                    <a:pt x="4" y="0"/>
                    <a:pt x="0" y="4"/>
                    <a:pt x="0" y="9"/>
                  </a:cubicBezTo>
                  <a:cubicBezTo>
                    <a:pt x="0" y="81"/>
                    <a:pt x="0" y="81"/>
                    <a:pt x="0" y="81"/>
                  </a:cubicBezTo>
                  <a:cubicBezTo>
                    <a:pt x="0" y="85"/>
                    <a:pt x="4" y="89"/>
                    <a:pt x="9" y="89"/>
                  </a:cubicBezTo>
                  <a:cubicBezTo>
                    <a:pt x="55" y="89"/>
                    <a:pt x="55" y="89"/>
                    <a:pt x="55" y="89"/>
                  </a:cubicBezTo>
                  <a:cubicBezTo>
                    <a:pt x="60" y="89"/>
                    <a:pt x="64" y="85"/>
                    <a:pt x="64" y="81"/>
                  </a:cubicBezTo>
                  <a:cubicBezTo>
                    <a:pt x="64" y="9"/>
                    <a:pt x="64" y="9"/>
                    <a:pt x="64" y="9"/>
                  </a:cubicBezTo>
                  <a:cubicBezTo>
                    <a:pt x="64" y="4"/>
                    <a:pt x="60" y="0"/>
                    <a:pt x="55" y="0"/>
                  </a:cubicBezTo>
                  <a:close/>
                  <a:moveTo>
                    <a:pt x="56" y="81"/>
                  </a:moveTo>
                  <a:cubicBezTo>
                    <a:pt x="56" y="81"/>
                    <a:pt x="56" y="82"/>
                    <a:pt x="55" y="82"/>
                  </a:cubicBezTo>
                  <a:cubicBezTo>
                    <a:pt x="9" y="82"/>
                    <a:pt x="9" y="82"/>
                    <a:pt x="9" y="82"/>
                  </a:cubicBezTo>
                  <a:cubicBezTo>
                    <a:pt x="8" y="82"/>
                    <a:pt x="8" y="81"/>
                    <a:pt x="8" y="81"/>
                  </a:cubicBezTo>
                  <a:cubicBezTo>
                    <a:pt x="8" y="9"/>
                    <a:pt x="8" y="9"/>
                    <a:pt x="8" y="9"/>
                  </a:cubicBezTo>
                  <a:cubicBezTo>
                    <a:pt x="8" y="8"/>
                    <a:pt x="8" y="8"/>
                    <a:pt x="9" y="8"/>
                  </a:cubicBezTo>
                  <a:cubicBezTo>
                    <a:pt x="55" y="8"/>
                    <a:pt x="55" y="8"/>
                    <a:pt x="55" y="8"/>
                  </a:cubicBezTo>
                  <a:cubicBezTo>
                    <a:pt x="56" y="8"/>
                    <a:pt x="56" y="8"/>
                    <a:pt x="56" y="9"/>
                  </a:cubicBezTo>
                  <a:lnTo>
                    <a:pt x="56"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grpSp>
      <p:sp>
        <p:nvSpPr>
          <p:cNvPr id="23564" name="Freeform 20"/>
          <p:cNvSpPr>
            <a:spLocks noEditPoints="1"/>
          </p:cNvSpPr>
          <p:nvPr/>
        </p:nvSpPr>
        <p:spPr bwMode="auto">
          <a:xfrm>
            <a:off x="5582737" y="3726760"/>
            <a:ext cx="253969" cy="249736"/>
          </a:xfrm>
          <a:custGeom>
            <a:avLst/>
            <a:gdLst>
              <a:gd name="T0" fmla="*/ 407755618 w 89"/>
              <a:gd name="T1" fmla="*/ 217073894 h 89"/>
              <a:gd name="T2" fmla="*/ 178680438 w 89"/>
              <a:gd name="T3" fmla="*/ 0 h 89"/>
              <a:gd name="T4" fmla="*/ 164934472 w 89"/>
              <a:gd name="T5" fmla="*/ 0 h 89"/>
              <a:gd name="T6" fmla="*/ 164934472 w 89"/>
              <a:gd name="T7" fmla="*/ 44301310 h 89"/>
              <a:gd name="T8" fmla="*/ 0 w 89"/>
              <a:gd name="T9" fmla="*/ 217073894 h 89"/>
              <a:gd name="T10" fmla="*/ 178680438 w 89"/>
              <a:gd name="T11" fmla="*/ 394277029 h 89"/>
              <a:gd name="T12" fmla="*/ 284054764 w 89"/>
              <a:gd name="T13" fmla="*/ 363267375 h 89"/>
              <a:gd name="T14" fmla="*/ 361941438 w 89"/>
              <a:gd name="T15" fmla="*/ 234793997 h 89"/>
              <a:gd name="T16" fmla="*/ 407755618 w 89"/>
              <a:gd name="T17" fmla="*/ 234793997 h 89"/>
              <a:gd name="T18" fmla="*/ 407755618 w 89"/>
              <a:gd name="T19" fmla="*/ 217073894 h 89"/>
              <a:gd name="T20" fmla="*/ 261147674 w 89"/>
              <a:gd name="T21" fmla="*/ 336686168 h 89"/>
              <a:gd name="T22" fmla="*/ 178680438 w 89"/>
              <a:gd name="T23" fmla="*/ 358836823 h 89"/>
              <a:gd name="T24" fmla="*/ 32070354 w 89"/>
              <a:gd name="T25" fmla="*/ 217073894 h 89"/>
              <a:gd name="T26" fmla="*/ 164934472 w 89"/>
              <a:gd name="T27" fmla="*/ 79741516 h 89"/>
              <a:gd name="T28" fmla="*/ 164934472 w 89"/>
              <a:gd name="T29" fmla="*/ 234793997 h 89"/>
              <a:gd name="T30" fmla="*/ 325288382 w 89"/>
              <a:gd name="T31" fmla="*/ 234793997 h 89"/>
              <a:gd name="T32" fmla="*/ 261147674 w 89"/>
              <a:gd name="T33" fmla="*/ 336686168 h 89"/>
              <a:gd name="T34" fmla="*/ 197004826 w 89"/>
              <a:gd name="T35" fmla="*/ 199353791 h 89"/>
              <a:gd name="T36" fmla="*/ 197004826 w 89"/>
              <a:gd name="T37" fmla="*/ 35440206 h 89"/>
              <a:gd name="T38" fmla="*/ 371102562 w 89"/>
              <a:gd name="T39" fmla="*/ 199353791 h 89"/>
              <a:gd name="T40" fmla="*/ 197004826 w 89"/>
              <a:gd name="T41" fmla="*/ 199353791 h 8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9" h="89">
                <a:moveTo>
                  <a:pt x="89" y="49"/>
                </a:moveTo>
                <a:cubicBezTo>
                  <a:pt x="89" y="22"/>
                  <a:pt x="67" y="0"/>
                  <a:pt x="39" y="0"/>
                </a:cubicBezTo>
                <a:cubicBezTo>
                  <a:pt x="36" y="0"/>
                  <a:pt x="36" y="0"/>
                  <a:pt x="36" y="0"/>
                </a:cubicBezTo>
                <a:cubicBezTo>
                  <a:pt x="36" y="10"/>
                  <a:pt x="36" y="10"/>
                  <a:pt x="36" y="10"/>
                </a:cubicBezTo>
                <a:cubicBezTo>
                  <a:pt x="16" y="12"/>
                  <a:pt x="0" y="29"/>
                  <a:pt x="0" y="49"/>
                </a:cubicBezTo>
                <a:cubicBezTo>
                  <a:pt x="0" y="71"/>
                  <a:pt x="18" y="89"/>
                  <a:pt x="39" y="89"/>
                </a:cubicBezTo>
                <a:cubicBezTo>
                  <a:pt x="47" y="89"/>
                  <a:pt x="55" y="86"/>
                  <a:pt x="62" y="82"/>
                </a:cubicBezTo>
                <a:cubicBezTo>
                  <a:pt x="71" y="75"/>
                  <a:pt x="78" y="65"/>
                  <a:pt x="79" y="53"/>
                </a:cubicBezTo>
                <a:cubicBezTo>
                  <a:pt x="89" y="53"/>
                  <a:pt x="89" y="53"/>
                  <a:pt x="89" y="53"/>
                </a:cubicBezTo>
                <a:lnTo>
                  <a:pt x="89" y="49"/>
                </a:lnTo>
                <a:close/>
                <a:moveTo>
                  <a:pt x="57" y="76"/>
                </a:moveTo>
                <a:cubicBezTo>
                  <a:pt x="52" y="79"/>
                  <a:pt x="46" y="81"/>
                  <a:pt x="39" y="81"/>
                </a:cubicBezTo>
                <a:cubicBezTo>
                  <a:pt x="22" y="81"/>
                  <a:pt x="7" y="67"/>
                  <a:pt x="7" y="49"/>
                </a:cubicBezTo>
                <a:cubicBezTo>
                  <a:pt x="7" y="33"/>
                  <a:pt x="20" y="19"/>
                  <a:pt x="36" y="18"/>
                </a:cubicBezTo>
                <a:cubicBezTo>
                  <a:pt x="36" y="53"/>
                  <a:pt x="36" y="53"/>
                  <a:pt x="36" y="53"/>
                </a:cubicBezTo>
                <a:cubicBezTo>
                  <a:pt x="71" y="53"/>
                  <a:pt x="71" y="53"/>
                  <a:pt x="71" y="53"/>
                </a:cubicBezTo>
                <a:cubicBezTo>
                  <a:pt x="70" y="62"/>
                  <a:pt x="65" y="70"/>
                  <a:pt x="57" y="76"/>
                </a:cubicBezTo>
                <a:close/>
                <a:moveTo>
                  <a:pt x="43" y="45"/>
                </a:moveTo>
                <a:cubicBezTo>
                  <a:pt x="43" y="8"/>
                  <a:pt x="43" y="8"/>
                  <a:pt x="43" y="8"/>
                </a:cubicBezTo>
                <a:cubicBezTo>
                  <a:pt x="63" y="9"/>
                  <a:pt x="79" y="25"/>
                  <a:pt x="81" y="45"/>
                </a:cubicBezTo>
                <a:lnTo>
                  <a:pt x="43" y="45"/>
                </a:ln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grpSp>
        <p:nvGrpSpPr>
          <p:cNvPr id="23565" name="Group 21"/>
          <p:cNvGrpSpPr/>
          <p:nvPr/>
        </p:nvGrpSpPr>
        <p:grpSpPr bwMode="auto">
          <a:xfrm>
            <a:off x="5582737" y="2926759"/>
            <a:ext cx="253969" cy="220106"/>
            <a:chOff x="0" y="0"/>
            <a:chExt cx="177" cy="155"/>
          </a:xfrm>
          <a:solidFill>
            <a:srgbClr val="C00000"/>
          </a:solidFill>
        </p:grpSpPr>
        <p:sp>
          <p:nvSpPr>
            <p:cNvPr id="23582" name="Freeform 22"/>
            <p:cNvSpPr>
              <a:spLocks noEditPoints="1"/>
            </p:cNvSpPr>
            <p:nvPr/>
          </p:nvSpPr>
          <p:spPr bwMode="auto">
            <a:xfrm>
              <a:off x="0" y="32"/>
              <a:ext cx="143" cy="123"/>
            </a:xfrm>
            <a:custGeom>
              <a:avLst/>
              <a:gdLst>
                <a:gd name="T0" fmla="*/ 268 w 72"/>
                <a:gd name="T1" fmla="*/ 0 h 62"/>
                <a:gd name="T2" fmla="*/ 16 w 72"/>
                <a:gd name="T3" fmla="*/ 0 h 62"/>
                <a:gd name="T4" fmla="*/ 0 w 72"/>
                <a:gd name="T5" fmla="*/ 16 h 62"/>
                <a:gd name="T6" fmla="*/ 0 w 72"/>
                <a:gd name="T7" fmla="*/ 228 h 62"/>
                <a:gd name="T8" fmla="*/ 16 w 72"/>
                <a:gd name="T9" fmla="*/ 244 h 62"/>
                <a:gd name="T10" fmla="*/ 268 w 72"/>
                <a:gd name="T11" fmla="*/ 244 h 62"/>
                <a:gd name="T12" fmla="*/ 284 w 72"/>
                <a:gd name="T13" fmla="*/ 228 h 62"/>
                <a:gd name="T14" fmla="*/ 284 w 72"/>
                <a:gd name="T15" fmla="*/ 141 h 62"/>
                <a:gd name="T16" fmla="*/ 284 w 72"/>
                <a:gd name="T17" fmla="*/ 103 h 62"/>
                <a:gd name="T18" fmla="*/ 284 w 72"/>
                <a:gd name="T19" fmla="*/ 16 h 62"/>
                <a:gd name="T20" fmla="*/ 268 w 72"/>
                <a:gd name="T21" fmla="*/ 0 h 62"/>
                <a:gd name="T22" fmla="*/ 28 w 72"/>
                <a:gd name="T23" fmla="*/ 212 h 62"/>
                <a:gd name="T24" fmla="*/ 28 w 72"/>
                <a:gd name="T25" fmla="*/ 32 h 62"/>
                <a:gd name="T26" fmla="*/ 256 w 72"/>
                <a:gd name="T27" fmla="*/ 32 h 62"/>
                <a:gd name="T28" fmla="*/ 256 w 72"/>
                <a:gd name="T29" fmla="*/ 91 h 62"/>
                <a:gd name="T30" fmla="*/ 224 w 72"/>
                <a:gd name="T31" fmla="*/ 91 h 62"/>
                <a:gd name="T32" fmla="*/ 189 w 72"/>
                <a:gd name="T33" fmla="*/ 123 h 62"/>
                <a:gd name="T34" fmla="*/ 224 w 72"/>
                <a:gd name="T35" fmla="*/ 157 h 62"/>
                <a:gd name="T36" fmla="*/ 256 w 72"/>
                <a:gd name="T37" fmla="*/ 157 h 62"/>
                <a:gd name="T38" fmla="*/ 256 w 72"/>
                <a:gd name="T39" fmla="*/ 212 h 62"/>
                <a:gd name="T40" fmla="*/ 28 w 72"/>
                <a:gd name="T41" fmla="*/ 212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2" h="62">
                  <a:moveTo>
                    <a:pt x="68" y="0"/>
                  </a:moveTo>
                  <a:cubicBezTo>
                    <a:pt x="4" y="0"/>
                    <a:pt x="4" y="0"/>
                    <a:pt x="4" y="0"/>
                  </a:cubicBezTo>
                  <a:cubicBezTo>
                    <a:pt x="2" y="0"/>
                    <a:pt x="0" y="2"/>
                    <a:pt x="0" y="4"/>
                  </a:cubicBezTo>
                  <a:cubicBezTo>
                    <a:pt x="0" y="58"/>
                    <a:pt x="0" y="58"/>
                    <a:pt x="0" y="58"/>
                  </a:cubicBezTo>
                  <a:cubicBezTo>
                    <a:pt x="0" y="60"/>
                    <a:pt x="2" y="62"/>
                    <a:pt x="4" y="62"/>
                  </a:cubicBezTo>
                  <a:cubicBezTo>
                    <a:pt x="68" y="62"/>
                    <a:pt x="68" y="62"/>
                    <a:pt x="68" y="62"/>
                  </a:cubicBezTo>
                  <a:cubicBezTo>
                    <a:pt x="70" y="62"/>
                    <a:pt x="72" y="60"/>
                    <a:pt x="72" y="58"/>
                  </a:cubicBezTo>
                  <a:cubicBezTo>
                    <a:pt x="72" y="36"/>
                    <a:pt x="72" y="36"/>
                    <a:pt x="72" y="36"/>
                  </a:cubicBezTo>
                  <a:cubicBezTo>
                    <a:pt x="72" y="26"/>
                    <a:pt x="72" y="26"/>
                    <a:pt x="72" y="26"/>
                  </a:cubicBezTo>
                  <a:cubicBezTo>
                    <a:pt x="72" y="4"/>
                    <a:pt x="72" y="4"/>
                    <a:pt x="72" y="4"/>
                  </a:cubicBezTo>
                  <a:cubicBezTo>
                    <a:pt x="72" y="2"/>
                    <a:pt x="70" y="0"/>
                    <a:pt x="68" y="0"/>
                  </a:cubicBezTo>
                  <a:close/>
                  <a:moveTo>
                    <a:pt x="7" y="54"/>
                  </a:moveTo>
                  <a:cubicBezTo>
                    <a:pt x="7" y="8"/>
                    <a:pt x="7" y="8"/>
                    <a:pt x="7" y="8"/>
                  </a:cubicBezTo>
                  <a:cubicBezTo>
                    <a:pt x="65" y="8"/>
                    <a:pt x="65" y="8"/>
                    <a:pt x="65" y="8"/>
                  </a:cubicBezTo>
                  <a:cubicBezTo>
                    <a:pt x="65" y="23"/>
                    <a:pt x="65" y="23"/>
                    <a:pt x="65" y="23"/>
                  </a:cubicBezTo>
                  <a:cubicBezTo>
                    <a:pt x="57" y="23"/>
                    <a:pt x="57" y="23"/>
                    <a:pt x="57" y="23"/>
                  </a:cubicBezTo>
                  <a:cubicBezTo>
                    <a:pt x="52" y="23"/>
                    <a:pt x="48" y="26"/>
                    <a:pt x="48" y="31"/>
                  </a:cubicBezTo>
                  <a:cubicBezTo>
                    <a:pt x="48" y="36"/>
                    <a:pt x="52" y="40"/>
                    <a:pt x="57" y="40"/>
                  </a:cubicBezTo>
                  <a:cubicBezTo>
                    <a:pt x="65" y="40"/>
                    <a:pt x="65" y="40"/>
                    <a:pt x="65" y="40"/>
                  </a:cubicBezTo>
                  <a:cubicBezTo>
                    <a:pt x="65" y="54"/>
                    <a:pt x="65" y="54"/>
                    <a:pt x="65" y="54"/>
                  </a:cubicBezTo>
                  <a:lnTo>
                    <a:pt x="7"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83" name="Freeform 23"/>
            <p:cNvSpPr/>
            <p:nvPr/>
          </p:nvSpPr>
          <p:spPr bwMode="auto">
            <a:xfrm>
              <a:off x="34" y="0"/>
              <a:ext cx="143" cy="121"/>
            </a:xfrm>
            <a:custGeom>
              <a:avLst/>
              <a:gdLst>
                <a:gd name="T0" fmla="*/ 268 w 72"/>
                <a:gd name="T1" fmla="*/ 0 h 61"/>
                <a:gd name="T2" fmla="*/ 12 w 72"/>
                <a:gd name="T3" fmla="*/ 0 h 61"/>
                <a:gd name="T4" fmla="*/ 0 w 72"/>
                <a:gd name="T5" fmla="*/ 16 h 61"/>
                <a:gd name="T6" fmla="*/ 12 w 72"/>
                <a:gd name="T7" fmla="*/ 28 h 61"/>
                <a:gd name="T8" fmla="*/ 252 w 72"/>
                <a:gd name="T9" fmla="*/ 28 h 61"/>
                <a:gd name="T10" fmla="*/ 252 w 72"/>
                <a:gd name="T11" fmla="*/ 224 h 61"/>
                <a:gd name="T12" fmla="*/ 268 w 72"/>
                <a:gd name="T13" fmla="*/ 240 h 61"/>
                <a:gd name="T14" fmla="*/ 284 w 72"/>
                <a:gd name="T15" fmla="*/ 224 h 61"/>
                <a:gd name="T16" fmla="*/ 284 w 72"/>
                <a:gd name="T17" fmla="*/ 16 h 61"/>
                <a:gd name="T18" fmla="*/ 268 w 72"/>
                <a:gd name="T19" fmla="*/ 0 h 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2" h="61">
                  <a:moveTo>
                    <a:pt x="68" y="0"/>
                  </a:moveTo>
                  <a:cubicBezTo>
                    <a:pt x="3" y="0"/>
                    <a:pt x="3" y="0"/>
                    <a:pt x="3" y="0"/>
                  </a:cubicBezTo>
                  <a:cubicBezTo>
                    <a:pt x="1" y="0"/>
                    <a:pt x="0" y="1"/>
                    <a:pt x="0" y="4"/>
                  </a:cubicBezTo>
                  <a:cubicBezTo>
                    <a:pt x="0" y="6"/>
                    <a:pt x="1" y="7"/>
                    <a:pt x="3" y="7"/>
                  </a:cubicBezTo>
                  <a:cubicBezTo>
                    <a:pt x="64" y="7"/>
                    <a:pt x="64" y="7"/>
                    <a:pt x="64" y="7"/>
                  </a:cubicBezTo>
                  <a:cubicBezTo>
                    <a:pt x="64" y="57"/>
                    <a:pt x="64" y="57"/>
                    <a:pt x="64" y="57"/>
                  </a:cubicBezTo>
                  <a:cubicBezTo>
                    <a:pt x="64" y="60"/>
                    <a:pt x="66" y="61"/>
                    <a:pt x="68" y="61"/>
                  </a:cubicBezTo>
                  <a:cubicBezTo>
                    <a:pt x="70" y="61"/>
                    <a:pt x="72" y="60"/>
                    <a:pt x="72" y="57"/>
                  </a:cubicBezTo>
                  <a:cubicBezTo>
                    <a:pt x="72" y="4"/>
                    <a:pt x="72" y="4"/>
                    <a:pt x="72" y="4"/>
                  </a:cubicBezTo>
                  <a:cubicBezTo>
                    <a:pt x="72" y="1"/>
                    <a:pt x="70" y="0"/>
                    <a:pt x="6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grpSp>
      <p:grpSp>
        <p:nvGrpSpPr>
          <p:cNvPr id="23566" name="Group 24"/>
          <p:cNvGrpSpPr/>
          <p:nvPr/>
        </p:nvGrpSpPr>
        <p:grpSpPr bwMode="auto">
          <a:xfrm>
            <a:off x="5582737" y="2114059"/>
            <a:ext cx="253969" cy="249736"/>
            <a:chOff x="0" y="0"/>
            <a:chExt cx="177" cy="177"/>
          </a:xfrm>
          <a:solidFill>
            <a:srgbClr val="C00000"/>
          </a:solidFill>
        </p:grpSpPr>
        <p:sp>
          <p:nvSpPr>
            <p:cNvPr id="23580" name="Freeform 25"/>
            <p:cNvSpPr>
              <a:spLocks noEditPoints="1"/>
            </p:cNvSpPr>
            <p:nvPr/>
          </p:nvSpPr>
          <p:spPr bwMode="auto">
            <a:xfrm>
              <a:off x="48" y="48"/>
              <a:ext cx="81" cy="81"/>
            </a:xfrm>
            <a:custGeom>
              <a:avLst/>
              <a:gdLst>
                <a:gd name="T0" fmla="*/ 136 w 41"/>
                <a:gd name="T1" fmla="*/ 4 h 41"/>
                <a:gd name="T2" fmla="*/ 43 w 41"/>
                <a:gd name="T3" fmla="*/ 40 h 41"/>
                <a:gd name="T4" fmla="*/ 43 w 41"/>
                <a:gd name="T5" fmla="*/ 40 h 41"/>
                <a:gd name="T6" fmla="*/ 43 w 41"/>
                <a:gd name="T7" fmla="*/ 40 h 41"/>
                <a:gd name="T8" fmla="*/ 40 w 41"/>
                <a:gd name="T9" fmla="*/ 40 h 41"/>
                <a:gd name="T10" fmla="*/ 40 w 41"/>
                <a:gd name="T11" fmla="*/ 43 h 41"/>
                <a:gd name="T12" fmla="*/ 40 w 41"/>
                <a:gd name="T13" fmla="*/ 43 h 41"/>
                <a:gd name="T14" fmla="*/ 36 w 41"/>
                <a:gd name="T15" fmla="*/ 43 h 41"/>
                <a:gd name="T16" fmla="*/ 36 w 41"/>
                <a:gd name="T17" fmla="*/ 47 h 41"/>
                <a:gd name="T18" fmla="*/ 36 w 41"/>
                <a:gd name="T19" fmla="*/ 47 h 41"/>
                <a:gd name="T20" fmla="*/ 0 w 41"/>
                <a:gd name="T21" fmla="*/ 140 h 41"/>
                <a:gd name="T22" fmla="*/ 4 w 41"/>
                <a:gd name="T23" fmla="*/ 156 h 41"/>
                <a:gd name="T24" fmla="*/ 16 w 41"/>
                <a:gd name="T25" fmla="*/ 160 h 41"/>
                <a:gd name="T26" fmla="*/ 20 w 41"/>
                <a:gd name="T27" fmla="*/ 160 h 41"/>
                <a:gd name="T28" fmla="*/ 113 w 41"/>
                <a:gd name="T29" fmla="*/ 124 h 41"/>
                <a:gd name="T30" fmla="*/ 117 w 41"/>
                <a:gd name="T31" fmla="*/ 124 h 41"/>
                <a:gd name="T32" fmla="*/ 117 w 41"/>
                <a:gd name="T33" fmla="*/ 124 h 41"/>
                <a:gd name="T34" fmla="*/ 117 w 41"/>
                <a:gd name="T35" fmla="*/ 124 h 41"/>
                <a:gd name="T36" fmla="*/ 121 w 41"/>
                <a:gd name="T37" fmla="*/ 121 h 41"/>
                <a:gd name="T38" fmla="*/ 121 w 41"/>
                <a:gd name="T39" fmla="*/ 121 h 41"/>
                <a:gd name="T40" fmla="*/ 121 w 41"/>
                <a:gd name="T41" fmla="*/ 121 h 41"/>
                <a:gd name="T42" fmla="*/ 124 w 41"/>
                <a:gd name="T43" fmla="*/ 117 h 41"/>
                <a:gd name="T44" fmla="*/ 124 w 41"/>
                <a:gd name="T45" fmla="*/ 117 h 41"/>
                <a:gd name="T46" fmla="*/ 156 w 41"/>
                <a:gd name="T47" fmla="*/ 24 h 41"/>
                <a:gd name="T48" fmla="*/ 152 w 41"/>
                <a:gd name="T49" fmla="*/ 8 h 41"/>
                <a:gd name="T50" fmla="*/ 136 w 41"/>
                <a:gd name="T51" fmla="*/ 4 h 41"/>
                <a:gd name="T52" fmla="*/ 40 w 41"/>
                <a:gd name="T53" fmla="*/ 121 h 41"/>
                <a:gd name="T54" fmla="*/ 55 w 41"/>
                <a:gd name="T55" fmla="*/ 79 h 41"/>
                <a:gd name="T56" fmla="*/ 81 w 41"/>
                <a:gd name="T57" fmla="*/ 105 h 41"/>
                <a:gd name="T58" fmla="*/ 40 w 41"/>
                <a:gd name="T59" fmla="*/ 121 h 4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1" h="41">
                  <a:moveTo>
                    <a:pt x="35" y="1"/>
                  </a:moveTo>
                  <a:cubicBezTo>
                    <a:pt x="11" y="10"/>
                    <a:pt x="11" y="10"/>
                    <a:pt x="11" y="10"/>
                  </a:cubicBezTo>
                  <a:cubicBezTo>
                    <a:pt x="11" y="10"/>
                    <a:pt x="11" y="10"/>
                    <a:pt x="11" y="10"/>
                  </a:cubicBezTo>
                  <a:cubicBezTo>
                    <a:pt x="11" y="10"/>
                    <a:pt x="11" y="10"/>
                    <a:pt x="11" y="10"/>
                  </a:cubicBezTo>
                  <a:cubicBezTo>
                    <a:pt x="11" y="10"/>
                    <a:pt x="10" y="10"/>
                    <a:pt x="10" y="10"/>
                  </a:cubicBezTo>
                  <a:cubicBezTo>
                    <a:pt x="10" y="10"/>
                    <a:pt x="10" y="10"/>
                    <a:pt x="10" y="11"/>
                  </a:cubicBezTo>
                  <a:cubicBezTo>
                    <a:pt x="10" y="11"/>
                    <a:pt x="10" y="11"/>
                    <a:pt x="10" y="11"/>
                  </a:cubicBezTo>
                  <a:cubicBezTo>
                    <a:pt x="10" y="11"/>
                    <a:pt x="9" y="11"/>
                    <a:pt x="9" y="11"/>
                  </a:cubicBezTo>
                  <a:cubicBezTo>
                    <a:pt x="9" y="11"/>
                    <a:pt x="9" y="12"/>
                    <a:pt x="9" y="12"/>
                  </a:cubicBezTo>
                  <a:cubicBezTo>
                    <a:pt x="9" y="12"/>
                    <a:pt x="9" y="12"/>
                    <a:pt x="9" y="12"/>
                  </a:cubicBezTo>
                  <a:cubicBezTo>
                    <a:pt x="0" y="36"/>
                    <a:pt x="0" y="36"/>
                    <a:pt x="0" y="36"/>
                  </a:cubicBezTo>
                  <a:cubicBezTo>
                    <a:pt x="0" y="37"/>
                    <a:pt x="0" y="39"/>
                    <a:pt x="1" y="40"/>
                  </a:cubicBezTo>
                  <a:cubicBezTo>
                    <a:pt x="2" y="41"/>
                    <a:pt x="3" y="41"/>
                    <a:pt x="4" y="41"/>
                  </a:cubicBezTo>
                  <a:cubicBezTo>
                    <a:pt x="4" y="41"/>
                    <a:pt x="5" y="41"/>
                    <a:pt x="5" y="41"/>
                  </a:cubicBezTo>
                  <a:cubicBezTo>
                    <a:pt x="29" y="32"/>
                    <a:pt x="29" y="32"/>
                    <a:pt x="29" y="32"/>
                  </a:cubicBezTo>
                  <a:cubicBezTo>
                    <a:pt x="29" y="32"/>
                    <a:pt x="29" y="32"/>
                    <a:pt x="30" y="32"/>
                  </a:cubicBezTo>
                  <a:cubicBezTo>
                    <a:pt x="30" y="32"/>
                    <a:pt x="30" y="32"/>
                    <a:pt x="30" y="32"/>
                  </a:cubicBezTo>
                  <a:cubicBezTo>
                    <a:pt x="30" y="32"/>
                    <a:pt x="30" y="32"/>
                    <a:pt x="30" y="32"/>
                  </a:cubicBezTo>
                  <a:cubicBezTo>
                    <a:pt x="31" y="32"/>
                    <a:pt x="31" y="31"/>
                    <a:pt x="31" y="31"/>
                  </a:cubicBezTo>
                  <a:cubicBezTo>
                    <a:pt x="31" y="31"/>
                    <a:pt x="31" y="31"/>
                    <a:pt x="31" y="31"/>
                  </a:cubicBezTo>
                  <a:cubicBezTo>
                    <a:pt x="31" y="31"/>
                    <a:pt x="31" y="31"/>
                    <a:pt x="31" y="31"/>
                  </a:cubicBezTo>
                  <a:cubicBezTo>
                    <a:pt x="31" y="30"/>
                    <a:pt x="31" y="30"/>
                    <a:pt x="32" y="30"/>
                  </a:cubicBezTo>
                  <a:cubicBezTo>
                    <a:pt x="32" y="30"/>
                    <a:pt x="32" y="30"/>
                    <a:pt x="32" y="30"/>
                  </a:cubicBezTo>
                  <a:cubicBezTo>
                    <a:pt x="40" y="6"/>
                    <a:pt x="40" y="6"/>
                    <a:pt x="40" y="6"/>
                  </a:cubicBezTo>
                  <a:cubicBezTo>
                    <a:pt x="41" y="4"/>
                    <a:pt x="40" y="3"/>
                    <a:pt x="39" y="2"/>
                  </a:cubicBezTo>
                  <a:cubicBezTo>
                    <a:pt x="38" y="1"/>
                    <a:pt x="37" y="0"/>
                    <a:pt x="35" y="1"/>
                  </a:cubicBezTo>
                  <a:close/>
                  <a:moveTo>
                    <a:pt x="10" y="31"/>
                  </a:moveTo>
                  <a:cubicBezTo>
                    <a:pt x="14" y="20"/>
                    <a:pt x="14" y="20"/>
                    <a:pt x="14" y="20"/>
                  </a:cubicBezTo>
                  <a:cubicBezTo>
                    <a:pt x="21" y="27"/>
                    <a:pt x="21" y="27"/>
                    <a:pt x="21" y="27"/>
                  </a:cubicBezTo>
                  <a:lnTo>
                    <a:pt x="10"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sp>
          <p:nvSpPr>
            <p:cNvPr id="23581" name="Freeform 26"/>
            <p:cNvSpPr>
              <a:spLocks noEditPoints="1"/>
            </p:cNvSpPr>
            <p:nvPr/>
          </p:nvSpPr>
          <p:spPr bwMode="auto">
            <a:xfrm>
              <a:off x="0" y="0"/>
              <a:ext cx="177" cy="177"/>
            </a:xfrm>
            <a:custGeom>
              <a:avLst/>
              <a:gdLst>
                <a:gd name="T0" fmla="*/ 284 w 89"/>
                <a:gd name="T1" fmla="*/ 0 h 89"/>
                <a:gd name="T2" fmla="*/ 64 w 89"/>
                <a:gd name="T3" fmla="*/ 0 h 89"/>
                <a:gd name="T4" fmla="*/ 0 w 89"/>
                <a:gd name="T5" fmla="*/ 68 h 89"/>
                <a:gd name="T6" fmla="*/ 0 w 89"/>
                <a:gd name="T7" fmla="*/ 288 h 89"/>
                <a:gd name="T8" fmla="*/ 64 w 89"/>
                <a:gd name="T9" fmla="*/ 352 h 89"/>
                <a:gd name="T10" fmla="*/ 284 w 89"/>
                <a:gd name="T11" fmla="*/ 352 h 89"/>
                <a:gd name="T12" fmla="*/ 300 w 89"/>
                <a:gd name="T13" fmla="*/ 352 h 89"/>
                <a:gd name="T14" fmla="*/ 352 w 89"/>
                <a:gd name="T15" fmla="*/ 288 h 89"/>
                <a:gd name="T16" fmla="*/ 352 w 89"/>
                <a:gd name="T17" fmla="*/ 68 h 89"/>
                <a:gd name="T18" fmla="*/ 284 w 89"/>
                <a:gd name="T19" fmla="*/ 0 h 89"/>
                <a:gd name="T20" fmla="*/ 320 w 89"/>
                <a:gd name="T21" fmla="*/ 288 h 89"/>
                <a:gd name="T22" fmla="*/ 292 w 89"/>
                <a:gd name="T23" fmla="*/ 324 h 89"/>
                <a:gd name="T24" fmla="*/ 284 w 89"/>
                <a:gd name="T25" fmla="*/ 324 h 89"/>
                <a:gd name="T26" fmla="*/ 64 w 89"/>
                <a:gd name="T27" fmla="*/ 324 h 89"/>
                <a:gd name="T28" fmla="*/ 28 w 89"/>
                <a:gd name="T29" fmla="*/ 288 h 89"/>
                <a:gd name="T30" fmla="*/ 28 w 89"/>
                <a:gd name="T31" fmla="*/ 68 h 89"/>
                <a:gd name="T32" fmla="*/ 64 w 89"/>
                <a:gd name="T33" fmla="*/ 32 h 89"/>
                <a:gd name="T34" fmla="*/ 284 w 89"/>
                <a:gd name="T35" fmla="*/ 32 h 89"/>
                <a:gd name="T36" fmla="*/ 320 w 89"/>
                <a:gd name="T37" fmla="*/ 68 h 89"/>
                <a:gd name="T38" fmla="*/ 320 w 89"/>
                <a:gd name="T39" fmla="*/ 288 h 8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9" h="89">
                  <a:moveTo>
                    <a:pt x="72" y="0"/>
                  </a:moveTo>
                  <a:cubicBezTo>
                    <a:pt x="16" y="0"/>
                    <a:pt x="16" y="0"/>
                    <a:pt x="16" y="0"/>
                  </a:cubicBezTo>
                  <a:cubicBezTo>
                    <a:pt x="7" y="0"/>
                    <a:pt x="0" y="8"/>
                    <a:pt x="0" y="17"/>
                  </a:cubicBezTo>
                  <a:cubicBezTo>
                    <a:pt x="0" y="73"/>
                    <a:pt x="0" y="73"/>
                    <a:pt x="0" y="73"/>
                  </a:cubicBezTo>
                  <a:cubicBezTo>
                    <a:pt x="0" y="82"/>
                    <a:pt x="7" y="89"/>
                    <a:pt x="16" y="89"/>
                  </a:cubicBezTo>
                  <a:cubicBezTo>
                    <a:pt x="72" y="89"/>
                    <a:pt x="72" y="89"/>
                    <a:pt x="72" y="89"/>
                  </a:cubicBezTo>
                  <a:cubicBezTo>
                    <a:pt x="73" y="89"/>
                    <a:pt x="75" y="89"/>
                    <a:pt x="76" y="89"/>
                  </a:cubicBezTo>
                  <a:cubicBezTo>
                    <a:pt x="83" y="88"/>
                    <a:pt x="89" y="81"/>
                    <a:pt x="89" y="73"/>
                  </a:cubicBezTo>
                  <a:cubicBezTo>
                    <a:pt x="89" y="17"/>
                    <a:pt x="89" y="17"/>
                    <a:pt x="89" y="17"/>
                  </a:cubicBezTo>
                  <a:cubicBezTo>
                    <a:pt x="89" y="8"/>
                    <a:pt x="81" y="0"/>
                    <a:pt x="72" y="0"/>
                  </a:cubicBezTo>
                  <a:close/>
                  <a:moveTo>
                    <a:pt x="81" y="73"/>
                  </a:moveTo>
                  <a:cubicBezTo>
                    <a:pt x="81" y="77"/>
                    <a:pt x="78" y="81"/>
                    <a:pt x="74" y="82"/>
                  </a:cubicBezTo>
                  <a:cubicBezTo>
                    <a:pt x="74" y="82"/>
                    <a:pt x="73" y="82"/>
                    <a:pt x="72" y="82"/>
                  </a:cubicBezTo>
                  <a:cubicBezTo>
                    <a:pt x="16" y="82"/>
                    <a:pt x="16" y="82"/>
                    <a:pt x="16" y="82"/>
                  </a:cubicBezTo>
                  <a:cubicBezTo>
                    <a:pt x="11" y="82"/>
                    <a:pt x="7" y="78"/>
                    <a:pt x="7" y="73"/>
                  </a:cubicBezTo>
                  <a:cubicBezTo>
                    <a:pt x="7" y="17"/>
                    <a:pt x="7" y="17"/>
                    <a:pt x="7" y="17"/>
                  </a:cubicBezTo>
                  <a:cubicBezTo>
                    <a:pt x="7" y="12"/>
                    <a:pt x="11" y="8"/>
                    <a:pt x="16" y="8"/>
                  </a:cubicBezTo>
                  <a:cubicBezTo>
                    <a:pt x="72" y="8"/>
                    <a:pt x="72" y="8"/>
                    <a:pt x="72" y="8"/>
                  </a:cubicBezTo>
                  <a:cubicBezTo>
                    <a:pt x="77" y="8"/>
                    <a:pt x="81" y="12"/>
                    <a:pt x="81" y="17"/>
                  </a:cubicBezTo>
                  <a:lnTo>
                    <a:pt x="81"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solidFill>
                <a:latin typeface="微软雅黑" panose="020B0503020204020204" charset="-122"/>
                <a:ea typeface="微软雅黑" panose="020B0503020204020204" charset="-122"/>
              </a:endParaRPr>
            </a:p>
          </p:txBody>
        </p:sp>
      </p:grpSp>
      <p:sp>
        <p:nvSpPr>
          <p:cNvPr id="23567" name="Text Box 27"/>
          <p:cNvSpPr txBox="1">
            <a:spLocks noChangeArrowheads="1"/>
          </p:cNvSpPr>
          <p:nvPr/>
        </p:nvSpPr>
        <p:spPr bwMode="auto">
          <a:xfrm>
            <a:off x="5898081" y="1982842"/>
            <a:ext cx="79311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2400" b="1">
                <a:solidFill>
                  <a:schemeClr val="tx1"/>
                </a:solidFill>
                <a:latin typeface="微软雅黑" panose="020B0503020204020204" charset="-122"/>
                <a:ea typeface="微软雅黑" panose="020B0503020204020204" charset="-122"/>
              </a:rPr>
              <a:t>75%</a:t>
            </a:r>
          </a:p>
        </p:txBody>
      </p:sp>
      <p:sp>
        <p:nvSpPr>
          <p:cNvPr id="23568" name="Rectangle 28"/>
          <p:cNvSpPr>
            <a:spLocks noChangeArrowheads="1"/>
          </p:cNvSpPr>
          <p:nvPr/>
        </p:nvSpPr>
        <p:spPr bwMode="auto">
          <a:xfrm>
            <a:off x="6761574" y="2025170"/>
            <a:ext cx="4800007" cy="3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3569" name="Text Box 29"/>
          <p:cNvSpPr txBox="1">
            <a:spLocks noChangeArrowheads="1"/>
          </p:cNvSpPr>
          <p:nvPr/>
        </p:nvSpPr>
        <p:spPr bwMode="auto">
          <a:xfrm>
            <a:off x="5898081" y="2787076"/>
            <a:ext cx="79311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2400" b="1">
                <a:solidFill>
                  <a:schemeClr val="tx1"/>
                </a:solidFill>
                <a:latin typeface="微软雅黑" panose="020B0503020204020204" charset="-122"/>
                <a:ea typeface="微软雅黑" panose="020B0503020204020204" charset="-122"/>
              </a:rPr>
              <a:t>68%</a:t>
            </a:r>
          </a:p>
        </p:txBody>
      </p:sp>
      <p:sp>
        <p:nvSpPr>
          <p:cNvPr id="23570" name="Rectangle 30"/>
          <p:cNvSpPr>
            <a:spLocks noChangeArrowheads="1"/>
          </p:cNvSpPr>
          <p:nvPr/>
        </p:nvSpPr>
        <p:spPr bwMode="auto">
          <a:xfrm>
            <a:off x="6761574" y="2829404"/>
            <a:ext cx="4800007" cy="3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3571" name="Text Box 31"/>
          <p:cNvSpPr txBox="1">
            <a:spLocks noChangeArrowheads="1"/>
          </p:cNvSpPr>
          <p:nvPr/>
        </p:nvSpPr>
        <p:spPr bwMode="auto">
          <a:xfrm>
            <a:off x="5898081" y="3608241"/>
            <a:ext cx="79311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2400" b="1">
                <a:solidFill>
                  <a:schemeClr val="tx1"/>
                </a:solidFill>
                <a:latin typeface="微软雅黑" panose="020B0503020204020204" charset="-122"/>
                <a:ea typeface="微软雅黑" panose="020B0503020204020204" charset="-122"/>
              </a:rPr>
              <a:t>56%</a:t>
            </a:r>
          </a:p>
        </p:txBody>
      </p:sp>
      <p:sp>
        <p:nvSpPr>
          <p:cNvPr id="23572" name="Rectangle 32"/>
          <p:cNvSpPr>
            <a:spLocks noChangeArrowheads="1"/>
          </p:cNvSpPr>
          <p:nvPr/>
        </p:nvSpPr>
        <p:spPr bwMode="auto">
          <a:xfrm>
            <a:off x="6761574" y="3650569"/>
            <a:ext cx="4800007" cy="3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3573" name="Text Box 33"/>
          <p:cNvSpPr txBox="1">
            <a:spLocks noChangeArrowheads="1"/>
          </p:cNvSpPr>
          <p:nvPr/>
        </p:nvSpPr>
        <p:spPr bwMode="auto">
          <a:xfrm>
            <a:off x="5898081" y="4344750"/>
            <a:ext cx="79311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zh-CN" sz="2400" b="1">
                <a:solidFill>
                  <a:schemeClr val="tx1"/>
                </a:solidFill>
                <a:latin typeface="微软雅黑" panose="020B0503020204020204" charset="-122"/>
                <a:ea typeface="微软雅黑" panose="020B0503020204020204" charset="-122"/>
              </a:rPr>
              <a:t>43%</a:t>
            </a:r>
          </a:p>
        </p:txBody>
      </p:sp>
      <p:sp>
        <p:nvSpPr>
          <p:cNvPr id="23574" name="Rectangle 34"/>
          <p:cNvSpPr>
            <a:spLocks noChangeArrowheads="1"/>
          </p:cNvSpPr>
          <p:nvPr/>
        </p:nvSpPr>
        <p:spPr bwMode="auto">
          <a:xfrm>
            <a:off x="6761574" y="4387078"/>
            <a:ext cx="4800007" cy="3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sz="1065">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0"/>
                            </p:stCondLst>
                            <p:childTnLst>
                              <p:par>
                                <p:cTn id="14" presetID="2" presetClass="entr" presetSubtype="8" fill="hold" grpId="0" nodeType="afterEffect">
                                  <p:stCondLst>
                                    <p:cond delay="0"/>
                                  </p:stCondLst>
                                  <p:childTnLst>
                                    <p:set>
                                      <p:cBhvr>
                                        <p:cTn id="15" dur="1" fill="hold">
                                          <p:stCondLst>
                                            <p:cond delay="0"/>
                                          </p:stCondLst>
                                        </p:cTn>
                                        <p:tgtEl>
                                          <p:spTgt spid="23554"/>
                                        </p:tgtEl>
                                        <p:attrNameLst>
                                          <p:attrName>style.visibility</p:attrName>
                                        </p:attrNameLst>
                                      </p:cBhvr>
                                      <p:to>
                                        <p:strVal val="visible"/>
                                      </p:to>
                                    </p:set>
                                    <p:anim calcmode="lin" valueType="num">
                                      <p:cBhvr additive="base">
                                        <p:cTn id="16" dur="500" fill="hold"/>
                                        <p:tgtEl>
                                          <p:spTgt spid="23554"/>
                                        </p:tgtEl>
                                        <p:attrNameLst>
                                          <p:attrName>ppt_x</p:attrName>
                                        </p:attrNameLst>
                                      </p:cBhvr>
                                      <p:tavLst>
                                        <p:tav tm="0">
                                          <p:val>
                                            <p:strVal val="0-#ppt_w/2"/>
                                          </p:val>
                                        </p:tav>
                                        <p:tav tm="100000">
                                          <p:val>
                                            <p:strVal val="#ppt_x"/>
                                          </p:val>
                                        </p:tav>
                                      </p:tavLst>
                                    </p:anim>
                                    <p:anim calcmode="lin" valueType="num">
                                      <p:cBhvr additive="base">
                                        <p:cTn id="17" dur="500" fill="hold"/>
                                        <p:tgtEl>
                                          <p:spTgt spid="23554"/>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23555"/>
                                        </p:tgtEl>
                                        <p:attrNameLst>
                                          <p:attrName>style.visibility</p:attrName>
                                        </p:attrNameLst>
                                      </p:cBhvr>
                                      <p:to>
                                        <p:strVal val="visible"/>
                                      </p:to>
                                    </p:set>
                                    <p:anim calcmode="lin" valueType="num">
                                      <p:cBhvr additive="base">
                                        <p:cTn id="20" dur="500" fill="hold"/>
                                        <p:tgtEl>
                                          <p:spTgt spid="23555"/>
                                        </p:tgtEl>
                                        <p:attrNameLst>
                                          <p:attrName>ppt_x</p:attrName>
                                        </p:attrNameLst>
                                      </p:cBhvr>
                                      <p:tavLst>
                                        <p:tav tm="0">
                                          <p:val>
                                            <p:strVal val="0-#ppt_w/2"/>
                                          </p:val>
                                        </p:tav>
                                        <p:tav tm="100000">
                                          <p:val>
                                            <p:strVal val="#ppt_x"/>
                                          </p:val>
                                        </p:tav>
                                      </p:tavLst>
                                    </p:anim>
                                    <p:anim calcmode="lin" valueType="num">
                                      <p:cBhvr additive="base">
                                        <p:cTn id="21" dur="500" fill="hold"/>
                                        <p:tgtEl>
                                          <p:spTgt spid="23555"/>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23556"/>
                                        </p:tgtEl>
                                        <p:attrNameLst>
                                          <p:attrName>style.visibility</p:attrName>
                                        </p:attrNameLst>
                                      </p:cBhvr>
                                      <p:to>
                                        <p:strVal val="visible"/>
                                      </p:to>
                                    </p:set>
                                    <p:anim calcmode="lin" valueType="num">
                                      <p:cBhvr additive="base">
                                        <p:cTn id="24" dur="500" fill="hold"/>
                                        <p:tgtEl>
                                          <p:spTgt spid="23556"/>
                                        </p:tgtEl>
                                        <p:attrNameLst>
                                          <p:attrName>ppt_x</p:attrName>
                                        </p:attrNameLst>
                                      </p:cBhvr>
                                      <p:tavLst>
                                        <p:tav tm="0">
                                          <p:val>
                                            <p:strVal val="0-#ppt_w/2"/>
                                          </p:val>
                                        </p:tav>
                                        <p:tav tm="100000">
                                          <p:val>
                                            <p:strVal val="#ppt_x"/>
                                          </p:val>
                                        </p:tav>
                                      </p:tavLst>
                                    </p:anim>
                                    <p:anim calcmode="lin" valueType="num">
                                      <p:cBhvr additive="base">
                                        <p:cTn id="25" dur="500" fill="hold"/>
                                        <p:tgtEl>
                                          <p:spTgt spid="23556"/>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23557"/>
                                        </p:tgtEl>
                                        <p:attrNameLst>
                                          <p:attrName>style.visibility</p:attrName>
                                        </p:attrNameLst>
                                      </p:cBhvr>
                                      <p:to>
                                        <p:strVal val="visible"/>
                                      </p:to>
                                    </p:set>
                                    <p:anim calcmode="lin" valueType="num">
                                      <p:cBhvr additive="base">
                                        <p:cTn id="28" dur="500" fill="hold"/>
                                        <p:tgtEl>
                                          <p:spTgt spid="23557"/>
                                        </p:tgtEl>
                                        <p:attrNameLst>
                                          <p:attrName>ppt_x</p:attrName>
                                        </p:attrNameLst>
                                      </p:cBhvr>
                                      <p:tavLst>
                                        <p:tav tm="0">
                                          <p:val>
                                            <p:strVal val="0-#ppt_w/2"/>
                                          </p:val>
                                        </p:tav>
                                        <p:tav tm="100000">
                                          <p:val>
                                            <p:strVal val="#ppt_x"/>
                                          </p:val>
                                        </p:tav>
                                      </p:tavLst>
                                    </p:anim>
                                    <p:anim calcmode="lin" valueType="num">
                                      <p:cBhvr additive="base">
                                        <p:cTn id="29" dur="500" fill="hold"/>
                                        <p:tgtEl>
                                          <p:spTgt spid="23557"/>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3558"/>
                                        </p:tgtEl>
                                        <p:attrNameLst>
                                          <p:attrName>style.visibility</p:attrName>
                                        </p:attrNameLst>
                                      </p:cBhvr>
                                      <p:to>
                                        <p:strVal val="visible"/>
                                      </p:to>
                                    </p:set>
                                    <p:anim calcmode="lin" valueType="num">
                                      <p:cBhvr additive="base">
                                        <p:cTn id="32" dur="500" fill="hold"/>
                                        <p:tgtEl>
                                          <p:spTgt spid="23558"/>
                                        </p:tgtEl>
                                        <p:attrNameLst>
                                          <p:attrName>ppt_x</p:attrName>
                                        </p:attrNameLst>
                                      </p:cBhvr>
                                      <p:tavLst>
                                        <p:tav tm="0">
                                          <p:val>
                                            <p:strVal val="0-#ppt_w/2"/>
                                          </p:val>
                                        </p:tav>
                                        <p:tav tm="100000">
                                          <p:val>
                                            <p:strVal val="#ppt_x"/>
                                          </p:val>
                                        </p:tav>
                                      </p:tavLst>
                                    </p:anim>
                                    <p:anim calcmode="lin" valueType="num">
                                      <p:cBhvr additive="base">
                                        <p:cTn id="33" dur="500" fill="hold"/>
                                        <p:tgtEl>
                                          <p:spTgt spid="23558"/>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23559"/>
                                        </p:tgtEl>
                                        <p:attrNameLst>
                                          <p:attrName>style.visibility</p:attrName>
                                        </p:attrNameLst>
                                      </p:cBhvr>
                                      <p:to>
                                        <p:strVal val="visible"/>
                                      </p:to>
                                    </p:set>
                                    <p:anim calcmode="lin" valueType="num">
                                      <p:cBhvr additive="base">
                                        <p:cTn id="36" dur="500" fill="hold"/>
                                        <p:tgtEl>
                                          <p:spTgt spid="23559"/>
                                        </p:tgtEl>
                                        <p:attrNameLst>
                                          <p:attrName>ppt_x</p:attrName>
                                        </p:attrNameLst>
                                      </p:cBhvr>
                                      <p:tavLst>
                                        <p:tav tm="0">
                                          <p:val>
                                            <p:strVal val="0-#ppt_w/2"/>
                                          </p:val>
                                        </p:tav>
                                        <p:tav tm="100000">
                                          <p:val>
                                            <p:strVal val="#ppt_x"/>
                                          </p:val>
                                        </p:tav>
                                      </p:tavLst>
                                    </p:anim>
                                    <p:anim calcmode="lin" valueType="num">
                                      <p:cBhvr additive="base">
                                        <p:cTn id="37" dur="500" fill="hold"/>
                                        <p:tgtEl>
                                          <p:spTgt spid="23559"/>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23560"/>
                                        </p:tgtEl>
                                        <p:attrNameLst>
                                          <p:attrName>style.visibility</p:attrName>
                                        </p:attrNameLst>
                                      </p:cBhvr>
                                      <p:to>
                                        <p:strVal val="visible"/>
                                      </p:to>
                                    </p:set>
                                    <p:anim calcmode="lin" valueType="num">
                                      <p:cBhvr additive="base">
                                        <p:cTn id="40" dur="500" fill="hold"/>
                                        <p:tgtEl>
                                          <p:spTgt spid="23560"/>
                                        </p:tgtEl>
                                        <p:attrNameLst>
                                          <p:attrName>ppt_x</p:attrName>
                                        </p:attrNameLst>
                                      </p:cBhvr>
                                      <p:tavLst>
                                        <p:tav tm="0">
                                          <p:val>
                                            <p:strVal val="0-#ppt_w/2"/>
                                          </p:val>
                                        </p:tav>
                                        <p:tav tm="100000">
                                          <p:val>
                                            <p:strVal val="#ppt_x"/>
                                          </p:val>
                                        </p:tav>
                                      </p:tavLst>
                                    </p:anim>
                                    <p:anim calcmode="lin" valueType="num">
                                      <p:cBhvr additive="base">
                                        <p:cTn id="41" dur="500" fill="hold"/>
                                        <p:tgtEl>
                                          <p:spTgt spid="23560"/>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23561"/>
                                        </p:tgtEl>
                                        <p:attrNameLst>
                                          <p:attrName>style.visibility</p:attrName>
                                        </p:attrNameLst>
                                      </p:cBhvr>
                                      <p:to>
                                        <p:strVal val="visible"/>
                                      </p:to>
                                    </p:set>
                                    <p:anim calcmode="lin" valueType="num">
                                      <p:cBhvr additive="base">
                                        <p:cTn id="44" dur="500" fill="hold"/>
                                        <p:tgtEl>
                                          <p:spTgt spid="23561"/>
                                        </p:tgtEl>
                                        <p:attrNameLst>
                                          <p:attrName>ppt_x</p:attrName>
                                        </p:attrNameLst>
                                      </p:cBhvr>
                                      <p:tavLst>
                                        <p:tav tm="0">
                                          <p:val>
                                            <p:strVal val="0-#ppt_w/2"/>
                                          </p:val>
                                        </p:tav>
                                        <p:tav tm="100000">
                                          <p:val>
                                            <p:strVal val="#ppt_x"/>
                                          </p:val>
                                        </p:tav>
                                      </p:tavLst>
                                    </p:anim>
                                    <p:anim calcmode="lin" valueType="num">
                                      <p:cBhvr additive="base">
                                        <p:cTn id="45" dur="500" fill="hold"/>
                                        <p:tgtEl>
                                          <p:spTgt spid="23561"/>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23562"/>
                                        </p:tgtEl>
                                        <p:attrNameLst>
                                          <p:attrName>style.visibility</p:attrName>
                                        </p:attrNameLst>
                                      </p:cBhvr>
                                      <p:to>
                                        <p:strVal val="visible"/>
                                      </p:to>
                                    </p:set>
                                    <p:anim calcmode="lin" valueType="num">
                                      <p:cBhvr additive="base">
                                        <p:cTn id="48" dur="500" fill="hold"/>
                                        <p:tgtEl>
                                          <p:spTgt spid="23562"/>
                                        </p:tgtEl>
                                        <p:attrNameLst>
                                          <p:attrName>ppt_x</p:attrName>
                                        </p:attrNameLst>
                                      </p:cBhvr>
                                      <p:tavLst>
                                        <p:tav tm="0">
                                          <p:val>
                                            <p:strVal val="0-#ppt_w/2"/>
                                          </p:val>
                                        </p:tav>
                                        <p:tav tm="100000">
                                          <p:val>
                                            <p:strVal val="#ppt_x"/>
                                          </p:val>
                                        </p:tav>
                                      </p:tavLst>
                                    </p:anim>
                                    <p:anim calcmode="lin" valueType="num">
                                      <p:cBhvr additive="base">
                                        <p:cTn id="49" dur="500" fill="hold"/>
                                        <p:tgtEl>
                                          <p:spTgt spid="23562"/>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23563"/>
                                        </p:tgtEl>
                                        <p:attrNameLst>
                                          <p:attrName>style.visibility</p:attrName>
                                        </p:attrNameLst>
                                      </p:cBhvr>
                                      <p:to>
                                        <p:strVal val="visible"/>
                                      </p:to>
                                    </p:set>
                                    <p:anim calcmode="lin" valueType="num">
                                      <p:cBhvr additive="base">
                                        <p:cTn id="52" dur="500" fill="hold"/>
                                        <p:tgtEl>
                                          <p:spTgt spid="23563"/>
                                        </p:tgtEl>
                                        <p:attrNameLst>
                                          <p:attrName>ppt_x</p:attrName>
                                        </p:attrNameLst>
                                      </p:cBhvr>
                                      <p:tavLst>
                                        <p:tav tm="0">
                                          <p:val>
                                            <p:strVal val="0-#ppt_w/2"/>
                                          </p:val>
                                        </p:tav>
                                        <p:tav tm="100000">
                                          <p:val>
                                            <p:strVal val="#ppt_x"/>
                                          </p:val>
                                        </p:tav>
                                      </p:tavLst>
                                    </p:anim>
                                    <p:anim calcmode="lin" valueType="num">
                                      <p:cBhvr additive="base">
                                        <p:cTn id="53" dur="500" fill="hold"/>
                                        <p:tgtEl>
                                          <p:spTgt spid="23563"/>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23564"/>
                                        </p:tgtEl>
                                        <p:attrNameLst>
                                          <p:attrName>style.visibility</p:attrName>
                                        </p:attrNameLst>
                                      </p:cBhvr>
                                      <p:to>
                                        <p:strVal val="visible"/>
                                      </p:to>
                                    </p:set>
                                    <p:anim calcmode="lin" valueType="num">
                                      <p:cBhvr additive="base">
                                        <p:cTn id="56" dur="500" fill="hold"/>
                                        <p:tgtEl>
                                          <p:spTgt spid="23564"/>
                                        </p:tgtEl>
                                        <p:attrNameLst>
                                          <p:attrName>ppt_x</p:attrName>
                                        </p:attrNameLst>
                                      </p:cBhvr>
                                      <p:tavLst>
                                        <p:tav tm="0">
                                          <p:val>
                                            <p:strVal val="0-#ppt_w/2"/>
                                          </p:val>
                                        </p:tav>
                                        <p:tav tm="100000">
                                          <p:val>
                                            <p:strVal val="#ppt_x"/>
                                          </p:val>
                                        </p:tav>
                                      </p:tavLst>
                                    </p:anim>
                                    <p:anim calcmode="lin" valueType="num">
                                      <p:cBhvr additive="base">
                                        <p:cTn id="57" dur="500" fill="hold"/>
                                        <p:tgtEl>
                                          <p:spTgt spid="23564"/>
                                        </p:tgtEl>
                                        <p:attrNameLst>
                                          <p:attrName>ppt_y</p:attrName>
                                        </p:attrNameLst>
                                      </p:cBhvr>
                                      <p:tavLst>
                                        <p:tav tm="0">
                                          <p:val>
                                            <p:strVal val="#ppt_y"/>
                                          </p:val>
                                        </p:tav>
                                        <p:tav tm="100000">
                                          <p:val>
                                            <p:strVal val="#ppt_y"/>
                                          </p:val>
                                        </p:tav>
                                      </p:tavLst>
                                    </p:anim>
                                  </p:childTnLst>
                                </p:cTn>
                              </p:par>
                              <p:par>
                                <p:cTn id="58" presetID="2" presetClass="entr" presetSubtype="8" fill="hold" nodeType="withEffect">
                                  <p:stCondLst>
                                    <p:cond delay="0"/>
                                  </p:stCondLst>
                                  <p:childTnLst>
                                    <p:set>
                                      <p:cBhvr>
                                        <p:cTn id="59" dur="1" fill="hold">
                                          <p:stCondLst>
                                            <p:cond delay="0"/>
                                          </p:stCondLst>
                                        </p:cTn>
                                        <p:tgtEl>
                                          <p:spTgt spid="23565"/>
                                        </p:tgtEl>
                                        <p:attrNameLst>
                                          <p:attrName>style.visibility</p:attrName>
                                        </p:attrNameLst>
                                      </p:cBhvr>
                                      <p:to>
                                        <p:strVal val="visible"/>
                                      </p:to>
                                    </p:set>
                                    <p:anim calcmode="lin" valueType="num">
                                      <p:cBhvr additive="base">
                                        <p:cTn id="60" dur="500" fill="hold"/>
                                        <p:tgtEl>
                                          <p:spTgt spid="23565"/>
                                        </p:tgtEl>
                                        <p:attrNameLst>
                                          <p:attrName>ppt_x</p:attrName>
                                        </p:attrNameLst>
                                      </p:cBhvr>
                                      <p:tavLst>
                                        <p:tav tm="0">
                                          <p:val>
                                            <p:strVal val="0-#ppt_w/2"/>
                                          </p:val>
                                        </p:tav>
                                        <p:tav tm="100000">
                                          <p:val>
                                            <p:strVal val="#ppt_x"/>
                                          </p:val>
                                        </p:tav>
                                      </p:tavLst>
                                    </p:anim>
                                    <p:anim calcmode="lin" valueType="num">
                                      <p:cBhvr additive="base">
                                        <p:cTn id="61" dur="500" fill="hold"/>
                                        <p:tgtEl>
                                          <p:spTgt spid="23565"/>
                                        </p:tgtEl>
                                        <p:attrNameLst>
                                          <p:attrName>ppt_y</p:attrName>
                                        </p:attrNameLst>
                                      </p:cBhvr>
                                      <p:tavLst>
                                        <p:tav tm="0">
                                          <p:val>
                                            <p:strVal val="#ppt_y"/>
                                          </p:val>
                                        </p:tav>
                                        <p:tav tm="100000">
                                          <p:val>
                                            <p:strVal val="#ppt_y"/>
                                          </p:val>
                                        </p:tav>
                                      </p:tavLst>
                                    </p:anim>
                                  </p:childTnLst>
                                </p:cTn>
                              </p:par>
                              <p:par>
                                <p:cTn id="62" presetID="2" presetClass="entr" presetSubtype="8" fill="hold" nodeType="withEffect">
                                  <p:stCondLst>
                                    <p:cond delay="0"/>
                                  </p:stCondLst>
                                  <p:childTnLst>
                                    <p:set>
                                      <p:cBhvr>
                                        <p:cTn id="63" dur="1" fill="hold">
                                          <p:stCondLst>
                                            <p:cond delay="0"/>
                                          </p:stCondLst>
                                        </p:cTn>
                                        <p:tgtEl>
                                          <p:spTgt spid="23566"/>
                                        </p:tgtEl>
                                        <p:attrNameLst>
                                          <p:attrName>style.visibility</p:attrName>
                                        </p:attrNameLst>
                                      </p:cBhvr>
                                      <p:to>
                                        <p:strVal val="visible"/>
                                      </p:to>
                                    </p:set>
                                    <p:anim calcmode="lin" valueType="num">
                                      <p:cBhvr additive="base">
                                        <p:cTn id="64" dur="500" fill="hold"/>
                                        <p:tgtEl>
                                          <p:spTgt spid="23566"/>
                                        </p:tgtEl>
                                        <p:attrNameLst>
                                          <p:attrName>ppt_x</p:attrName>
                                        </p:attrNameLst>
                                      </p:cBhvr>
                                      <p:tavLst>
                                        <p:tav tm="0">
                                          <p:val>
                                            <p:strVal val="0-#ppt_w/2"/>
                                          </p:val>
                                        </p:tav>
                                        <p:tav tm="100000">
                                          <p:val>
                                            <p:strVal val="#ppt_x"/>
                                          </p:val>
                                        </p:tav>
                                      </p:tavLst>
                                    </p:anim>
                                    <p:anim calcmode="lin" valueType="num">
                                      <p:cBhvr additive="base">
                                        <p:cTn id="65" dur="500" fill="hold"/>
                                        <p:tgtEl>
                                          <p:spTgt spid="23566"/>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23567"/>
                                        </p:tgtEl>
                                        <p:attrNameLst>
                                          <p:attrName>style.visibility</p:attrName>
                                        </p:attrNameLst>
                                      </p:cBhvr>
                                      <p:to>
                                        <p:strVal val="visible"/>
                                      </p:to>
                                    </p:set>
                                    <p:anim calcmode="lin" valueType="num">
                                      <p:cBhvr additive="base">
                                        <p:cTn id="68" dur="500" fill="hold"/>
                                        <p:tgtEl>
                                          <p:spTgt spid="23567"/>
                                        </p:tgtEl>
                                        <p:attrNameLst>
                                          <p:attrName>ppt_x</p:attrName>
                                        </p:attrNameLst>
                                      </p:cBhvr>
                                      <p:tavLst>
                                        <p:tav tm="0">
                                          <p:val>
                                            <p:strVal val="0-#ppt_w/2"/>
                                          </p:val>
                                        </p:tav>
                                        <p:tav tm="100000">
                                          <p:val>
                                            <p:strVal val="#ppt_x"/>
                                          </p:val>
                                        </p:tav>
                                      </p:tavLst>
                                    </p:anim>
                                    <p:anim calcmode="lin" valueType="num">
                                      <p:cBhvr additive="base">
                                        <p:cTn id="69" dur="500" fill="hold"/>
                                        <p:tgtEl>
                                          <p:spTgt spid="23567"/>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23569"/>
                                        </p:tgtEl>
                                        <p:attrNameLst>
                                          <p:attrName>style.visibility</p:attrName>
                                        </p:attrNameLst>
                                      </p:cBhvr>
                                      <p:to>
                                        <p:strVal val="visible"/>
                                      </p:to>
                                    </p:set>
                                    <p:anim calcmode="lin" valueType="num">
                                      <p:cBhvr additive="base">
                                        <p:cTn id="72" dur="500" fill="hold"/>
                                        <p:tgtEl>
                                          <p:spTgt spid="23569"/>
                                        </p:tgtEl>
                                        <p:attrNameLst>
                                          <p:attrName>ppt_x</p:attrName>
                                        </p:attrNameLst>
                                      </p:cBhvr>
                                      <p:tavLst>
                                        <p:tav tm="0">
                                          <p:val>
                                            <p:strVal val="0-#ppt_w/2"/>
                                          </p:val>
                                        </p:tav>
                                        <p:tav tm="100000">
                                          <p:val>
                                            <p:strVal val="#ppt_x"/>
                                          </p:val>
                                        </p:tav>
                                      </p:tavLst>
                                    </p:anim>
                                    <p:anim calcmode="lin" valueType="num">
                                      <p:cBhvr additive="base">
                                        <p:cTn id="73" dur="500" fill="hold"/>
                                        <p:tgtEl>
                                          <p:spTgt spid="23569"/>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0"/>
                                  </p:stCondLst>
                                  <p:childTnLst>
                                    <p:set>
                                      <p:cBhvr>
                                        <p:cTn id="75" dur="1" fill="hold">
                                          <p:stCondLst>
                                            <p:cond delay="0"/>
                                          </p:stCondLst>
                                        </p:cTn>
                                        <p:tgtEl>
                                          <p:spTgt spid="23571"/>
                                        </p:tgtEl>
                                        <p:attrNameLst>
                                          <p:attrName>style.visibility</p:attrName>
                                        </p:attrNameLst>
                                      </p:cBhvr>
                                      <p:to>
                                        <p:strVal val="visible"/>
                                      </p:to>
                                    </p:set>
                                    <p:anim calcmode="lin" valueType="num">
                                      <p:cBhvr additive="base">
                                        <p:cTn id="76" dur="500" fill="hold"/>
                                        <p:tgtEl>
                                          <p:spTgt spid="23571"/>
                                        </p:tgtEl>
                                        <p:attrNameLst>
                                          <p:attrName>ppt_x</p:attrName>
                                        </p:attrNameLst>
                                      </p:cBhvr>
                                      <p:tavLst>
                                        <p:tav tm="0">
                                          <p:val>
                                            <p:strVal val="0-#ppt_w/2"/>
                                          </p:val>
                                        </p:tav>
                                        <p:tav tm="100000">
                                          <p:val>
                                            <p:strVal val="#ppt_x"/>
                                          </p:val>
                                        </p:tav>
                                      </p:tavLst>
                                    </p:anim>
                                    <p:anim calcmode="lin" valueType="num">
                                      <p:cBhvr additive="base">
                                        <p:cTn id="77" dur="500" fill="hold"/>
                                        <p:tgtEl>
                                          <p:spTgt spid="23571"/>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23573"/>
                                        </p:tgtEl>
                                        <p:attrNameLst>
                                          <p:attrName>style.visibility</p:attrName>
                                        </p:attrNameLst>
                                      </p:cBhvr>
                                      <p:to>
                                        <p:strVal val="visible"/>
                                      </p:to>
                                    </p:set>
                                    <p:anim calcmode="lin" valueType="num">
                                      <p:cBhvr additive="base">
                                        <p:cTn id="80" dur="500" fill="hold"/>
                                        <p:tgtEl>
                                          <p:spTgt spid="23573"/>
                                        </p:tgtEl>
                                        <p:attrNameLst>
                                          <p:attrName>ppt_x</p:attrName>
                                        </p:attrNameLst>
                                      </p:cBhvr>
                                      <p:tavLst>
                                        <p:tav tm="0">
                                          <p:val>
                                            <p:strVal val="0-#ppt_w/2"/>
                                          </p:val>
                                        </p:tav>
                                        <p:tav tm="100000">
                                          <p:val>
                                            <p:strVal val="#ppt_x"/>
                                          </p:val>
                                        </p:tav>
                                      </p:tavLst>
                                    </p:anim>
                                    <p:anim calcmode="lin" valueType="num">
                                      <p:cBhvr additive="base">
                                        <p:cTn id="81" dur="500" fill="hold"/>
                                        <p:tgtEl>
                                          <p:spTgt spid="23573"/>
                                        </p:tgtEl>
                                        <p:attrNameLst>
                                          <p:attrName>ppt_y</p:attrName>
                                        </p:attrNameLst>
                                      </p:cBhvr>
                                      <p:tavLst>
                                        <p:tav tm="0">
                                          <p:val>
                                            <p:strVal val="#ppt_y"/>
                                          </p:val>
                                        </p:tav>
                                        <p:tav tm="100000">
                                          <p:val>
                                            <p:strVal val="#ppt_y"/>
                                          </p:val>
                                        </p:tav>
                                      </p:tavLst>
                                    </p:anim>
                                  </p:childTnLst>
                                </p:cTn>
                              </p:par>
                            </p:childTnLst>
                          </p:cTn>
                        </p:par>
                        <p:par>
                          <p:cTn id="82" fill="hold">
                            <p:stCondLst>
                              <p:cond delay="500"/>
                            </p:stCondLst>
                            <p:childTnLst>
                              <p:par>
                                <p:cTn id="83" presetID="47" presetClass="entr" presetSubtype="0" fill="hold" grpId="0" nodeType="afterEffect">
                                  <p:stCondLst>
                                    <p:cond delay="0"/>
                                  </p:stCondLst>
                                  <p:childTnLst>
                                    <p:set>
                                      <p:cBhvr>
                                        <p:cTn id="84" dur="1" fill="hold">
                                          <p:stCondLst>
                                            <p:cond delay="0"/>
                                          </p:stCondLst>
                                        </p:cTn>
                                        <p:tgtEl>
                                          <p:spTgt spid="23568"/>
                                        </p:tgtEl>
                                        <p:attrNameLst>
                                          <p:attrName>style.visibility</p:attrName>
                                        </p:attrNameLst>
                                      </p:cBhvr>
                                      <p:to>
                                        <p:strVal val="visible"/>
                                      </p:to>
                                    </p:set>
                                    <p:animEffect transition="in" filter="fade">
                                      <p:cBhvr>
                                        <p:cTn id="85" dur="1000"/>
                                        <p:tgtEl>
                                          <p:spTgt spid="23568"/>
                                        </p:tgtEl>
                                      </p:cBhvr>
                                    </p:animEffect>
                                    <p:anim calcmode="lin" valueType="num">
                                      <p:cBhvr>
                                        <p:cTn id="86" dur="1000" fill="hold"/>
                                        <p:tgtEl>
                                          <p:spTgt spid="23568"/>
                                        </p:tgtEl>
                                        <p:attrNameLst>
                                          <p:attrName>ppt_x</p:attrName>
                                        </p:attrNameLst>
                                      </p:cBhvr>
                                      <p:tavLst>
                                        <p:tav tm="0">
                                          <p:val>
                                            <p:strVal val="#ppt_x"/>
                                          </p:val>
                                        </p:tav>
                                        <p:tav tm="100000">
                                          <p:val>
                                            <p:strVal val="#ppt_x"/>
                                          </p:val>
                                        </p:tav>
                                      </p:tavLst>
                                    </p:anim>
                                    <p:anim calcmode="lin" valueType="num">
                                      <p:cBhvr>
                                        <p:cTn id="87" dur="1000" fill="hold"/>
                                        <p:tgtEl>
                                          <p:spTgt spid="23568"/>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23570"/>
                                        </p:tgtEl>
                                        <p:attrNameLst>
                                          <p:attrName>style.visibility</p:attrName>
                                        </p:attrNameLst>
                                      </p:cBhvr>
                                      <p:to>
                                        <p:strVal val="visible"/>
                                      </p:to>
                                    </p:set>
                                    <p:animEffect transition="in" filter="fade">
                                      <p:cBhvr>
                                        <p:cTn id="90" dur="1000"/>
                                        <p:tgtEl>
                                          <p:spTgt spid="23570"/>
                                        </p:tgtEl>
                                      </p:cBhvr>
                                    </p:animEffect>
                                    <p:anim calcmode="lin" valueType="num">
                                      <p:cBhvr>
                                        <p:cTn id="91" dur="1000" fill="hold"/>
                                        <p:tgtEl>
                                          <p:spTgt spid="23570"/>
                                        </p:tgtEl>
                                        <p:attrNameLst>
                                          <p:attrName>ppt_x</p:attrName>
                                        </p:attrNameLst>
                                      </p:cBhvr>
                                      <p:tavLst>
                                        <p:tav tm="0">
                                          <p:val>
                                            <p:strVal val="#ppt_x"/>
                                          </p:val>
                                        </p:tav>
                                        <p:tav tm="100000">
                                          <p:val>
                                            <p:strVal val="#ppt_x"/>
                                          </p:val>
                                        </p:tav>
                                      </p:tavLst>
                                    </p:anim>
                                    <p:anim calcmode="lin" valueType="num">
                                      <p:cBhvr>
                                        <p:cTn id="92" dur="1000" fill="hold"/>
                                        <p:tgtEl>
                                          <p:spTgt spid="23570"/>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23572"/>
                                        </p:tgtEl>
                                        <p:attrNameLst>
                                          <p:attrName>style.visibility</p:attrName>
                                        </p:attrNameLst>
                                      </p:cBhvr>
                                      <p:to>
                                        <p:strVal val="visible"/>
                                      </p:to>
                                    </p:set>
                                    <p:animEffect transition="in" filter="fade">
                                      <p:cBhvr>
                                        <p:cTn id="95" dur="1000"/>
                                        <p:tgtEl>
                                          <p:spTgt spid="23572"/>
                                        </p:tgtEl>
                                      </p:cBhvr>
                                    </p:animEffect>
                                    <p:anim calcmode="lin" valueType="num">
                                      <p:cBhvr>
                                        <p:cTn id="96" dur="1000" fill="hold"/>
                                        <p:tgtEl>
                                          <p:spTgt spid="23572"/>
                                        </p:tgtEl>
                                        <p:attrNameLst>
                                          <p:attrName>ppt_x</p:attrName>
                                        </p:attrNameLst>
                                      </p:cBhvr>
                                      <p:tavLst>
                                        <p:tav tm="0">
                                          <p:val>
                                            <p:strVal val="#ppt_x"/>
                                          </p:val>
                                        </p:tav>
                                        <p:tav tm="100000">
                                          <p:val>
                                            <p:strVal val="#ppt_x"/>
                                          </p:val>
                                        </p:tav>
                                      </p:tavLst>
                                    </p:anim>
                                    <p:anim calcmode="lin" valueType="num">
                                      <p:cBhvr>
                                        <p:cTn id="97" dur="1000" fill="hold"/>
                                        <p:tgtEl>
                                          <p:spTgt spid="23572"/>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23574"/>
                                        </p:tgtEl>
                                        <p:attrNameLst>
                                          <p:attrName>style.visibility</p:attrName>
                                        </p:attrNameLst>
                                      </p:cBhvr>
                                      <p:to>
                                        <p:strVal val="visible"/>
                                      </p:to>
                                    </p:set>
                                    <p:animEffect transition="in" filter="fade">
                                      <p:cBhvr>
                                        <p:cTn id="100" dur="1000"/>
                                        <p:tgtEl>
                                          <p:spTgt spid="23574"/>
                                        </p:tgtEl>
                                      </p:cBhvr>
                                    </p:animEffect>
                                    <p:anim calcmode="lin" valueType="num">
                                      <p:cBhvr>
                                        <p:cTn id="101" dur="1000" fill="hold"/>
                                        <p:tgtEl>
                                          <p:spTgt spid="23574"/>
                                        </p:tgtEl>
                                        <p:attrNameLst>
                                          <p:attrName>ppt_x</p:attrName>
                                        </p:attrNameLst>
                                      </p:cBhvr>
                                      <p:tavLst>
                                        <p:tav tm="0">
                                          <p:val>
                                            <p:strVal val="#ppt_x"/>
                                          </p:val>
                                        </p:tav>
                                        <p:tav tm="100000">
                                          <p:val>
                                            <p:strVal val="#ppt_x"/>
                                          </p:val>
                                        </p:tav>
                                      </p:tavLst>
                                    </p:anim>
                                    <p:anim calcmode="lin" valueType="num">
                                      <p:cBhvr>
                                        <p:cTn id="102" dur="1000" fill="hold"/>
                                        <p:tgtEl>
                                          <p:spTgt spid="235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23554" grpId="0" animBg="1"/>
      <p:bldP spid="23555" grpId="0" animBg="1"/>
      <p:bldP spid="23556" grpId="0" animBg="1"/>
      <p:bldP spid="23557" grpId="0" animBg="1"/>
      <p:bldP spid="23560" grpId="0" animBg="1"/>
      <p:bldP spid="23561" grpId="0" animBg="1"/>
      <p:bldP spid="23562" grpId="0" animBg="1"/>
      <p:bldP spid="23564" grpId="0" animBg="1"/>
      <p:bldP spid="23567" grpId="0" animBg="1"/>
      <p:bldP spid="23568" grpId="0"/>
      <p:bldP spid="23569" grpId="0" animBg="1"/>
      <p:bldP spid="23570" grpId="0"/>
      <p:bldP spid="23571" grpId="0" animBg="1"/>
      <p:bldP spid="23572" grpId="0"/>
      <p:bldP spid="23573" grpId="0" animBg="1"/>
      <p:bldP spid="2357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1125"/>
          <p:cNvPicPr>
            <a:picLocks noChangeAspect="1"/>
          </p:cNvPicPr>
          <p:nvPr/>
        </p:nvPicPr>
        <p:blipFill>
          <a:blip r:embed="rId3"/>
          <a:stretch>
            <a:fillRect/>
          </a:stretch>
        </p:blipFill>
        <p:spPr>
          <a:xfrm>
            <a:off x="6350" y="367665"/>
            <a:ext cx="6983095" cy="6363335"/>
          </a:xfrm>
          <a:prstGeom prst="rect">
            <a:avLst/>
          </a:prstGeom>
        </p:spPr>
      </p:pic>
      <p:sp>
        <p:nvSpPr>
          <p:cNvPr id="2" name=" 190"/>
          <p:cNvSpPr/>
          <p:nvPr/>
        </p:nvSpPr>
        <p:spPr>
          <a:xfrm>
            <a:off x="4932045" y="2433955"/>
            <a:ext cx="1753235" cy="175831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3" name="矩形 2"/>
          <p:cNvSpPr/>
          <p:nvPr/>
        </p:nvSpPr>
        <p:spPr>
          <a:xfrm>
            <a:off x="6808414" y="2845440"/>
            <a:ext cx="3283585" cy="661035"/>
          </a:xfrm>
          <a:prstGeom prst="rect">
            <a:avLst/>
          </a:prstGeom>
        </p:spPr>
        <p:txBody>
          <a:bodyPr wrap="none">
            <a:spAutoFit/>
          </a:bodyPr>
          <a:lstStyle/>
          <a:p>
            <a:pPr algn="l"/>
            <a:r>
              <a:rPr lang="zh-CN" altLang="en-US" sz="3735" b="1">
                <a:solidFill>
                  <a:srgbClr val="FF0000"/>
                </a:solidFill>
                <a:latin typeface="黑体" panose="02010600030101010101" charset="-122"/>
                <a:ea typeface="黑体" panose="02010600030101010101" charset="-122"/>
              </a:rPr>
              <a:t>点击添加标题</a:t>
            </a:r>
            <a:r>
              <a:rPr lang="en-US" altLang="zh-CN" sz="3735" b="1">
                <a:solidFill>
                  <a:srgbClr val="FF0000"/>
                </a:solidFill>
                <a:latin typeface="黑体" panose="02010600030101010101" charset="-122"/>
                <a:ea typeface="黑体" panose="02010600030101010101" charset="-122"/>
              </a:rPr>
              <a:t> </a:t>
            </a:r>
          </a:p>
        </p:txBody>
      </p:sp>
      <p:sp>
        <p:nvSpPr>
          <p:cNvPr id="4" name="矩形 3"/>
          <p:cNvSpPr/>
          <p:nvPr/>
        </p:nvSpPr>
        <p:spPr>
          <a:xfrm>
            <a:off x="6808414" y="3385820"/>
            <a:ext cx="3849370" cy="548640"/>
          </a:xfrm>
          <a:prstGeom prst="rect">
            <a:avLst/>
          </a:prstGeom>
        </p:spPr>
        <p:txBody>
          <a:bodyPr wrap="square">
            <a:spAutoFit/>
          </a:bodyPr>
          <a:lstStyle/>
          <a:p>
            <a:pPr algn="l"/>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l"/>
            <a:endParaRPr sz="1000">
              <a:solidFill>
                <a:schemeClr val="tx1">
                  <a:lumMod val="75000"/>
                  <a:lumOff val="25000"/>
                </a:schemeClr>
              </a:solidFill>
              <a:latin typeface="黑体" panose="02010600030101010101" charset="-122"/>
              <a:ea typeface="黑体" panose="02010600030101010101" charset="-122"/>
            </a:endParaRPr>
          </a:p>
        </p:txBody>
      </p:sp>
      <p:sp>
        <p:nvSpPr>
          <p:cNvPr id="5" name="文本框 4"/>
          <p:cNvSpPr txBox="1"/>
          <p:nvPr/>
        </p:nvSpPr>
        <p:spPr>
          <a:xfrm>
            <a:off x="5485780" y="2625648"/>
            <a:ext cx="646430" cy="1198245"/>
          </a:xfrm>
          <a:prstGeom prst="rect">
            <a:avLst/>
          </a:prstGeom>
          <a:noFill/>
        </p:spPr>
        <p:txBody>
          <a:bodyPr wrap="none" rtlCol="0">
            <a:spAutoFit/>
          </a:bodyPr>
          <a:lstStyle/>
          <a:p>
            <a:r>
              <a:rPr lang="en-US" altLang="zh-CN" sz="7200" b="1">
                <a:solidFill>
                  <a:schemeClr val="bg1"/>
                </a:solidFill>
                <a:ea typeface="黑体" panose="02010600030101010101" charset="-122"/>
              </a:rPr>
              <a:t>4</a:t>
            </a:r>
          </a:p>
        </p:txBody>
      </p:sp>
      <p:sp>
        <p:nvSpPr>
          <p:cNvPr id="15"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pic>
        <p:nvPicPr>
          <p:cNvPr id="8" name="图片 7" descr="我的中国梦 艺术字 文字排版 8灯笼 我的中国梦 艺术字"/>
          <p:cNvPicPr>
            <a:picLocks noChangeAspect="1"/>
          </p:cNvPicPr>
          <p:nvPr/>
        </p:nvPicPr>
        <p:blipFill>
          <a:blip r:embed="rId4"/>
          <a:stretch>
            <a:fillRect/>
          </a:stretch>
        </p:blipFill>
        <p:spPr>
          <a:xfrm>
            <a:off x="9370060" y="847725"/>
            <a:ext cx="1752600" cy="177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strVal val="#ppt_w+.3"/>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animEffect transition="in" filter="fade">
                                      <p:cBhvr>
                                        <p:cTn id="15" dur="1000"/>
                                        <p:tgtEl>
                                          <p:spTgt spid="8"/>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17" presetClass="entr" presetSubtype="10" fill="hold" grpId="0" nodeType="withEffect">
                                  <p:stCondLst>
                                    <p:cond delay="2500"/>
                                  </p:stCondLst>
                                  <p:iterate type="lt">
                                    <p:tmPct val="10000"/>
                                  </p:iterate>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strVal val="#ppt_h"/>
                                          </p:val>
                                        </p:tav>
                                        <p:tav tm="100000">
                                          <p:val>
                                            <p:strVal val="#ppt_h"/>
                                          </p:val>
                                        </p:tav>
                                      </p:tavLst>
                                    </p:anim>
                                  </p:childTnLst>
                                </p:cTn>
                              </p:par>
                              <p:par>
                                <p:cTn id="31" presetID="17" presetClass="entr" presetSubtype="10" fill="hold" grpId="0" nodeType="withEffect">
                                  <p:stCondLst>
                                    <p:cond delay="2500"/>
                                  </p:stCondLst>
                                  <p:iterate type="lt">
                                    <p:tmPct val="10000"/>
                                  </p:iterate>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3</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sp>
        <p:nvSpPr>
          <p:cNvPr id="41" name="矩形 40"/>
          <p:cNvSpPr/>
          <p:nvPr/>
        </p:nvSpPr>
        <p:spPr>
          <a:xfrm>
            <a:off x="682605" y="1607731"/>
            <a:ext cx="3633769" cy="2111974"/>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4" tIns="60952" rIns="121904" bIns="60952" numCol="1" spcCol="0" rtlCol="0" fromWordArt="0" anchor="ctr" anchorCtr="0" forceAA="0" compatLnSpc="1">
            <a:noAutofit/>
          </a:bodyPr>
          <a:lstStyle/>
          <a:p>
            <a:pPr>
              <a:lnSpc>
                <a:spcPct val="150000"/>
              </a:lnSpc>
            </a:pPr>
            <a:r>
              <a:rPr lang="zh-CN" altLang="en-US" sz="2665" b="1" dirty="0">
                <a:solidFill>
                  <a:schemeClr val="bg1"/>
                </a:solidFill>
                <a:latin typeface="微软雅黑" panose="020B0503020204020204" charset="-122"/>
                <a:ea typeface="微软雅黑" panose="020B0503020204020204" charset="-122"/>
              </a:rPr>
              <a:t>项目</a:t>
            </a:r>
            <a:r>
              <a:rPr lang="en-US" altLang="zh-CN" sz="2665" b="1" dirty="0">
                <a:solidFill>
                  <a:schemeClr val="bg1"/>
                </a:solidFill>
                <a:latin typeface="微软雅黑" panose="020B0503020204020204" charset="-122"/>
                <a:ea typeface="微软雅黑" panose="020B0503020204020204" charset="-122"/>
              </a:rPr>
              <a:t>1</a:t>
            </a:r>
            <a:r>
              <a:rPr lang="zh-CN" altLang="en-US" sz="2665" b="1" dirty="0">
                <a:solidFill>
                  <a:schemeClr val="bg1"/>
                </a:solidFill>
                <a:latin typeface="微软雅黑" panose="020B0503020204020204" charset="-122"/>
                <a:ea typeface="微软雅黑" panose="020B0503020204020204" charset="-122"/>
              </a:rPr>
              <a:t>的标题</a:t>
            </a:r>
            <a:endParaRPr lang="en-US" altLang="zh-CN" sz="2665" b="1"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1</a:t>
            </a:r>
            <a:r>
              <a:rPr lang="zh-CN" altLang="en-US" sz="1600" dirty="0">
                <a:solidFill>
                  <a:schemeClr val="bg1"/>
                </a:solidFill>
                <a:latin typeface="微软雅黑" panose="020B0503020204020204" charset="-122"/>
                <a:ea typeface="微软雅黑" panose="020B0503020204020204" charset="-122"/>
              </a:rPr>
              <a:t>的文字说明</a:t>
            </a:r>
            <a:endParaRPr lang="en-US" altLang="zh-CN" sz="1600"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1</a:t>
            </a:r>
            <a:r>
              <a:rPr lang="zh-CN" altLang="en-US" sz="1600" dirty="0">
                <a:solidFill>
                  <a:schemeClr val="bg1"/>
                </a:solidFill>
                <a:latin typeface="微软雅黑" panose="020B0503020204020204" charset="-122"/>
                <a:ea typeface="微软雅黑" panose="020B0503020204020204" charset="-122"/>
              </a:rPr>
              <a:t>的文字说明</a:t>
            </a:r>
          </a:p>
        </p:txBody>
      </p:sp>
      <p:sp>
        <p:nvSpPr>
          <p:cNvPr id="42" name="矩形 41"/>
          <p:cNvSpPr/>
          <p:nvPr/>
        </p:nvSpPr>
        <p:spPr>
          <a:xfrm>
            <a:off x="4303675" y="1611302"/>
            <a:ext cx="3633769" cy="2111974"/>
          </a:xfrm>
          <a:prstGeom prst="rect">
            <a:avLst/>
          </a:prstGeom>
          <a:blipFill>
            <a:blip r:embed="rId4"/>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4" tIns="60952" rIns="121904" bIns="60952" numCol="1" spcCol="0" rtlCol="0" fromWordArt="0" anchor="ctr" anchorCtr="0" forceAA="0" compatLnSpc="1">
            <a:noAutofit/>
          </a:bodyPr>
          <a:lstStyle/>
          <a:p>
            <a:pPr algn="ctr"/>
            <a:endParaRPr lang="zh-CN" altLang="en-US" sz="2400"/>
          </a:p>
        </p:txBody>
      </p:sp>
      <p:sp>
        <p:nvSpPr>
          <p:cNvPr id="43" name="矩形 42"/>
          <p:cNvSpPr/>
          <p:nvPr/>
        </p:nvSpPr>
        <p:spPr>
          <a:xfrm>
            <a:off x="7924745" y="1607731"/>
            <a:ext cx="3633769" cy="2111974"/>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4" tIns="60952" rIns="121904" bIns="60952" numCol="1" spcCol="0" rtlCol="0" fromWordArt="0" anchor="ctr" anchorCtr="0" forceAA="0" compatLnSpc="1">
            <a:noAutofit/>
          </a:bodyPr>
          <a:lstStyle/>
          <a:p>
            <a:pPr>
              <a:lnSpc>
                <a:spcPct val="150000"/>
              </a:lnSpc>
            </a:pPr>
            <a:r>
              <a:rPr lang="zh-CN" altLang="en-US" sz="2665" b="1" dirty="0">
                <a:solidFill>
                  <a:schemeClr val="bg1"/>
                </a:solidFill>
                <a:latin typeface="微软雅黑" panose="020B0503020204020204" charset="-122"/>
                <a:ea typeface="微软雅黑" panose="020B0503020204020204" charset="-122"/>
              </a:rPr>
              <a:t>项目</a:t>
            </a:r>
            <a:r>
              <a:rPr lang="en-US" altLang="zh-CN" sz="2665" b="1" dirty="0">
                <a:solidFill>
                  <a:schemeClr val="bg1"/>
                </a:solidFill>
                <a:latin typeface="微软雅黑" panose="020B0503020204020204" charset="-122"/>
                <a:ea typeface="微软雅黑" panose="020B0503020204020204" charset="-122"/>
              </a:rPr>
              <a:t>2</a:t>
            </a:r>
            <a:r>
              <a:rPr lang="zh-CN" altLang="en-US" sz="2665" b="1" dirty="0">
                <a:solidFill>
                  <a:schemeClr val="bg1"/>
                </a:solidFill>
                <a:latin typeface="微软雅黑" panose="020B0503020204020204" charset="-122"/>
                <a:ea typeface="微软雅黑" panose="020B0503020204020204" charset="-122"/>
              </a:rPr>
              <a:t>的标题</a:t>
            </a:r>
            <a:endParaRPr lang="en-US" altLang="zh-CN" sz="2665" b="1"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2</a:t>
            </a:r>
            <a:r>
              <a:rPr lang="zh-CN" altLang="en-US" sz="1600" dirty="0">
                <a:solidFill>
                  <a:schemeClr val="bg1"/>
                </a:solidFill>
                <a:latin typeface="微软雅黑" panose="020B0503020204020204" charset="-122"/>
                <a:ea typeface="微软雅黑" panose="020B0503020204020204" charset="-122"/>
              </a:rPr>
              <a:t>的文字说明</a:t>
            </a:r>
            <a:endParaRPr lang="en-US" altLang="zh-CN" sz="1600"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2</a:t>
            </a:r>
            <a:r>
              <a:rPr lang="zh-CN" altLang="en-US" sz="1600" dirty="0">
                <a:solidFill>
                  <a:schemeClr val="bg1"/>
                </a:solidFill>
                <a:latin typeface="微软雅黑" panose="020B0503020204020204" charset="-122"/>
                <a:ea typeface="微软雅黑" panose="020B0503020204020204" charset="-122"/>
              </a:rPr>
              <a:t>的文字说明</a:t>
            </a:r>
            <a:endParaRPr lang="zh-CN" altLang="en-US" sz="2400" dirty="0"/>
          </a:p>
        </p:txBody>
      </p:sp>
      <p:sp>
        <p:nvSpPr>
          <p:cNvPr id="44" name="矩形 43"/>
          <p:cNvSpPr/>
          <p:nvPr/>
        </p:nvSpPr>
        <p:spPr>
          <a:xfrm>
            <a:off x="682605" y="3710578"/>
            <a:ext cx="3633769" cy="2111974"/>
          </a:xfrm>
          <a:prstGeom prst="rect">
            <a:avLst/>
          </a:prstGeom>
          <a:blipFill>
            <a:blip r:embed="rId5"/>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4" tIns="60952" rIns="121904" bIns="60952" numCol="1" spcCol="0" rtlCol="0" fromWordArt="0" anchor="ctr" anchorCtr="0" forceAA="0" compatLnSpc="1">
            <a:noAutofit/>
          </a:bodyPr>
          <a:lstStyle/>
          <a:p>
            <a:pPr algn="ctr"/>
            <a:endParaRPr lang="zh-CN" altLang="en-US" sz="2400"/>
          </a:p>
        </p:txBody>
      </p:sp>
      <p:sp>
        <p:nvSpPr>
          <p:cNvPr id="45" name="矩形 44"/>
          <p:cNvSpPr/>
          <p:nvPr/>
        </p:nvSpPr>
        <p:spPr>
          <a:xfrm>
            <a:off x="4303675" y="3714149"/>
            <a:ext cx="3633769" cy="2111974"/>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4" tIns="60952" rIns="121904" bIns="60952" numCol="1" spcCol="0" rtlCol="0" fromWordArt="0" anchor="ctr" anchorCtr="0" forceAA="0" compatLnSpc="1">
            <a:noAutofit/>
          </a:bodyPr>
          <a:lstStyle/>
          <a:p>
            <a:pPr>
              <a:lnSpc>
                <a:spcPct val="150000"/>
              </a:lnSpc>
            </a:pPr>
            <a:r>
              <a:rPr lang="zh-CN" altLang="en-US" sz="2665" b="1" dirty="0">
                <a:solidFill>
                  <a:schemeClr val="bg1"/>
                </a:solidFill>
                <a:latin typeface="微软雅黑" panose="020B0503020204020204" charset="-122"/>
                <a:ea typeface="微软雅黑" panose="020B0503020204020204" charset="-122"/>
              </a:rPr>
              <a:t>项目</a:t>
            </a:r>
            <a:r>
              <a:rPr lang="en-US" altLang="zh-CN" sz="2665" b="1" dirty="0">
                <a:solidFill>
                  <a:schemeClr val="bg1"/>
                </a:solidFill>
                <a:latin typeface="微软雅黑" panose="020B0503020204020204" charset="-122"/>
                <a:ea typeface="微软雅黑" panose="020B0503020204020204" charset="-122"/>
              </a:rPr>
              <a:t>2</a:t>
            </a:r>
            <a:r>
              <a:rPr lang="zh-CN" altLang="en-US" sz="2665" b="1" dirty="0">
                <a:solidFill>
                  <a:schemeClr val="bg1"/>
                </a:solidFill>
                <a:latin typeface="微软雅黑" panose="020B0503020204020204" charset="-122"/>
                <a:ea typeface="微软雅黑" panose="020B0503020204020204" charset="-122"/>
              </a:rPr>
              <a:t>的标题</a:t>
            </a:r>
            <a:endParaRPr lang="en-US" altLang="zh-CN" sz="2665" b="1"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2</a:t>
            </a:r>
            <a:r>
              <a:rPr lang="zh-CN" altLang="en-US" sz="1600" dirty="0">
                <a:solidFill>
                  <a:schemeClr val="bg1"/>
                </a:solidFill>
                <a:latin typeface="微软雅黑" panose="020B0503020204020204" charset="-122"/>
                <a:ea typeface="微软雅黑" panose="020B0503020204020204" charset="-122"/>
              </a:rPr>
              <a:t>的文字说明</a:t>
            </a:r>
            <a:endParaRPr lang="en-US" altLang="zh-CN" sz="1600"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2</a:t>
            </a:r>
            <a:r>
              <a:rPr lang="zh-CN" altLang="en-US" sz="1600" dirty="0">
                <a:solidFill>
                  <a:schemeClr val="bg1"/>
                </a:solidFill>
                <a:latin typeface="微软雅黑" panose="020B0503020204020204" charset="-122"/>
                <a:ea typeface="微软雅黑" panose="020B0503020204020204" charset="-122"/>
              </a:rPr>
              <a:t>的文字说明</a:t>
            </a:r>
            <a:endParaRPr lang="zh-CN" altLang="en-US" sz="2400" dirty="0"/>
          </a:p>
        </p:txBody>
      </p:sp>
      <p:sp>
        <p:nvSpPr>
          <p:cNvPr id="46" name="矩形 45"/>
          <p:cNvSpPr/>
          <p:nvPr/>
        </p:nvSpPr>
        <p:spPr>
          <a:xfrm>
            <a:off x="7924745" y="3710578"/>
            <a:ext cx="3633769" cy="2111974"/>
          </a:xfrm>
          <a:prstGeom prst="rect">
            <a:avLst/>
          </a:prstGeom>
          <a:blipFill>
            <a:blip r:embed="rId6"/>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4" tIns="60952" rIns="121904" bIns="60952" numCol="1" spcCol="0" rtlCol="0" fromWordArt="0" anchor="ctr" anchorCtr="0" forceAA="0" compatLnSpc="1">
            <a:noAutofit/>
          </a:bodyPr>
          <a:lstStyle/>
          <a:p>
            <a:pPr algn="ctr"/>
            <a:endParaRPr lang="zh-CN" altLang="en-US" sz="2400"/>
          </a:p>
        </p:txBody>
      </p:sp>
      <p:sp>
        <p:nvSpPr>
          <p:cNvPr id="47" name="矩形 46"/>
          <p:cNvSpPr/>
          <p:nvPr/>
        </p:nvSpPr>
        <p:spPr>
          <a:xfrm>
            <a:off x="692623" y="3713848"/>
            <a:ext cx="3633769" cy="2111974"/>
          </a:xfrm>
          <a:prstGeom prst="rect">
            <a:avLst/>
          </a:prstGeom>
          <a:gradFill>
            <a:gsLst>
              <a:gs pos="0">
                <a:srgbClr val="E30000"/>
              </a:gs>
              <a:gs pos="100000">
                <a:srgbClr val="760303"/>
              </a:gs>
            </a:gsLst>
            <a:lin ang="5400000" scaled="0"/>
          </a:gra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4" tIns="60952" rIns="121904" bIns="60952" numCol="1" spcCol="0" rtlCol="0" fromWordArt="0" anchor="ctr" anchorCtr="0" forceAA="0" compatLnSpc="1">
            <a:noAutofit/>
          </a:bodyPr>
          <a:lstStyle/>
          <a:p>
            <a:pPr>
              <a:lnSpc>
                <a:spcPct val="150000"/>
              </a:lnSpc>
            </a:pPr>
            <a:r>
              <a:rPr lang="zh-CN" altLang="en-US" sz="2665" b="1" dirty="0">
                <a:solidFill>
                  <a:schemeClr val="bg1"/>
                </a:solidFill>
                <a:latin typeface="微软雅黑" panose="020B0503020204020204" charset="-122"/>
                <a:ea typeface="微软雅黑" panose="020B0503020204020204" charset="-122"/>
              </a:rPr>
              <a:t>项目</a:t>
            </a:r>
            <a:r>
              <a:rPr lang="en-US" altLang="zh-CN" sz="2665" b="1" dirty="0">
                <a:solidFill>
                  <a:schemeClr val="bg1"/>
                </a:solidFill>
                <a:latin typeface="微软雅黑" panose="020B0503020204020204" charset="-122"/>
                <a:ea typeface="微软雅黑" panose="020B0503020204020204" charset="-122"/>
              </a:rPr>
              <a:t>4</a:t>
            </a:r>
            <a:r>
              <a:rPr lang="zh-CN" altLang="en-US" sz="2665" b="1" dirty="0">
                <a:solidFill>
                  <a:schemeClr val="bg1"/>
                </a:solidFill>
                <a:latin typeface="微软雅黑" panose="020B0503020204020204" charset="-122"/>
                <a:ea typeface="微软雅黑" panose="020B0503020204020204" charset="-122"/>
              </a:rPr>
              <a:t>的标题</a:t>
            </a:r>
            <a:endParaRPr lang="en-US" altLang="zh-CN" sz="2665" b="1"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4</a:t>
            </a:r>
            <a:r>
              <a:rPr lang="zh-CN" altLang="en-US" sz="1600" dirty="0">
                <a:solidFill>
                  <a:schemeClr val="bg1"/>
                </a:solidFill>
                <a:latin typeface="微软雅黑" panose="020B0503020204020204" charset="-122"/>
                <a:ea typeface="微软雅黑" panose="020B0503020204020204" charset="-122"/>
              </a:rPr>
              <a:t>的文字说明</a:t>
            </a:r>
            <a:endParaRPr lang="en-US" altLang="zh-CN" sz="1600"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4</a:t>
            </a:r>
            <a:r>
              <a:rPr lang="zh-CN" altLang="en-US" sz="1600" dirty="0">
                <a:solidFill>
                  <a:schemeClr val="bg1"/>
                </a:solidFill>
                <a:latin typeface="微软雅黑" panose="020B0503020204020204" charset="-122"/>
                <a:ea typeface="微软雅黑" panose="020B0503020204020204" charset="-122"/>
              </a:rPr>
              <a:t>的文字说明</a:t>
            </a:r>
          </a:p>
        </p:txBody>
      </p:sp>
      <p:sp>
        <p:nvSpPr>
          <p:cNvPr id="48" name="矩形 47"/>
          <p:cNvSpPr/>
          <p:nvPr/>
        </p:nvSpPr>
        <p:spPr>
          <a:xfrm>
            <a:off x="4313694" y="3710030"/>
            <a:ext cx="3633769" cy="2111974"/>
          </a:xfrm>
          <a:prstGeom prst="rect">
            <a:avLst/>
          </a:prstGeom>
          <a:blipFill rotWithShape="1">
            <a:blip r:embed="rId7"/>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4" tIns="60952" rIns="121904" bIns="60952" numCol="1" spcCol="0" rtlCol="0" fromWordArt="0" anchor="ctr" anchorCtr="0" forceAA="0" compatLnSpc="1">
            <a:noAutofit/>
          </a:bodyPr>
          <a:lstStyle/>
          <a:p>
            <a:pPr algn="ctr"/>
            <a:endParaRPr lang="zh-CN" altLang="en-US" sz="2400"/>
          </a:p>
        </p:txBody>
      </p:sp>
      <p:sp>
        <p:nvSpPr>
          <p:cNvPr id="49" name="矩形 48"/>
          <p:cNvSpPr/>
          <p:nvPr/>
        </p:nvSpPr>
        <p:spPr>
          <a:xfrm>
            <a:off x="7934764" y="3717173"/>
            <a:ext cx="3633769" cy="2111974"/>
          </a:xfrm>
          <a:prstGeom prst="rect">
            <a:avLst/>
          </a:prstGeom>
          <a:gradFill>
            <a:gsLst>
              <a:gs pos="0">
                <a:srgbClr val="E30000"/>
              </a:gs>
              <a:gs pos="100000">
                <a:srgbClr val="760303"/>
              </a:gs>
            </a:gsLst>
            <a:lin ang="5400000" scaled="0"/>
          </a:gra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4" tIns="60952" rIns="121904" bIns="60952" numCol="1" spcCol="0" rtlCol="0" fromWordArt="0" anchor="ctr" anchorCtr="0" forceAA="0" compatLnSpc="1">
            <a:noAutofit/>
          </a:bodyPr>
          <a:lstStyle/>
          <a:p>
            <a:pPr>
              <a:lnSpc>
                <a:spcPct val="150000"/>
              </a:lnSpc>
            </a:pPr>
            <a:r>
              <a:rPr lang="zh-CN" altLang="en-US" sz="2665" b="1" dirty="0">
                <a:solidFill>
                  <a:schemeClr val="bg1"/>
                </a:solidFill>
                <a:latin typeface="微软雅黑" panose="020B0503020204020204" charset="-122"/>
                <a:ea typeface="微软雅黑" panose="020B0503020204020204" charset="-122"/>
              </a:rPr>
              <a:t>项目</a:t>
            </a:r>
            <a:r>
              <a:rPr lang="en-US" altLang="zh-CN" sz="2665" b="1" dirty="0">
                <a:solidFill>
                  <a:schemeClr val="bg1"/>
                </a:solidFill>
                <a:latin typeface="微软雅黑" panose="020B0503020204020204" charset="-122"/>
                <a:ea typeface="微软雅黑" panose="020B0503020204020204" charset="-122"/>
              </a:rPr>
              <a:t>6</a:t>
            </a:r>
            <a:r>
              <a:rPr lang="zh-CN" altLang="en-US" sz="2665" b="1" dirty="0">
                <a:solidFill>
                  <a:schemeClr val="bg1"/>
                </a:solidFill>
                <a:latin typeface="微软雅黑" panose="020B0503020204020204" charset="-122"/>
                <a:ea typeface="微软雅黑" panose="020B0503020204020204" charset="-122"/>
              </a:rPr>
              <a:t>的标题</a:t>
            </a:r>
            <a:endParaRPr lang="en-US" altLang="zh-CN" sz="2665" b="1"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6</a:t>
            </a:r>
            <a:r>
              <a:rPr lang="zh-CN" altLang="en-US" sz="1600" dirty="0">
                <a:solidFill>
                  <a:schemeClr val="bg1"/>
                </a:solidFill>
                <a:latin typeface="微软雅黑" panose="020B0503020204020204" charset="-122"/>
                <a:ea typeface="微软雅黑" panose="020B0503020204020204" charset="-122"/>
              </a:rPr>
              <a:t>的文字说明</a:t>
            </a:r>
            <a:endParaRPr lang="en-US" altLang="zh-CN" sz="1600"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6</a:t>
            </a:r>
            <a:r>
              <a:rPr lang="zh-CN" altLang="en-US" sz="1600" dirty="0">
                <a:solidFill>
                  <a:schemeClr val="bg1"/>
                </a:solidFill>
                <a:latin typeface="微软雅黑" panose="020B0503020204020204" charset="-122"/>
                <a:ea typeface="微软雅黑" panose="020B0503020204020204" charset="-122"/>
              </a:rPr>
              <a:t>的文字说明</a:t>
            </a:r>
            <a:endParaRPr lang="zh-CN" altLang="en-US" sz="2400" dirty="0"/>
          </a:p>
        </p:txBody>
      </p:sp>
      <p:sp>
        <p:nvSpPr>
          <p:cNvPr id="50" name="矩形 49"/>
          <p:cNvSpPr/>
          <p:nvPr/>
        </p:nvSpPr>
        <p:spPr>
          <a:xfrm>
            <a:off x="692623" y="1607731"/>
            <a:ext cx="3633769" cy="2111974"/>
          </a:xfrm>
          <a:prstGeom prst="rect">
            <a:avLst/>
          </a:prstGeom>
          <a:blipFill rotWithShape="1">
            <a:blip r:embed="rId8"/>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4" tIns="60952" rIns="121904" bIns="60952" numCol="1" spcCol="0" rtlCol="0" fromWordArt="0" anchor="ctr" anchorCtr="0" forceAA="0" compatLnSpc="1">
            <a:noAutofit/>
          </a:bodyPr>
          <a:lstStyle/>
          <a:p>
            <a:pPr algn="ctr"/>
            <a:endParaRPr lang="zh-CN" altLang="en-US" sz="2400"/>
          </a:p>
        </p:txBody>
      </p:sp>
      <p:sp>
        <p:nvSpPr>
          <p:cNvPr id="51" name="矩形 50"/>
          <p:cNvSpPr/>
          <p:nvPr/>
        </p:nvSpPr>
        <p:spPr>
          <a:xfrm>
            <a:off x="4313694" y="1611549"/>
            <a:ext cx="3633769" cy="2111974"/>
          </a:xfrm>
          <a:prstGeom prst="rect">
            <a:avLst/>
          </a:prstGeom>
          <a:gradFill>
            <a:gsLst>
              <a:gs pos="0">
                <a:srgbClr val="E30000"/>
              </a:gs>
              <a:gs pos="100000">
                <a:srgbClr val="760303"/>
              </a:gs>
            </a:gsLst>
            <a:lin ang="5400000" scaled="0"/>
          </a:gra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4" tIns="60952" rIns="121904" bIns="60952" numCol="1" spcCol="0" rtlCol="0" fromWordArt="0" anchor="ctr" anchorCtr="0" forceAA="0" compatLnSpc="1">
            <a:noAutofit/>
          </a:bodyPr>
          <a:lstStyle/>
          <a:p>
            <a:pPr>
              <a:lnSpc>
                <a:spcPct val="150000"/>
              </a:lnSpc>
            </a:pPr>
            <a:r>
              <a:rPr lang="zh-CN" altLang="en-US" sz="2665" b="1" dirty="0">
                <a:solidFill>
                  <a:schemeClr val="bg1"/>
                </a:solidFill>
                <a:latin typeface="微软雅黑" panose="020B0503020204020204" charset="-122"/>
                <a:ea typeface="微软雅黑" panose="020B0503020204020204" charset="-122"/>
              </a:rPr>
              <a:t>项目</a:t>
            </a:r>
            <a:r>
              <a:rPr lang="en-US" altLang="zh-CN" sz="2665" b="1" dirty="0">
                <a:solidFill>
                  <a:schemeClr val="bg1"/>
                </a:solidFill>
                <a:latin typeface="微软雅黑" panose="020B0503020204020204" charset="-122"/>
                <a:ea typeface="微软雅黑" panose="020B0503020204020204" charset="-122"/>
              </a:rPr>
              <a:t>5</a:t>
            </a:r>
            <a:r>
              <a:rPr lang="zh-CN" altLang="en-US" sz="2665" b="1" dirty="0">
                <a:solidFill>
                  <a:schemeClr val="bg1"/>
                </a:solidFill>
                <a:latin typeface="微软雅黑" panose="020B0503020204020204" charset="-122"/>
                <a:ea typeface="微软雅黑" panose="020B0503020204020204" charset="-122"/>
              </a:rPr>
              <a:t>的标题</a:t>
            </a:r>
            <a:endParaRPr lang="en-US" altLang="zh-CN" sz="2665" b="1"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5</a:t>
            </a:r>
            <a:r>
              <a:rPr lang="zh-CN" altLang="en-US" sz="1600" dirty="0">
                <a:solidFill>
                  <a:schemeClr val="bg1"/>
                </a:solidFill>
                <a:latin typeface="微软雅黑" panose="020B0503020204020204" charset="-122"/>
                <a:ea typeface="微软雅黑" panose="020B0503020204020204" charset="-122"/>
              </a:rPr>
              <a:t>的文字说明</a:t>
            </a:r>
            <a:endParaRPr lang="en-US" altLang="zh-CN" sz="1600"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此处添加项目</a:t>
            </a:r>
            <a:r>
              <a:rPr lang="en-US" altLang="zh-CN" sz="1600" dirty="0">
                <a:solidFill>
                  <a:schemeClr val="bg1"/>
                </a:solidFill>
                <a:latin typeface="微软雅黑" panose="020B0503020204020204" charset="-122"/>
                <a:ea typeface="微软雅黑" panose="020B0503020204020204" charset="-122"/>
              </a:rPr>
              <a:t>5</a:t>
            </a:r>
            <a:r>
              <a:rPr lang="zh-CN" altLang="en-US" sz="1600" dirty="0">
                <a:solidFill>
                  <a:schemeClr val="bg1"/>
                </a:solidFill>
                <a:latin typeface="微软雅黑" panose="020B0503020204020204" charset="-122"/>
                <a:ea typeface="微软雅黑" panose="020B0503020204020204" charset="-122"/>
              </a:rPr>
              <a:t>的文字说明</a:t>
            </a:r>
            <a:endParaRPr lang="zh-CN" altLang="en-US" sz="2400" dirty="0"/>
          </a:p>
        </p:txBody>
      </p:sp>
      <p:sp>
        <p:nvSpPr>
          <p:cNvPr id="52" name="矩形 51"/>
          <p:cNvSpPr/>
          <p:nvPr/>
        </p:nvSpPr>
        <p:spPr>
          <a:xfrm>
            <a:off x="7934764" y="1607731"/>
            <a:ext cx="3633769" cy="2111974"/>
          </a:xfrm>
          <a:prstGeom prst="rect">
            <a:avLst/>
          </a:prstGeom>
          <a:blipFill rotWithShape="1">
            <a:blip r:embed="rId9"/>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904" tIns="60952" rIns="121904" bIns="60952" numCol="1" spcCol="0" rtlCol="0" fromWordArt="0" anchor="ctr" anchorCtr="0" forceAA="0" compatLnSpc="1">
            <a:noAutofit/>
          </a:bodyPr>
          <a:lstStyle/>
          <a:p>
            <a:pPr algn="ctr"/>
            <a:endParaRPr lang="zh-CN" altLang="en-US" sz="2400"/>
          </a:p>
        </p:txBody>
      </p:sp>
      <p:sp>
        <p:nvSpPr>
          <p:cNvPr id="53"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0"/>
                            </p:stCondLst>
                            <p:childTnLst>
                              <p:par>
                                <p:cTn id="14" presetID="53" presetClass="entr" presetSubtype="16"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p:cTn id="16" dur="1000" fill="hold"/>
                                        <p:tgtEl>
                                          <p:spTgt spid="41"/>
                                        </p:tgtEl>
                                        <p:attrNameLst>
                                          <p:attrName>ppt_w</p:attrName>
                                        </p:attrNameLst>
                                      </p:cBhvr>
                                      <p:tavLst>
                                        <p:tav tm="0">
                                          <p:val>
                                            <p:fltVal val="0"/>
                                          </p:val>
                                        </p:tav>
                                        <p:tav tm="100000">
                                          <p:val>
                                            <p:strVal val="#ppt_w"/>
                                          </p:val>
                                        </p:tav>
                                      </p:tavLst>
                                    </p:anim>
                                    <p:anim calcmode="lin" valueType="num">
                                      <p:cBhvr>
                                        <p:cTn id="17" dur="1000" fill="hold"/>
                                        <p:tgtEl>
                                          <p:spTgt spid="41"/>
                                        </p:tgtEl>
                                        <p:attrNameLst>
                                          <p:attrName>ppt_h</p:attrName>
                                        </p:attrNameLst>
                                      </p:cBhvr>
                                      <p:tavLst>
                                        <p:tav tm="0">
                                          <p:val>
                                            <p:fltVal val="0"/>
                                          </p:val>
                                        </p:tav>
                                        <p:tav tm="100000">
                                          <p:val>
                                            <p:strVal val="#ppt_h"/>
                                          </p:val>
                                        </p:tav>
                                      </p:tavLst>
                                    </p:anim>
                                    <p:animEffect transition="in" filter="fade">
                                      <p:cBhvr>
                                        <p:cTn id="18" dur="1000"/>
                                        <p:tgtEl>
                                          <p:spTgt spid="41"/>
                                        </p:tgtEl>
                                      </p:cBhvr>
                                    </p:animEffect>
                                  </p:childTnLst>
                                  <p:subTnLst>
                                    <p:audio>
                                      <p:cMediaNode>
                                        <p:cTn display="0" masterRel="sameClick">
                                          <p:stCondLst>
                                            <p:cond evt="begin" delay="0">
                                              <p:tn val="14"/>
                                            </p:cond>
                                          </p:stCondLst>
                                          <p:endCondLst>
                                            <p:cond evt="onStopAudio" delay="0">
                                              <p:tgtEl>
                                                <p:sldTgt/>
                                              </p:tgtEl>
                                            </p:cond>
                                          </p:endCondLst>
                                        </p:cTn>
                                        <p:tgtEl>
                                          <p:sndTgt r:embed="rId3" name="dou.wav"/>
                                        </p:tgtEl>
                                      </p:cMediaNode>
                                    </p:audio>
                                  </p:subTnLst>
                                </p:cTn>
                              </p:par>
                              <p:par>
                                <p:cTn id="19" presetID="53" presetClass="entr" presetSubtype="16" fill="hold" grpId="0" nodeType="with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p:cTn id="21" dur="1000" fill="hold"/>
                                        <p:tgtEl>
                                          <p:spTgt spid="44"/>
                                        </p:tgtEl>
                                        <p:attrNameLst>
                                          <p:attrName>ppt_w</p:attrName>
                                        </p:attrNameLst>
                                      </p:cBhvr>
                                      <p:tavLst>
                                        <p:tav tm="0">
                                          <p:val>
                                            <p:fltVal val="0"/>
                                          </p:val>
                                        </p:tav>
                                        <p:tav tm="100000">
                                          <p:val>
                                            <p:strVal val="#ppt_w"/>
                                          </p:val>
                                        </p:tav>
                                      </p:tavLst>
                                    </p:anim>
                                    <p:anim calcmode="lin" valueType="num">
                                      <p:cBhvr>
                                        <p:cTn id="22" dur="1000" fill="hold"/>
                                        <p:tgtEl>
                                          <p:spTgt spid="44"/>
                                        </p:tgtEl>
                                        <p:attrNameLst>
                                          <p:attrName>ppt_h</p:attrName>
                                        </p:attrNameLst>
                                      </p:cBhvr>
                                      <p:tavLst>
                                        <p:tav tm="0">
                                          <p:val>
                                            <p:fltVal val="0"/>
                                          </p:val>
                                        </p:tav>
                                        <p:tav tm="100000">
                                          <p:val>
                                            <p:strVal val="#ppt_h"/>
                                          </p:val>
                                        </p:tav>
                                      </p:tavLst>
                                    </p:anim>
                                    <p:animEffect transition="in" filter="fade">
                                      <p:cBhvr>
                                        <p:cTn id="23" dur="1000"/>
                                        <p:tgtEl>
                                          <p:spTgt spid="4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p:cTn id="26" dur="1000" fill="hold"/>
                                        <p:tgtEl>
                                          <p:spTgt spid="42"/>
                                        </p:tgtEl>
                                        <p:attrNameLst>
                                          <p:attrName>ppt_w</p:attrName>
                                        </p:attrNameLst>
                                      </p:cBhvr>
                                      <p:tavLst>
                                        <p:tav tm="0">
                                          <p:val>
                                            <p:fltVal val="0"/>
                                          </p:val>
                                        </p:tav>
                                        <p:tav tm="100000">
                                          <p:val>
                                            <p:strVal val="#ppt_w"/>
                                          </p:val>
                                        </p:tav>
                                      </p:tavLst>
                                    </p:anim>
                                    <p:anim calcmode="lin" valueType="num">
                                      <p:cBhvr>
                                        <p:cTn id="27" dur="1000" fill="hold"/>
                                        <p:tgtEl>
                                          <p:spTgt spid="42"/>
                                        </p:tgtEl>
                                        <p:attrNameLst>
                                          <p:attrName>ppt_h</p:attrName>
                                        </p:attrNameLst>
                                      </p:cBhvr>
                                      <p:tavLst>
                                        <p:tav tm="0">
                                          <p:val>
                                            <p:fltVal val="0"/>
                                          </p:val>
                                        </p:tav>
                                        <p:tav tm="100000">
                                          <p:val>
                                            <p:strVal val="#ppt_h"/>
                                          </p:val>
                                        </p:tav>
                                      </p:tavLst>
                                    </p:anim>
                                    <p:animEffect transition="in" filter="fade">
                                      <p:cBhvr>
                                        <p:cTn id="28" dur="1000"/>
                                        <p:tgtEl>
                                          <p:spTgt spid="42"/>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1000" fill="hold"/>
                                        <p:tgtEl>
                                          <p:spTgt spid="45"/>
                                        </p:tgtEl>
                                        <p:attrNameLst>
                                          <p:attrName>ppt_w</p:attrName>
                                        </p:attrNameLst>
                                      </p:cBhvr>
                                      <p:tavLst>
                                        <p:tav tm="0">
                                          <p:val>
                                            <p:fltVal val="0"/>
                                          </p:val>
                                        </p:tav>
                                        <p:tav tm="100000">
                                          <p:val>
                                            <p:strVal val="#ppt_w"/>
                                          </p:val>
                                        </p:tav>
                                      </p:tavLst>
                                    </p:anim>
                                    <p:anim calcmode="lin" valueType="num">
                                      <p:cBhvr>
                                        <p:cTn id="32" dur="1000" fill="hold"/>
                                        <p:tgtEl>
                                          <p:spTgt spid="45"/>
                                        </p:tgtEl>
                                        <p:attrNameLst>
                                          <p:attrName>ppt_h</p:attrName>
                                        </p:attrNameLst>
                                      </p:cBhvr>
                                      <p:tavLst>
                                        <p:tav tm="0">
                                          <p:val>
                                            <p:fltVal val="0"/>
                                          </p:val>
                                        </p:tav>
                                        <p:tav tm="100000">
                                          <p:val>
                                            <p:strVal val="#ppt_h"/>
                                          </p:val>
                                        </p:tav>
                                      </p:tavLst>
                                    </p:anim>
                                    <p:animEffect transition="in" filter="fade">
                                      <p:cBhvr>
                                        <p:cTn id="33" dur="1000"/>
                                        <p:tgtEl>
                                          <p:spTgt spid="4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cBhvr>
                                        <p:cTn id="36" dur="1000" fill="hold"/>
                                        <p:tgtEl>
                                          <p:spTgt spid="43"/>
                                        </p:tgtEl>
                                        <p:attrNameLst>
                                          <p:attrName>ppt_w</p:attrName>
                                        </p:attrNameLst>
                                      </p:cBhvr>
                                      <p:tavLst>
                                        <p:tav tm="0">
                                          <p:val>
                                            <p:fltVal val="0"/>
                                          </p:val>
                                        </p:tav>
                                        <p:tav tm="100000">
                                          <p:val>
                                            <p:strVal val="#ppt_w"/>
                                          </p:val>
                                        </p:tav>
                                      </p:tavLst>
                                    </p:anim>
                                    <p:anim calcmode="lin" valueType="num">
                                      <p:cBhvr>
                                        <p:cTn id="37" dur="1000" fill="hold"/>
                                        <p:tgtEl>
                                          <p:spTgt spid="43"/>
                                        </p:tgtEl>
                                        <p:attrNameLst>
                                          <p:attrName>ppt_h</p:attrName>
                                        </p:attrNameLst>
                                      </p:cBhvr>
                                      <p:tavLst>
                                        <p:tav tm="0">
                                          <p:val>
                                            <p:fltVal val="0"/>
                                          </p:val>
                                        </p:tav>
                                        <p:tav tm="100000">
                                          <p:val>
                                            <p:strVal val="#ppt_h"/>
                                          </p:val>
                                        </p:tav>
                                      </p:tavLst>
                                    </p:anim>
                                    <p:animEffect transition="in" filter="fade">
                                      <p:cBhvr>
                                        <p:cTn id="38" dur="1000"/>
                                        <p:tgtEl>
                                          <p:spTgt spid="4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p:cTn id="41" dur="1000" fill="hold"/>
                                        <p:tgtEl>
                                          <p:spTgt spid="46"/>
                                        </p:tgtEl>
                                        <p:attrNameLst>
                                          <p:attrName>ppt_w</p:attrName>
                                        </p:attrNameLst>
                                      </p:cBhvr>
                                      <p:tavLst>
                                        <p:tav tm="0">
                                          <p:val>
                                            <p:fltVal val="0"/>
                                          </p:val>
                                        </p:tav>
                                        <p:tav tm="100000">
                                          <p:val>
                                            <p:strVal val="#ppt_w"/>
                                          </p:val>
                                        </p:tav>
                                      </p:tavLst>
                                    </p:anim>
                                    <p:anim calcmode="lin" valueType="num">
                                      <p:cBhvr>
                                        <p:cTn id="42" dur="1000" fill="hold"/>
                                        <p:tgtEl>
                                          <p:spTgt spid="46"/>
                                        </p:tgtEl>
                                        <p:attrNameLst>
                                          <p:attrName>ppt_h</p:attrName>
                                        </p:attrNameLst>
                                      </p:cBhvr>
                                      <p:tavLst>
                                        <p:tav tm="0">
                                          <p:val>
                                            <p:fltVal val="0"/>
                                          </p:val>
                                        </p:tav>
                                        <p:tav tm="100000">
                                          <p:val>
                                            <p:strVal val="#ppt_h"/>
                                          </p:val>
                                        </p:tav>
                                      </p:tavLst>
                                    </p:anim>
                                    <p:animEffect transition="in" filter="fade">
                                      <p:cBhvr>
                                        <p:cTn id="43" dur="1000"/>
                                        <p:tgtEl>
                                          <p:spTgt spid="46"/>
                                        </p:tgtEl>
                                      </p:cBhvr>
                                    </p:animEffect>
                                  </p:childTnLst>
                                </p:cTn>
                              </p:par>
                              <p:par>
                                <p:cTn id="44" presetID="0" presetClass="path" presetSubtype="0" accel="50000" decel="50000" fill="hold" grpId="1" nodeType="withEffect">
                                  <p:stCondLst>
                                    <p:cond delay="0"/>
                                  </p:stCondLst>
                                  <p:childTnLst>
                                    <p:animMotion origin="layout" path="M -0.01563 0.73704 C -0.01233 0.53086 -0.03004 0.31914 -0.0073 0.11667 C -0.0066 0.10062 -0.00487 0.08765 -0.00313 0.07222 C -0.00209 0.04846 4.44444E-6 0.02747 4.44444E-6 6.17284E-7 " pathEditMode="relative" rAng="0" ptsTypes="fffA">
                                      <p:cBhvr>
                                        <p:cTn id="45" dur="1000" fill="hold"/>
                                        <p:tgtEl>
                                          <p:spTgt spid="41"/>
                                        </p:tgtEl>
                                        <p:attrNameLst>
                                          <p:attrName>ppt_x</p:attrName>
                                          <p:attrName>ppt_y</p:attrName>
                                        </p:attrNameLst>
                                      </p:cBhvr>
                                      <p:rCtr x="52" y="-36852"/>
                                    </p:animMotion>
                                  </p:childTnLst>
                                </p:cTn>
                              </p:par>
                              <p:par>
                                <p:cTn id="46" presetID="0" presetClass="path" presetSubtype="0" accel="50000" decel="50000" fill="hold" grpId="1" nodeType="withEffect">
                                  <p:stCondLst>
                                    <p:cond delay="0"/>
                                  </p:stCondLst>
                                  <p:childTnLst>
                                    <p:animMotion origin="layout" path="M 0.15695 0.55803 C 0.15938 0.54013 0.15296 0.52562 0.15 0.50865 C 0.14341 0.47007 0.13681 0.43025 0.12778 0.3926 C 0.12275 0.34723 0.11285 0.30741 0.10139 0.26667 C 0.09757 0.23334 0.1033 0.27408 0.09584 0.24445 C 0.0948 0.24075 0.09549 0.23581 0.09445 0.2321 C 0.08924 0.21235 0.08108 0.19291 0.07362 0.17531 C 0.07066 0.15957 0.06494 0.14754 0.05834 0.13581 C 0.05591 0.12284 0.05851 0.13334 0.05278 0.12099 C 0.04757 0.10988 0.04462 0.09661 0.03889 0.08642 C 0.03733 0.07562 0.03403 0.06945 0.03195 0.05926 C 0.02761 0.03889 0.02275 0.02562 0.01389 0.00988 C 0.01094 0.00463 0.00504 0.0034 -4.72222E-6 -4.93827E-6 " pathEditMode="relative" rAng="0" ptsTypes="ffffffffffffA">
                                      <p:cBhvr>
                                        <p:cTn id="47" dur="1000" fill="hold"/>
                                        <p:tgtEl>
                                          <p:spTgt spid="44"/>
                                        </p:tgtEl>
                                        <p:attrNameLst>
                                          <p:attrName>ppt_x</p:attrName>
                                          <p:attrName>ppt_y</p:attrName>
                                        </p:attrNameLst>
                                      </p:cBhvr>
                                      <p:rCtr x="-7726" y="-27901"/>
                                    </p:animMotion>
                                  </p:childTnLst>
                                </p:cTn>
                              </p:par>
                              <p:par>
                                <p:cTn id="48" presetID="0" presetClass="path" presetSubtype="0" accel="50000" decel="50000" fill="hold" grpId="1" nodeType="withEffect">
                                  <p:stCondLst>
                                    <p:cond delay="0"/>
                                  </p:stCondLst>
                                  <p:childTnLst>
                                    <p:animMotion origin="layout" path="M 0.14306 0.76297 C 0.14149 0.7463 0.13889 0.72871 0.13472 0.71358 C 0.13333 0.69815 0.13177 0.68303 0.12778 0.66914 C 0.12379 0.61945 0.11372 0.57284 0.10417 0.52593 C 0.10017 0.50679 0.10087 0.48364 0.09445 0.46667 C 0.08958 0.43179 0.0842 0.39723 0.07778 0.36297 C 0.07691 0.35834 0.07726 0.35278 0.07639 0.34815 C 0.07222 0.32562 0.07205 0.34136 0.06945 0.31852 C 0.06511 0.28025 0.05625 0.2426 0.04722 0.20741 C 0.0375 0.16976 0.05 0.21297 0.04306 0.18025 C 0.04045 0.1679 0.03663 0.15494 0.03333 0.14321 C 0.02917 0.1284 0.02743 0.11297 0.02222 0.09877 C 0.02066 0.08519 0.01701 0.07655 0.01389 0.0642 C 0.00729 0.03766 0.01458 0.05864 0.00833 0.04198 C 0.0066 0.02994 0.00504 0.01142 -8.33333E-7 -2.96296E-6 " pathEditMode="relative" rAng="0" ptsTypes="ffffffffffffffA">
                                      <p:cBhvr>
                                        <p:cTn id="49" dur="1000" fill="hold"/>
                                        <p:tgtEl>
                                          <p:spTgt spid="42"/>
                                        </p:tgtEl>
                                        <p:attrNameLst>
                                          <p:attrName>ppt_x</p:attrName>
                                          <p:attrName>ppt_y</p:attrName>
                                        </p:attrNameLst>
                                      </p:cBhvr>
                                      <p:rCtr x="-7153" y="-38148"/>
                                    </p:animMotion>
                                  </p:childTnLst>
                                </p:cTn>
                              </p:par>
                              <p:par>
                                <p:cTn id="50" presetID="0" presetClass="path" presetSubtype="0" accel="50000" decel="50000" fill="hold" grpId="1" nodeType="withEffect">
                                  <p:stCondLst>
                                    <p:cond delay="0"/>
                                  </p:stCondLst>
                                  <p:childTnLst>
                                    <p:animMotion origin="layout" path="M 0.02917 0.59506 C 0.02621 0.57932 0.02587 0.56204 0.02361 0.54568 C 0.02257 0.47562 0.02101 0.43981 0.01528 0.37778 C 0.01406 0.33889 0.01233 0.30031 0.00972 0.26173 C 0.0092 0.25432 0.00885 0.24691 0.00833 0.23951 C 0.00712 0.22377 0.00417 0.19259 0.00417 0.1929 C 0.00243 0.12932 1.38889E-6 0.06574 1.38889E-6 3.7037E-7 " pathEditMode="relative" rAng="0" ptsTypes="ffffffA">
                                      <p:cBhvr>
                                        <p:cTn id="51" dur="1000" fill="hold"/>
                                        <p:tgtEl>
                                          <p:spTgt spid="45"/>
                                        </p:tgtEl>
                                        <p:attrNameLst>
                                          <p:attrName>ppt_x</p:attrName>
                                          <p:attrName>ppt_y</p:attrName>
                                        </p:attrNameLst>
                                      </p:cBhvr>
                                      <p:rCtr x="-1458" y="-29753"/>
                                    </p:animMotion>
                                  </p:childTnLst>
                                </p:cTn>
                              </p:par>
                              <p:par>
                                <p:cTn id="52" presetID="0" presetClass="path" presetSubtype="0" accel="50000" decel="50000" fill="hold" grpId="1" nodeType="withEffect">
                                  <p:stCondLst>
                                    <p:cond delay="0"/>
                                  </p:stCondLst>
                                  <p:childTnLst>
                                    <p:animMotion origin="layout" path="M 0.39028 0.64198 C 0.38837 0.62809 0.38282 0.62037 0.37917 0.60741 C 0.3724 0.58303 0.36094 0.55772 0.35 0.53828 C 0.34532 0.52994 0.33802 0.52439 0.33334 0.51605 C 0.31997 0.49229 0.32726 0.50371 0.31112 0.48149 C 0.3033 0.47068 0.29688 0.45247 0.2875 0.44692 C 0.27761 0.42346 0.29011 0.45062 0.27639 0.42963 C 0.27223 0.42315 0.26875 0.41358 0.26389 0.40741 C 0.26216 0.40525 0.2599 0.40494 0.25834 0.40247 C 0.23368 0.36605 0.25556 0.3926 0.24306 0.37778 C 0.23733 0.36235 0.2441 0.3784 0.23334 0.36297 C 0.22657 0.3534 0.22049 0.34105 0.21389 0.33087 C 0.2099 0.3247 0.20504 0.32007 0.20139 0.31358 C 0.18733 0.28858 0.17362 0.26297 0.15834 0.23951 C 0.15278 0.23118 0.14636 0.22223 0.14167 0.21235 C 0.13612 0.20062 0.13212 0.18766 0.12362 0.18272 C 0.12136 0.17932 0.11875 0.17655 0.11667 0.17284 C 0.11546 0.17068 0.11511 0.16729 0.11389 0.16544 C 0.10955 0.15834 0.10469 0.15216 0.1 0.14568 C 0.09775 0.14229 0.09462 0.14013 0.09306 0.13581 C 0.09219 0.13334 0.0915 0.13025 0.09028 0.1284 C 0.08872 0.12593 0.08646 0.12531 0.08473 0.12346 C 0.08282 0.1213 0.08091 0.11883 0.07917 0.11605 C 0.07032 0.10247 0.07917 0.11482 0.07223 0.10124 C 0.06702 0.09105 0.06112 0.08149 0.05556 0.07161 C 0.05226 0.06574 0.05052 0.05772 0.04723 0.05186 C 0.04289 0.04414 0.03039 0.02932 0.025 0.0247 C 0.01875 0.01914 0.01684 0.0105 0.00973 0.00741 C 0.00434 0.00093 0.00712 0.0034 -3.88889E-6 -3.95062E-6 " pathEditMode="relative" rAng="0" ptsTypes="ffffffffffffffffffffffffffffA">
                                      <p:cBhvr>
                                        <p:cTn id="53" dur="1000" fill="hold"/>
                                        <p:tgtEl>
                                          <p:spTgt spid="43"/>
                                        </p:tgtEl>
                                        <p:attrNameLst>
                                          <p:attrName>ppt_x</p:attrName>
                                          <p:attrName>ppt_y</p:attrName>
                                        </p:attrNameLst>
                                      </p:cBhvr>
                                      <p:rCtr x="-19514" y="-32099"/>
                                    </p:animMotion>
                                  </p:childTnLst>
                                </p:cTn>
                              </p:par>
                              <p:par>
                                <p:cTn id="54" presetID="0" presetClass="path" presetSubtype="0" accel="50000" decel="50000" fill="hold" grpId="1" nodeType="withEffect">
                                  <p:stCondLst>
                                    <p:cond delay="0"/>
                                  </p:stCondLst>
                                  <p:childTnLst>
                                    <p:animMotion origin="layout" path="M 0.29028 0.56791 C 0.2842 0.5355 0.26701 0.51976 0.25695 0.49136 C 0.24809 0.46636 0.23837 0.44198 0.22917 0.41729 C 0.22483 0.40556 0.22049 0.39044 0.21389 0.38272 C 0.21233 0.37717 0.21181 0.37038 0.20972 0.36544 C 0.20729 0.35988 0.20399 0.35587 0.20139 0.35062 C 0.19497 0.33797 0.18906 0.32161 0.18333 0.30865 C 0.17813 0.29661 0.17135 0.28735 0.16528 0.27655 C 0.16042 0.26791 0.15747 0.25371 0.15278 0.24445 C 0.14705 0.23303 0.1408 0.22315 0.13472 0.21235 C 0.12674 0.19815 0.11962 0.17717 0.10833 0.17038 C 0.1033 0.1571 0.09618 0.14568 0.09028 0.13334 C 0.0849 0.12223 0.08195 0.11204 0.075 0.10371 C 0.0658 0.07902 0.05035 0.05834 0.0375 0.03951 C 0.02969 0.02778 0.03733 0.04167 0.02778 0.02963 C 0.01181 0.00957 0.03715 0.03612 0.01806 0.01482 C 0.01285 0.00896 0.00677 0.00741 -5.55556E-7 -4.93827E-6 " pathEditMode="relative" rAng="0" ptsTypes="ffffffffffffffffA">
                                      <p:cBhvr>
                                        <p:cTn id="55" dur="1000" fill="hold"/>
                                        <p:tgtEl>
                                          <p:spTgt spid="46"/>
                                        </p:tgtEl>
                                        <p:attrNameLst>
                                          <p:attrName>ppt_x</p:attrName>
                                          <p:attrName>ppt_y</p:attrName>
                                        </p:attrNameLst>
                                      </p:cBhvr>
                                      <p:rCtr x="-14514" y="-28395"/>
                                    </p:animMotion>
                                  </p:childTnLst>
                                </p:cTn>
                              </p:par>
                              <p:par>
                                <p:cTn id="56" presetID="8" presetClass="emph" presetSubtype="0" fill="hold" grpId="2" nodeType="withEffect">
                                  <p:stCondLst>
                                    <p:cond delay="0"/>
                                  </p:stCondLst>
                                  <p:childTnLst>
                                    <p:animRot by="-21600000">
                                      <p:cBhvr>
                                        <p:cTn id="57" dur="1000" fill="hold"/>
                                        <p:tgtEl>
                                          <p:spTgt spid="41"/>
                                        </p:tgtEl>
                                        <p:attrNameLst>
                                          <p:attrName>r</p:attrName>
                                        </p:attrNameLst>
                                      </p:cBhvr>
                                    </p:animRot>
                                  </p:childTnLst>
                                </p:cTn>
                              </p:par>
                              <p:par>
                                <p:cTn id="58" presetID="8" presetClass="emph" presetSubtype="0" fill="hold" grpId="2" nodeType="withEffect">
                                  <p:stCondLst>
                                    <p:cond delay="0"/>
                                  </p:stCondLst>
                                  <p:childTnLst>
                                    <p:animRot by="21600000">
                                      <p:cBhvr>
                                        <p:cTn id="59" dur="1000" fill="hold"/>
                                        <p:tgtEl>
                                          <p:spTgt spid="44"/>
                                        </p:tgtEl>
                                        <p:attrNameLst>
                                          <p:attrName>r</p:attrName>
                                        </p:attrNameLst>
                                      </p:cBhvr>
                                    </p:animRot>
                                  </p:childTnLst>
                                </p:cTn>
                              </p:par>
                              <p:par>
                                <p:cTn id="60" presetID="8" presetClass="emph" presetSubtype="0" fill="hold" grpId="2" nodeType="withEffect">
                                  <p:stCondLst>
                                    <p:cond delay="0"/>
                                  </p:stCondLst>
                                  <p:childTnLst>
                                    <p:animRot by="-21600000">
                                      <p:cBhvr>
                                        <p:cTn id="61" dur="1000" fill="hold"/>
                                        <p:tgtEl>
                                          <p:spTgt spid="42"/>
                                        </p:tgtEl>
                                        <p:attrNameLst>
                                          <p:attrName>r</p:attrName>
                                        </p:attrNameLst>
                                      </p:cBhvr>
                                    </p:animRot>
                                  </p:childTnLst>
                                </p:cTn>
                              </p:par>
                              <p:par>
                                <p:cTn id="62" presetID="8" presetClass="emph" presetSubtype="0" fill="hold" grpId="2" nodeType="withEffect">
                                  <p:stCondLst>
                                    <p:cond delay="0"/>
                                  </p:stCondLst>
                                  <p:childTnLst>
                                    <p:animRot by="21600000">
                                      <p:cBhvr>
                                        <p:cTn id="63" dur="1000" fill="hold"/>
                                        <p:tgtEl>
                                          <p:spTgt spid="45"/>
                                        </p:tgtEl>
                                        <p:attrNameLst>
                                          <p:attrName>r</p:attrName>
                                        </p:attrNameLst>
                                      </p:cBhvr>
                                    </p:animRot>
                                  </p:childTnLst>
                                </p:cTn>
                              </p:par>
                              <p:par>
                                <p:cTn id="64" presetID="8" presetClass="emph" presetSubtype="0" fill="hold" grpId="2" nodeType="withEffect">
                                  <p:stCondLst>
                                    <p:cond delay="0"/>
                                  </p:stCondLst>
                                  <p:childTnLst>
                                    <p:animRot by="-21600000">
                                      <p:cBhvr>
                                        <p:cTn id="65" dur="1000" fill="hold"/>
                                        <p:tgtEl>
                                          <p:spTgt spid="43"/>
                                        </p:tgtEl>
                                        <p:attrNameLst>
                                          <p:attrName>r</p:attrName>
                                        </p:attrNameLst>
                                      </p:cBhvr>
                                    </p:animRot>
                                  </p:childTnLst>
                                </p:cTn>
                              </p:par>
                              <p:par>
                                <p:cTn id="66" presetID="8" presetClass="emph" presetSubtype="0" fill="hold" grpId="2" nodeType="withEffect">
                                  <p:stCondLst>
                                    <p:cond delay="0"/>
                                  </p:stCondLst>
                                  <p:childTnLst>
                                    <p:animRot by="21600000">
                                      <p:cBhvr>
                                        <p:cTn id="67" dur="1000" fill="hold"/>
                                        <p:tgtEl>
                                          <p:spTgt spid="46"/>
                                        </p:tgtEl>
                                        <p:attrNameLst>
                                          <p:attrName>r</p:attrName>
                                        </p:attrNameLst>
                                      </p:cBhvr>
                                    </p:animRot>
                                  </p:childTnLst>
                                </p:cTn>
                              </p:par>
                              <p:par>
                                <p:cTn id="68" presetID="14" presetClass="entr" presetSubtype="10" fill="hold" grpId="0" nodeType="withEffect">
                                  <p:stCondLst>
                                    <p:cond delay="1000"/>
                                  </p:stCondLst>
                                  <p:childTnLst>
                                    <p:set>
                                      <p:cBhvr>
                                        <p:cTn id="69" dur="1" fill="hold">
                                          <p:stCondLst>
                                            <p:cond delay="0"/>
                                          </p:stCondLst>
                                        </p:cTn>
                                        <p:tgtEl>
                                          <p:spTgt spid="50"/>
                                        </p:tgtEl>
                                        <p:attrNameLst>
                                          <p:attrName>style.visibility</p:attrName>
                                        </p:attrNameLst>
                                      </p:cBhvr>
                                      <p:to>
                                        <p:strVal val="visible"/>
                                      </p:to>
                                    </p:set>
                                    <p:animEffect transition="in" filter="randombar(horizontal)">
                                      <p:cBhvr>
                                        <p:cTn id="70" dur="1000"/>
                                        <p:tgtEl>
                                          <p:spTgt spid="50"/>
                                        </p:tgtEl>
                                      </p:cBhvr>
                                    </p:animEffect>
                                  </p:childTnLst>
                                  <p:subTnLst>
                                    <p:audio>
                                      <p:cMediaNode>
                                        <p:cTn display="0" masterRel="sameClick">
                                          <p:stCondLst>
                                            <p:cond evt="begin" delay="0">
                                              <p:tn val="68"/>
                                            </p:cond>
                                          </p:stCondLst>
                                          <p:endCondLst>
                                            <p:cond evt="onStopAudio" delay="0">
                                              <p:tgtEl>
                                                <p:sldTgt/>
                                              </p:tgtEl>
                                            </p:cond>
                                          </p:endCondLst>
                                        </p:cTn>
                                        <p:tgtEl>
                                          <p:sndTgt r:embed="rId3" name="dou.wav"/>
                                        </p:tgtEl>
                                      </p:cMediaNode>
                                    </p:audio>
                                  </p:subTnLst>
                                </p:cTn>
                              </p:par>
                              <p:par>
                                <p:cTn id="71" presetID="14" presetClass="entr" presetSubtype="10" fill="hold" grpId="0" nodeType="withEffect">
                                  <p:stCondLst>
                                    <p:cond delay="1400"/>
                                  </p:stCondLst>
                                  <p:childTnLst>
                                    <p:set>
                                      <p:cBhvr>
                                        <p:cTn id="72" dur="1" fill="hold">
                                          <p:stCondLst>
                                            <p:cond delay="0"/>
                                          </p:stCondLst>
                                        </p:cTn>
                                        <p:tgtEl>
                                          <p:spTgt spid="47"/>
                                        </p:tgtEl>
                                        <p:attrNameLst>
                                          <p:attrName>style.visibility</p:attrName>
                                        </p:attrNameLst>
                                      </p:cBhvr>
                                      <p:to>
                                        <p:strVal val="visible"/>
                                      </p:to>
                                    </p:set>
                                    <p:animEffect transition="in" filter="randombar(horizontal)">
                                      <p:cBhvr>
                                        <p:cTn id="73" dur="1000"/>
                                        <p:tgtEl>
                                          <p:spTgt spid="47"/>
                                        </p:tgtEl>
                                      </p:cBhvr>
                                    </p:animEffect>
                                  </p:childTnLst>
                                </p:cTn>
                              </p:par>
                              <p:par>
                                <p:cTn id="74" presetID="14" presetClass="entr" presetSubtype="10" fill="hold" grpId="0" nodeType="withEffect">
                                  <p:stCondLst>
                                    <p:cond delay="1800"/>
                                  </p:stCondLst>
                                  <p:childTnLst>
                                    <p:set>
                                      <p:cBhvr>
                                        <p:cTn id="75" dur="1" fill="hold">
                                          <p:stCondLst>
                                            <p:cond delay="0"/>
                                          </p:stCondLst>
                                        </p:cTn>
                                        <p:tgtEl>
                                          <p:spTgt spid="51"/>
                                        </p:tgtEl>
                                        <p:attrNameLst>
                                          <p:attrName>style.visibility</p:attrName>
                                        </p:attrNameLst>
                                      </p:cBhvr>
                                      <p:to>
                                        <p:strVal val="visible"/>
                                      </p:to>
                                    </p:set>
                                    <p:animEffect transition="in" filter="randombar(horizontal)">
                                      <p:cBhvr>
                                        <p:cTn id="76" dur="1000"/>
                                        <p:tgtEl>
                                          <p:spTgt spid="51"/>
                                        </p:tgtEl>
                                      </p:cBhvr>
                                    </p:animEffect>
                                  </p:childTnLst>
                                </p:cTn>
                              </p:par>
                              <p:par>
                                <p:cTn id="77" presetID="14" presetClass="entr" presetSubtype="10" fill="hold" grpId="0" nodeType="withEffect">
                                  <p:stCondLst>
                                    <p:cond delay="2200"/>
                                  </p:stCondLst>
                                  <p:childTnLst>
                                    <p:set>
                                      <p:cBhvr>
                                        <p:cTn id="78" dur="1" fill="hold">
                                          <p:stCondLst>
                                            <p:cond delay="0"/>
                                          </p:stCondLst>
                                        </p:cTn>
                                        <p:tgtEl>
                                          <p:spTgt spid="48"/>
                                        </p:tgtEl>
                                        <p:attrNameLst>
                                          <p:attrName>style.visibility</p:attrName>
                                        </p:attrNameLst>
                                      </p:cBhvr>
                                      <p:to>
                                        <p:strVal val="visible"/>
                                      </p:to>
                                    </p:set>
                                    <p:animEffect transition="in" filter="randombar(horizontal)">
                                      <p:cBhvr>
                                        <p:cTn id="79" dur="1000"/>
                                        <p:tgtEl>
                                          <p:spTgt spid="48"/>
                                        </p:tgtEl>
                                      </p:cBhvr>
                                    </p:animEffect>
                                  </p:childTnLst>
                                </p:cTn>
                              </p:par>
                              <p:par>
                                <p:cTn id="80" presetID="14" presetClass="entr" presetSubtype="10" fill="hold" grpId="0" nodeType="withEffect">
                                  <p:stCondLst>
                                    <p:cond delay="2500"/>
                                  </p:stCondLst>
                                  <p:childTnLst>
                                    <p:set>
                                      <p:cBhvr>
                                        <p:cTn id="81" dur="1" fill="hold">
                                          <p:stCondLst>
                                            <p:cond delay="0"/>
                                          </p:stCondLst>
                                        </p:cTn>
                                        <p:tgtEl>
                                          <p:spTgt spid="52"/>
                                        </p:tgtEl>
                                        <p:attrNameLst>
                                          <p:attrName>style.visibility</p:attrName>
                                        </p:attrNameLst>
                                      </p:cBhvr>
                                      <p:to>
                                        <p:strVal val="visible"/>
                                      </p:to>
                                    </p:set>
                                    <p:animEffect transition="in" filter="randombar(horizontal)">
                                      <p:cBhvr>
                                        <p:cTn id="82" dur="1000"/>
                                        <p:tgtEl>
                                          <p:spTgt spid="52"/>
                                        </p:tgtEl>
                                      </p:cBhvr>
                                    </p:animEffect>
                                  </p:childTnLst>
                                </p:cTn>
                              </p:par>
                              <p:par>
                                <p:cTn id="83" presetID="14" presetClass="entr" presetSubtype="10" fill="hold" grpId="0" nodeType="withEffect">
                                  <p:stCondLst>
                                    <p:cond delay="2900"/>
                                  </p:stCondLst>
                                  <p:childTnLst>
                                    <p:set>
                                      <p:cBhvr>
                                        <p:cTn id="84" dur="1" fill="hold">
                                          <p:stCondLst>
                                            <p:cond delay="0"/>
                                          </p:stCondLst>
                                        </p:cTn>
                                        <p:tgtEl>
                                          <p:spTgt spid="49"/>
                                        </p:tgtEl>
                                        <p:attrNameLst>
                                          <p:attrName>style.visibility</p:attrName>
                                        </p:attrNameLst>
                                      </p:cBhvr>
                                      <p:to>
                                        <p:strVal val="visible"/>
                                      </p:to>
                                    </p:set>
                                    <p:animEffect transition="in" filter="randombar(horizontal)">
                                      <p:cBhvr>
                                        <p:cTn id="85"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41" grpId="0" bldLvl="0" animBg="1"/>
      <p:bldP spid="41" grpId="1" bldLvl="0" animBg="1"/>
      <p:bldP spid="41" grpId="2" bldLvl="0" animBg="1"/>
      <p:bldP spid="42" grpId="0" bldLvl="0" animBg="1"/>
      <p:bldP spid="42" grpId="1" bldLvl="0" animBg="1"/>
      <p:bldP spid="42" grpId="2" bldLvl="0" animBg="1"/>
      <p:bldP spid="43" grpId="0" bldLvl="0" animBg="1"/>
      <p:bldP spid="43" grpId="1" bldLvl="0" animBg="1"/>
      <p:bldP spid="43" grpId="2" bldLvl="0" animBg="1"/>
      <p:bldP spid="44" grpId="0" bldLvl="0" animBg="1"/>
      <p:bldP spid="44" grpId="1" bldLvl="0" animBg="1"/>
      <p:bldP spid="44" grpId="2" bldLvl="0" animBg="1"/>
      <p:bldP spid="45" grpId="0" bldLvl="0" animBg="1"/>
      <p:bldP spid="45" grpId="1" bldLvl="0" animBg="1"/>
      <p:bldP spid="45" grpId="2" bldLvl="0" animBg="1"/>
      <p:bldP spid="46" grpId="0" bldLvl="0" animBg="1"/>
      <p:bldP spid="46" grpId="1" bldLvl="0" animBg="1"/>
      <p:bldP spid="46" grpId="2" bldLvl="0" animBg="1"/>
      <p:bldP spid="47" grpId="0" bldLvl="0" animBg="1"/>
      <p:bldP spid="48" grpId="0" bldLvl="0" animBg="1"/>
      <p:bldP spid="49" grpId="0" bldLvl="0" animBg="1"/>
      <p:bldP spid="50" grpId="0" bldLvl="0" animBg="1"/>
      <p:bldP spid="51" grpId="0" bldLvl="0" animBg="1"/>
      <p:bldP spid="5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4</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2" name="组合 1"/>
          <p:cNvGrpSpPr/>
          <p:nvPr/>
        </p:nvGrpSpPr>
        <p:grpSpPr>
          <a:xfrm>
            <a:off x="1893546" y="1694205"/>
            <a:ext cx="1618071" cy="3139868"/>
            <a:chOff x="1419709" y="1270654"/>
            <a:chExt cx="1213553" cy="2354901"/>
          </a:xfrm>
        </p:grpSpPr>
        <p:sp>
          <p:nvSpPr>
            <p:cNvPr id="4" name="圆角矩形 3"/>
            <p:cNvSpPr/>
            <p:nvPr/>
          </p:nvSpPr>
          <p:spPr bwMode="auto">
            <a:xfrm rot="5400000">
              <a:off x="849035" y="1841328"/>
              <a:ext cx="2354901" cy="1213553"/>
            </a:xfrm>
            <a:prstGeom prst="roundRect">
              <a:avLst>
                <a:gd name="adj" fmla="val 50000"/>
              </a:avLst>
            </a:prstGeom>
            <a:gradFill>
              <a:gsLst>
                <a:gs pos="0">
                  <a:srgbClr val="E30000"/>
                </a:gs>
                <a:gs pos="100000">
                  <a:srgbClr val="760303"/>
                </a:gs>
              </a:gsLst>
              <a:lin ang="5400000" scaled="0"/>
            </a:gra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latin typeface="微软雅黑" panose="020B0503020204020204" charset="-122"/>
                <a:ea typeface="微软雅黑" panose="020B0503020204020204" charset="-122"/>
              </a:endParaRPr>
            </a:p>
          </p:txBody>
        </p:sp>
        <p:sp>
          <p:nvSpPr>
            <p:cNvPr id="5" name="椭圆 4"/>
            <p:cNvSpPr/>
            <p:nvPr/>
          </p:nvSpPr>
          <p:spPr bwMode="auto">
            <a:xfrm>
              <a:off x="1552084" y="1411263"/>
              <a:ext cx="948800"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latin typeface="微软雅黑" panose="020B0503020204020204" charset="-122"/>
                <a:ea typeface="微软雅黑" panose="020B0503020204020204" charset="-122"/>
              </a:endParaRPr>
            </a:p>
          </p:txBody>
        </p:sp>
        <p:sp>
          <p:nvSpPr>
            <p:cNvPr id="6" name="Text Box 39"/>
            <p:cNvSpPr txBox="1">
              <a:spLocks noChangeArrowheads="1"/>
            </p:cNvSpPr>
            <p:nvPr/>
          </p:nvSpPr>
          <p:spPr bwMode="auto">
            <a:xfrm>
              <a:off x="1505018" y="1355957"/>
              <a:ext cx="1042932" cy="731996"/>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4265" b="1" spc="50" dirty="0">
                  <a:ln w="1143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1</a:t>
              </a:r>
            </a:p>
          </p:txBody>
        </p:sp>
        <p:sp>
          <p:nvSpPr>
            <p:cNvPr id="7" name="矩形 261"/>
            <p:cNvSpPr>
              <a:spLocks noChangeArrowheads="1"/>
            </p:cNvSpPr>
            <p:nvPr/>
          </p:nvSpPr>
          <p:spPr bwMode="auto">
            <a:xfrm>
              <a:off x="1626377" y="1951982"/>
              <a:ext cx="746760" cy="25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dirty="0">
                  <a:solidFill>
                    <a:schemeClr val="tx1">
                      <a:lumMod val="65000"/>
                      <a:lumOff val="35000"/>
                    </a:schemeClr>
                  </a:solidFill>
                  <a:latin typeface="微软雅黑" panose="020B0503020204020204" charset="-122"/>
                  <a:ea typeface="微软雅黑" panose="020B0503020204020204" charset="-122"/>
                </a:rPr>
                <a:t>添加文本</a:t>
              </a:r>
            </a:p>
          </p:txBody>
        </p:sp>
        <p:sp>
          <p:nvSpPr>
            <p:cNvPr id="8" name="Text Box 39"/>
            <p:cNvSpPr txBox="1">
              <a:spLocks noChangeArrowheads="1"/>
            </p:cNvSpPr>
            <p:nvPr/>
          </p:nvSpPr>
          <p:spPr bwMode="auto">
            <a:xfrm>
              <a:off x="1499515" y="2712116"/>
              <a:ext cx="1086190" cy="403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0"/>
                </a:spcBef>
                <a:defRPr/>
              </a:pPr>
              <a:r>
                <a:rPr lang="zh-CN" altLang="en-US" sz="1465" dirty="0">
                  <a:solidFill>
                    <a:schemeClr val="bg1"/>
                  </a:solidFill>
                  <a:latin typeface="微软雅黑" panose="020B0503020204020204" charset="-122"/>
                  <a:ea typeface="微软雅黑" panose="020B0503020204020204" charset="-122"/>
                </a:rPr>
                <a:t>点击此处添加</a:t>
              </a:r>
              <a:endParaRPr lang="en-US" altLang="zh-CN" sz="1465" dirty="0">
                <a:solidFill>
                  <a:schemeClr val="bg1"/>
                </a:solidFill>
                <a:latin typeface="微软雅黑" panose="020B0503020204020204" charset="-122"/>
                <a:ea typeface="微软雅黑" panose="020B0503020204020204" charset="-122"/>
              </a:endParaRPr>
            </a:p>
            <a:p>
              <a:pPr algn="ctr">
                <a:spcBef>
                  <a:spcPct val="0"/>
                </a:spcBef>
                <a:defRPr/>
              </a:pPr>
              <a:r>
                <a:rPr lang="zh-CN" altLang="en-US" sz="1465" dirty="0">
                  <a:solidFill>
                    <a:schemeClr val="bg1"/>
                  </a:solidFill>
                  <a:latin typeface="微软雅黑" panose="020B0503020204020204" charset="-122"/>
                  <a:ea typeface="微软雅黑" panose="020B0503020204020204" charset="-122"/>
                </a:rPr>
                <a:t>简要说明</a:t>
              </a:r>
              <a:endParaRPr lang="en-US" altLang="zh-CN" sz="1465" dirty="0">
                <a:solidFill>
                  <a:schemeClr val="bg1"/>
                </a:solidFill>
                <a:latin typeface="微软雅黑" panose="020B0503020204020204" charset="-122"/>
                <a:ea typeface="微软雅黑" panose="020B0503020204020204" charset="-122"/>
              </a:endParaRPr>
            </a:p>
          </p:txBody>
        </p:sp>
      </p:grpSp>
      <p:grpSp>
        <p:nvGrpSpPr>
          <p:cNvPr id="30" name="组合 29"/>
          <p:cNvGrpSpPr/>
          <p:nvPr/>
        </p:nvGrpSpPr>
        <p:grpSpPr>
          <a:xfrm>
            <a:off x="2492507" y="5377104"/>
            <a:ext cx="7848768" cy="499111"/>
            <a:chOff x="1868930" y="4032828"/>
            <a:chExt cx="5886576" cy="374333"/>
          </a:xfrm>
        </p:grpSpPr>
        <p:grpSp>
          <p:nvGrpSpPr>
            <p:cNvPr id="29" name="组合 28"/>
            <p:cNvGrpSpPr/>
            <p:nvPr/>
          </p:nvGrpSpPr>
          <p:grpSpPr>
            <a:xfrm>
              <a:off x="1868930" y="4098093"/>
              <a:ext cx="417263" cy="228018"/>
              <a:chOff x="1868930" y="4098093"/>
              <a:chExt cx="417263" cy="228018"/>
            </a:xfrm>
          </p:grpSpPr>
          <p:sp>
            <p:nvSpPr>
              <p:cNvPr id="31" name="燕尾形 30"/>
              <p:cNvSpPr/>
              <p:nvPr/>
            </p:nvSpPr>
            <p:spPr>
              <a:xfrm>
                <a:off x="1868930" y="4098093"/>
                <a:ext cx="228018" cy="228018"/>
              </a:xfrm>
              <a:prstGeom prst="chevron">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solidFill>
                  <a:latin typeface="微软雅黑" panose="020B0503020204020204" charset="-122"/>
                  <a:ea typeface="微软雅黑" panose="020B0503020204020204" charset="-122"/>
                </a:endParaRPr>
              </a:p>
            </p:txBody>
          </p:sp>
          <p:sp>
            <p:nvSpPr>
              <p:cNvPr id="32" name="燕尾形 31"/>
              <p:cNvSpPr/>
              <p:nvPr/>
            </p:nvSpPr>
            <p:spPr>
              <a:xfrm>
                <a:off x="2058175" y="4098093"/>
                <a:ext cx="228018" cy="228018"/>
              </a:xfrm>
              <a:prstGeom prst="chevron">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solidFill>
                  <a:latin typeface="微软雅黑" panose="020B0503020204020204" charset="-122"/>
                  <a:ea typeface="微软雅黑" panose="020B0503020204020204" charset="-122"/>
                </a:endParaRPr>
              </a:p>
            </p:txBody>
          </p:sp>
        </p:grpSp>
        <p:sp>
          <p:nvSpPr>
            <p:cNvPr id="37" name="TextBox 36"/>
            <p:cNvSpPr txBox="1"/>
            <p:nvPr/>
          </p:nvSpPr>
          <p:spPr>
            <a:xfrm>
              <a:off x="2566596" y="4032828"/>
              <a:ext cx="5188910" cy="374333"/>
            </a:xfrm>
            <a:prstGeom prst="rect">
              <a:avLst/>
            </a:prstGeom>
            <a:noFill/>
          </p:spPr>
          <p:txBody>
            <a:bodyPr wrap="square" rtlCol="0">
              <a:spAutoFit/>
            </a:bodyPr>
            <a:lstStyle/>
            <a:p>
              <a:pPr algn="just">
                <a:defRPr/>
              </a:pPr>
              <a:r>
                <a:rPr lang="zh-CN" altLang="en-US" sz="1335" dirty="0">
                  <a:solidFill>
                    <a:schemeClr val="tx1"/>
                  </a:solidFill>
                  <a:latin typeface="微软雅黑" panose="020B0503020204020204" charset="-122"/>
                  <a:ea typeface="微软雅黑" panose="020B0503020204020204" charset="-122"/>
                </a:rPr>
                <a:t>单击此处添加文字阐述，添加简短问题说明文字，具体说明文字在此处添加此处。</a:t>
              </a:r>
            </a:p>
            <a:p>
              <a:pPr algn="just">
                <a:defRPr/>
              </a:pPr>
              <a:r>
                <a:rPr lang="zh-CN" altLang="en-US" sz="1335" dirty="0">
                  <a:solidFill>
                    <a:schemeClr val="tx1"/>
                  </a:solidFill>
                  <a:latin typeface="微软雅黑" panose="020B0503020204020204" charset="-122"/>
                  <a:ea typeface="微软雅黑" panose="020B0503020204020204" charset="-122"/>
                </a:rPr>
                <a:t>单击此处添加文字阐述，添加简短问题说明文字，具体说明文字在此处添加此处。</a:t>
              </a:r>
            </a:p>
          </p:txBody>
        </p:sp>
      </p:grpSp>
      <p:grpSp>
        <p:nvGrpSpPr>
          <p:cNvPr id="3" name="组合 2"/>
          <p:cNvGrpSpPr/>
          <p:nvPr/>
        </p:nvGrpSpPr>
        <p:grpSpPr>
          <a:xfrm>
            <a:off x="4209176" y="1694205"/>
            <a:ext cx="1618071" cy="3139868"/>
            <a:chOff x="3156432" y="1270654"/>
            <a:chExt cx="1213553" cy="2354901"/>
          </a:xfrm>
        </p:grpSpPr>
        <p:sp>
          <p:nvSpPr>
            <p:cNvPr id="9" name="圆角矩形 8"/>
            <p:cNvSpPr/>
            <p:nvPr/>
          </p:nvSpPr>
          <p:spPr bwMode="auto">
            <a:xfrm rot="5400000">
              <a:off x="2585758" y="1841328"/>
              <a:ext cx="2354901" cy="1213553"/>
            </a:xfrm>
            <a:prstGeom prst="roundRect">
              <a:avLst>
                <a:gd name="adj" fmla="val 50000"/>
              </a:avLst>
            </a:prstGeom>
            <a:gradFill>
              <a:gsLst>
                <a:gs pos="0">
                  <a:srgbClr val="E30000"/>
                </a:gs>
                <a:gs pos="100000">
                  <a:srgbClr val="760303"/>
                </a:gs>
              </a:gsLst>
              <a:lin ang="5400000" scaled="0"/>
            </a:gra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latin typeface="微软雅黑" panose="020B0503020204020204" charset="-122"/>
                <a:ea typeface="微软雅黑" panose="020B0503020204020204" charset="-122"/>
              </a:endParaRPr>
            </a:p>
          </p:txBody>
        </p:sp>
        <p:sp>
          <p:nvSpPr>
            <p:cNvPr id="10" name="椭圆 9"/>
            <p:cNvSpPr/>
            <p:nvPr/>
          </p:nvSpPr>
          <p:spPr bwMode="auto">
            <a:xfrm>
              <a:off x="3288808" y="1411263"/>
              <a:ext cx="948801"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latin typeface="微软雅黑" panose="020B0503020204020204" charset="-122"/>
                <a:ea typeface="微软雅黑" panose="020B0503020204020204" charset="-122"/>
              </a:endParaRPr>
            </a:p>
          </p:txBody>
        </p:sp>
        <p:sp>
          <p:nvSpPr>
            <p:cNvPr id="11" name="Text Box 39"/>
            <p:cNvSpPr txBox="1">
              <a:spLocks noChangeArrowheads="1"/>
            </p:cNvSpPr>
            <p:nvPr/>
          </p:nvSpPr>
          <p:spPr bwMode="auto">
            <a:xfrm>
              <a:off x="3241741" y="1355957"/>
              <a:ext cx="1042932" cy="731996"/>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4265" b="1" spc="50" dirty="0">
                  <a:ln w="1143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2</a:t>
              </a:r>
            </a:p>
          </p:txBody>
        </p:sp>
        <p:sp>
          <p:nvSpPr>
            <p:cNvPr id="38" name="矩形 261"/>
            <p:cNvSpPr>
              <a:spLocks noChangeArrowheads="1"/>
            </p:cNvSpPr>
            <p:nvPr/>
          </p:nvSpPr>
          <p:spPr bwMode="auto">
            <a:xfrm>
              <a:off x="3363099" y="1951982"/>
              <a:ext cx="746760" cy="25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dirty="0">
                  <a:solidFill>
                    <a:schemeClr val="tx1">
                      <a:lumMod val="65000"/>
                      <a:lumOff val="35000"/>
                    </a:schemeClr>
                  </a:solidFill>
                  <a:latin typeface="微软雅黑" panose="020B0503020204020204" charset="-122"/>
                  <a:ea typeface="微软雅黑" panose="020B0503020204020204" charset="-122"/>
                </a:rPr>
                <a:t>添加文本</a:t>
              </a:r>
            </a:p>
          </p:txBody>
        </p:sp>
        <p:sp>
          <p:nvSpPr>
            <p:cNvPr id="41" name="Text Box 39"/>
            <p:cNvSpPr txBox="1">
              <a:spLocks noChangeArrowheads="1"/>
            </p:cNvSpPr>
            <p:nvPr/>
          </p:nvSpPr>
          <p:spPr bwMode="auto">
            <a:xfrm>
              <a:off x="3220112" y="2712116"/>
              <a:ext cx="1086190" cy="403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0"/>
                </a:spcBef>
                <a:defRPr/>
              </a:pPr>
              <a:r>
                <a:rPr lang="zh-CN" altLang="en-US" sz="1465" dirty="0">
                  <a:solidFill>
                    <a:schemeClr val="bg1"/>
                  </a:solidFill>
                  <a:latin typeface="微软雅黑" panose="020B0503020204020204" charset="-122"/>
                  <a:ea typeface="微软雅黑" panose="020B0503020204020204" charset="-122"/>
                </a:rPr>
                <a:t>点击此处添加</a:t>
              </a:r>
              <a:endParaRPr lang="en-US" altLang="zh-CN" sz="1465" dirty="0">
                <a:solidFill>
                  <a:schemeClr val="bg1"/>
                </a:solidFill>
                <a:latin typeface="微软雅黑" panose="020B0503020204020204" charset="-122"/>
                <a:ea typeface="微软雅黑" panose="020B0503020204020204" charset="-122"/>
              </a:endParaRPr>
            </a:p>
            <a:p>
              <a:pPr algn="ctr">
                <a:spcBef>
                  <a:spcPct val="0"/>
                </a:spcBef>
                <a:defRPr/>
              </a:pPr>
              <a:r>
                <a:rPr lang="zh-CN" altLang="en-US" sz="1465" dirty="0">
                  <a:solidFill>
                    <a:schemeClr val="bg1"/>
                  </a:solidFill>
                  <a:latin typeface="微软雅黑" panose="020B0503020204020204" charset="-122"/>
                  <a:ea typeface="微软雅黑" panose="020B0503020204020204" charset="-122"/>
                </a:rPr>
                <a:t>简要说明</a:t>
              </a:r>
              <a:endParaRPr lang="en-US" altLang="zh-CN" sz="1465" dirty="0">
                <a:solidFill>
                  <a:schemeClr val="bg1"/>
                </a:solidFill>
                <a:latin typeface="微软雅黑" panose="020B0503020204020204" charset="-122"/>
                <a:ea typeface="微软雅黑" panose="020B0503020204020204" charset="-122"/>
              </a:endParaRPr>
            </a:p>
          </p:txBody>
        </p:sp>
      </p:grpSp>
      <p:grpSp>
        <p:nvGrpSpPr>
          <p:cNvPr id="12" name="组合 11"/>
          <p:cNvGrpSpPr/>
          <p:nvPr/>
        </p:nvGrpSpPr>
        <p:grpSpPr>
          <a:xfrm>
            <a:off x="6529875" y="1694205"/>
            <a:ext cx="1618071" cy="3139868"/>
            <a:chOff x="4896956" y="1270654"/>
            <a:chExt cx="1213553" cy="2354901"/>
          </a:xfrm>
        </p:grpSpPr>
        <p:sp>
          <p:nvSpPr>
            <p:cNvPr id="15" name="圆角矩形 14"/>
            <p:cNvSpPr/>
            <p:nvPr/>
          </p:nvSpPr>
          <p:spPr bwMode="auto">
            <a:xfrm rot="5400000">
              <a:off x="4326282" y="1841328"/>
              <a:ext cx="2354901" cy="1213553"/>
            </a:xfrm>
            <a:prstGeom prst="roundRect">
              <a:avLst>
                <a:gd name="adj" fmla="val 50000"/>
              </a:avLst>
            </a:prstGeom>
            <a:gradFill>
              <a:gsLst>
                <a:gs pos="0">
                  <a:srgbClr val="E30000"/>
                </a:gs>
                <a:gs pos="100000">
                  <a:srgbClr val="760303"/>
                </a:gs>
              </a:gsLst>
              <a:lin ang="5400000" scaled="0"/>
            </a:gra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latin typeface="微软雅黑" panose="020B0503020204020204" charset="-122"/>
                <a:ea typeface="微软雅黑" panose="020B0503020204020204" charset="-122"/>
              </a:endParaRPr>
            </a:p>
          </p:txBody>
        </p:sp>
        <p:sp>
          <p:nvSpPr>
            <p:cNvPr id="16" name="椭圆 15"/>
            <p:cNvSpPr/>
            <p:nvPr/>
          </p:nvSpPr>
          <p:spPr bwMode="auto">
            <a:xfrm>
              <a:off x="5029333" y="1411263"/>
              <a:ext cx="948801"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latin typeface="微软雅黑" panose="020B0503020204020204" charset="-122"/>
                <a:ea typeface="微软雅黑" panose="020B0503020204020204" charset="-122"/>
              </a:endParaRPr>
            </a:p>
          </p:txBody>
        </p:sp>
        <p:sp>
          <p:nvSpPr>
            <p:cNvPr id="17" name="Text Box 39"/>
            <p:cNvSpPr txBox="1">
              <a:spLocks noChangeArrowheads="1"/>
            </p:cNvSpPr>
            <p:nvPr/>
          </p:nvSpPr>
          <p:spPr bwMode="auto">
            <a:xfrm>
              <a:off x="4982265" y="1355957"/>
              <a:ext cx="1042932" cy="731996"/>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4265" b="1" spc="50" dirty="0">
                  <a:ln w="1143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3</a:t>
              </a:r>
            </a:p>
          </p:txBody>
        </p:sp>
        <p:sp>
          <p:nvSpPr>
            <p:cNvPr id="39" name="矩形 261"/>
            <p:cNvSpPr>
              <a:spLocks noChangeArrowheads="1"/>
            </p:cNvSpPr>
            <p:nvPr/>
          </p:nvSpPr>
          <p:spPr bwMode="auto">
            <a:xfrm>
              <a:off x="5103624" y="1951982"/>
              <a:ext cx="746760" cy="25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dirty="0">
                  <a:solidFill>
                    <a:schemeClr val="tx1">
                      <a:lumMod val="65000"/>
                      <a:lumOff val="35000"/>
                    </a:schemeClr>
                  </a:solidFill>
                  <a:latin typeface="微软雅黑" panose="020B0503020204020204" charset="-122"/>
                  <a:ea typeface="微软雅黑" panose="020B0503020204020204" charset="-122"/>
                </a:rPr>
                <a:t>添加文本</a:t>
              </a:r>
            </a:p>
          </p:txBody>
        </p:sp>
        <p:sp>
          <p:nvSpPr>
            <p:cNvPr id="42" name="Text Box 39"/>
            <p:cNvSpPr txBox="1">
              <a:spLocks noChangeArrowheads="1"/>
            </p:cNvSpPr>
            <p:nvPr/>
          </p:nvSpPr>
          <p:spPr bwMode="auto">
            <a:xfrm>
              <a:off x="4965616" y="2712116"/>
              <a:ext cx="1086190" cy="403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0"/>
                </a:spcBef>
                <a:defRPr/>
              </a:pPr>
              <a:r>
                <a:rPr lang="zh-CN" altLang="en-US" sz="1465" dirty="0">
                  <a:solidFill>
                    <a:schemeClr val="bg1"/>
                  </a:solidFill>
                  <a:latin typeface="微软雅黑" panose="020B0503020204020204" charset="-122"/>
                  <a:ea typeface="微软雅黑" panose="020B0503020204020204" charset="-122"/>
                </a:rPr>
                <a:t>点击此处添加</a:t>
              </a:r>
              <a:endParaRPr lang="en-US" altLang="zh-CN" sz="1465" dirty="0">
                <a:solidFill>
                  <a:schemeClr val="bg1"/>
                </a:solidFill>
                <a:latin typeface="微软雅黑" panose="020B0503020204020204" charset="-122"/>
                <a:ea typeface="微软雅黑" panose="020B0503020204020204" charset="-122"/>
              </a:endParaRPr>
            </a:p>
            <a:p>
              <a:pPr algn="ctr">
                <a:spcBef>
                  <a:spcPct val="0"/>
                </a:spcBef>
                <a:defRPr/>
              </a:pPr>
              <a:r>
                <a:rPr lang="zh-CN" altLang="en-US" sz="1465" dirty="0">
                  <a:solidFill>
                    <a:schemeClr val="bg1"/>
                  </a:solidFill>
                  <a:latin typeface="微软雅黑" panose="020B0503020204020204" charset="-122"/>
                  <a:ea typeface="微软雅黑" panose="020B0503020204020204" charset="-122"/>
                </a:rPr>
                <a:t>简要说明</a:t>
              </a:r>
              <a:endParaRPr lang="en-US" altLang="zh-CN" sz="1465" dirty="0">
                <a:solidFill>
                  <a:schemeClr val="bg1"/>
                </a:solidFill>
                <a:latin typeface="微软雅黑" panose="020B0503020204020204" charset="-122"/>
                <a:ea typeface="微软雅黑" panose="020B0503020204020204" charset="-122"/>
              </a:endParaRPr>
            </a:p>
          </p:txBody>
        </p:sp>
      </p:grpSp>
      <p:grpSp>
        <p:nvGrpSpPr>
          <p:cNvPr id="18" name="组合 17"/>
          <p:cNvGrpSpPr/>
          <p:nvPr/>
        </p:nvGrpSpPr>
        <p:grpSpPr>
          <a:xfrm>
            <a:off x="8788080" y="1694205"/>
            <a:ext cx="1618071" cy="3139868"/>
            <a:chOff x="6590610" y="1270654"/>
            <a:chExt cx="1213553" cy="2354901"/>
          </a:xfrm>
        </p:grpSpPr>
        <p:sp>
          <p:nvSpPr>
            <p:cNvPr id="19" name="圆角矩形 18"/>
            <p:cNvSpPr/>
            <p:nvPr/>
          </p:nvSpPr>
          <p:spPr bwMode="auto">
            <a:xfrm rot="5400000">
              <a:off x="6019936" y="1841328"/>
              <a:ext cx="2354901" cy="1213553"/>
            </a:xfrm>
            <a:prstGeom prst="roundRect">
              <a:avLst>
                <a:gd name="adj" fmla="val 50000"/>
              </a:avLst>
            </a:prstGeom>
            <a:gradFill>
              <a:gsLst>
                <a:gs pos="0">
                  <a:srgbClr val="E30000"/>
                </a:gs>
                <a:gs pos="100000">
                  <a:srgbClr val="760303"/>
                </a:gs>
              </a:gsLst>
              <a:lin ang="5400000" scaled="0"/>
            </a:gra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latin typeface="微软雅黑" panose="020B0503020204020204" charset="-122"/>
                <a:ea typeface="微软雅黑" panose="020B0503020204020204" charset="-122"/>
              </a:endParaRPr>
            </a:p>
          </p:txBody>
        </p:sp>
        <p:sp>
          <p:nvSpPr>
            <p:cNvPr id="20" name="椭圆 19"/>
            <p:cNvSpPr/>
            <p:nvPr/>
          </p:nvSpPr>
          <p:spPr bwMode="auto">
            <a:xfrm>
              <a:off x="6722985" y="1411263"/>
              <a:ext cx="948800"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latin typeface="微软雅黑" panose="020B0503020204020204" charset="-122"/>
                <a:ea typeface="微软雅黑" panose="020B0503020204020204" charset="-122"/>
              </a:endParaRPr>
            </a:p>
          </p:txBody>
        </p:sp>
        <p:sp>
          <p:nvSpPr>
            <p:cNvPr id="21" name="Text Box 39"/>
            <p:cNvSpPr txBox="1">
              <a:spLocks noChangeArrowheads="1"/>
            </p:cNvSpPr>
            <p:nvPr/>
          </p:nvSpPr>
          <p:spPr bwMode="auto">
            <a:xfrm>
              <a:off x="6675919" y="1355957"/>
              <a:ext cx="1042932" cy="731996"/>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4265" b="1" spc="50" dirty="0">
                  <a:ln w="1143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4</a:t>
              </a:r>
            </a:p>
          </p:txBody>
        </p:sp>
        <p:sp>
          <p:nvSpPr>
            <p:cNvPr id="40" name="矩形 261"/>
            <p:cNvSpPr>
              <a:spLocks noChangeArrowheads="1"/>
            </p:cNvSpPr>
            <p:nvPr/>
          </p:nvSpPr>
          <p:spPr bwMode="auto">
            <a:xfrm>
              <a:off x="6797278" y="1951982"/>
              <a:ext cx="746760" cy="25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dirty="0">
                  <a:solidFill>
                    <a:schemeClr val="tx1">
                      <a:lumMod val="65000"/>
                      <a:lumOff val="35000"/>
                    </a:schemeClr>
                  </a:solidFill>
                  <a:latin typeface="微软雅黑" panose="020B0503020204020204" charset="-122"/>
                  <a:ea typeface="微软雅黑" panose="020B0503020204020204" charset="-122"/>
                </a:rPr>
                <a:t>添加文本</a:t>
              </a:r>
            </a:p>
          </p:txBody>
        </p:sp>
        <p:sp>
          <p:nvSpPr>
            <p:cNvPr id="43" name="Text Box 39"/>
            <p:cNvSpPr txBox="1">
              <a:spLocks noChangeArrowheads="1"/>
            </p:cNvSpPr>
            <p:nvPr/>
          </p:nvSpPr>
          <p:spPr bwMode="auto">
            <a:xfrm>
              <a:off x="6654290" y="2712116"/>
              <a:ext cx="1086190" cy="403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0"/>
                </a:spcBef>
                <a:defRPr/>
              </a:pPr>
              <a:r>
                <a:rPr lang="zh-CN" altLang="en-US" sz="1465" dirty="0">
                  <a:solidFill>
                    <a:schemeClr val="bg1"/>
                  </a:solidFill>
                  <a:latin typeface="微软雅黑" panose="020B0503020204020204" charset="-122"/>
                  <a:ea typeface="微软雅黑" panose="020B0503020204020204" charset="-122"/>
                </a:rPr>
                <a:t>点击此处添加</a:t>
              </a:r>
              <a:endParaRPr lang="en-US" altLang="zh-CN" sz="1465" dirty="0">
                <a:solidFill>
                  <a:schemeClr val="bg1"/>
                </a:solidFill>
                <a:latin typeface="微软雅黑" panose="020B0503020204020204" charset="-122"/>
                <a:ea typeface="微软雅黑" panose="020B0503020204020204" charset="-122"/>
              </a:endParaRPr>
            </a:p>
            <a:p>
              <a:pPr algn="ctr">
                <a:spcBef>
                  <a:spcPct val="0"/>
                </a:spcBef>
                <a:defRPr/>
              </a:pPr>
              <a:r>
                <a:rPr lang="zh-CN" altLang="en-US" sz="1465" dirty="0">
                  <a:solidFill>
                    <a:schemeClr val="bg1"/>
                  </a:solidFill>
                  <a:latin typeface="微软雅黑" panose="020B0503020204020204" charset="-122"/>
                  <a:ea typeface="微软雅黑" panose="020B0503020204020204" charset="-122"/>
                </a:rPr>
                <a:t>简要说明</a:t>
              </a:r>
              <a:endParaRPr lang="en-US" altLang="zh-CN" sz="1465" dirty="0">
                <a:solidFill>
                  <a:schemeClr val="bg1"/>
                </a:solidFill>
                <a:latin typeface="微软雅黑" panose="020B0503020204020204" charset="-122"/>
                <a:ea typeface="微软雅黑" panose="020B0503020204020204" charset="-122"/>
              </a:endParaRPr>
            </a:p>
          </p:txBody>
        </p:sp>
      </p:grpSp>
      <p:grpSp>
        <p:nvGrpSpPr>
          <p:cNvPr id="13" name="组合 12"/>
          <p:cNvGrpSpPr/>
          <p:nvPr/>
        </p:nvGrpSpPr>
        <p:grpSpPr>
          <a:xfrm>
            <a:off x="3565646" y="3007676"/>
            <a:ext cx="556351" cy="304024"/>
            <a:chOff x="2673784" y="2255757"/>
            <a:chExt cx="417263" cy="228018"/>
          </a:xfrm>
          <a:gradFill>
            <a:gsLst>
              <a:gs pos="0">
                <a:srgbClr val="E30000"/>
              </a:gs>
              <a:gs pos="100000">
                <a:srgbClr val="760303"/>
              </a:gs>
            </a:gsLst>
            <a:lin ang="5400000" scaled="0"/>
          </a:gradFill>
        </p:grpSpPr>
        <p:sp>
          <p:nvSpPr>
            <p:cNvPr id="14" name="燕尾形 13"/>
            <p:cNvSpPr/>
            <p:nvPr/>
          </p:nvSpPr>
          <p:spPr>
            <a:xfrm>
              <a:off x="2673784" y="2255757"/>
              <a:ext cx="228018" cy="22801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solidFill>
                <a:latin typeface="微软雅黑" panose="020B0503020204020204" charset="-122"/>
                <a:ea typeface="微软雅黑" panose="020B0503020204020204" charset="-122"/>
              </a:endParaRPr>
            </a:p>
          </p:txBody>
        </p:sp>
        <p:sp>
          <p:nvSpPr>
            <p:cNvPr id="24" name="燕尾形 23"/>
            <p:cNvSpPr/>
            <p:nvPr/>
          </p:nvSpPr>
          <p:spPr>
            <a:xfrm>
              <a:off x="2863029" y="2255757"/>
              <a:ext cx="228018" cy="22801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solidFill>
                <a:latin typeface="微软雅黑" panose="020B0503020204020204" charset="-122"/>
                <a:ea typeface="微软雅黑" panose="020B0503020204020204" charset="-122"/>
              </a:endParaRPr>
            </a:p>
          </p:txBody>
        </p:sp>
      </p:grpSp>
      <p:grpSp>
        <p:nvGrpSpPr>
          <p:cNvPr id="28" name="组合 27"/>
          <p:cNvGrpSpPr/>
          <p:nvPr/>
        </p:nvGrpSpPr>
        <p:grpSpPr>
          <a:xfrm>
            <a:off x="8202007" y="3007676"/>
            <a:ext cx="556351" cy="304024"/>
            <a:chOff x="6151055" y="2255757"/>
            <a:chExt cx="417263" cy="228018"/>
          </a:xfrm>
          <a:gradFill>
            <a:gsLst>
              <a:gs pos="0">
                <a:srgbClr val="E30000"/>
              </a:gs>
              <a:gs pos="100000">
                <a:srgbClr val="760303"/>
              </a:gs>
            </a:gsLst>
            <a:lin ang="5400000" scaled="0"/>
          </a:gradFill>
        </p:grpSpPr>
        <p:sp>
          <p:nvSpPr>
            <p:cNvPr id="25" name="燕尾形 24"/>
            <p:cNvSpPr/>
            <p:nvPr/>
          </p:nvSpPr>
          <p:spPr>
            <a:xfrm>
              <a:off x="6151055" y="2255757"/>
              <a:ext cx="228018" cy="22801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solidFill>
                <a:latin typeface="微软雅黑" panose="020B0503020204020204" charset="-122"/>
                <a:ea typeface="微软雅黑" panose="020B0503020204020204" charset="-122"/>
              </a:endParaRPr>
            </a:p>
          </p:txBody>
        </p:sp>
        <p:sp>
          <p:nvSpPr>
            <p:cNvPr id="26" name="燕尾形 25"/>
            <p:cNvSpPr/>
            <p:nvPr/>
          </p:nvSpPr>
          <p:spPr>
            <a:xfrm>
              <a:off x="6340300" y="2255757"/>
              <a:ext cx="228018" cy="22801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solidFill>
                <a:latin typeface="微软雅黑" panose="020B0503020204020204" charset="-122"/>
                <a:ea typeface="微软雅黑" panose="020B0503020204020204" charset="-122"/>
              </a:endParaRPr>
            </a:p>
          </p:txBody>
        </p:sp>
      </p:grpSp>
      <p:grpSp>
        <p:nvGrpSpPr>
          <p:cNvPr id="27" name="组合 26"/>
          <p:cNvGrpSpPr/>
          <p:nvPr/>
        </p:nvGrpSpPr>
        <p:grpSpPr>
          <a:xfrm>
            <a:off x="5921830" y="3007676"/>
            <a:ext cx="556351" cy="304024"/>
            <a:chOff x="4440922" y="2255757"/>
            <a:chExt cx="417263" cy="228018"/>
          </a:xfrm>
          <a:gradFill>
            <a:gsLst>
              <a:gs pos="0">
                <a:srgbClr val="E30000"/>
              </a:gs>
              <a:gs pos="100000">
                <a:srgbClr val="760303"/>
              </a:gs>
            </a:gsLst>
            <a:lin ang="5400000" scaled="0"/>
          </a:gradFill>
        </p:grpSpPr>
        <p:sp>
          <p:nvSpPr>
            <p:cNvPr id="33" name="燕尾形 32"/>
            <p:cNvSpPr/>
            <p:nvPr/>
          </p:nvSpPr>
          <p:spPr>
            <a:xfrm>
              <a:off x="4440922" y="2255757"/>
              <a:ext cx="228018" cy="22801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solidFill>
                <a:latin typeface="微软雅黑" panose="020B0503020204020204" charset="-122"/>
                <a:ea typeface="微软雅黑" panose="020B0503020204020204" charset="-122"/>
              </a:endParaRPr>
            </a:p>
          </p:txBody>
        </p:sp>
        <p:sp>
          <p:nvSpPr>
            <p:cNvPr id="34" name="燕尾形 33"/>
            <p:cNvSpPr/>
            <p:nvPr/>
          </p:nvSpPr>
          <p:spPr>
            <a:xfrm>
              <a:off x="4630167" y="2255757"/>
              <a:ext cx="228018" cy="22801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solidFill>
                <a:latin typeface="微软雅黑" panose="020B0503020204020204" charset="-122"/>
                <a:ea typeface="微软雅黑" panose="020B0503020204020204" charset="-122"/>
              </a:endParaRPr>
            </a:p>
          </p:txBody>
        </p:sp>
      </p:grpSp>
      <p:sp>
        <p:nvSpPr>
          <p:cNvPr id="35"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 presetClass="entr" presetSubtype="8"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0"/>
                            </p:stCondLst>
                            <p:childTnLst>
                              <p:par>
                                <p:cTn id="18" presetID="2" presetClass="entr" presetSubtype="8"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0-#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childTnLst>
                          </p:cTn>
                        </p:par>
                        <p:par>
                          <p:cTn id="22" fill="hold">
                            <p:stCondLst>
                              <p:cond delay="500"/>
                            </p:stCondLst>
                            <p:childTnLst>
                              <p:par>
                                <p:cTn id="23" presetID="2" presetClass="entr" presetSubtype="8"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0-#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childTnLst>
                          </p:cTn>
                        </p:par>
                        <p:par>
                          <p:cTn id="27" fill="hold">
                            <p:stCondLst>
                              <p:cond delay="1000"/>
                            </p:stCondLst>
                            <p:childTnLst>
                              <p:par>
                                <p:cTn id="28" presetID="2" presetClass="entr" presetSubtype="8"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fill="hold"/>
                                        <p:tgtEl>
                                          <p:spTgt spid="27"/>
                                        </p:tgtEl>
                                        <p:attrNameLst>
                                          <p:attrName>ppt_x</p:attrName>
                                        </p:attrNameLst>
                                      </p:cBhvr>
                                      <p:tavLst>
                                        <p:tav tm="0">
                                          <p:val>
                                            <p:strVal val="0-#ppt_w/2"/>
                                          </p:val>
                                        </p:tav>
                                        <p:tav tm="100000">
                                          <p:val>
                                            <p:strVal val="#ppt_x"/>
                                          </p:val>
                                        </p:tav>
                                      </p:tavLst>
                                    </p:anim>
                                    <p:anim calcmode="lin" valueType="num">
                                      <p:cBhvr additive="base">
                                        <p:cTn id="31" dur="500" fill="hold"/>
                                        <p:tgtEl>
                                          <p:spTgt spid="27"/>
                                        </p:tgtEl>
                                        <p:attrNameLst>
                                          <p:attrName>ppt_y</p:attrName>
                                        </p:attrNameLst>
                                      </p:cBhvr>
                                      <p:tavLst>
                                        <p:tav tm="0">
                                          <p:val>
                                            <p:strVal val="#ppt_y"/>
                                          </p:val>
                                        </p:tav>
                                        <p:tav tm="100000">
                                          <p:val>
                                            <p:strVal val="#ppt_y"/>
                                          </p:val>
                                        </p:tav>
                                      </p:tavLst>
                                    </p:anim>
                                  </p:childTnLst>
                                </p:cTn>
                              </p:par>
                            </p:childTnLst>
                          </p:cTn>
                        </p:par>
                        <p:par>
                          <p:cTn id="32" fill="hold">
                            <p:stCondLst>
                              <p:cond delay="1500"/>
                            </p:stCondLst>
                            <p:childTnLst>
                              <p:par>
                                <p:cTn id="33" presetID="2" presetClass="entr" presetSubtype="8"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0-#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childTnLst>
                          </p:cTn>
                        </p:par>
                        <p:par>
                          <p:cTn id="37" fill="hold">
                            <p:stCondLst>
                              <p:cond delay="2000"/>
                            </p:stCondLst>
                            <p:childTnLst>
                              <p:par>
                                <p:cTn id="38" presetID="2" presetClass="entr" presetSubtype="8"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fill="hold"/>
                                        <p:tgtEl>
                                          <p:spTgt spid="28"/>
                                        </p:tgtEl>
                                        <p:attrNameLst>
                                          <p:attrName>ppt_x</p:attrName>
                                        </p:attrNameLst>
                                      </p:cBhvr>
                                      <p:tavLst>
                                        <p:tav tm="0">
                                          <p:val>
                                            <p:strVal val="0-#ppt_w/2"/>
                                          </p:val>
                                        </p:tav>
                                        <p:tav tm="100000">
                                          <p:val>
                                            <p:strVal val="#ppt_x"/>
                                          </p:val>
                                        </p:tav>
                                      </p:tavLst>
                                    </p:anim>
                                    <p:anim calcmode="lin" valueType="num">
                                      <p:cBhvr additive="base">
                                        <p:cTn id="41" dur="500" fill="hold"/>
                                        <p:tgtEl>
                                          <p:spTgt spid="28"/>
                                        </p:tgtEl>
                                        <p:attrNameLst>
                                          <p:attrName>ppt_y</p:attrName>
                                        </p:attrNameLst>
                                      </p:cBhvr>
                                      <p:tavLst>
                                        <p:tav tm="0">
                                          <p:val>
                                            <p:strVal val="#ppt_y"/>
                                          </p:val>
                                        </p:tav>
                                        <p:tav tm="100000">
                                          <p:val>
                                            <p:strVal val="#ppt_y"/>
                                          </p:val>
                                        </p:tav>
                                      </p:tavLst>
                                    </p:anim>
                                  </p:childTnLst>
                                </p:cTn>
                              </p:par>
                            </p:childTnLst>
                          </p:cTn>
                        </p:par>
                        <p:par>
                          <p:cTn id="42" fill="hold">
                            <p:stCondLst>
                              <p:cond delay="2500"/>
                            </p:stCondLst>
                            <p:childTnLst>
                              <p:par>
                                <p:cTn id="43" presetID="2" presetClass="entr" presetSubtype="8"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0-#ppt_w/2"/>
                                          </p:val>
                                        </p:tav>
                                        <p:tav tm="100000">
                                          <p:val>
                                            <p:strVal val="#ppt_x"/>
                                          </p:val>
                                        </p:tav>
                                      </p:tavLst>
                                    </p:anim>
                                    <p:anim calcmode="lin" valueType="num">
                                      <p:cBhvr additive="base">
                                        <p:cTn id="46" dur="500" fill="hold"/>
                                        <p:tgtEl>
                                          <p:spTgt spid="18"/>
                                        </p:tgtEl>
                                        <p:attrNameLst>
                                          <p:attrName>ppt_y</p:attrName>
                                        </p:attrNameLst>
                                      </p:cBhvr>
                                      <p:tavLst>
                                        <p:tav tm="0">
                                          <p:val>
                                            <p:strVal val="#ppt_y"/>
                                          </p:val>
                                        </p:tav>
                                        <p:tav tm="100000">
                                          <p:val>
                                            <p:strVal val="#ppt_y"/>
                                          </p:val>
                                        </p:tav>
                                      </p:tavLst>
                                    </p:anim>
                                  </p:childTnLst>
                                </p:cTn>
                              </p:par>
                            </p:childTnLst>
                          </p:cTn>
                        </p:par>
                        <p:par>
                          <p:cTn id="47" fill="hold">
                            <p:stCondLst>
                              <p:cond delay="3000"/>
                            </p:stCondLst>
                            <p:childTnLst>
                              <p:par>
                                <p:cTn id="48" presetID="42" presetClass="entr" presetSubtype="0" fill="hold"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1000"/>
                                        <p:tgtEl>
                                          <p:spTgt spid="30"/>
                                        </p:tgtEl>
                                      </p:cBhvr>
                                    </p:animEffect>
                                    <p:anim calcmode="lin" valueType="num">
                                      <p:cBhvr>
                                        <p:cTn id="51" dur="1000" fill="hold"/>
                                        <p:tgtEl>
                                          <p:spTgt spid="30"/>
                                        </p:tgtEl>
                                        <p:attrNameLst>
                                          <p:attrName>ppt_x</p:attrName>
                                        </p:attrNameLst>
                                      </p:cBhvr>
                                      <p:tavLst>
                                        <p:tav tm="0">
                                          <p:val>
                                            <p:strVal val="#ppt_x"/>
                                          </p:val>
                                        </p:tav>
                                        <p:tav tm="100000">
                                          <p:val>
                                            <p:strVal val="#ppt_x"/>
                                          </p:val>
                                        </p:tav>
                                      </p:tavLst>
                                    </p:anim>
                                    <p:anim calcmode="lin" valueType="num">
                                      <p:cBhvr>
                                        <p:cTn id="52"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4</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10" name="组合 9"/>
          <p:cNvGrpSpPr/>
          <p:nvPr/>
        </p:nvGrpSpPr>
        <p:grpSpPr>
          <a:xfrm>
            <a:off x="7793224" y="2050992"/>
            <a:ext cx="2815877" cy="1591015"/>
            <a:chOff x="5844468" y="1538244"/>
            <a:chExt cx="2111908" cy="1193261"/>
          </a:xfrm>
        </p:grpSpPr>
        <p:sp>
          <p:nvSpPr>
            <p:cNvPr id="5" name="Line 19"/>
            <p:cNvSpPr>
              <a:spLocks noChangeShapeType="1"/>
            </p:cNvSpPr>
            <p:nvPr/>
          </p:nvSpPr>
          <p:spPr bwMode="auto">
            <a:xfrm flipH="1">
              <a:off x="5844468" y="1843568"/>
              <a:ext cx="2111908" cy="0"/>
            </a:xfrm>
            <a:prstGeom prst="line">
              <a:avLst/>
            </a:prstGeom>
            <a:noFill/>
            <a:ln w="19050">
              <a:solidFill>
                <a:schemeClr val="bg1">
                  <a:lumMod val="65000"/>
                </a:schemeClr>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6" name="TextBox 19"/>
            <p:cNvSpPr txBox="1">
              <a:spLocks noChangeArrowheads="1"/>
            </p:cNvSpPr>
            <p:nvPr/>
          </p:nvSpPr>
          <p:spPr bwMode="auto">
            <a:xfrm>
              <a:off x="6405677" y="1538244"/>
              <a:ext cx="1518584" cy="28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spAutoFit/>
            </a:bodyPr>
            <a:lstStyle/>
            <a:p>
              <a:pPr lvl="0" algn="r" fontAlgn="base">
                <a:spcBef>
                  <a:spcPct val="0"/>
                </a:spcBef>
                <a:spcAft>
                  <a:spcPct val="0"/>
                </a:spcAft>
                <a:defRPr/>
              </a:pPr>
              <a:r>
                <a:rPr lang="zh-CN" altLang="en-US" sz="1600" kern="0" dirty="0">
                  <a:solidFill>
                    <a:schemeClr val="tx1"/>
                  </a:solidFill>
                  <a:latin typeface="微软雅黑" panose="020B0503020204020204" charset="-122"/>
                  <a:ea typeface="微软雅黑" panose="020B0503020204020204" charset="-122"/>
                  <a:cs typeface="宋体" panose="02010600030101010101" pitchFamily="2" charset="-122"/>
                </a:rPr>
                <a:t>标题文本</a:t>
              </a:r>
            </a:p>
          </p:txBody>
        </p:sp>
        <p:sp>
          <p:nvSpPr>
            <p:cNvPr id="7" name="TextBox 20"/>
            <p:cNvSpPr txBox="1"/>
            <p:nvPr/>
          </p:nvSpPr>
          <p:spPr bwMode="auto">
            <a:xfrm>
              <a:off x="6405677" y="1999985"/>
              <a:ext cx="1519067" cy="731520"/>
            </a:xfrm>
            <a:prstGeom prst="rect">
              <a:avLst/>
            </a:prstGeom>
            <a:noFill/>
          </p:spPr>
          <p:txBody>
            <a:bodyPr vert="horz" wrap="square" lIns="121920" tIns="60960" rIns="121920" bIns="60960" numCol="1" anchor="t" anchorCtr="0" compatLnSpc="1">
              <a:spAutoFit/>
            </a:bodyPr>
            <a:lstStyle/>
            <a:p>
              <a:pPr algn="just">
                <a:defRPr/>
              </a:pPr>
              <a:r>
                <a:rPr lang="zh-CN" altLang="en-US" sz="1400" dirty="0">
                  <a:solidFill>
                    <a:schemeClr val="tx1"/>
                  </a:solidFill>
                  <a:latin typeface="微软雅黑" panose="020B0503020204020204" charset="-122"/>
                  <a:ea typeface="微软雅黑" panose="020B0503020204020204" charset="-122"/>
                </a:rPr>
                <a:t>单击此处添加文字阐述，添加简短问题说明文字，具体说明文字在此处添加此处。</a:t>
              </a:r>
            </a:p>
          </p:txBody>
        </p:sp>
      </p:grpSp>
      <p:grpSp>
        <p:nvGrpSpPr>
          <p:cNvPr id="24" name="组合 23"/>
          <p:cNvGrpSpPr/>
          <p:nvPr/>
        </p:nvGrpSpPr>
        <p:grpSpPr>
          <a:xfrm>
            <a:off x="1316086" y="2130973"/>
            <a:ext cx="2836017" cy="1435299"/>
            <a:chOff x="986614" y="1598230"/>
            <a:chExt cx="2127013" cy="1076474"/>
          </a:xfrm>
        </p:grpSpPr>
        <p:sp>
          <p:nvSpPr>
            <p:cNvPr id="12" name="Line 17"/>
            <p:cNvSpPr>
              <a:spLocks noChangeShapeType="1"/>
            </p:cNvSpPr>
            <p:nvPr/>
          </p:nvSpPr>
          <p:spPr bwMode="auto">
            <a:xfrm>
              <a:off x="1000325" y="1903553"/>
              <a:ext cx="2113302" cy="0"/>
            </a:xfrm>
            <a:prstGeom prst="line">
              <a:avLst/>
            </a:prstGeom>
            <a:noFill/>
            <a:ln w="19050">
              <a:solidFill>
                <a:schemeClr val="bg1">
                  <a:lumMod val="65000"/>
                </a:schemeClr>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13" name="TextBox 19"/>
            <p:cNvSpPr txBox="1">
              <a:spLocks noChangeArrowheads="1"/>
            </p:cNvSpPr>
            <p:nvPr/>
          </p:nvSpPr>
          <p:spPr bwMode="auto">
            <a:xfrm>
              <a:off x="986614" y="1598230"/>
              <a:ext cx="1518584" cy="27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spAutoFit/>
            </a:bodyPr>
            <a:lstStyle/>
            <a:p>
              <a:pPr lvl="0" fontAlgn="base">
                <a:spcBef>
                  <a:spcPct val="0"/>
                </a:spcBef>
                <a:spcAft>
                  <a:spcPct val="0"/>
                </a:spcAft>
                <a:defRPr/>
              </a:pPr>
              <a:r>
                <a:rPr lang="zh-CN" altLang="en-US" sz="1600" kern="0" dirty="0">
                  <a:solidFill>
                    <a:schemeClr val="tx1"/>
                  </a:solidFill>
                  <a:latin typeface="微软雅黑" panose="020B0503020204020204" charset="-122"/>
                  <a:ea typeface="微软雅黑" panose="020B0503020204020204" charset="-122"/>
                  <a:cs typeface="宋体" panose="02010600030101010101" pitchFamily="2" charset="-122"/>
                </a:rPr>
                <a:t>标题文本</a:t>
              </a:r>
            </a:p>
          </p:txBody>
        </p:sp>
        <p:sp>
          <p:nvSpPr>
            <p:cNvPr id="14" name="TextBox 20"/>
            <p:cNvSpPr txBox="1"/>
            <p:nvPr/>
          </p:nvSpPr>
          <p:spPr bwMode="auto">
            <a:xfrm>
              <a:off x="986614" y="1943184"/>
              <a:ext cx="1519067" cy="731520"/>
            </a:xfrm>
            <a:prstGeom prst="rect">
              <a:avLst/>
            </a:prstGeom>
            <a:noFill/>
          </p:spPr>
          <p:txBody>
            <a:bodyPr vert="horz" wrap="square" lIns="121920" tIns="60960" rIns="121920" bIns="60960" numCol="1" anchor="t" anchorCtr="0" compatLnSpc="1">
              <a:spAutoFit/>
            </a:bodyPr>
            <a:lstStyle/>
            <a:p>
              <a:pPr algn="just">
                <a:defRPr/>
              </a:pPr>
              <a:r>
                <a:rPr lang="zh-CN" altLang="en-US" sz="1400" dirty="0">
                  <a:solidFill>
                    <a:schemeClr val="tx1"/>
                  </a:solidFill>
                  <a:latin typeface="微软雅黑" panose="020B0503020204020204" charset="-122"/>
                  <a:ea typeface="微软雅黑" panose="020B0503020204020204" charset="-122"/>
                </a:rPr>
                <a:t>单击此处添加文字阐述，添加简短问题说明文字，具体说明文字在此处添加此处。</a:t>
              </a:r>
            </a:p>
          </p:txBody>
        </p:sp>
      </p:grpSp>
      <p:grpSp>
        <p:nvGrpSpPr>
          <p:cNvPr id="3" name="组合 2"/>
          <p:cNvGrpSpPr/>
          <p:nvPr/>
        </p:nvGrpSpPr>
        <p:grpSpPr>
          <a:xfrm>
            <a:off x="3641039" y="1391259"/>
            <a:ext cx="4721743" cy="4524664"/>
            <a:chOff x="2730329" y="1043444"/>
            <a:chExt cx="3541307" cy="3393498"/>
          </a:xfrm>
        </p:grpSpPr>
        <p:sp>
          <p:nvSpPr>
            <p:cNvPr id="2" name="Rectangle 23"/>
            <p:cNvSpPr>
              <a:spLocks noChangeArrowheads="1"/>
            </p:cNvSpPr>
            <p:nvPr/>
          </p:nvSpPr>
          <p:spPr bwMode="auto">
            <a:xfrm>
              <a:off x="3823974" y="2458846"/>
              <a:ext cx="1303517" cy="678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2665" dirty="0">
                  <a:solidFill>
                    <a:schemeClr val="tx1"/>
                  </a:solidFill>
                  <a:latin typeface="微软雅黑" panose="020B0503020204020204" charset="-122"/>
                  <a:ea typeface="微软雅黑" panose="020B0503020204020204" charset="-122"/>
                </a:rPr>
                <a:t>单击此处添加标题</a:t>
              </a:r>
            </a:p>
          </p:txBody>
        </p:sp>
        <p:grpSp>
          <p:nvGrpSpPr>
            <p:cNvPr id="4" name="组合 2"/>
            <p:cNvGrpSpPr/>
            <p:nvPr/>
          </p:nvGrpSpPr>
          <p:grpSpPr>
            <a:xfrm>
              <a:off x="2730329" y="1380604"/>
              <a:ext cx="3306983" cy="3056338"/>
              <a:chOff x="2584069" y="1592195"/>
              <a:chExt cx="3763541" cy="3478292"/>
            </a:xfrm>
          </p:grpSpPr>
          <p:sp>
            <p:nvSpPr>
              <p:cNvPr id="8" name="AutoShape 4"/>
              <p:cNvSpPr>
                <a:spLocks noChangeArrowheads="1"/>
              </p:cNvSpPr>
              <p:nvPr/>
            </p:nvSpPr>
            <p:spPr bwMode="gray">
              <a:xfrm rot="19367479">
                <a:off x="2584069" y="1592195"/>
                <a:ext cx="3763541" cy="3478292"/>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gradFill>
                <a:gsLst>
                  <a:gs pos="0">
                    <a:srgbClr val="E30000"/>
                  </a:gs>
                  <a:gs pos="100000">
                    <a:srgbClr val="760303"/>
                  </a:gs>
                </a:gsLst>
                <a:lin ang="5400000" scaled="0"/>
              </a:gra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zh-CN" altLang="en-US" sz="3735" b="0" i="0" u="none" strike="noStrike" kern="0" cap="none" spc="0" normalizeH="0" baseline="0" noProof="0">
                  <a:ln>
                    <a:noFill/>
                  </a:ln>
                  <a:solidFill>
                    <a:sysClr val="window" lastClr="FFFFFF"/>
                  </a:solidFill>
                  <a:effectLst/>
                  <a:uLnTx/>
                  <a:uFillTx/>
                  <a:latin typeface="微软雅黑" panose="020B0503020204020204" charset="-122"/>
                  <a:ea typeface="微软雅黑" panose="020B0503020204020204" charset="-122"/>
                  <a:cs typeface="+mn-cs"/>
                </a:endParaRPr>
              </a:p>
            </p:txBody>
          </p:sp>
          <p:sp>
            <p:nvSpPr>
              <p:cNvPr id="9" name="WordArt 7"/>
              <p:cNvSpPr>
                <a:spLocks noChangeArrowheads="1" noChangeShapeType="1" noTextEdit="1"/>
              </p:cNvSpPr>
              <p:nvPr/>
            </p:nvSpPr>
            <p:spPr bwMode="gray">
              <a:xfrm rot="3394332">
                <a:off x="3957638" y="2074625"/>
                <a:ext cx="2105025"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10" cap="none" spc="0" normalizeH="0" baseline="0" noProof="0" dirty="0">
                    <a:ln w="6350">
                      <a:noFill/>
                      <a:round/>
                    </a:ln>
                    <a:solidFill>
                      <a:srgbClr val="FFFFFF"/>
                    </a:solidFill>
                    <a:effectLst/>
                    <a:uLnTx/>
                    <a:uFillTx/>
                    <a:latin typeface="微软雅黑" panose="020B0503020204020204" charset="-122"/>
                    <a:ea typeface="微软雅黑" panose="020B0503020204020204" charset="-122"/>
                    <a:cs typeface="Arial" panose="020B0604020202020204"/>
                  </a:rPr>
                  <a:t>单击此处添加文字</a:t>
                </a:r>
              </a:p>
            </p:txBody>
          </p:sp>
        </p:grpSp>
        <p:grpSp>
          <p:nvGrpSpPr>
            <p:cNvPr id="11" name="组合 1"/>
            <p:cNvGrpSpPr/>
            <p:nvPr/>
          </p:nvGrpSpPr>
          <p:grpSpPr>
            <a:xfrm>
              <a:off x="2963736" y="1349404"/>
              <a:ext cx="3307900" cy="3055491"/>
              <a:chOff x="2849700" y="1556687"/>
              <a:chExt cx="3764584" cy="3477329"/>
            </a:xfrm>
          </p:grpSpPr>
          <p:sp>
            <p:nvSpPr>
              <p:cNvPr id="15" name="AutoShape 6"/>
              <p:cNvSpPr>
                <a:spLocks noChangeArrowheads="1"/>
              </p:cNvSpPr>
              <p:nvPr/>
            </p:nvSpPr>
            <p:spPr bwMode="gray">
              <a:xfrm rot="12146960">
                <a:off x="2849700" y="1556687"/>
                <a:ext cx="3764584" cy="3477329"/>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gradFill>
                <a:gsLst>
                  <a:gs pos="0">
                    <a:srgbClr val="E30000"/>
                  </a:gs>
                  <a:gs pos="100000">
                    <a:srgbClr val="760303"/>
                  </a:gs>
                </a:gsLst>
                <a:lin ang="5400000" scaled="0"/>
              </a:gradFill>
              <a:ln w="3175" cap="flat" cmpd="sng" algn="ctr">
                <a:solidFill>
                  <a:srgbClr val="EAEAEA"/>
                </a:solid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600" b="0" i="0" u="none" strike="noStrike" kern="0" cap="none" spc="0" normalizeH="0" baseline="0" noProof="0">
                  <a:ln>
                    <a:noFill/>
                  </a:ln>
                  <a:solidFill>
                    <a:srgbClr val="4D4D4D"/>
                  </a:solidFill>
                  <a:effectLst/>
                  <a:uLnTx/>
                  <a:uFillTx/>
                  <a:latin typeface="微软雅黑" panose="020B0503020204020204" charset="-122"/>
                  <a:ea typeface="微软雅黑" panose="020B0503020204020204" charset="-122"/>
                  <a:cs typeface="+mn-cs"/>
                </a:endParaRPr>
              </a:p>
            </p:txBody>
          </p:sp>
          <p:sp>
            <p:nvSpPr>
              <p:cNvPr id="16" name="WordArt 9"/>
              <p:cNvSpPr>
                <a:spLocks noChangeArrowheads="1" noChangeShapeType="1" noTextEdit="1"/>
              </p:cNvSpPr>
              <p:nvPr/>
            </p:nvSpPr>
            <p:spPr bwMode="gray">
              <a:xfrm rot="17984564">
                <a:off x="3069433" y="2134155"/>
                <a:ext cx="2105024" cy="177006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10" cap="none" spc="0" normalizeH="0" baseline="0" noProof="0" dirty="0">
                    <a:ln w="6350">
                      <a:noFill/>
                      <a:round/>
                    </a:ln>
                    <a:solidFill>
                      <a:schemeClr val="bg1"/>
                    </a:solidFill>
                    <a:effectLst/>
                    <a:uLnTx/>
                    <a:uFillTx/>
                    <a:latin typeface="微软雅黑" panose="020B0503020204020204" charset="-122"/>
                    <a:ea typeface="微软雅黑" panose="020B0503020204020204" charset="-122"/>
                    <a:cs typeface="Arial" panose="020B0604020202020204"/>
                  </a:rPr>
                  <a:t>单击此处添加文字</a:t>
                </a:r>
              </a:p>
            </p:txBody>
          </p:sp>
        </p:grpSp>
        <p:grpSp>
          <p:nvGrpSpPr>
            <p:cNvPr id="18" name="组合 3"/>
            <p:cNvGrpSpPr/>
            <p:nvPr/>
          </p:nvGrpSpPr>
          <p:grpSpPr>
            <a:xfrm>
              <a:off x="2947988" y="1043444"/>
              <a:ext cx="3055491" cy="3307899"/>
              <a:chOff x="2831777" y="1208487"/>
              <a:chExt cx="3477329" cy="3764584"/>
            </a:xfrm>
          </p:grpSpPr>
          <p:sp>
            <p:nvSpPr>
              <p:cNvPr id="17" name="AutoShape 5"/>
              <p:cNvSpPr>
                <a:spLocks noChangeArrowheads="1"/>
              </p:cNvSpPr>
              <p:nvPr/>
            </p:nvSpPr>
            <p:spPr bwMode="gray">
              <a:xfrm rot="5078397">
                <a:off x="2688150" y="1352114"/>
                <a:ext cx="3764584" cy="3477329"/>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gradFill>
                <a:gsLst>
                  <a:gs pos="0">
                    <a:srgbClr val="E30000"/>
                  </a:gs>
                  <a:gs pos="100000">
                    <a:srgbClr val="760303"/>
                  </a:gs>
                </a:gsLst>
                <a:lin ang="5400000" scaled="0"/>
              </a:gradFill>
              <a:ln w="3175" cap="flat" cmpd="sng" algn="ctr">
                <a:solidFill>
                  <a:srgbClr val="2676FF">
                    <a:lumMod val="20000"/>
                    <a:lumOff val="80000"/>
                  </a:srgbClr>
                </a:solidFill>
                <a:prstDash val="solid"/>
              </a:ln>
              <a:effectLst/>
            </p:spPr>
            <p:txBody>
              <a:bodyPr lIns="0" rIns="0" anchor="ctr"/>
              <a:lstStyle/>
              <a:p>
                <a:pPr marL="182880" marR="0" lvl="0" indent="-182880" defTabSz="914400" eaLnBrk="1" fontAlgn="base" latinLnBrk="0" hangingPunct="1">
                  <a:lnSpc>
                    <a:spcPct val="120000"/>
                  </a:lnSpc>
                  <a:spcBef>
                    <a:spcPts val="600"/>
                  </a:spcBef>
                  <a:spcAft>
                    <a:spcPts val="600"/>
                  </a:spcAft>
                  <a:buClrTx/>
                  <a:buSzTx/>
                  <a:buFont typeface="Arial" panose="020B0604020202020204" pitchFamily="34" charset="0"/>
                  <a:buChar char="•"/>
                  <a:defRPr/>
                </a:pPr>
                <a:endParaRPr kumimoji="0" lang="zh-CN" altLang="en-US" sz="1865"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9" name="WordArt 8"/>
              <p:cNvSpPr>
                <a:spLocks noChangeArrowheads="1" noChangeShapeType="1" noTextEdit="1"/>
              </p:cNvSpPr>
              <p:nvPr/>
            </p:nvSpPr>
            <p:spPr bwMode="gray">
              <a:xfrm rot="79672">
                <a:off x="3330576" y="2847737"/>
                <a:ext cx="2474912"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10" cap="none" spc="0" normalizeH="0" baseline="0" noProof="0" dirty="0">
                    <a:ln w="6350">
                      <a:noFill/>
                      <a:round/>
                    </a:ln>
                    <a:solidFill>
                      <a:schemeClr val="bg1"/>
                    </a:solidFill>
                    <a:effectLst/>
                    <a:uLnTx/>
                    <a:uFillTx/>
                    <a:latin typeface="微软雅黑" panose="020B0503020204020204" charset="-122"/>
                    <a:ea typeface="微软雅黑" panose="020B0503020204020204" charset="-122"/>
                    <a:cs typeface="Arial" panose="020B0604020202020204"/>
                  </a:rPr>
                  <a:t>单击此处添加文字</a:t>
                </a:r>
              </a:p>
            </p:txBody>
          </p:sp>
        </p:grpSp>
      </p:grpSp>
      <p:grpSp>
        <p:nvGrpSpPr>
          <p:cNvPr id="20" name="组合 19"/>
          <p:cNvGrpSpPr/>
          <p:nvPr/>
        </p:nvGrpSpPr>
        <p:grpSpPr>
          <a:xfrm>
            <a:off x="7149747" y="5110599"/>
            <a:ext cx="3459355" cy="1196179"/>
            <a:chOff x="5361860" y="3832949"/>
            <a:chExt cx="2594516" cy="897134"/>
          </a:xfrm>
        </p:grpSpPr>
        <p:sp>
          <p:nvSpPr>
            <p:cNvPr id="21" name="Line 18"/>
            <p:cNvSpPr>
              <a:spLocks noChangeShapeType="1"/>
            </p:cNvSpPr>
            <p:nvPr/>
          </p:nvSpPr>
          <p:spPr bwMode="auto">
            <a:xfrm flipH="1">
              <a:off x="5361860" y="4134087"/>
              <a:ext cx="2594516" cy="0"/>
            </a:xfrm>
            <a:prstGeom prst="line">
              <a:avLst/>
            </a:prstGeom>
            <a:noFill/>
            <a:ln w="19050">
              <a:solidFill>
                <a:schemeClr val="bg1">
                  <a:lumMod val="65000"/>
                </a:schemeClr>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25" name="TextBox 19"/>
            <p:cNvSpPr txBox="1">
              <a:spLocks noChangeArrowheads="1"/>
            </p:cNvSpPr>
            <p:nvPr/>
          </p:nvSpPr>
          <p:spPr bwMode="auto">
            <a:xfrm>
              <a:off x="6437792" y="3832949"/>
              <a:ext cx="1518584" cy="27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6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宋体" panose="02010600030101010101" pitchFamily="2" charset="-122"/>
                </a:rPr>
                <a:t>标题文本</a:t>
              </a:r>
            </a:p>
          </p:txBody>
        </p:sp>
        <p:sp>
          <p:nvSpPr>
            <p:cNvPr id="26" name="TextBox 20"/>
            <p:cNvSpPr txBox="1"/>
            <p:nvPr/>
          </p:nvSpPr>
          <p:spPr bwMode="auto">
            <a:xfrm>
              <a:off x="5500408" y="4158583"/>
              <a:ext cx="2455968" cy="571500"/>
            </a:xfrm>
            <a:prstGeom prst="rect">
              <a:avLst/>
            </a:prstGeom>
            <a:noFill/>
          </p:spPr>
          <p:txBody>
            <a:bodyPr vert="horz" wrap="square" lIns="121920" tIns="60960" rIns="121920" bIns="60960" numCol="1" anchor="t" anchorCtr="0" compatLnSpc="1">
              <a:spAutoFit/>
            </a:bodyPr>
            <a:lstStyle/>
            <a:p>
              <a:pPr algn="just">
                <a:defRPr/>
              </a:pPr>
              <a:r>
                <a:rPr lang="zh-CN" altLang="en-US" sz="1400" dirty="0">
                  <a:solidFill>
                    <a:schemeClr val="tx1"/>
                  </a:solidFill>
                  <a:latin typeface="微软雅黑" panose="020B0503020204020204" charset="-122"/>
                  <a:ea typeface="微软雅黑" panose="020B0503020204020204" charset="-122"/>
                </a:rPr>
                <a:t>单击此处添加文字阐述，添加简短问题说明文字，具体说明文字在此处添加此处。</a:t>
              </a:r>
            </a:p>
          </p:txBody>
        </p:sp>
      </p:grpSp>
      <p:sp>
        <p:nvSpPr>
          <p:cNvPr id="27"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1" presetClass="entr" presetSubtype="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heel(1)">
                                      <p:cBhvr>
                                        <p:cTn id="15" dur="2000"/>
                                        <p:tgtEl>
                                          <p:spTgt spid="3"/>
                                        </p:tgtEl>
                                      </p:cBhvr>
                                    </p:animEffect>
                                  </p:childTnLst>
                                </p:cTn>
                              </p:par>
                            </p:childTnLst>
                          </p:cTn>
                        </p:par>
                        <p:par>
                          <p:cTn id="16" fill="hold">
                            <p:stCondLst>
                              <p:cond delay="0"/>
                            </p:stCondLst>
                            <p:childTnLst>
                              <p:par>
                                <p:cTn id="17" presetID="2" presetClass="entr" presetSubtype="8"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0-#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2"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1+#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 presetClass="entr" presetSubtype="2"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1+#ppt_w/2"/>
                                          </p:val>
                                        </p:tav>
                                        <p:tav tm="100000">
                                          <p:val>
                                            <p:strVal val="#ppt_x"/>
                                          </p:val>
                                        </p:tav>
                                      </p:tavLst>
                                    </p:anim>
                                    <p:anim calcmode="lin" valueType="num">
                                      <p:cBhvr additive="base">
                                        <p:cTn id="30"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4</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sp>
        <p:nvSpPr>
          <p:cNvPr id="42" name="Diamond 23"/>
          <p:cNvSpPr/>
          <p:nvPr/>
        </p:nvSpPr>
        <p:spPr>
          <a:xfrm>
            <a:off x="4246108" y="2275727"/>
            <a:ext cx="3574279" cy="2448205"/>
          </a:xfrm>
          <a:prstGeom prst="diamond">
            <a:avLst/>
          </a:prstGeom>
          <a:solidFill>
            <a:schemeClr val="bg1">
              <a:lumMod val="50000"/>
            </a:schemeClr>
          </a:solidFill>
          <a:ln w="9525"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cs typeface="+mn-cs"/>
            </a:endParaRPr>
          </a:p>
        </p:txBody>
      </p:sp>
      <p:sp>
        <p:nvSpPr>
          <p:cNvPr id="43" name="Rectangle 20"/>
          <p:cNvSpPr/>
          <p:nvPr/>
        </p:nvSpPr>
        <p:spPr>
          <a:xfrm>
            <a:off x="2257275" y="1439204"/>
            <a:ext cx="1692177" cy="396240"/>
          </a:xfrm>
          <a:prstGeom prst="rect">
            <a:avLst/>
          </a:prstGeom>
          <a:gradFill>
            <a:gsLst>
              <a:gs pos="0">
                <a:srgbClr val="E30000"/>
              </a:gs>
              <a:gs pos="100000">
                <a:srgbClr val="760303"/>
              </a:gs>
            </a:gsLst>
            <a:lin ang="5400000" scaled="0"/>
          </a:gradFill>
          <a:ln w="12700">
            <a:noFill/>
          </a:ln>
          <a:effectLst/>
        </p:spPr>
        <p:txBody>
          <a:bodyPr wrap="square">
            <a:spAutoFit/>
          </a:bodyPr>
          <a:lstStyle/>
          <a:p>
            <a:pPr algn="ctr"/>
            <a:r>
              <a:rPr lang="zh-CN" altLang="en-US" sz="1865" dirty="0">
                <a:solidFill>
                  <a:schemeClr val="bg1"/>
                </a:solidFill>
                <a:latin typeface="微软雅黑" panose="020B0503020204020204" charset="-122"/>
                <a:ea typeface="微软雅黑" panose="020B0503020204020204" charset="-122"/>
              </a:rPr>
              <a:t>添加文本</a:t>
            </a:r>
          </a:p>
        </p:txBody>
      </p:sp>
      <p:sp>
        <p:nvSpPr>
          <p:cNvPr id="44" name="Rectangle 21"/>
          <p:cNvSpPr/>
          <p:nvPr/>
        </p:nvSpPr>
        <p:spPr>
          <a:xfrm>
            <a:off x="7482976" y="4740617"/>
            <a:ext cx="1667992" cy="396240"/>
          </a:xfrm>
          <a:prstGeom prst="rect">
            <a:avLst/>
          </a:prstGeom>
          <a:gradFill>
            <a:gsLst>
              <a:gs pos="0">
                <a:srgbClr val="E30000"/>
              </a:gs>
              <a:gs pos="100000">
                <a:srgbClr val="760303"/>
              </a:gs>
            </a:gsLst>
            <a:lin ang="5400000" scaled="0"/>
          </a:gradFill>
          <a:ln w="12700">
            <a:noFill/>
          </a:ln>
          <a:effectLst/>
        </p:spPr>
        <p:txBody>
          <a:bodyPr wrap="square">
            <a:spAutoFit/>
          </a:bodyPr>
          <a:lstStyle/>
          <a:p>
            <a:pPr algn="ctr"/>
            <a:r>
              <a:rPr lang="zh-CN" altLang="en-US" sz="1865" dirty="0">
                <a:solidFill>
                  <a:schemeClr val="bg1"/>
                </a:solidFill>
                <a:latin typeface="微软雅黑" panose="020B0503020204020204" charset="-122"/>
                <a:ea typeface="微软雅黑" panose="020B0503020204020204" charset="-122"/>
              </a:rPr>
              <a:t>添加文本</a:t>
            </a:r>
          </a:p>
        </p:txBody>
      </p:sp>
      <p:sp>
        <p:nvSpPr>
          <p:cNvPr id="45" name="Rectangle 22"/>
          <p:cNvSpPr/>
          <p:nvPr/>
        </p:nvSpPr>
        <p:spPr>
          <a:xfrm>
            <a:off x="8106324" y="1496467"/>
            <a:ext cx="1621669" cy="396240"/>
          </a:xfrm>
          <a:prstGeom prst="rect">
            <a:avLst/>
          </a:prstGeom>
          <a:gradFill>
            <a:gsLst>
              <a:gs pos="0">
                <a:srgbClr val="E30000"/>
              </a:gs>
              <a:gs pos="100000">
                <a:srgbClr val="760303"/>
              </a:gs>
            </a:gsLst>
            <a:lin ang="5400000" scaled="0"/>
          </a:gradFill>
          <a:ln w="12700">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865" dirty="0">
                <a:solidFill>
                  <a:schemeClr val="bg1"/>
                </a:solidFill>
                <a:latin typeface="微软雅黑" panose="020B0503020204020204" charset="-122"/>
                <a:ea typeface="微软雅黑" panose="020B0503020204020204" charset="-122"/>
              </a:rPr>
              <a:t>添加文本</a:t>
            </a:r>
          </a:p>
        </p:txBody>
      </p:sp>
      <p:sp>
        <p:nvSpPr>
          <p:cNvPr id="46" name="Rectangle 25"/>
          <p:cNvSpPr/>
          <p:nvPr/>
        </p:nvSpPr>
        <p:spPr>
          <a:xfrm>
            <a:off x="2318012" y="4290469"/>
            <a:ext cx="1631440" cy="396240"/>
          </a:xfrm>
          <a:prstGeom prst="rect">
            <a:avLst/>
          </a:prstGeom>
          <a:gradFill>
            <a:gsLst>
              <a:gs pos="0">
                <a:srgbClr val="E30000"/>
              </a:gs>
              <a:gs pos="100000">
                <a:srgbClr val="760303"/>
              </a:gs>
            </a:gsLst>
            <a:lin ang="5400000" scaled="0"/>
          </a:gradFill>
          <a:ln w="12700">
            <a:noFill/>
          </a:ln>
          <a:effectLst/>
        </p:spPr>
        <p:txBody>
          <a:bodyPr wrap="square">
            <a:spAutoFit/>
          </a:bodyPr>
          <a:lstStyle/>
          <a:p>
            <a:pPr algn="ctr"/>
            <a:r>
              <a:rPr lang="zh-CN" altLang="en-US" sz="1865" dirty="0">
                <a:solidFill>
                  <a:schemeClr val="bg1"/>
                </a:solidFill>
                <a:latin typeface="微软雅黑" panose="020B0503020204020204" charset="-122"/>
                <a:ea typeface="微软雅黑" panose="020B0503020204020204" charset="-122"/>
              </a:rPr>
              <a:t>添加文本</a:t>
            </a:r>
          </a:p>
        </p:txBody>
      </p:sp>
      <p:grpSp>
        <p:nvGrpSpPr>
          <p:cNvPr id="47" name="组合 46"/>
          <p:cNvGrpSpPr/>
          <p:nvPr/>
        </p:nvGrpSpPr>
        <p:grpSpPr>
          <a:xfrm>
            <a:off x="3441380" y="2648967"/>
            <a:ext cx="2484451" cy="1701725"/>
            <a:chOff x="2580585" y="1986725"/>
            <a:chExt cx="1863338" cy="1276294"/>
          </a:xfrm>
        </p:grpSpPr>
        <p:sp>
          <p:nvSpPr>
            <p:cNvPr id="48" name="Diamond 5"/>
            <p:cNvSpPr/>
            <p:nvPr/>
          </p:nvSpPr>
          <p:spPr>
            <a:xfrm>
              <a:off x="2580585" y="1986725"/>
              <a:ext cx="1863338" cy="1276294"/>
            </a:xfrm>
            <a:prstGeom prst="diamond">
              <a:avLst/>
            </a:prstGeom>
            <a:gradFill>
              <a:gsLst>
                <a:gs pos="0">
                  <a:srgbClr val="E30000"/>
                </a:gs>
                <a:gs pos="100000">
                  <a:srgbClr val="760303"/>
                </a:gs>
              </a:gsLst>
              <a:lin ang="5400000" scaled="0"/>
            </a:gradFill>
            <a:ln w="9525" cap="flat" cmpd="sng" algn="ctr">
              <a:noFill/>
              <a:prstDash val="solid"/>
            </a:ln>
            <a:effectLst/>
          </p:spPr>
          <p:txBody>
            <a:bodyPr rtlCol="0" anchor="ctr"/>
            <a:lstStyle/>
            <a:p>
              <a:pPr algn="ctr"/>
              <a:endParaRPr lang="en-US" sz="2400">
                <a:solidFill>
                  <a:sysClr val="window" lastClr="FFFFFF"/>
                </a:solidFill>
                <a:latin typeface="微软雅黑" panose="020B0503020204020204" charset="-122"/>
                <a:ea typeface="微软雅黑" panose="020B0503020204020204" charset="-122"/>
              </a:endParaRPr>
            </a:p>
          </p:txBody>
        </p:sp>
        <p:sp>
          <p:nvSpPr>
            <p:cNvPr id="49" name="TextBox 17"/>
            <p:cNvSpPr txBox="1"/>
            <p:nvPr/>
          </p:nvSpPr>
          <p:spPr>
            <a:xfrm>
              <a:off x="3080578" y="2301707"/>
              <a:ext cx="863352" cy="617220"/>
            </a:xfrm>
            <a:prstGeom prst="rect">
              <a:avLst/>
            </a:prstGeom>
            <a:noFill/>
          </p:spPr>
          <p:txBody>
            <a:bodyPr wrap="square" rtlCol="0">
              <a:spAutoFit/>
            </a:bodyPr>
            <a:lstStyle/>
            <a:p>
              <a:pPr lvl="0" algn="ctr">
                <a:defRPr/>
              </a:pPr>
              <a:r>
                <a:rPr lang="zh-CN" altLang="en-US" sz="2400" kern="0" dirty="0">
                  <a:solidFill>
                    <a:schemeClr val="bg1"/>
                  </a:solidFill>
                  <a:latin typeface="微软雅黑" panose="020B0503020204020204" charset="-122"/>
                  <a:ea typeface="微软雅黑" panose="020B0503020204020204" charset="-122"/>
                </a:rPr>
                <a:t>添加标题</a:t>
              </a:r>
            </a:p>
          </p:txBody>
        </p:sp>
      </p:grpSp>
      <p:sp>
        <p:nvSpPr>
          <p:cNvPr id="50" name="TextBox 18"/>
          <p:cNvSpPr txBox="1"/>
          <p:nvPr/>
        </p:nvSpPr>
        <p:spPr>
          <a:xfrm>
            <a:off x="703238" y="2017780"/>
            <a:ext cx="3246215" cy="1066800"/>
          </a:xfrm>
          <a:prstGeom prst="rect">
            <a:avLst/>
          </a:prstGeom>
          <a:noFill/>
        </p:spPr>
        <p:txBody>
          <a:bodyPr wrap="square" rtlCol="0">
            <a:spAutoFit/>
          </a:bodyPr>
          <a:lstStyle/>
          <a:p>
            <a:pPr algn="just">
              <a:defRPr/>
            </a:pPr>
            <a:r>
              <a:rPr lang="zh-CN" altLang="en-US" sz="1600" dirty="0">
                <a:solidFill>
                  <a:schemeClr val="tx1">
                    <a:lumMod val="65000"/>
                    <a:lumOff val="35000"/>
                  </a:schemeClr>
                </a:solidFill>
                <a:latin typeface="微软雅黑" panose="020B0503020204020204" charset="-122"/>
                <a:ea typeface="微软雅黑" panose="020B0503020204020204" charset="-122"/>
              </a:rPr>
              <a:t>单击此处添加文字阐述，添加简短问题说明文字，具体说明文字在此处添加此处。添加简短问题说明文字。</a:t>
            </a:r>
          </a:p>
        </p:txBody>
      </p:sp>
      <p:grpSp>
        <p:nvGrpSpPr>
          <p:cNvPr id="51" name="组合 50"/>
          <p:cNvGrpSpPr/>
          <p:nvPr/>
        </p:nvGrpSpPr>
        <p:grpSpPr>
          <a:xfrm>
            <a:off x="4801400" y="1739424"/>
            <a:ext cx="2484451" cy="1701725"/>
            <a:chOff x="3600600" y="1304568"/>
            <a:chExt cx="1863338" cy="1276294"/>
          </a:xfrm>
        </p:grpSpPr>
        <p:sp>
          <p:nvSpPr>
            <p:cNvPr id="52" name="Diamond 2"/>
            <p:cNvSpPr/>
            <p:nvPr/>
          </p:nvSpPr>
          <p:spPr>
            <a:xfrm>
              <a:off x="3600600" y="1304568"/>
              <a:ext cx="1863338" cy="1276294"/>
            </a:xfrm>
            <a:prstGeom prst="diamond">
              <a:avLst/>
            </a:prstGeom>
            <a:gradFill>
              <a:gsLst>
                <a:gs pos="0">
                  <a:srgbClr val="E30000"/>
                </a:gs>
                <a:gs pos="100000">
                  <a:srgbClr val="760303"/>
                </a:gs>
              </a:gsLst>
              <a:lin ang="5400000" scaled="0"/>
            </a:gradFill>
            <a:ln w="9525" cap="flat" cmpd="sng" algn="ctr">
              <a:noFill/>
              <a:prstDash val="solid"/>
            </a:ln>
            <a:effectLst/>
          </p:spPr>
          <p:txBody>
            <a:bodyPr rtlCol="0" anchor="ctr"/>
            <a:lstStyle/>
            <a:p>
              <a:pPr algn="ctr"/>
              <a:endParaRPr lang="en-US" sz="2400">
                <a:solidFill>
                  <a:sysClr val="window" lastClr="FFFFFF"/>
                </a:solidFill>
                <a:latin typeface="微软雅黑" panose="020B0503020204020204" charset="-122"/>
                <a:ea typeface="微软雅黑" panose="020B0503020204020204" charset="-122"/>
              </a:endParaRPr>
            </a:p>
          </p:txBody>
        </p:sp>
        <p:sp>
          <p:nvSpPr>
            <p:cNvPr id="53" name="TextBox 19"/>
            <p:cNvSpPr txBox="1"/>
            <p:nvPr/>
          </p:nvSpPr>
          <p:spPr>
            <a:xfrm>
              <a:off x="4100593" y="1619550"/>
              <a:ext cx="863352" cy="617220"/>
            </a:xfrm>
            <a:prstGeom prst="rect">
              <a:avLst/>
            </a:prstGeom>
            <a:noFill/>
          </p:spPr>
          <p:txBody>
            <a:bodyPr wrap="square" rtlCol="0">
              <a:spAutoFit/>
            </a:bodyPr>
            <a:lstStyle/>
            <a:p>
              <a:pPr lvl="0" algn="ctr">
                <a:defRPr/>
              </a:pPr>
              <a:r>
                <a:rPr lang="zh-CN" altLang="en-US" sz="2400" kern="0" dirty="0">
                  <a:solidFill>
                    <a:schemeClr val="bg1"/>
                  </a:solidFill>
                  <a:latin typeface="微软雅黑" panose="020B0503020204020204" charset="-122"/>
                  <a:ea typeface="微软雅黑" panose="020B0503020204020204" charset="-122"/>
                </a:rPr>
                <a:t>添加标题</a:t>
              </a:r>
            </a:p>
          </p:txBody>
        </p:sp>
      </p:grpSp>
      <p:grpSp>
        <p:nvGrpSpPr>
          <p:cNvPr id="54" name="组合 53"/>
          <p:cNvGrpSpPr/>
          <p:nvPr/>
        </p:nvGrpSpPr>
        <p:grpSpPr>
          <a:xfrm>
            <a:off x="6150127" y="2641632"/>
            <a:ext cx="2484451" cy="1701725"/>
            <a:chOff x="4612145" y="1981224"/>
            <a:chExt cx="1863338" cy="1276294"/>
          </a:xfrm>
        </p:grpSpPr>
        <p:sp>
          <p:nvSpPr>
            <p:cNvPr id="55" name="Diamond 6"/>
            <p:cNvSpPr/>
            <p:nvPr/>
          </p:nvSpPr>
          <p:spPr>
            <a:xfrm>
              <a:off x="4612145" y="1981224"/>
              <a:ext cx="1863338" cy="1276294"/>
            </a:xfrm>
            <a:prstGeom prst="diamond">
              <a:avLst/>
            </a:prstGeom>
            <a:gradFill>
              <a:gsLst>
                <a:gs pos="0">
                  <a:srgbClr val="E30000"/>
                </a:gs>
                <a:gs pos="100000">
                  <a:srgbClr val="760303"/>
                </a:gs>
              </a:gsLst>
              <a:lin ang="5400000" scaled="0"/>
            </a:gradFill>
            <a:ln w="9525" cap="flat" cmpd="sng" algn="ctr">
              <a:noFill/>
              <a:prstDash val="solid"/>
            </a:ln>
            <a:effectLst/>
          </p:spPr>
          <p:txBody>
            <a:bodyPr rtlCol="0" anchor="ctr"/>
            <a:lstStyle/>
            <a:p>
              <a:pPr algn="ctr"/>
              <a:endParaRPr lang="en-US" sz="2400">
                <a:solidFill>
                  <a:sysClr val="window" lastClr="FFFFFF"/>
                </a:solidFill>
                <a:latin typeface="微软雅黑" panose="020B0503020204020204" charset="-122"/>
                <a:ea typeface="微软雅黑" panose="020B0503020204020204" charset="-122"/>
              </a:endParaRPr>
            </a:p>
          </p:txBody>
        </p:sp>
        <p:sp>
          <p:nvSpPr>
            <p:cNvPr id="56" name="TextBox 20"/>
            <p:cNvSpPr txBox="1"/>
            <p:nvPr/>
          </p:nvSpPr>
          <p:spPr>
            <a:xfrm>
              <a:off x="5112138" y="2296206"/>
              <a:ext cx="863352" cy="617220"/>
            </a:xfrm>
            <a:prstGeom prst="rect">
              <a:avLst/>
            </a:prstGeom>
            <a:noFill/>
          </p:spPr>
          <p:txBody>
            <a:bodyPr wrap="square" rtlCol="0">
              <a:spAutoFit/>
            </a:bodyPr>
            <a:lstStyle/>
            <a:p>
              <a:pPr lvl="0" algn="ctr">
                <a:defRPr/>
              </a:pPr>
              <a:r>
                <a:rPr lang="zh-CN" altLang="en-US" sz="2400" kern="0" dirty="0">
                  <a:solidFill>
                    <a:schemeClr val="bg1"/>
                  </a:solidFill>
                  <a:latin typeface="微软雅黑" panose="020B0503020204020204" charset="-122"/>
                  <a:ea typeface="微软雅黑" panose="020B0503020204020204" charset="-122"/>
                </a:rPr>
                <a:t>添加标题</a:t>
              </a:r>
            </a:p>
          </p:txBody>
        </p:sp>
      </p:grpSp>
      <p:grpSp>
        <p:nvGrpSpPr>
          <p:cNvPr id="57" name="组合 56"/>
          <p:cNvGrpSpPr/>
          <p:nvPr/>
        </p:nvGrpSpPr>
        <p:grpSpPr>
          <a:xfrm>
            <a:off x="4790692" y="3565844"/>
            <a:ext cx="2484451" cy="1701725"/>
            <a:chOff x="3592569" y="2674383"/>
            <a:chExt cx="1863338" cy="1276294"/>
          </a:xfrm>
        </p:grpSpPr>
        <p:sp>
          <p:nvSpPr>
            <p:cNvPr id="58" name="Diamond 7"/>
            <p:cNvSpPr/>
            <p:nvPr/>
          </p:nvSpPr>
          <p:spPr>
            <a:xfrm>
              <a:off x="3592569" y="2674383"/>
              <a:ext cx="1863338" cy="1276294"/>
            </a:xfrm>
            <a:prstGeom prst="diamond">
              <a:avLst/>
            </a:prstGeom>
            <a:gradFill>
              <a:gsLst>
                <a:gs pos="0">
                  <a:srgbClr val="E30000"/>
                </a:gs>
                <a:gs pos="100000">
                  <a:srgbClr val="760303"/>
                </a:gs>
              </a:gsLst>
              <a:lin ang="5400000" scaled="0"/>
            </a:gradFill>
            <a:ln w="9525"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ysClr val="window" lastClr="FFFFFF"/>
                </a:solidFill>
                <a:effectLst/>
                <a:uLnTx/>
                <a:uFillTx/>
                <a:latin typeface="微软雅黑" panose="020B0503020204020204" charset="-122"/>
                <a:ea typeface="微软雅黑" panose="020B0503020204020204" charset="-122"/>
                <a:cs typeface="+mn-cs"/>
              </a:endParaRPr>
            </a:p>
          </p:txBody>
        </p:sp>
        <p:sp>
          <p:nvSpPr>
            <p:cNvPr id="59" name="TextBox 21"/>
            <p:cNvSpPr txBox="1"/>
            <p:nvPr/>
          </p:nvSpPr>
          <p:spPr>
            <a:xfrm>
              <a:off x="4092562" y="2989365"/>
              <a:ext cx="863352" cy="617220"/>
            </a:xfrm>
            <a:prstGeom prst="rect">
              <a:avLst/>
            </a:prstGeom>
            <a:noFill/>
          </p:spPr>
          <p:txBody>
            <a:bodyPr wrap="square" rtlCol="0">
              <a:spAutoFit/>
            </a:bodyPr>
            <a:lstStyle/>
            <a:p>
              <a:pPr lvl="0" algn="ctr">
                <a:defRPr/>
              </a:pPr>
              <a:r>
                <a:rPr lang="zh-CN" altLang="en-US" sz="2400" kern="0" dirty="0">
                  <a:solidFill>
                    <a:schemeClr val="bg1"/>
                  </a:solidFill>
                  <a:latin typeface="微软雅黑" panose="020B0503020204020204" charset="-122"/>
                  <a:ea typeface="微软雅黑" panose="020B0503020204020204" charset="-122"/>
                </a:rPr>
                <a:t>添加标题</a:t>
              </a:r>
            </a:p>
          </p:txBody>
        </p:sp>
      </p:grpSp>
      <p:sp>
        <p:nvSpPr>
          <p:cNvPr id="60" name="TextBox 22"/>
          <p:cNvSpPr txBox="1"/>
          <p:nvPr/>
        </p:nvSpPr>
        <p:spPr>
          <a:xfrm>
            <a:off x="7999219" y="2001607"/>
            <a:ext cx="3377968" cy="1066800"/>
          </a:xfrm>
          <a:prstGeom prst="rect">
            <a:avLst/>
          </a:prstGeom>
          <a:noFill/>
        </p:spPr>
        <p:txBody>
          <a:bodyPr wrap="square" rtlCol="0">
            <a:spAutoFit/>
          </a:bodyPr>
          <a:lstStyle/>
          <a:p>
            <a:pPr algn="just">
              <a:defRPr/>
            </a:pPr>
            <a:r>
              <a:rPr lang="zh-CN" altLang="en-US" sz="1600" dirty="0">
                <a:solidFill>
                  <a:schemeClr val="tx1">
                    <a:lumMod val="65000"/>
                    <a:lumOff val="35000"/>
                  </a:schemeClr>
                </a:solidFill>
                <a:latin typeface="微软雅黑" panose="020B0503020204020204" charset="-122"/>
                <a:ea typeface="微软雅黑" panose="020B0503020204020204" charset="-122"/>
              </a:rPr>
              <a:t>单击此处添加文字阐述，添加简短问题说明文字，具体说明文字在此处添加此处。添加简短问题说明文字。</a:t>
            </a:r>
          </a:p>
        </p:txBody>
      </p:sp>
      <p:sp>
        <p:nvSpPr>
          <p:cNvPr id="61" name="TextBox 23"/>
          <p:cNvSpPr txBox="1"/>
          <p:nvPr/>
        </p:nvSpPr>
        <p:spPr>
          <a:xfrm>
            <a:off x="7294144" y="5262728"/>
            <a:ext cx="3698999" cy="822960"/>
          </a:xfrm>
          <a:prstGeom prst="rect">
            <a:avLst/>
          </a:prstGeom>
          <a:noFill/>
        </p:spPr>
        <p:txBody>
          <a:bodyPr wrap="square" rtlCol="0">
            <a:spAutoFit/>
          </a:bodyPr>
          <a:lstStyle/>
          <a:p>
            <a:pPr algn="just">
              <a:defRPr/>
            </a:pPr>
            <a:r>
              <a:rPr lang="zh-CN" altLang="en-US" sz="1600" dirty="0">
                <a:solidFill>
                  <a:schemeClr val="tx1">
                    <a:lumMod val="65000"/>
                    <a:lumOff val="35000"/>
                  </a:schemeClr>
                </a:solidFill>
                <a:latin typeface="微软雅黑" panose="020B0503020204020204" charset="-122"/>
                <a:ea typeface="微软雅黑" panose="020B0503020204020204" charset="-122"/>
              </a:rPr>
              <a:t>单击此处添加文字阐述，添加简短问题说明文字，具体说明文字在此处添加此处。添加简短问题说明文字。</a:t>
            </a:r>
          </a:p>
        </p:txBody>
      </p:sp>
      <p:sp>
        <p:nvSpPr>
          <p:cNvPr id="62" name="TextBox 24"/>
          <p:cNvSpPr txBox="1"/>
          <p:nvPr/>
        </p:nvSpPr>
        <p:spPr>
          <a:xfrm>
            <a:off x="720003" y="4802004"/>
            <a:ext cx="3410124" cy="1066800"/>
          </a:xfrm>
          <a:prstGeom prst="rect">
            <a:avLst/>
          </a:prstGeom>
          <a:noFill/>
        </p:spPr>
        <p:txBody>
          <a:bodyPr wrap="square" rtlCol="0">
            <a:spAutoFit/>
          </a:bodyPr>
          <a:lstStyle/>
          <a:p>
            <a:pPr algn="just">
              <a:defRPr/>
            </a:pPr>
            <a:r>
              <a:rPr lang="zh-CN" altLang="en-US" sz="1600" dirty="0">
                <a:solidFill>
                  <a:schemeClr val="tx1">
                    <a:lumMod val="65000"/>
                    <a:lumOff val="35000"/>
                  </a:schemeClr>
                </a:solidFill>
                <a:latin typeface="微软雅黑" panose="020B0503020204020204" charset="-122"/>
                <a:ea typeface="微软雅黑" panose="020B0503020204020204" charset="-122"/>
              </a:rPr>
              <a:t>单击此处添加文字阐述，添加简短问题说明文字，具体说明文字在此处添加此处。添加简短问题说明文字。</a:t>
            </a:r>
          </a:p>
        </p:txBody>
      </p:sp>
      <p:grpSp>
        <p:nvGrpSpPr>
          <p:cNvPr id="63" name="组合 62"/>
          <p:cNvGrpSpPr/>
          <p:nvPr/>
        </p:nvGrpSpPr>
        <p:grpSpPr>
          <a:xfrm>
            <a:off x="4585642" y="2516936"/>
            <a:ext cx="2926676" cy="1958451"/>
            <a:chOff x="3438781" y="1887702"/>
            <a:chExt cx="2195007" cy="1468838"/>
          </a:xfrm>
        </p:grpSpPr>
        <p:grpSp>
          <p:nvGrpSpPr>
            <p:cNvPr id="64" name="组合 63"/>
            <p:cNvGrpSpPr/>
            <p:nvPr/>
          </p:nvGrpSpPr>
          <p:grpSpPr>
            <a:xfrm>
              <a:off x="3438781" y="1887702"/>
              <a:ext cx="2195007" cy="1468838"/>
              <a:chOff x="3438781" y="1887702"/>
              <a:chExt cx="2195007" cy="1468838"/>
            </a:xfrm>
          </p:grpSpPr>
          <p:cxnSp>
            <p:nvCxnSpPr>
              <p:cNvPr id="65" name="Straight Arrow Connector 13"/>
              <p:cNvCxnSpPr/>
              <p:nvPr/>
            </p:nvCxnSpPr>
            <p:spPr>
              <a:xfrm flipV="1">
                <a:off x="5248699" y="3097981"/>
                <a:ext cx="385089" cy="258559"/>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cxnSp>
            <p:nvCxnSpPr>
              <p:cNvPr id="66" name="Straight Arrow Connector 24"/>
              <p:cNvCxnSpPr/>
              <p:nvPr/>
            </p:nvCxnSpPr>
            <p:spPr>
              <a:xfrm flipV="1">
                <a:off x="3438781" y="1887702"/>
                <a:ext cx="385089" cy="258559"/>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cxnSp>
            <p:nvCxnSpPr>
              <p:cNvPr id="67" name="Straight Arrow Connector 30"/>
              <p:cNvCxnSpPr/>
              <p:nvPr/>
            </p:nvCxnSpPr>
            <p:spPr>
              <a:xfrm>
                <a:off x="3449784" y="3081477"/>
                <a:ext cx="385089" cy="258559"/>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cxnSp>
            <p:nvCxnSpPr>
              <p:cNvPr id="68" name="Straight Arrow Connector 31"/>
              <p:cNvCxnSpPr/>
              <p:nvPr/>
            </p:nvCxnSpPr>
            <p:spPr>
              <a:xfrm>
                <a:off x="5226693" y="1893203"/>
                <a:ext cx="385089" cy="258559"/>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grpSp>
        <p:grpSp>
          <p:nvGrpSpPr>
            <p:cNvPr id="69" name="Group 18"/>
            <p:cNvGrpSpPr/>
            <p:nvPr/>
          </p:nvGrpSpPr>
          <p:grpSpPr>
            <a:xfrm>
              <a:off x="4247468" y="2316297"/>
              <a:ext cx="572132" cy="572012"/>
              <a:chOff x="4143375" y="3200400"/>
              <a:chExt cx="762000" cy="762000"/>
            </a:xfrm>
            <a:effectLst/>
          </p:grpSpPr>
          <p:cxnSp>
            <p:nvCxnSpPr>
              <p:cNvPr id="70" name="Straight Arrow Connector 16"/>
              <p:cNvCxnSpPr/>
              <p:nvPr/>
            </p:nvCxnSpPr>
            <p:spPr>
              <a:xfrm>
                <a:off x="4143375" y="3590925"/>
                <a:ext cx="762000" cy="1588"/>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cxnSp>
            <p:nvCxnSpPr>
              <p:cNvPr id="71" name="Straight Arrow Connector 17"/>
              <p:cNvCxnSpPr/>
              <p:nvPr/>
            </p:nvCxnSpPr>
            <p:spPr>
              <a:xfrm rot="16200000">
                <a:off x="4143375" y="3580606"/>
                <a:ext cx="762000" cy="1588"/>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grpSp>
      </p:grpSp>
      <p:sp>
        <p:nvSpPr>
          <p:cNvPr id="117"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 presetClass="entr" presetSubtype="2" fill="hold" nodeType="with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500" fill="hold"/>
                                        <p:tgtEl>
                                          <p:spTgt spid="54"/>
                                        </p:tgtEl>
                                        <p:attrNameLst>
                                          <p:attrName>ppt_x</p:attrName>
                                        </p:attrNameLst>
                                      </p:cBhvr>
                                      <p:tavLst>
                                        <p:tav tm="0">
                                          <p:val>
                                            <p:strVal val="1+#ppt_w/2"/>
                                          </p:val>
                                        </p:tav>
                                        <p:tav tm="100000">
                                          <p:val>
                                            <p:strVal val="#ppt_x"/>
                                          </p:val>
                                        </p:tav>
                                      </p:tavLst>
                                    </p:anim>
                                    <p:anim calcmode="lin" valueType="num">
                                      <p:cBhvr additive="base">
                                        <p:cTn id="16" dur="500" fill="hold"/>
                                        <p:tgtEl>
                                          <p:spTgt spid="54"/>
                                        </p:tgtEl>
                                        <p:attrNameLst>
                                          <p:attrName>ppt_y</p:attrName>
                                        </p:attrNameLst>
                                      </p:cBhvr>
                                      <p:tavLst>
                                        <p:tav tm="0">
                                          <p:val>
                                            <p:strVal val="#ppt_y"/>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ppt_x"/>
                                          </p:val>
                                        </p:tav>
                                        <p:tav tm="100000">
                                          <p:val>
                                            <p:strVal val="#ppt_x"/>
                                          </p:val>
                                        </p:tav>
                                      </p:tavLst>
                                    </p:anim>
                                    <p:anim calcmode="lin" valueType="num">
                                      <p:cBhvr additive="base">
                                        <p:cTn id="20" dur="500" fill="hold"/>
                                        <p:tgtEl>
                                          <p:spTgt spid="51"/>
                                        </p:tgtEl>
                                        <p:attrNameLst>
                                          <p:attrName>ppt_y</p:attrName>
                                        </p:attrNameLst>
                                      </p:cBhvr>
                                      <p:tavLst>
                                        <p:tav tm="0">
                                          <p:val>
                                            <p:strVal val="0-#ppt_h/2"/>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fill="hold"/>
                                        <p:tgtEl>
                                          <p:spTgt spid="47"/>
                                        </p:tgtEl>
                                        <p:attrNameLst>
                                          <p:attrName>ppt_x</p:attrName>
                                        </p:attrNameLst>
                                      </p:cBhvr>
                                      <p:tavLst>
                                        <p:tav tm="0">
                                          <p:val>
                                            <p:strVal val="0-#ppt_w/2"/>
                                          </p:val>
                                        </p:tav>
                                        <p:tav tm="100000">
                                          <p:val>
                                            <p:strVal val="#ppt_x"/>
                                          </p:val>
                                        </p:tav>
                                      </p:tavLst>
                                    </p:anim>
                                    <p:anim calcmode="lin" valueType="num">
                                      <p:cBhvr additive="base">
                                        <p:cTn id="24" dur="500" fill="hold"/>
                                        <p:tgtEl>
                                          <p:spTgt spid="47"/>
                                        </p:tgtEl>
                                        <p:attrNameLst>
                                          <p:attrName>ppt_y</p:attrName>
                                        </p:attrNameLst>
                                      </p:cBhvr>
                                      <p:tavLst>
                                        <p:tav tm="0">
                                          <p:val>
                                            <p:strVal val="#ppt_y"/>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additive="base">
                                        <p:cTn id="27" dur="500" fill="hold"/>
                                        <p:tgtEl>
                                          <p:spTgt spid="57"/>
                                        </p:tgtEl>
                                        <p:attrNameLst>
                                          <p:attrName>ppt_x</p:attrName>
                                        </p:attrNameLst>
                                      </p:cBhvr>
                                      <p:tavLst>
                                        <p:tav tm="0">
                                          <p:val>
                                            <p:strVal val="#ppt_x"/>
                                          </p:val>
                                        </p:tav>
                                        <p:tav tm="100000">
                                          <p:val>
                                            <p:strVal val="#ppt_x"/>
                                          </p:val>
                                        </p:tav>
                                      </p:tavLst>
                                    </p:anim>
                                    <p:anim calcmode="lin" valueType="num">
                                      <p:cBhvr additive="base">
                                        <p:cTn id="28" dur="500" fill="hold"/>
                                        <p:tgtEl>
                                          <p:spTgt spid="57"/>
                                        </p:tgtEl>
                                        <p:attrNameLst>
                                          <p:attrName>ppt_y</p:attrName>
                                        </p:attrNameLst>
                                      </p:cBhvr>
                                      <p:tavLst>
                                        <p:tav tm="0">
                                          <p:val>
                                            <p:strVal val="1+#ppt_h/2"/>
                                          </p:val>
                                        </p:tav>
                                        <p:tav tm="100000">
                                          <p:val>
                                            <p:strVal val="#ppt_y"/>
                                          </p:val>
                                        </p:tav>
                                      </p:tavLst>
                                    </p:anim>
                                  </p:childTnLst>
                                </p:cTn>
                              </p:par>
                            </p:childTnLst>
                          </p:cTn>
                        </p:par>
                        <p:par>
                          <p:cTn id="29" fill="hold">
                            <p:stCondLst>
                              <p:cond delay="0"/>
                            </p:stCondLst>
                            <p:childTnLst>
                              <p:par>
                                <p:cTn id="30" presetID="10" presetClass="entr" presetSubtype="0"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par>
                                <p:cTn id="33" presetID="10" presetClass="entr" presetSubtype="0" fill="hold" nodeType="withEffect">
                                  <p:stCondLst>
                                    <p:cond delay="0"/>
                                  </p:stCondLst>
                                  <p:childTnLst>
                                    <p:set>
                                      <p:cBhvr>
                                        <p:cTn id="34" dur="1" fill="hold">
                                          <p:stCondLst>
                                            <p:cond delay="0"/>
                                          </p:stCondLst>
                                        </p:cTn>
                                        <p:tgtEl>
                                          <p:spTgt spid="63"/>
                                        </p:tgtEl>
                                        <p:attrNameLst>
                                          <p:attrName>style.visibility</p:attrName>
                                        </p:attrNameLst>
                                      </p:cBhvr>
                                      <p:to>
                                        <p:strVal val="visible"/>
                                      </p:to>
                                    </p:set>
                                    <p:animEffect transition="in" filter="fade">
                                      <p:cBhvr>
                                        <p:cTn id="35" dur="500"/>
                                        <p:tgtEl>
                                          <p:spTgt spid="63"/>
                                        </p:tgtEl>
                                      </p:cBhvr>
                                    </p:animEffect>
                                  </p:childTnLst>
                                </p:cTn>
                              </p:par>
                            </p:childTnLst>
                          </p:cTn>
                        </p:par>
                        <p:par>
                          <p:cTn id="36" fill="hold">
                            <p:stCondLst>
                              <p:cond delay="500"/>
                            </p:stCondLst>
                            <p:childTnLst>
                              <p:par>
                                <p:cTn id="37" presetID="22" presetClass="entr" presetSubtype="8"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wipe(left)">
                                      <p:cBhvr>
                                        <p:cTn id="39" dur="300"/>
                                        <p:tgtEl>
                                          <p:spTgt spid="45"/>
                                        </p:tgtEl>
                                      </p:cBhvr>
                                    </p:animEffect>
                                  </p:childTnLst>
                                </p:cTn>
                              </p:par>
                            </p:childTnLst>
                          </p:cTn>
                        </p:par>
                        <p:par>
                          <p:cTn id="40" fill="hold">
                            <p:stCondLst>
                              <p:cond delay="1000"/>
                            </p:stCondLst>
                            <p:childTnLst>
                              <p:par>
                                <p:cTn id="41" presetID="22" presetClass="entr" presetSubtype="8" fill="hold" grpId="0" nodeType="after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wipe(left)">
                                      <p:cBhvr>
                                        <p:cTn id="43" dur="300"/>
                                        <p:tgtEl>
                                          <p:spTgt spid="60"/>
                                        </p:tgtEl>
                                      </p:cBhvr>
                                    </p:animEffect>
                                  </p:childTnLst>
                                </p:cTn>
                              </p:par>
                            </p:childTnLst>
                          </p:cTn>
                        </p:par>
                        <p:par>
                          <p:cTn id="44" fill="hold">
                            <p:stCondLst>
                              <p:cond delay="1500"/>
                            </p:stCondLst>
                            <p:childTnLst>
                              <p:par>
                                <p:cTn id="45" presetID="22" presetClass="entr" presetSubtype="8"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left)">
                                      <p:cBhvr>
                                        <p:cTn id="47" dur="300"/>
                                        <p:tgtEl>
                                          <p:spTgt spid="44"/>
                                        </p:tgtEl>
                                      </p:cBhvr>
                                    </p:animEffect>
                                  </p:childTnLst>
                                </p:cTn>
                              </p:par>
                            </p:childTnLst>
                          </p:cTn>
                        </p:par>
                        <p:par>
                          <p:cTn id="48" fill="hold">
                            <p:stCondLst>
                              <p:cond delay="2000"/>
                            </p:stCondLst>
                            <p:childTnLst>
                              <p:par>
                                <p:cTn id="49" presetID="22" presetClass="entr" presetSubtype="8" fill="hold" grpId="0" nodeType="after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wipe(left)">
                                      <p:cBhvr>
                                        <p:cTn id="51" dur="300"/>
                                        <p:tgtEl>
                                          <p:spTgt spid="61"/>
                                        </p:tgtEl>
                                      </p:cBhvr>
                                    </p:animEffect>
                                  </p:childTnLst>
                                </p:cTn>
                              </p:par>
                            </p:childTnLst>
                          </p:cTn>
                        </p:par>
                        <p:par>
                          <p:cTn id="52" fill="hold">
                            <p:stCondLst>
                              <p:cond delay="2500"/>
                            </p:stCondLst>
                            <p:childTnLst>
                              <p:par>
                                <p:cTn id="53" presetID="22" presetClass="entr" presetSubtype="2"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right)">
                                      <p:cBhvr>
                                        <p:cTn id="55" dur="300"/>
                                        <p:tgtEl>
                                          <p:spTgt spid="46"/>
                                        </p:tgtEl>
                                      </p:cBhvr>
                                    </p:animEffect>
                                  </p:childTnLst>
                                </p:cTn>
                              </p:par>
                            </p:childTnLst>
                          </p:cTn>
                        </p:par>
                        <p:par>
                          <p:cTn id="56" fill="hold">
                            <p:stCondLst>
                              <p:cond delay="3000"/>
                            </p:stCondLst>
                            <p:childTnLst>
                              <p:par>
                                <p:cTn id="57" presetID="22" presetClass="entr" presetSubtype="2" fill="hold" grpId="0" nodeType="after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wipe(right)">
                                      <p:cBhvr>
                                        <p:cTn id="59" dur="300"/>
                                        <p:tgtEl>
                                          <p:spTgt spid="62"/>
                                        </p:tgtEl>
                                      </p:cBhvr>
                                    </p:animEffect>
                                  </p:childTnLst>
                                </p:cTn>
                              </p:par>
                            </p:childTnLst>
                          </p:cTn>
                        </p:par>
                        <p:par>
                          <p:cTn id="60" fill="hold">
                            <p:stCondLst>
                              <p:cond delay="3500"/>
                            </p:stCondLst>
                            <p:childTnLst>
                              <p:par>
                                <p:cTn id="61" presetID="22" presetClass="entr" presetSubtype="2"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wipe(right)">
                                      <p:cBhvr>
                                        <p:cTn id="63" dur="300"/>
                                        <p:tgtEl>
                                          <p:spTgt spid="43"/>
                                        </p:tgtEl>
                                      </p:cBhvr>
                                    </p:animEffect>
                                  </p:childTnLst>
                                </p:cTn>
                              </p:par>
                            </p:childTnLst>
                          </p:cTn>
                        </p:par>
                        <p:par>
                          <p:cTn id="64" fill="hold">
                            <p:stCondLst>
                              <p:cond delay="4000"/>
                            </p:stCondLst>
                            <p:childTnLst>
                              <p:par>
                                <p:cTn id="65" presetID="22" presetClass="entr" presetSubtype="2"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wipe(right)">
                                      <p:cBhvr>
                                        <p:cTn id="67" dur="3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42" grpId="0" bldLvl="0" animBg="1"/>
      <p:bldP spid="43" grpId="0" bldLvl="0" animBg="1"/>
      <p:bldP spid="44" grpId="0" bldLvl="0" animBg="1"/>
      <p:bldP spid="45" grpId="0" bldLvl="0" animBg="1"/>
      <p:bldP spid="46" grpId="0" bldLvl="0" animBg="1"/>
      <p:bldP spid="50" grpId="0"/>
      <p:bldP spid="60" grpId="0"/>
      <p:bldP spid="61" grpId="0"/>
      <p:bldP spid="6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4</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12" name="组合 11"/>
          <p:cNvGrpSpPr/>
          <p:nvPr/>
        </p:nvGrpSpPr>
        <p:grpSpPr>
          <a:xfrm>
            <a:off x="8411695" y="1219201"/>
            <a:ext cx="1763329" cy="2045943"/>
            <a:chOff x="6308321" y="914401"/>
            <a:chExt cx="1322497" cy="1534457"/>
          </a:xfrm>
        </p:grpSpPr>
        <p:grpSp>
          <p:nvGrpSpPr>
            <p:cNvPr id="4" name="组合 7"/>
            <p:cNvGrpSpPr/>
            <p:nvPr/>
          </p:nvGrpSpPr>
          <p:grpSpPr bwMode="auto">
            <a:xfrm rot="16200000">
              <a:off x="6202341" y="1020381"/>
              <a:ext cx="1534457" cy="1322497"/>
              <a:chOff x="2447765" y="1124744"/>
              <a:chExt cx="2232249" cy="1924353"/>
            </a:xfrm>
          </p:grpSpPr>
          <p:sp>
            <p:nvSpPr>
              <p:cNvPr id="10" name="六边形 9"/>
              <p:cNvSpPr>
                <a:spLocks noChangeArrowheads="1"/>
              </p:cNvSpPr>
              <p:nvPr/>
            </p:nvSpPr>
            <p:spPr bwMode="auto">
              <a:xfrm>
                <a:off x="2447765" y="1124744"/>
                <a:ext cx="2232249" cy="1924353"/>
              </a:xfrm>
              <a:prstGeom prst="hexagon">
                <a:avLst>
                  <a:gd name="adj" fmla="val 28044"/>
                  <a:gd name="vf" fmla="val 115470"/>
                </a:avLst>
              </a:prstGeom>
              <a:solidFill>
                <a:srgbClr val="F5011D"/>
              </a:solidFill>
              <a:ln>
                <a:noFill/>
              </a:ln>
              <a:effectLst/>
              <a:extLst>
                <a:ext uri="{91240B29-F687-4F45-9708-019B960494DF}">
                  <a14:hiddenLine xmlns:a14="http://schemas.microsoft.com/office/drawing/2010/main" w="25400">
                    <a:solidFill>
                      <a:srgbClr val="000000"/>
                    </a:solidFill>
                    <a:miter lim="800000"/>
                    <a:headEnd/>
                    <a:tailEnd/>
                  </a14:hiddenLine>
                </a:ext>
              </a:extLst>
            </p:spPr>
            <p:txBody>
              <a:bodyPr vert="eaVert" anchor="ctr"/>
              <a:lstStyle/>
              <a:p>
                <a:pPr algn="ctr" fontAlgn="auto">
                  <a:spcBef>
                    <a:spcPts val="0"/>
                  </a:spcBef>
                  <a:spcAft>
                    <a:spcPts val="0"/>
                  </a:spcAft>
                  <a:defRPr/>
                </a:pPr>
                <a:endParaRPr lang="zh-CN" altLang="en-US" sz="2400">
                  <a:solidFill>
                    <a:schemeClr val="lt1"/>
                  </a:solidFill>
                  <a:latin typeface="+mn-lt"/>
                  <a:ea typeface="+mn-ea"/>
                </a:endParaRPr>
              </a:p>
            </p:txBody>
          </p:sp>
          <p:sp>
            <p:nvSpPr>
              <p:cNvPr id="11" name="椭圆​​ 40"/>
              <p:cNvSpPr>
                <a:spLocks noChangeArrowheads="1"/>
              </p:cNvSpPr>
              <p:nvPr/>
            </p:nvSpPr>
            <p:spPr bwMode="auto">
              <a:xfrm>
                <a:off x="2697308" y="1220341"/>
                <a:ext cx="1733158" cy="1733158"/>
              </a:xfrm>
              <a:prstGeom prst="ellipse">
                <a:avLst/>
              </a:prstGeom>
              <a:gradFill>
                <a:gsLst>
                  <a:gs pos="0">
                    <a:srgbClr val="E30000"/>
                  </a:gs>
                  <a:gs pos="100000">
                    <a:srgbClr val="760303"/>
                  </a:gs>
                </a:gsLst>
                <a:lin ang="5400000" scaled="0"/>
              </a:gradFill>
              <a:ln w="38100" algn="ctr">
                <a:solidFill>
                  <a:schemeClr val="bg1"/>
                </a:solidFill>
                <a:round/>
              </a:ln>
              <a:effectLst/>
            </p:spPr>
            <p:txBody>
              <a:bodyPr vert="eaVert" anchor="ctr"/>
              <a:lstStyle/>
              <a:p>
                <a:pPr algn="ctr" fontAlgn="auto">
                  <a:spcBef>
                    <a:spcPts val="0"/>
                  </a:spcBef>
                  <a:spcAft>
                    <a:spcPts val="0"/>
                  </a:spcAft>
                  <a:defRPr/>
                </a:pPr>
                <a:endParaRPr lang="zh-CN" altLang="en-US" sz="2400" dirty="0">
                  <a:solidFill>
                    <a:schemeClr val="lt1"/>
                  </a:solidFill>
                  <a:latin typeface="+mn-lt"/>
                  <a:ea typeface="+mn-ea"/>
                </a:endParaRPr>
              </a:p>
            </p:txBody>
          </p:sp>
        </p:grpSp>
        <p:sp>
          <p:nvSpPr>
            <p:cNvPr id="5" name="TextBox 8"/>
            <p:cNvSpPr txBox="1">
              <a:spLocks noChangeArrowheads="1"/>
            </p:cNvSpPr>
            <p:nvPr/>
          </p:nvSpPr>
          <p:spPr bwMode="auto">
            <a:xfrm>
              <a:off x="6444051" y="1697989"/>
              <a:ext cx="105156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a:defRPr/>
              </a:pPr>
              <a:r>
                <a:rPr lang="zh-CN" altLang="en-US" sz="2400" kern="0" dirty="0">
                  <a:solidFill>
                    <a:schemeClr val="bg1"/>
                  </a:solidFill>
                  <a:latin typeface="方正兰亭中粗黑_GBK" panose="02000000000000000000" pitchFamily="2" charset="-122"/>
                  <a:ea typeface="方正兰亭中粗黑_GBK" panose="02000000000000000000" pitchFamily="2" charset="-122"/>
                </a:rPr>
                <a:t>添加标题</a:t>
              </a:r>
            </a:p>
          </p:txBody>
        </p:sp>
        <p:grpSp>
          <p:nvGrpSpPr>
            <p:cNvPr id="7" name="Group 30"/>
            <p:cNvGrpSpPr/>
            <p:nvPr/>
          </p:nvGrpSpPr>
          <p:grpSpPr bwMode="auto">
            <a:xfrm>
              <a:off x="6769206" y="1216269"/>
              <a:ext cx="400722" cy="367616"/>
              <a:chOff x="3422" y="1347"/>
              <a:chExt cx="330" cy="313"/>
            </a:xfrm>
            <a:solidFill>
              <a:schemeClr val="bg1"/>
            </a:solidFill>
          </p:grpSpPr>
          <p:sp>
            <p:nvSpPr>
              <p:cNvPr id="8" name="AutoShape 31"/>
              <p:cNvSpPr>
                <a:spLocks noChangeArrowheads="1"/>
              </p:cNvSpPr>
              <p:nvPr/>
            </p:nvSpPr>
            <p:spPr bwMode="gray">
              <a:xfrm>
                <a:off x="3422" y="1411"/>
                <a:ext cx="330" cy="249"/>
              </a:xfrm>
              <a:prstGeom prst="roundRect">
                <a:avLst>
                  <a:gd name="adj" fmla="val 16667"/>
                </a:avLst>
              </a:prstGeom>
              <a:grpFill/>
              <a:ln w="25400" algn="ctr">
                <a:noFill/>
                <a:round/>
              </a:ln>
            </p:spPr>
            <p:txBody>
              <a:bodyPr wrap="none" anchor="ctr"/>
              <a:lstStyle/>
              <a:p>
                <a:endParaRPr lang="zh-CN" altLang="zh-CN" sz="2400"/>
              </a:p>
            </p:txBody>
          </p:sp>
          <p:sp>
            <p:nvSpPr>
              <p:cNvPr id="9" name="AutoShape 32"/>
              <p:cNvSpPr>
                <a:spLocks noChangeArrowheads="1"/>
              </p:cNvSpPr>
              <p:nvPr/>
            </p:nvSpPr>
            <p:spPr bwMode="gray">
              <a:xfrm>
                <a:off x="3522" y="1347"/>
                <a:ext cx="122" cy="11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646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grpFill/>
              <a:ln w="25400" algn="ctr">
                <a:noFill/>
                <a:miter lim="800000"/>
              </a:ln>
            </p:spPr>
            <p:txBody>
              <a:bodyPr wrap="none" anchor="ctr"/>
              <a:lstStyle/>
              <a:p>
                <a:endParaRPr lang="zh-CN" altLang="en-US" sz="2400"/>
              </a:p>
            </p:txBody>
          </p:sp>
        </p:grpSp>
      </p:grpSp>
      <p:grpSp>
        <p:nvGrpSpPr>
          <p:cNvPr id="46" name="组合 45"/>
          <p:cNvGrpSpPr/>
          <p:nvPr/>
        </p:nvGrpSpPr>
        <p:grpSpPr>
          <a:xfrm>
            <a:off x="2763372" y="3001535"/>
            <a:ext cx="6520485" cy="304191"/>
            <a:chOff x="2072079" y="2251151"/>
            <a:chExt cx="4890364" cy="228143"/>
          </a:xfrm>
          <a:gradFill>
            <a:gsLst>
              <a:gs pos="0">
                <a:srgbClr val="E30000"/>
              </a:gs>
              <a:gs pos="100000">
                <a:srgbClr val="760303"/>
              </a:gs>
            </a:gsLst>
            <a:lin ang="5400000" scaled="0"/>
          </a:gradFill>
        </p:grpSpPr>
        <p:cxnSp>
          <p:nvCxnSpPr>
            <p:cNvPr id="13" name="直接连接符​​ 10"/>
            <p:cNvCxnSpPr/>
            <p:nvPr/>
          </p:nvCxnSpPr>
          <p:spPr bwMode="auto">
            <a:xfrm>
              <a:off x="3565999" y="2462712"/>
              <a:ext cx="3396444" cy="16582"/>
            </a:xfrm>
            <a:prstGeom prst="line">
              <a:avLst/>
            </a:prstGeom>
            <a:grpFill/>
            <a:ln w="57150">
              <a:solidFill>
                <a:srgbClr val="F5011D"/>
              </a:solidFill>
            </a:ln>
          </p:spPr>
          <p:style>
            <a:lnRef idx="1">
              <a:schemeClr val="accent1"/>
            </a:lnRef>
            <a:fillRef idx="0">
              <a:schemeClr val="accent1"/>
            </a:fillRef>
            <a:effectRef idx="0">
              <a:schemeClr val="accent1"/>
            </a:effectRef>
            <a:fontRef idx="minor">
              <a:schemeClr val="tx1"/>
            </a:fontRef>
          </p:style>
        </p:cxnSp>
        <p:sp>
          <p:nvSpPr>
            <p:cNvPr id="16" name="矩形​​ 13"/>
            <p:cNvSpPr/>
            <p:nvPr/>
          </p:nvSpPr>
          <p:spPr bwMode="auto">
            <a:xfrm>
              <a:off x="2072079" y="2251151"/>
              <a:ext cx="1793388" cy="216839"/>
            </a:xfrm>
            <a:prstGeom prst="rect">
              <a:avLst/>
            </a:prstGeom>
            <a:grpFill/>
            <a:ln w="57150">
              <a:solidFill>
                <a:srgbClr val="F5011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2135" kern="0" dirty="0">
                  <a:solidFill>
                    <a:schemeClr val="bg1"/>
                  </a:solidFill>
                  <a:latin typeface="微软雅黑" panose="020B0503020204020204" charset="-122"/>
                  <a:ea typeface="微软雅黑" panose="020B0503020204020204" charset="-122"/>
                </a:rPr>
                <a:t>添加标题</a:t>
              </a:r>
              <a:endParaRPr lang="zh-CN" altLang="en-US" sz="2135" b="1" kern="0" dirty="0">
                <a:solidFill>
                  <a:schemeClr val="bg1"/>
                </a:solidFill>
                <a:latin typeface="微软雅黑" panose="020B0503020204020204" charset="-122"/>
                <a:ea typeface="微软雅黑" panose="020B0503020204020204" charset="-122"/>
              </a:endParaRPr>
            </a:p>
          </p:txBody>
        </p:sp>
      </p:grpSp>
      <p:grpSp>
        <p:nvGrpSpPr>
          <p:cNvPr id="43" name="组合 42"/>
          <p:cNvGrpSpPr/>
          <p:nvPr/>
        </p:nvGrpSpPr>
        <p:grpSpPr>
          <a:xfrm>
            <a:off x="9283856" y="2773640"/>
            <a:ext cx="1763625" cy="2045943"/>
            <a:chOff x="6962442" y="2080230"/>
            <a:chExt cx="1322719" cy="1534457"/>
          </a:xfrm>
        </p:grpSpPr>
        <p:grpSp>
          <p:nvGrpSpPr>
            <p:cNvPr id="14" name="组合 11"/>
            <p:cNvGrpSpPr/>
            <p:nvPr/>
          </p:nvGrpSpPr>
          <p:grpSpPr bwMode="auto">
            <a:xfrm rot="16200000">
              <a:off x="6856573" y="2186099"/>
              <a:ext cx="1534457" cy="1322719"/>
              <a:chOff x="2447764" y="1124448"/>
              <a:chExt cx="2232248" cy="1924647"/>
            </a:xfrm>
          </p:grpSpPr>
          <p:sp>
            <p:nvSpPr>
              <p:cNvPr id="24" name="六边形 23"/>
              <p:cNvSpPr/>
              <p:nvPr/>
            </p:nvSpPr>
            <p:spPr>
              <a:xfrm>
                <a:off x="2447764" y="1124448"/>
                <a:ext cx="2232248" cy="1924647"/>
              </a:xfrm>
              <a:prstGeom prst="hexagon">
                <a:avLst>
                  <a:gd name="adj" fmla="val 28044"/>
                  <a:gd name="vf" fmla="val 115470"/>
                </a:avLst>
              </a:prstGeom>
              <a:solidFill>
                <a:srgbClr val="F501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latin typeface="微软雅黑" panose="020B0503020204020204" charset="-122"/>
                  <a:ea typeface="微软雅黑" panose="020B0503020204020204" charset="-122"/>
                </a:endParaRPr>
              </a:p>
            </p:txBody>
          </p:sp>
          <p:sp>
            <p:nvSpPr>
              <p:cNvPr id="25" name="椭圆​​ 38"/>
              <p:cNvSpPr/>
              <p:nvPr/>
            </p:nvSpPr>
            <p:spPr>
              <a:xfrm>
                <a:off x="2696412" y="1220958"/>
                <a:ext cx="1734956" cy="1731626"/>
              </a:xfrm>
              <a:prstGeom prst="ellipse">
                <a:avLst/>
              </a:prstGeom>
              <a:gradFill>
                <a:gsLst>
                  <a:gs pos="0">
                    <a:srgbClr val="E30000"/>
                  </a:gs>
                  <a:gs pos="100000">
                    <a:srgbClr val="760303"/>
                  </a:gs>
                </a:gsLst>
                <a:lin ang="5400000" scaled="0"/>
              </a:gra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latin typeface="微软雅黑" panose="020B0503020204020204" charset="-122"/>
                  <a:ea typeface="微软雅黑" panose="020B0503020204020204" charset="-122"/>
                </a:endParaRPr>
              </a:p>
            </p:txBody>
          </p:sp>
        </p:grpSp>
        <p:sp>
          <p:nvSpPr>
            <p:cNvPr id="15" name="TextBox 12"/>
            <p:cNvSpPr txBox="1">
              <a:spLocks noChangeArrowheads="1"/>
            </p:cNvSpPr>
            <p:nvPr/>
          </p:nvSpPr>
          <p:spPr bwMode="auto">
            <a:xfrm>
              <a:off x="7099532" y="2881311"/>
              <a:ext cx="105156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a:defRPr/>
              </a:pPr>
              <a:r>
                <a:rPr lang="zh-CN" altLang="en-US" sz="2400" kern="0" dirty="0">
                  <a:solidFill>
                    <a:schemeClr val="bg1"/>
                  </a:solidFill>
                  <a:latin typeface="微软雅黑" panose="020B0503020204020204" charset="-122"/>
                  <a:ea typeface="微软雅黑" panose="020B0503020204020204" charset="-122"/>
                </a:rPr>
                <a:t>添加标题</a:t>
              </a:r>
            </a:p>
          </p:txBody>
        </p:sp>
        <p:grpSp>
          <p:nvGrpSpPr>
            <p:cNvPr id="2" name="组合 1"/>
            <p:cNvGrpSpPr/>
            <p:nvPr/>
          </p:nvGrpSpPr>
          <p:grpSpPr>
            <a:xfrm>
              <a:off x="7429961" y="2424344"/>
              <a:ext cx="409439" cy="399690"/>
              <a:chOff x="7429961" y="2424344"/>
              <a:chExt cx="409439" cy="399690"/>
            </a:xfrm>
          </p:grpSpPr>
          <p:sp>
            <p:nvSpPr>
              <p:cNvPr id="17" name="Oval 15"/>
              <p:cNvSpPr>
                <a:spLocks noChangeArrowheads="1"/>
              </p:cNvSpPr>
              <p:nvPr/>
            </p:nvSpPr>
            <p:spPr bwMode="gray">
              <a:xfrm>
                <a:off x="7429961" y="2424344"/>
                <a:ext cx="409439" cy="396971"/>
              </a:xfrm>
              <a:prstGeom prst="ellipse">
                <a:avLst/>
              </a:prstGeom>
              <a:noFill/>
              <a:ln w="25400" algn="ctr">
                <a:solidFill>
                  <a:srgbClr val="FFFFFF">
                    <a:alpha val="78038"/>
                  </a:srgbClr>
                </a:solidFill>
                <a:round/>
              </a:ln>
            </p:spPr>
            <p:txBody>
              <a:bodyPr wrap="none" anchor="ctr"/>
              <a:lstStyle/>
              <a:p>
                <a:endParaRPr lang="zh-CN" altLang="zh-CN" sz="2400">
                  <a:latin typeface="微软雅黑" panose="020B0503020204020204" charset="-122"/>
                  <a:ea typeface="微软雅黑" panose="020B0503020204020204" charset="-122"/>
                </a:endParaRPr>
              </a:p>
            </p:txBody>
          </p:sp>
          <p:sp>
            <p:nvSpPr>
              <p:cNvPr id="18" name="Line 16"/>
              <p:cNvSpPr>
                <a:spLocks noChangeShapeType="1"/>
              </p:cNvSpPr>
              <p:nvPr/>
            </p:nvSpPr>
            <p:spPr bwMode="gray">
              <a:xfrm>
                <a:off x="7636083" y="2424344"/>
                <a:ext cx="0" cy="394252"/>
              </a:xfrm>
              <a:prstGeom prst="line">
                <a:avLst/>
              </a:prstGeom>
              <a:noFill/>
              <a:ln w="25400">
                <a:solidFill>
                  <a:srgbClr val="FFFFFF">
                    <a:alpha val="78038"/>
                  </a:srgbClr>
                </a:solidFill>
                <a:round/>
              </a:ln>
              <a:extLst>
                <a:ext uri="{909E8E84-426E-40DD-AFC4-6F175D3DCCD1}">
                  <a14:hiddenFill xmlns:a14="http://schemas.microsoft.com/office/drawing/2010/main">
                    <a:noFill/>
                  </a14:hiddenFill>
                </a:ext>
              </a:extLst>
            </p:spPr>
            <p:txBody>
              <a:bodyPr/>
              <a:lstStyle/>
              <a:p>
                <a:endParaRPr lang="zh-CN" altLang="en-US" sz="2400"/>
              </a:p>
            </p:txBody>
          </p:sp>
          <p:sp>
            <p:nvSpPr>
              <p:cNvPr id="19" name="Line 17"/>
              <p:cNvSpPr>
                <a:spLocks noChangeShapeType="1"/>
              </p:cNvSpPr>
              <p:nvPr/>
            </p:nvSpPr>
            <p:spPr bwMode="gray">
              <a:xfrm>
                <a:off x="7429961" y="2621470"/>
                <a:ext cx="409439" cy="0"/>
              </a:xfrm>
              <a:prstGeom prst="line">
                <a:avLst/>
              </a:prstGeom>
              <a:noFill/>
              <a:ln w="25400">
                <a:solidFill>
                  <a:srgbClr val="FFFFFF">
                    <a:alpha val="78038"/>
                  </a:srgbClr>
                </a:solidFill>
                <a:round/>
              </a:ln>
              <a:extLst>
                <a:ext uri="{909E8E84-426E-40DD-AFC4-6F175D3DCCD1}">
                  <a14:hiddenFill xmlns:a14="http://schemas.microsoft.com/office/drawing/2010/main">
                    <a:noFill/>
                  </a14:hiddenFill>
                </a:ext>
              </a:extLst>
            </p:spPr>
            <p:txBody>
              <a:bodyPr/>
              <a:lstStyle/>
              <a:p>
                <a:endParaRPr lang="zh-CN" altLang="en-US" sz="2400"/>
              </a:p>
            </p:txBody>
          </p:sp>
          <p:sp>
            <p:nvSpPr>
              <p:cNvPr id="20" name="Freeform 18"/>
              <p:cNvSpPr/>
              <p:nvPr/>
            </p:nvSpPr>
            <p:spPr bwMode="gray">
              <a:xfrm>
                <a:off x="7663659" y="2427063"/>
                <a:ext cx="85066" cy="391533"/>
              </a:xfrm>
              <a:custGeom>
                <a:avLst/>
                <a:gdLst>
                  <a:gd name="T0" fmla="*/ 0 w 182"/>
                  <a:gd name="T1" fmla="*/ 0 h 864"/>
                  <a:gd name="T2" fmla="*/ 105869 w 182"/>
                  <a:gd name="T3" fmla="*/ 245279 h 864"/>
                  <a:gd name="T4" fmla="*/ 3490 w 182"/>
                  <a:gd name="T5" fmla="*/ 487174 h 864"/>
                  <a:gd name="T6" fmla="*/ 0 60000 65536"/>
                  <a:gd name="T7" fmla="*/ 0 60000 65536"/>
                  <a:gd name="T8" fmla="*/ 0 60000 65536"/>
                  <a:gd name="T9" fmla="*/ 0 w 182"/>
                  <a:gd name="T10" fmla="*/ 0 h 864"/>
                  <a:gd name="T11" fmla="*/ 182 w 182"/>
                  <a:gd name="T12" fmla="*/ 864 h 864"/>
                </a:gdLst>
                <a:ahLst/>
                <a:cxnLst>
                  <a:cxn ang="T6">
                    <a:pos x="T0" y="T1"/>
                  </a:cxn>
                  <a:cxn ang="T7">
                    <a:pos x="T2" y="T3"/>
                  </a:cxn>
                  <a:cxn ang="T8">
                    <a:pos x="T4" y="T5"/>
                  </a:cxn>
                </a:cxnLst>
                <a:rect l="T9" t="T10" r="T11" b="T12"/>
                <a:pathLst>
                  <a:path w="182" h="864">
                    <a:moveTo>
                      <a:pt x="0" y="0"/>
                    </a:moveTo>
                    <a:cubicBezTo>
                      <a:pt x="59" y="89"/>
                      <a:pt x="182" y="177"/>
                      <a:pt x="182" y="435"/>
                    </a:cubicBezTo>
                    <a:cubicBezTo>
                      <a:pt x="182" y="693"/>
                      <a:pt x="70" y="800"/>
                      <a:pt x="6" y="864"/>
                    </a:cubicBezTo>
                  </a:path>
                </a:pathLst>
              </a:custGeom>
              <a:noFill/>
              <a:ln w="25400">
                <a:solidFill>
                  <a:srgbClr val="FFFFFF">
                    <a:alpha val="78038"/>
                  </a:srgbClr>
                </a:solidFill>
                <a:round/>
              </a:ln>
              <a:extLst>
                <a:ext uri="{909E8E84-426E-40DD-AFC4-6F175D3DCCD1}">
                  <a14:hiddenFill xmlns:a14="http://schemas.microsoft.com/office/drawing/2010/main">
                    <a:solidFill>
                      <a:srgbClr val="FFFFFF"/>
                    </a:solidFill>
                  </a14:hiddenFill>
                </a:ext>
              </a:extLst>
            </p:spPr>
            <p:txBody>
              <a:bodyPr/>
              <a:lstStyle/>
              <a:p>
                <a:endParaRPr lang="zh-CN" altLang="en-US" sz="2400">
                  <a:latin typeface="微软雅黑" panose="020B0503020204020204" charset="-122"/>
                  <a:ea typeface="微软雅黑" panose="020B0503020204020204" charset="-122"/>
                </a:endParaRPr>
              </a:p>
            </p:txBody>
          </p:sp>
          <p:sp>
            <p:nvSpPr>
              <p:cNvPr id="21" name="Freeform 19"/>
              <p:cNvSpPr/>
              <p:nvPr/>
            </p:nvSpPr>
            <p:spPr bwMode="gray">
              <a:xfrm>
                <a:off x="7524842" y="2429782"/>
                <a:ext cx="92077" cy="394252"/>
              </a:xfrm>
              <a:custGeom>
                <a:avLst/>
                <a:gdLst>
                  <a:gd name="T0" fmla="*/ 97143 w 197"/>
                  <a:gd name="T1" fmla="*/ 0 h 870"/>
                  <a:gd name="T2" fmla="*/ 0 w 197"/>
                  <a:gd name="T3" fmla="*/ 245842 h 870"/>
                  <a:gd name="T4" fmla="*/ 114594 w 197"/>
                  <a:gd name="T5" fmla="*/ 490557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25400">
                <a:solidFill>
                  <a:srgbClr val="FFFFFF">
                    <a:alpha val="78038"/>
                  </a:srgbClr>
                </a:solidFill>
                <a:round/>
              </a:ln>
              <a:extLst>
                <a:ext uri="{909E8E84-426E-40DD-AFC4-6F175D3DCCD1}">
                  <a14:hiddenFill xmlns:a14="http://schemas.microsoft.com/office/drawing/2010/main">
                    <a:solidFill>
                      <a:srgbClr val="FFFFFF"/>
                    </a:solidFill>
                  </a14:hiddenFill>
                </a:ext>
              </a:extLst>
            </p:spPr>
            <p:txBody>
              <a:bodyPr/>
              <a:lstStyle/>
              <a:p>
                <a:endParaRPr lang="zh-CN" altLang="en-US" sz="2400">
                  <a:latin typeface="微软雅黑" panose="020B0503020204020204" charset="-122"/>
                  <a:ea typeface="微软雅黑" panose="020B0503020204020204" charset="-122"/>
                </a:endParaRPr>
              </a:p>
            </p:txBody>
          </p:sp>
          <p:sp>
            <p:nvSpPr>
              <p:cNvPr id="3" name="Freeform 20"/>
              <p:cNvSpPr/>
              <p:nvPr/>
            </p:nvSpPr>
            <p:spPr bwMode="gray">
              <a:xfrm rot="5400000">
                <a:off x="7603242" y="2583743"/>
                <a:ext cx="51661" cy="305210"/>
              </a:xfrm>
              <a:custGeom>
                <a:avLst/>
                <a:gdLst>
                  <a:gd name="T0" fmla="*/ 10441 w 197"/>
                  <a:gd name="T1" fmla="*/ 0 h 870"/>
                  <a:gd name="T2" fmla="*/ 0 w 197"/>
                  <a:gd name="T3" fmla="*/ 80336 h 870"/>
                  <a:gd name="T4" fmla="*/ 12399 w 197"/>
                  <a:gd name="T5" fmla="*/ 160671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25400">
                <a:solidFill>
                  <a:srgbClr val="FFFFFF">
                    <a:alpha val="78038"/>
                  </a:srgbClr>
                </a:solidFill>
                <a:round/>
              </a:ln>
              <a:extLst>
                <a:ext uri="{909E8E84-426E-40DD-AFC4-6F175D3DCCD1}">
                  <a14:hiddenFill xmlns:a14="http://schemas.microsoft.com/office/drawing/2010/main">
                    <a:solidFill>
                      <a:srgbClr val="FFFFFF"/>
                    </a:solidFill>
                  </a14:hiddenFill>
                </a:ext>
              </a:extLst>
            </p:spPr>
            <p:txBody>
              <a:bodyPr/>
              <a:lstStyle/>
              <a:p>
                <a:endParaRPr lang="zh-CN" altLang="en-US" sz="2400">
                  <a:latin typeface="微软雅黑" panose="020B0503020204020204" charset="-122"/>
                  <a:ea typeface="微软雅黑" panose="020B0503020204020204" charset="-122"/>
                </a:endParaRPr>
              </a:p>
            </p:txBody>
          </p:sp>
          <p:sp>
            <p:nvSpPr>
              <p:cNvPr id="6" name="Freeform 21"/>
              <p:cNvSpPr/>
              <p:nvPr/>
            </p:nvSpPr>
            <p:spPr bwMode="gray">
              <a:xfrm rot="16200000" flipV="1">
                <a:off x="7606980" y="2355801"/>
                <a:ext cx="51661" cy="305210"/>
              </a:xfrm>
              <a:custGeom>
                <a:avLst/>
                <a:gdLst>
                  <a:gd name="T0" fmla="*/ 10441 w 197"/>
                  <a:gd name="T1" fmla="*/ 0 h 870"/>
                  <a:gd name="T2" fmla="*/ 0 w 197"/>
                  <a:gd name="T3" fmla="*/ 80336 h 870"/>
                  <a:gd name="T4" fmla="*/ 12399 w 197"/>
                  <a:gd name="T5" fmla="*/ 160671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25400">
                <a:solidFill>
                  <a:srgbClr val="FFFFFF">
                    <a:alpha val="78038"/>
                  </a:srgbClr>
                </a:solidFill>
                <a:round/>
              </a:ln>
              <a:extLst>
                <a:ext uri="{909E8E84-426E-40DD-AFC4-6F175D3DCCD1}">
                  <a14:hiddenFill xmlns:a14="http://schemas.microsoft.com/office/drawing/2010/main">
                    <a:solidFill>
                      <a:srgbClr val="FFFFFF"/>
                    </a:solidFill>
                  </a14:hiddenFill>
                </a:ext>
              </a:extLst>
            </p:spPr>
            <p:txBody>
              <a:bodyPr/>
              <a:lstStyle/>
              <a:p>
                <a:endParaRPr lang="zh-CN" altLang="en-US" sz="2400">
                  <a:latin typeface="微软雅黑" panose="020B0503020204020204" charset="-122"/>
                  <a:ea typeface="微软雅黑" panose="020B0503020204020204" charset="-122"/>
                </a:endParaRPr>
              </a:p>
            </p:txBody>
          </p:sp>
        </p:grpSp>
      </p:grpSp>
      <p:grpSp>
        <p:nvGrpSpPr>
          <p:cNvPr id="47" name="组合 46"/>
          <p:cNvGrpSpPr/>
          <p:nvPr/>
        </p:nvGrpSpPr>
        <p:grpSpPr>
          <a:xfrm>
            <a:off x="1896015" y="4571045"/>
            <a:ext cx="6520484" cy="289119"/>
            <a:chOff x="1421561" y="3428284"/>
            <a:chExt cx="4890363" cy="216839"/>
          </a:xfrm>
          <a:gradFill>
            <a:gsLst>
              <a:gs pos="0">
                <a:srgbClr val="E30000"/>
              </a:gs>
              <a:gs pos="100000">
                <a:srgbClr val="760303"/>
              </a:gs>
            </a:gsLst>
            <a:lin ang="5400000" scaled="0"/>
          </a:gradFill>
        </p:grpSpPr>
        <p:cxnSp>
          <p:nvCxnSpPr>
            <p:cNvPr id="27" name="直接连接符​​ 14"/>
            <p:cNvCxnSpPr/>
            <p:nvPr/>
          </p:nvCxnSpPr>
          <p:spPr bwMode="auto">
            <a:xfrm flipV="1">
              <a:off x="2463850" y="3638259"/>
              <a:ext cx="3848074" cy="2551"/>
            </a:xfrm>
            <a:prstGeom prst="line">
              <a:avLst/>
            </a:prstGeom>
            <a:grpFill/>
            <a:ln w="57150">
              <a:solidFill>
                <a:srgbClr val="F5011D"/>
              </a:solidFill>
            </a:ln>
          </p:spPr>
          <p:style>
            <a:lnRef idx="1">
              <a:schemeClr val="accent1"/>
            </a:lnRef>
            <a:fillRef idx="0">
              <a:schemeClr val="accent1"/>
            </a:fillRef>
            <a:effectRef idx="0">
              <a:schemeClr val="accent1"/>
            </a:effectRef>
            <a:fontRef idx="minor">
              <a:schemeClr val="tx1"/>
            </a:fontRef>
          </p:style>
        </p:cxnSp>
        <p:sp>
          <p:nvSpPr>
            <p:cNvPr id="30" name="矩形​​ 17"/>
            <p:cNvSpPr/>
            <p:nvPr/>
          </p:nvSpPr>
          <p:spPr bwMode="auto">
            <a:xfrm>
              <a:off x="1421561" y="3428284"/>
              <a:ext cx="1793388" cy="216839"/>
            </a:xfrm>
            <a:prstGeom prst="rect">
              <a:avLst/>
            </a:prstGeom>
            <a:grpFill/>
            <a:ln w="57150">
              <a:solidFill>
                <a:srgbClr val="F5011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2135" kern="0" dirty="0">
                  <a:solidFill>
                    <a:schemeClr val="bg1"/>
                  </a:solidFill>
                  <a:latin typeface="微软雅黑" panose="020B0503020204020204" charset="-122"/>
                  <a:ea typeface="微软雅黑" panose="020B0503020204020204" charset="-122"/>
                </a:rPr>
                <a:t>添加标题</a:t>
              </a:r>
              <a:endParaRPr lang="zh-CN" altLang="en-US" sz="2135" b="1" kern="0" dirty="0">
                <a:solidFill>
                  <a:schemeClr val="bg1"/>
                </a:solidFill>
                <a:latin typeface="微软雅黑" panose="020B0503020204020204" charset="-122"/>
                <a:ea typeface="微软雅黑" panose="020B0503020204020204" charset="-122"/>
              </a:endParaRPr>
            </a:p>
          </p:txBody>
        </p:sp>
      </p:grpSp>
      <p:grpSp>
        <p:nvGrpSpPr>
          <p:cNvPr id="44" name="组合 43"/>
          <p:cNvGrpSpPr/>
          <p:nvPr/>
        </p:nvGrpSpPr>
        <p:grpSpPr>
          <a:xfrm>
            <a:off x="8416499" y="4324679"/>
            <a:ext cx="1763625" cy="2045943"/>
            <a:chOff x="6311924" y="3243509"/>
            <a:chExt cx="1322719" cy="1534457"/>
          </a:xfrm>
        </p:grpSpPr>
        <p:grpSp>
          <p:nvGrpSpPr>
            <p:cNvPr id="28" name="组合 15"/>
            <p:cNvGrpSpPr/>
            <p:nvPr/>
          </p:nvGrpSpPr>
          <p:grpSpPr bwMode="auto">
            <a:xfrm rot="16200000">
              <a:off x="6206055" y="3349378"/>
              <a:ext cx="1534457" cy="1322719"/>
              <a:chOff x="2447765" y="1124448"/>
              <a:chExt cx="2232248" cy="1924647"/>
            </a:xfrm>
          </p:grpSpPr>
          <p:sp>
            <p:nvSpPr>
              <p:cNvPr id="38" name="六边形 37"/>
              <p:cNvSpPr/>
              <p:nvPr/>
            </p:nvSpPr>
            <p:spPr>
              <a:xfrm>
                <a:off x="2447765" y="1124448"/>
                <a:ext cx="2232248" cy="1924647"/>
              </a:xfrm>
              <a:prstGeom prst="hexagon">
                <a:avLst>
                  <a:gd name="adj" fmla="val 28044"/>
                  <a:gd name="vf" fmla="val 115470"/>
                </a:avLst>
              </a:prstGeom>
              <a:solidFill>
                <a:srgbClr val="F501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39" name="椭圆​​ 36"/>
              <p:cNvSpPr/>
              <p:nvPr/>
            </p:nvSpPr>
            <p:spPr>
              <a:xfrm>
                <a:off x="2696411" y="1220958"/>
                <a:ext cx="1734956" cy="1731626"/>
              </a:xfrm>
              <a:prstGeom prst="ellipse">
                <a:avLst/>
              </a:prstGeom>
              <a:gradFill>
                <a:gsLst>
                  <a:gs pos="0">
                    <a:srgbClr val="E30000"/>
                  </a:gs>
                  <a:gs pos="100000">
                    <a:srgbClr val="760303"/>
                  </a:gs>
                </a:gsLst>
                <a:lin ang="5400000" scaled="0"/>
              </a:gra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p>
            </p:txBody>
          </p:sp>
        </p:grpSp>
        <p:sp>
          <p:nvSpPr>
            <p:cNvPr id="29" name="TextBox 16"/>
            <p:cNvSpPr txBox="1">
              <a:spLocks noChangeArrowheads="1"/>
            </p:cNvSpPr>
            <p:nvPr/>
          </p:nvSpPr>
          <p:spPr bwMode="auto">
            <a:xfrm>
              <a:off x="6441171" y="4048902"/>
              <a:ext cx="105156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a:defRPr/>
              </a:pPr>
              <a:r>
                <a:rPr lang="zh-CN" altLang="en-US" sz="2400" kern="0" dirty="0">
                  <a:solidFill>
                    <a:schemeClr val="bg1"/>
                  </a:solidFill>
                  <a:latin typeface="方正兰亭中粗黑_GBK" panose="02000000000000000000" pitchFamily="2" charset="-122"/>
                  <a:ea typeface="方正兰亭中粗黑_GBK" panose="02000000000000000000" pitchFamily="2" charset="-122"/>
                </a:rPr>
                <a:t>添加标题</a:t>
              </a:r>
            </a:p>
          </p:txBody>
        </p:sp>
        <p:grpSp>
          <p:nvGrpSpPr>
            <p:cNvPr id="31" name="Group 22"/>
            <p:cNvGrpSpPr/>
            <p:nvPr/>
          </p:nvGrpSpPr>
          <p:grpSpPr bwMode="auto">
            <a:xfrm>
              <a:off x="6801870" y="3629309"/>
              <a:ext cx="355926" cy="300767"/>
              <a:chOff x="2640" y="3304"/>
              <a:chExt cx="294" cy="256"/>
            </a:xfrm>
            <a:noFill/>
          </p:grpSpPr>
          <p:sp>
            <p:nvSpPr>
              <p:cNvPr id="32" name="AutoShape 23"/>
              <p:cNvSpPr>
                <a:spLocks noChangeArrowheads="1"/>
              </p:cNvSpPr>
              <p:nvPr/>
            </p:nvSpPr>
            <p:spPr bwMode="gray">
              <a:xfrm>
                <a:off x="2700" y="3304"/>
                <a:ext cx="176" cy="176"/>
              </a:xfrm>
              <a:prstGeom prst="roundRect">
                <a:avLst>
                  <a:gd name="adj" fmla="val 6250"/>
                </a:avLst>
              </a:prstGeom>
              <a:grpFill/>
              <a:ln w="25400" algn="ctr">
                <a:solidFill>
                  <a:srgbClr val="FFFFFF"/>
                </a:solidFill>
                <a:round/>
              </a:ln>
            </p:spPr>
            <p:txBody>
              <a:bodyPr wrap="none" anchor="ctr"/>
              <a:lstStyle/>
              <a:p>
                <a:endParaRPr lang="zh-CN" altLang="zh-CN" sz="2400"/>
              </a:p>
            </p:txBody>
          </p:sp>
          <p:sp>
            <p:nvSpPr>
              <p:cNvPr id="33" name="AutoShape 24"/>
              <p:cNvSpPr>
                <a:spLocks noChangeArrowheads="1"/>
              </p:cNvSpPr>
              <p:nvPr/>
            </p:nvSpPr>
            <p:spPr bwMode="gray">
              <a:xfrm>
                <a:off x="2640" y="3482"/>
                <a:ext cx="294" cy="78"/>
              </a:xfrm>
              <a:prstGeom prst="roundRect">
                <a:avLst>
                  <a:gd name="adj" fmla="val 16667"/>
                </a:avLst>
              </a:prstGeom>
              <a:grpFill/>
              <a:ln w="25400" algn="ctr">
                <a:solidFill>
                  <a:srgbClr val="FFFFFF"/>
                </a:solidFill>
                <a:round/>
              </a:ln>
            </p:spPr>
            <p:txBody>
              <a:bodyPr wrap="none" anchor="ctr"/>
              <a:lstStyle/>
              <a:p>
                <a:endParaRPr lang="zh-CN" altLang="zh-CN" sz="2400"/>
              </a:p>
            </p:txBody>
          </p:sp>
          <p:sp>
            <p:nvSpPr>
              <p:cNvPr id="34" name="Line 25"/>
              <p:cNvSpPr>
                <a:spLocks noChangeShapeType="1"/>
              </p:cNvSpPr>
              <p:nvPr/>
            </p:nvSpPr>
            <p:spPr bwMode="gray">
              <a:xfrm flipH="1">
                <a:off x="2847" y="3517"/>
                <a:ext cx="45" cy="0"/>
              </a:xfrm>
              <a:prstGeom prst="line">
                <a:avLst/>
              </a:prstGeom>
              <a:grpFill/>
              <a:ln w="25400">
                <a:solidFill>
                  <a:srgbClr val="FFFFFF"/>
                </a:solidFill>
                <a:round/>
              </a:ln>
            </p:spPr>
            <p:txBody>
              <a:bodyPr/>
              <a:lstStyle/>
              <a:p>
                <a:endParaRPr lang="zh-CN" altLang="en-US" sz="2400"/>
              </a:p>
            </p:txBody>
          </p:sp>
          <p:sp>
            <p:nvSpPr>
              <p:cNvPr id="35" name="Line 26"/>
              <p:cNvSpPr>
                <a:spLocks noChangeShapeType="1"/>
              </p:cNvSpPr>
              <p:nvPr/>
            </p:nvSpPr>
            <p:spPr bwMode="gray">
              <a:xfrm flipH="1">
                <a:off x="2759" y="3359"/>
                <a:ext cx="73" cy="0"/>
              </a:xfrm>
              <a:prstGeom prst="line">
                <a:avLst/>
              </a:prstGeom>
              <a:grpFill/>
              <a:ln w="25400">
                <a:solidFill>
                  <a:srgbClr val="FFFFFF"/>
                </a:solidFill>
                <a:round/>
              </a:ln>
            </p:spPr>
            <p:txBody>
              <a:bodyPr/>
              <a:lstStyle/>
              <a:p>
                <a:endParaRPr lang="zh-CN" altLang="en-US" sz="2400"/>
              </a:p>
            </p:txBody>
          </p:sp>
          <p:sp>
            <p:nvSpPr>
              <p:cNvPr id="36" name="Line 27"/>
              <p:cNvSpPr>
                <a:spLocks noChangeShapeType="1"/>
              </p:cNvSpPr>
              <p:nvPr/>
            </p:nvSpPr>
            <p:spPr bwMode="gray">
              <a:xfrm flipH="1">
                <a:off x="2787" y="3385"/>
                <a:ext cx="45" cy="0"/>
              </a:xfrm>
              <a:prstGeom prst="line">
                <a:avLst/>
              </a:prstGeom>
              <a:grpFill/>
              <a:ln w="25400">
                <a:solidFill>
                  <a:srgbClr val="FFFFFF"/>
                </a:solidFill>
                <a:round/>
              </a:ln>
            </p:spPr>
            <p:txBody>
              <a:bodyPr/>
              <a:lstStyle/>
              <a:p>
                <a:endParaRPr lang="zh-CN" altLang="en-US" sz="2400"/>
              </a:p>
            </p:txBody>
          </p:sp>
          <p:sp>
            <p:nvSpPr>
              <p:cNvPr id="37" name="Line 28"/>
              <p:cNvSpPr>
                <a:spLocks noChangeShapeType="1"/>
              </p:cNvSpPr>
              <p:nvPr/>
            </p:nvSpPr>
            <p:spPr bwMode="gray">
              <a:xfrm flipH="1">
                <a:off x="2800" y="3434"/>
                <a:ext cx="32" cy="0"/>
              </a:xfrm>
              <a:prstGeom prst="line">
                <a:avLst/>
              </a:prstGeom>
              <a:grpFill/>
              <a:ln w="25400">
                <a:solidFill>
                  <a:srgbClr val="FFFFFF"/>
                </a:solidFill>
                <a:round/>
              </a:ln>
            </p:spPr>
            <p:txBody>
              <a:bodyPr/>
              <a:lstStyle/>
              <a:p>
                <a:endParaRPr lang="zh-CN" altLang="en-US" sz="2400"/>
              </a:p>
            </p:txBody>
          </p:sp>
        </p:grpSp>
      </p:grpSp>
      <p:sp>
        <p:nvSpPr>
          <p:cNvPr id="40" name="TextBox 39"/>
          <p:cNvSpPr txBox="1"/>
          <p:nvPr/>
        </p:nvSpPr>
        <p:spPr>
          <a:xfrm>
            <a:off x="1825562" y="1866769"/>
            <a:ext cx="5286605" cy="579120"/>
          </a:xfrm>
          <a:prstGeom prst="rect">
            <a:avLst/>
          </a:prstGeom>
          <a:noFill/>
        </p:spPr>
        <p:txBody>
          <a:bodyPr wrap="square" rtlCol="0">
            <a:spAutoFit/>
          </a:bodyPr>
          <a:lstStyle/>
          <a:p>
            <a:pPr algn="just">
              <a:defRPr/>
            </a:pPr>
            <a:r>
              <a:rPr lang="zh-CN" altLang="en-US" sz="1600" dirty="0">
                <a:solidFill>
                  <a:schemeClr val="tx1"/>
                </a:solidFill>
                <a:latin typeface="微软雅黑" panose="020B0503020204020204" charset="-122"/>
                <a:ea typeface="微软雅黑" panose="020B0503020204020204" charset="-122"/>
              </a:rPr>
              <a:t>单击此处添加文字阐述，添加简短问题说明文字，具体说明文字在此处添加此处。添加简短问题说明文字。</a:t>
            </a:r>
          </a:p>
        </p:txBody>
      </p:sp>
      <p:sp>
        <p:nvSpPr>
          <p:cNvPr id="41" name="TextBox 40"/>
          <p:cNvSpPr txBox="1"/>
          <p:nvPr/>
        </p:nvSpPr>
        <p:spPr>
          <a:xfrm>
            <a:off x="2730208" y="3404425"/>
            <a:ext cx="5286605" cy="579120"/>
          </a:xfrm>
          <a:prstGeom prst="rect">
            <a:avLst/>
          </a:prstGeom>
          <a:noFill/>
        </p:spPr>
        <p:txBody>
          <a:bodyPr wrap="square" rtlCol="0">
            <a:spAutoFit/>
          </a:bodyPr>
          <a:lstStyle/>
          <a:p>
            <a:pPr algn="just">
              <a:defRPr/>
            </a:pPr>
            <a:r>
              <a:rPr lang="zh-CN" altLang="en-US" sz="1600" dirty="0">
                <a:solidFill>
                  <a:schemeClr val="tx1"/>
                </a:solidFill>
                <a:latin typeface="微软雅黑" panose="020B0503020204020204" charset="-122"/>
                <a:ea typeface="微软雅黑" panose="020B0503020204020204" charset="-122"/>
              </a:rPr>
              <a:t>单击此处添加文字阐述，添加简短问题说明文字，具体说明文字在此处添加此处。添加简短问题说明文字。</a:t>
            </a:r>
          </a:p>
        </p:txBody>
      </p:sp>
      <p:sp>
        <p:nvSpPr>
          <p:cNvPr id="42" name="TextBox 41"/>
          <p:cNvSpPr txBox="1"/>
          <p:nvPr/>
        </p:nvSpPr>
        <p:spPr>
          <a:xfrm>
            <a:off x="1866155" y="4944920"/>
            <a:ext cx="5286605" cy="579120"/>
          </a:xfrm>
          <a:prstGeom prst="rect">
            <a:avLst/>
          </a:prstGeom>
          <a:noFill/>
        </p:spPr>
        <p:txBody>
          <a:bodyPr wrap="square" rtlCol="0">
            <a:spAutoFit/>
          </a:bodyPr>
          <a:lstStyle/>
          <a:p>
            <a:pPr algn="just">
              <a:defRPr/>
            </a:pPr>
            <a:r>
              <a:rPr lang="zh-CN" altLang="en-US" sz="1600" dirty="0">
                <a:solidFill>
                  <a:schemeClr val="tx1"/>
                </a:solidFill>
                <a:latin typeface="微软雅黑" panose="020B0503020204020204" charset="-122"/>
                <a:ea typeface="微软雅黑" panose="020B0503020204020204" charset="-122"/>
              </a:rPr>
              <a:t>单击此处添加文字阐述，添加简短问题说明文字，具体说明文字在此处添加此处。添加简短问题说明文字。</a:t>
            </a:r>
          </a:p>
        </p:txBody>
      </p:sp>
      <p:grpSp>
        <p:nvGrpSpPr>
          <p:cNvPr id="45" name="组合 44"/>
          <p:cNvGrpSpPr/>
          <p:nvPr/>
        </p:nvGrpSpPr>
        <p:grpSpPr>
          <a:xfrm>
            <a:off x="1882410" y="1465567"/>
            <a:ext cx="6526063" cy="289119"/>
            <a:chOff x="1411357" y="1099175"/>
            <a:chExt cx="4894547" cy="216839"/>
          </a:xfrm>
          <a:gradFill>
            <a:gsLst>
              <a:gs pos="0">
                <a:srgbClr val="E30000"/>
              </a:gs>
              <a:gs pos="100000">
                <a:srgbClr val="760303"/>
              </a:gs>
            </a:gsLst>
            <a:lin ang="5400000" scaled="0"/>
          </a:gradFill>
        </p:grpSpPr>
        <p:cxnSp>
          <p:nvCxnSpPr>
            <p:cNvPr id="26" name="直接连接符​​ 6"/>
            <p:cNvCxnSpPr/>
            <p:nvPr/>
          </p:nvCxnSpPr>
          <p:spPr bwMode="auto">
            <a:xfrm flipV="1">
              <a:off x="2459837" y="1309150"/>
              <a:ext cx="3846067" cy="2551"/>
            </a:xfrm>
            <a:prstGeom prst="line">
              <a:avLst/>
            </a:prstGeom>
            <a:grpFill/>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48" name="矩形​​ 9"/>
            <p:cNvSpPr/>
            <p:nvPr/>
          </p:nvSpPr>
          <p:spPr bwMode="auto">
            <a:xfrm>
              <a:off x="1411357" y="1099175"/>
              <a:ext cx="1793388" cy="216839"/>
            </a:xfrm>
            <a:prstGeom prst="rect">
              <a:avLst/>
            </a:prstGeom>
            <a:grp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lang="zh-CN" altLang="en-US" sz="2400" kern="0" dirty="0">
                  <a:solidFill>
                    <a:schemeClr val="bg1"/>
                  </a:solidFill>
                  <a:latin typeface="微软雅黑" panose="020B0503020204020204" charset="-122"/>
                  <a:ea typeface="微软雅黑" panose="020B0503020204020204" charset="-122"/>
                </a:rPr>
                <a:t>添加标题</a:t>
              </a:r>
            </a:p>
          </p:txBody>
        </p:sp>
      </p:grpSp>
      <p:sp>
        <p:nvSpPr>
          <p:cNvPr id="49"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30"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800" decel="100000"/>
                                        <p:tgtEl>
                                          <p:spTgt spid="12"/>
                                        </p:tgtEl>
                                      </p:cBhvr>
                                    </p:animEffect>
                                    <p:anim calcmode="lin" valueType="num">
                                      <p:cBhvr>
                                        <p:cTn id="16" dur="800" decel="100000" fill="hold"/>
                                        <p:tgtEl>
                                          <p:spTgt spid="12"/>
                                        </p:tgtEl>
                                        <p:attrNameLst>
                                          <p:attrName>style.rotation</p:attrName>
                                        </p:attrNameLst>
                                      </p:cBhvr>
                                      <p:tavLst>
                                        <p:tav tm="0">
                                          <p:val>
                                            <p:fltVal val="-90"/>
                                          </p:val>
                                        </p:tav>
                                        <p:tav tm="100000">
                                          <p:val>
                                            <p:fltVal val="0"/>
                                          </p:val>
                                        </p:tav>
                                      </p:tavLst>
                                    </p:anim>
                                    <p:anim calcmode="lin" valueType="num">
                                      <p:cBhvr>
                                        <p:cTn id="17" dur="800" decel="100000" fill="hold"/>
                                        <p:tgtEl>
                                          <p:spTgt spid="12"/>
                                        </p:tgtEl>
                                        <p:attrNameLst>
                                          <p:attrName>ppt_x</p:attrName>
                                        </p:attrNameLst>
                                      </p:cBhvr>
                                      <p:tavLst>
                                        <p:tav tm="0">
                                          <p:val>
                                            <p:strVal val="#ppt_x+0.4"/>
                                          </p:val>
                                        </p:tav>
                                        <p:tav tm="100000">
                                          <p:val>
                                            <p:strVal val="#ppt_x-0.05"/>
                                          </p:val>
                                        </p:tav>
                                      </p:tavLst>
                                    </p:anim>
                                    <p:anim calcmode="lin" valueType="num">
                                      <p:cBhvr>
                                        <p:cTn id="18" dur="800" decel="100000" fill="hold"/>
                                        <p:tgtEl>
                                          <p:spTgt spid="12"/>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par>
                          <p:cTn id="21" fill="hold">
                            <p:stCondLst>
                              <p:cond delay="0"/>
                            </p:stCondLst>
                            <p:childTnLst>
                              <p:par>
                                <p:cTn id="22" presetID="22" presetClass="entr" presetSubtype="2"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ipe(right)">
                                      <p:cBhvr>
                                        <p:cTn id="24" dur="500"/>
                                        <p:tgtEl>
                                          <p:spTgt spid="45"/>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wipe(left)">
                                      <p:cBhvr>
                                        <p:cTn id="28" dur="500"/>
                                        <p:tgtEl>
                                          <p:spTgt spid="40"/>
                                        </p:tgtEl>
                                      </p:cBhvr>
                                    </p:animEffect>
                                  </p:childTnLst>
                                </p:cTn>
                              </p:par>
                            </p:childTnLst>
                          </p:cTn>
                        </p:par>
                        <p:par>
                          <p:cTn id="29" fill="hold">
                            <p:stCondLst>
                              <p:cond delay="1000"/>
                            </p:stCondLst>
                            <p:childTnLst>
                              <p:par>
                                <p:cTn id="30" presetID="30" presetClass="entr" presetSubtype="0"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800" decel="100000"/>
                                        <p:tgtEl>
                                          <p:spTgt spid="43"/>
                                        </p:tgtEl>
                                      </p:cBhvr>
                                    </p:animEffect>
                                    <p:anim calcmode="lin" valueType="num">
                                      <p:cBhvr>
                                        <p:cTn id="33" dur="800" decel="100000" fill="hold"/>
                                        <p:tgtEl>
                                          <p:spTgt spid="43"/>
                                        </p:tgtEl>
                                        <p:attrNameLst>
                                          <p:attrName>style.rotation</p:attrName>
                                        </p:attrNameLst>
                                      </p:cBhvr>
                                      <p:tavLst>
                                        <p:tav tm="0">
                                          <p:val>
                                            <p:fltVal val="-90"/>
                                          </p:val>
                                        </p:tav>
                                        <p:tav tm="100000">
                                          <p:val>
                                            <p:fltVal val="0"/>
                                          </p:val>
                                        </p:tav>
                                      </p:tavLst>
                                    </p:anim>
                                    <p:anim calcmode="lin" valueType="num">
                                      <p:cBhvr>
                                        <p:cTn id="34" dur="800" decel="100000" fill="hold"/>
                                        <p:tgtEl>
                                          <p:spTgt spid="43"/>
                                        </p:tgtEl>
                                        <p:attrNameLst>
                                          <p:attrName>ppt_x</p:attrName>
                                        </p:attrNameLst>
                                      </p:cBhvr>
                                      <p:tavLst>
                                        <p:tav tm="0">
                                          <p:val>
                                            <p:strVal val="#ppt_x+0.4"/>
                                          </p:val>
                                        </p:tav>
                                        <p:tav tm="100000">
                                          <p:val>
                                            <p:strVal val="#ppt_x-0.05"/>
                                          </p:val>
                                        </p:tav>
                                      </p:tavLst>
                                    </p:anim>
                                    <p:anim calcmode="lin" valueType="num">
                                      <p:cBhvr>
                                        <p:cTn id="35" dur="800" decel="100000" fill="hold"/>
                                        <p:tgtEl>
                                          <p:spTgt spid="43"/>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43"/>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43"/>
                                        </p:tgtEl>
                                        <p:attrNameLst>
                                          <p:attrName>ppt_y</p:attrName>
                                        </p:attrNameLst>
                                      </p:cBhvr>
                                      <p:tavLst>
                                        <p:tav tm="0">
                                          <p:val>
                                            <p:strVal val="#ppt_y+0.1"/>
                                          </p:val>
                                        </p:tav>
                                        <p:tav tm="100000">
                                          <p:val>
                                            <p:strVal val="#ppt_y"/>
                                          </p:val>
                                        </p:tav>
                                      </p:tavLst>
                                    </p:anim>
                                  </p:childTnLst>
                                </p:cTn>
                              </p:par>
                            </p:childTnLst>
                          </p:cTn>
                        </p:par>
                        <p:par>
                          <p:cTn id="38" fill="hold">
                            <p:stCondLst>
                              <p:cond delay="2000"/>
                            </p:stCondLst>
                            <p:childTnLst>
                              <p:par>
                                <p:cTn id="39" presetID="22" presetClass="entr" presetSubtype="2" fill="hold"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ipe(right)">
                                      <p:cBhvr>
                                        <p:cTn id="41" dur="500"/>
                                        <p:tgtEl>
                                          <p:spTgt spid="46"/>
                                        </p:tgtEl>
                                      </p:cBhvr>
                                    </p:animEffect>
                                  </p:childTnLst>
                                </p:cTn>
                              </p:par>
                            </p:childTnLst>
                          </p:cTn>
                        </p:par>
                        <p:par>
                          <p:cTn id="42" fill="hold">
                            <p:stCondLst>
                              <p:cond delay="2500"/>
                            </p:stCondLst>
                            <p:childTnLst>
                              <p:par>
                                <p:cTn id="43" presetID="22" presetClass="entr" presetSubtype="8"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wipe(left)">
                                      <p:cBhvr>
                                        <p:cTn id="45" dur="500"/>
                                        <p:tgtEl>
                                          <p:spTgt spid="41"/>
                                        </p:tgtEl>
                                      </p:cBhvr>
                                    </p:animEffect>
                                  </p:childTnLst>
                                </p:cTn>
                              </p:par>
                            </p:childTnLst>
                          </p:cTn>
                        </p:par>
                        <p:par>
                          <p:cTn id="46" fill="hold">
                            <p:stCondLst>
                              <p:cond delay="3000"/>
                            </p:stCondLst>
                            <p:childTnLst>
                              <p:par>
                                <p:cTn id="47" presetID="30" presetClass="entr" presetSubtype="0" fill="hold"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800" decel="100000"/>
                                        <p:tgtEl>
                                          <p:spTgt spid="44"/>
                                        </p:tgtEl>
                                      </p:cBhvr>
                                    </p:animEffect>
                                    <p:anim calcmode="lin" valueType="num">
                                      <p:cBhvr>
                                        <p:cTn id="50" dur="800" decel="100000" fill="hold"/>
                                        <p:tgtEl>
                                          <p:spTgt spid="44"/>
                                        </p:tgtEl>
                                        <p:attrNameLst>
                                          <p:attrName>style.rotation</p:attrName>
                                        </p:attrNameLst>
                                      </p:cBhvr>
                                      <p:tavLst>
                                        <p:tav tm="0">
                                          <p:val>
                                            <p:fltVal val="-90"/>
                                          </p:val>
                                        </p:tav>
                                        <p:tav tm="100000">
                                          <p:val>
                                            <p:fltVal val="0"/>
                                          </p:val>
                                        </p:tav>
                                      </p:tavLst>
                                    </p:anim>
                                    <p:anim calcmode="lin" valueType="num">
                                      <p:cBhvr>
                                        <p:cTn id="51" dur="800" decel="100000" fill="hold"/>
                                        <p:tgtEl>
                                          <p:spTgt spid="44"/>
                                        </p:tgtEl>
                                        <p:attrNameLst>
                                          <p:attrName>ppt_x</p:attrName>
                                        </p:attrNameLst>
                                      </p:cBhvr>
                                      <p:tavLst>
                                        <p:tav tm="0">
                                          <p:val>
                                            <p:strVal val="#ppt_x+0.4"/>
                                          </p:val>
                                        </p:tav>
                                        <p:tav tm="100000">
                                          <p:val>
                                            <p:strVal val="#ppt_x-0.05"/>
                                          </p:val>
                                        </p:tav>
                                      </p:tavLst>
                                    </p:anim>
                                    <p:anim calcmode="lin" valueType="num">
                                      <p:cBhvr>
                                        <p:cTn id="52" dur="800" decel="100000" fill="hold"/>
                                        <p:tgtEl>
                                          <p:spTgt spid="44"/>
                                        </p:tgtEl>
                                        <p:attrNameLst>
                                          <p:attrName>ppt_y</p:attrName>
                                        </p:attrNameLst>
                                      </p:cBhvr>
                                      <p:tavLst>
                                        <p:tav tm="0">
                                          <p:val>
                                            <p:strVal val="#ppt_y-0.4"/>
                                          </p:val>
                                        </p:tav>
                                        <p:tav tm="100000">
                                          <p:val>
                                            <p:strVal val="#ppt_y+0.1"/>
                                          </p:val>
                                        </p:tav>
                                      </p:tavLst>
                                    </p:anim>
                                    <p:anim calcmode="lin" valueType="num">
                                      <p:cBhvr>
                                        <p:cTn id="53" dur="200" accel="100000" fill="hold">
                                          <p:stCondLst>
                                            <p:cond delay="800"/>
                                          </p:stCondLst>
                                        </p:cTn>
                                        <p:tgtEl>
                                          <p:spTgt spid="44"/>
                                        </p:tgtEl>
                                        <p:attrNameLst>
                                          <p:attrName>ppt_x</p:attrName>
                                        </p:attrNameLst>
                                      </p:cBhvr>
                                      <p:tavLst>
                                        <p:tav tm="0">
                                          <p:val>
                                            <p:strVal val="#ppt_x-0.05"/>
                                          </p:val>
                                        </p:tav>
                                        <p:tav tm="100000">
                                          <p:val>
                                            <p:strVal val="#ppt_x"/>
                                          </p:val>
                                        </p:tav>
                                      </p:tavLst>
                                    </p:anim>
                                    <p:anim calcmode="lin" valueType="num">
                                      <p:cBhvr>
                                        <p:cTn id="54" dur="200" accel="100000" fill="hold">
                                          <p:stCondLst>
                                            <p:cond delay="800"/>
                                          </p:stCondLst>
                                        </p:cTn>
                                        <p:tgtEl>
                                          <p:spTgt spid="44"/>
                                        </p:tgtEl>
                                        <p:attrNameLst>
                                          <p:attrName>ppt_y</p:attrName>
                                        </p:attrNameLst>
                                      </p:cBhvr>
                                      <p:tavLst>
                                        <p:tav tm="0">
                                          <p:val>
                                            <p:strVal val="#ppt_y+0.1"/>
                                          </p:val>
                                        </p:tav>
                                        <p:tav tm="100000">
                                          <p:val>
                                            <p:strVal val="#ppt_y"/>
                                          </p:val>
                                        </p:tav>
                                      </p:tavLst>
                                    </p:anim>
                                  </p:childTnLst>
                                </p:cTn>
                              </p:par>
                            </p:childTnLst>
                          </p:cTn>
                        </p:par>
                        <p:par>
                          <p:cTn id="55" fill="hold">
                            <p:stCondLst>
                              <p:cond delay="4000"/>
                            </p:stCondLst>
                            <p:childTnLst>
                              <p:par>
                                <p:cTn id="56" presetID="22" presetClass="entr" presetSubtype="2" fill="hold" nodeType="after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wipe(right)">
                                      <p:cBhvr>
                                        <p:cTn id="58" dur="500"/>
                                        <p:tgtEl>
                                          <p:spTgt spid="47"/>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wipe(left)">
                                      <p:cBhvr>
                                        <p:cTn id="6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40" grpId="0"/>
      <p:bldP spid="41" grpId="0"/>
      <p:bldP spid="4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46085" name="组合 1"/>
          <p:cNvGrpSpPr/>
          <p:nvPr/>
        </p:nvGrpSpPr>
        <p:grpSpPr>
          <a:xfrm>
            <a:off x="3491196" y="512728"/>
            <a:ext cx="4772025" cy="5287963"/>
            <a:chOff x="0" y="0"/>
            <a:chExt cx="3926934" cy="4352253"/>
          </a:xfrm>
        </p:grpSpPr>
        <p:sp>
          <p:nvSpPr>
            <p:cNvPr id="46095" name="等腰三角形 25"/>
            <p:cNvSpPr/>
            <p:nvPr/>
          </p:nvSpPr>
          <p:spPr>
            <a:xfrm rot="-4373613">
              <a:off x="-268014" y="268014"/>
              <a:ext cx="3886200" cy="3350172"/>
            </a:xfrm>
            <a:prstGeom prst="triangle">
              <a:avLst>
                <a:gd name="adj" fmla="val 50000"/>
              </a:avLst>
            </a:prstGeom>
            <a:noFill/>
            <a:ln w="19050" cap="flat" cmpd="sng">
              <a:solidFill>
                <a:srgbClr val="F2F2F2"/>
              </a:solidFill>
              <a:prstDash val="solid"/>
              <a:miter/>
              <a:headEnd type="none" w="med" len="med"/>
              <a:tailEnd type="none" w="med" len="med"/>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
          <p:nvSpPr>
            <p:cNvPr id="46096" name="等腰三角形 26"/>
            <p:cNvSpPr/>
            <p:nvPr/>
          </p:nvSpPr>
          <p:spPr>
            <a:xfrm rot="-5400000">
              <a:off x="-55589" y="665597"/>
              <a:ext cx="3565365" cy="3073590"/>
            </a:xfrm>
            <a:prstGeom prst="triangle">
              <a:avLst>
                <a:gd name="adj" fmla="val 50000"/>
              </a:avLst>
            </a:prstGeom>
            <a:gradFill>
              <a:gsLst>
                <a:gs pos="0">
                  <a:srgbClr val="EE4724"/>
                </a:gs>
                <a:gs pos="100000">
                  <a:srgbClr val="F5011D"/>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
          <p:nvSpPr>
            <p:cNvPr id="46097" name="椭圆 28"/>
            <p:cNvSpPr/>
            <p:nvPr/>
          </p:nvSpPr>
          <p:spPr>
            <a:xfrm>
              <a:off x="25197" y="1363044"/>
              <a:ext cx="228600" cy="228600"/>
            </a:xfrm>
            <a:prstGeom prst="ellipse">
              <a:avLst/>
            </a:prstGeom>
            <a:solidFill>
              <a:schemeClr val="bg1"/>
            </a:soli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
          <p:nvSpPr>
            <p:cNvPr id="46098" name="椭圆 32"/>
            <p:cNvSpPr/>
            <p:nvPr/>
          </p:nvSpPr>
          <p:spPr>
            <a:xfrm>
              <a:off x="2577897" y="4123653"/>
              <a:ext cx="228600" cy="228600"/>
            </a:xfrm>
            <a:prstGeom prst="ellipse">
              <a:avLst/>
            </a:prstGeom>
            <a:solidFill>
              <a:schemeClr val="bg1"/>
            </a:soli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
          <p:nvSpPr>
            <p:cNvPr id="46099" name="椭圆 33"/>
            <p:cNvSpPr/>
            <p:nvPr/>
          </p:nvSpPr>
          <p:spPr>
            <a:xfrm>
              <a:off x="3698334" y="500199"/>
              <a:ext cx="228600" cy="228600"/>
            </a:xfrm>
            <a:prstGeom prst="ellipse">
              <a:avLst/>
            </a:prstGeom>
            <a:solidFill>
              <a:schemeClr val="bg1"/>
            </a:soli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grpSp>
      <p:grpSp>
        <p:nvGrpSpPr>
          <p:cNvPr id="46086" name="组合 3"/>
          <p:cNvGrpSpPr/>
          <p:nvPr/>
        </p:nvGrpSpPr>
        <p:grpSpPr>
          <a:xfrm>
            <a:off x="3438808" y="2544728"/>
            <a:ext cx="4895851" cy="2038222"/>
            <a:chOff x="0" y="0"/>
            <a:chExt cx="4896200" cy="2037567"/>
          </a:xfrm>
        </p:grpSpPr>
        <p:sp>
          <p:nvSpPr>
            <p:cNvPr id="46092" name="文本框 27"/>
            <p:cNvSpPr txBox="1"/>
            <p:nvPr/>
          </p:nvSpPr>
          <p:spPr>
            <a:xfrm>
              <a:off x="0" y="0"/>
              <a:ext cx="4848021" cy="1320376"/>
            </a:xfrm>
            <a:prstGeom prst="rect">
              <a:avLst/>
            </a:prstGeom>
            <a:noFill/>
            <a:ln w="9525">
              <a:noFill/>
            </a:ln>
          </p:spPr>
          <p:txBody>
            <a:bodyPr>
              <a:spAutoFit/>
            </a:bodyPr>
            <a:lstStyle/>
            <a:p>
              <a:pPr lvl="0" algn="dist" eaLnBrk="1" hangingPunct="1"/>
              <a:r>
                <a:rPr lang="en-US" altLang="zh-CN" sz="8000" dirty="0">
                  <a:solidFill>
                    <a:schemeClr val="bg1"/>
                  </a:solidFill>
                  <a:latin typeface="Impact" panose="020B0806030902050204" pitchFamily="34" charset="0"/>
                  <a:ea typeface="微软雅黑" panose="020B0503020204020204" charset="-122"/>
                </a:rPr>
                <a:t>THANK YOU</a:t>
              </a:r>
              <a:endParaRPr lang="zh-CN" altLang="en-US" sz="8000" dirty="0">
                <a:solidFill>
                  <a:schemeClr val="bg1"/>
                </a:solidFill>
                <a:latin typeface="Impact" panose="020B0806030902050204" pitchFamily="34" charset="0"/>
                <a:ea typeface="微软雅黑" panose="020B0503020204020204" charset="-122"/>
              </a:endParaRPr>
            </a:p>
          </p:txBody>
        </p:sp>
        <p:sp>
          <p:nvSpPr>
            <p:cNvPr id="46093" name="文本框 34"/>
            <p:cNvSpPr txBox="1"/>
            <p:nvPr/>
          </p:nvSpPr>
          <p:spPr>
            <a:xfrm>
              <a:off x="74647" y="1424354"/>
              <a:ext cx="4821553" cy="613213"/>
            </a:xfrm>
            <a:prstGeom prst="rect">
              <a:avLst/>
            </a:prstGeom>
            <a:noFill/>
            <a:ln w="9525">
              <a:noFill/>
            </a:ln>
          </p:spPr>
          <p:txBody>
            <a:bodyPr>
              <a:spAutoFit/>
            </a:bodyPr>
            <a:lstStyle/>
            <a:p>
              <a:pPr lvl="0" algn="dist" eaLnBrk="1" hangingPunct="1"/>
              <a:r>
                <a:rPr lang="zh-CN" altLang="en-US" sz="3200" b="1" dirty="0">
                  <a:solidFill>
                    <a:schemeClr val="bg1"/>
                  </a:solidFill>
                  <a:latin typeface="微软雅黑" panose="020B0503020204020204" charset="-122"/>
                  <a:ea typeface="微软雅黑" panose="020B0503020204020204" charset="-122"/>
                </a:rPr>
                <a:t>建党节党课PPT模板</a:t>
              </a:r>
            </a:p>
          </p:txBody>
        </p:sp>
        <p:sp>
          <p:nvSpPr>
            <p:cNvPr id="46094" name="文本框 35"/>
            <p:cNvSpPr txBox="1"/>
            <p:nvPr/>
          </p:nvSpPr>
          <p:spPr>
            <a:xfrm>
              <a:off x="84056" y="1151535"/>
              <a:ext cx="4739875" cy="352312"/>
            </a:xfrm>
            <a:prstGeom prst="rect">
              <a:avLst/>
            </a:prstGeom>
            <a:noFill/>
            <a:ln w="9525">
              <a:noFill/>
            </a:ln>
          </p:spPr>
          <p:txBody>
            <a:bodyPr>
              <a:spAutoFit/>
            </a:bodyPr>
            <a:lstStyle/>
            <a:p>
              <a:pPr lvl="0" algn="dist" eaLnBrk="1" hangingPunct="1"/>
              <a:r>
                <a:rPr lang="en-US" altLang="zh-CN" sz="1600" dirty="0">
                  <a:solidFill>
                    <a:schemeClr val="bg1"/>
                  </a:solidFill>
                  <a:latin typeface="微软雅黑" panose="020B0503020204020204" charset="-122"/>
                  <a:ea typeface="微软雅黑" panose="020B0503020204020204" charset="-122"/>
                </a:rPr>
                <a:t>THE POWERPOINT TEMPLATE</a:t>
              </a:r>
              <a:endParaRPr lang="zh-CN" altLang="en-US" sz="1600" dirty="0">
                <a:solidFill>
                  <a:schemeClr val="bg1"/>
                </a:solidFill>
                <a:latin typeface="微软雅黑" panose="020B0503020204020204" charset="-122"/>
                <a:ea typeface="微软雅黑" panose="020B0503020204020204" charset="-122"/>
              </a:endParaRPr>
            </a:p>
          </p:txBody>
        </p:sp>
      </p:grpSp>
      <p:sp>
        <p:nvSpPr>
          <p:cNvPr id="46087" name="任意多边形 46"/>
          <p:cNvSpPr/>
          <p:nvPr/>
        </p:nvSpPr>
        <p:spPr>
          <a:xfrm>
            <a:off x="600" y="5734651"/>
            <a:ext cx="1052513" cy="1123951"/>
          </a:xfrm>
          <a:custGeom>
            <a:avLst/>
            <a:gdLst/>
            <a:ahLst/>
            <a:cxnLst>
              <a:cxn ang="0">
                <a:pos x="349230" y="0"/>
              </a:cxn>
              <a:cxn ang="0">
                <a:pos x="1051186" y="704279"/>
              </a:cxn>
              <a:cxn ang="0">
                <a:pos x="931303" y="1098047"/>
              </a:cxn>
              <a:cxn ang="0">
                <a:pos x="909132" y="1125006"/>
              </a:cxn>
              <a:cxn ang="0">
                <a:pos x="0" y="1125006"/>
              </a:cxn>
              <a:cxn ang="0">
                <a:pos x="0" y="96731"/>
              </a:cxn>
              <a:cxn ang="0">
                <a:pos x="75996" y="55346"/>
              </a:cxn>
              <a:cxn ang="0">
                <a:pos x="349230" y="0"/>
              </a:cxn>
            </a:cxnLst>
            <a:rect l="0" t="0" r="0" b="0"/>
            <a:pathLst>
              <a:path w="1053177" h="1123422">
                <a:moveTo>
                  <a:pt x="349891" y="0"/>
                </a:moveTo>
                <a:cubicBezTo>
                  <a:pt x="738305" y="0"/>
                  <a:pt x="1053177" y="314872"/>
                  <a:pt x="1053177" y="703286"/>
                </a:cubicBezTo>
                <a:cubicBezTo>
                  <a:pt x="1053177" y="848942"/>
                  <a:pt x="1008898" y="984255"/>
                  <a:pt x="933067" y="1096500"/>
                </a:cubicBezTo>
                <a:lnTo>
                  <a:pt x="910854" y="1123422"/>
                </a:lnTo>
                <a:lnTo>
                  <a:pt x="0" y="1123422"/>
                </a:lnTo>
                <a:lnTo>
                  <a:pt x="0" y="96596"/>
                </a:lnTo>
                <a:lnTo>
                  <a:pt x="76140" y="55268"/>
                </a:lnTo>
                <a:cubicBezTo>
                  <a:pt x="160280" y="19680"/>
                  <a:pt x="252788" y="0"/>
                  <a:pt x="349891" y="0"/>
                </a:cubicBezTo>
                <a:close/>
              </a:path>
            </a:pathLst>
          </a:custGeom>
          <a:solidFill>
            <a:srgbClr val="F5011D">
              <a:alpha val="63000"/>
            </a:srgbClr>
          </a:solidFill>
          <a:ln w="9525">
            <a:noFill/>
          </a:ln>
        </p:spPr>
        <p:txBody>
          <a:bodyPr/>
          <a:lstStyle/>
          <a:p>
            <a:endParaRPr lang="zh-CN" altLang="en-US"/>
          </a:p>
        </p:txBody>
      </p:sp>
      <p:sp>
        <p:nvSpPr>
          <p:cNvPr id="46088" name="椭圆 37"/>
          <p:cNvSpPr/>
          <p:nvPr/>
        </p:nvSpPr>
        <p:spPr>
          <a:xfrm>
            <a:off x="972151" y="5355239"/>
            <a:ext cx="574675" cy="574675"/>
          </a:xfrm>
          <a:prstGeom prst="ellipse">
            <a:avLst/>
          </a:prstGeom>
          <a:solidFill>
            <a:srgbClr val="F5011D">
              <a:alpha val="63000"/>
            </a:srgbClr>
          </a:soli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
        <p:nvSpPr>
          <p:cNvPr id="46089" name="椭圆 38"/>
          <p:cNvSpPr/>
          <p:nvPr/>
        </p:nvSpPr>
        <p:spPr>
          <a:xfrm>
            <a:off x="540351" y="4569425"/>
            <a:ext cx="227013" cy="228600"/>
          </a:xfrm>
          <a:prstGeom prst="ellipse">
            <a:avLst/>
          </a:prstGeom>
          <a:solidFill>
            <a:srgbClr val="F5011D">
              <a:alpha val="63000"/>
            </a:srgbClr>
          </a:soli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
        <p:nvSpPr>
          <p:cNvPr id="46090" name="任意多边形 42"/>
          <p:cNvSpPr/>
          <p:nvPr/>
        </p:nvSpPr>
        <p:spPr>
          <a:xfrm>
            <a:off x="600" y="3693125"/>
            <a:ext cx="409575" cy="1047751"/>
          </a:xfrm>
          <a:custGeom>
            <a:avLst/>
            <a:gdLst/>
            <a:ahLst/>
            <a:cxnLst>
              <a:cxn ang="0">
                <a:pos x="0" y="0"/>
              </a:cxn>
              <a:cxn ang="0">
                <a:pos x="78807" y="24548"/>
              </a:cxn>
              <a:cxn ang="0">
                <a:pos x="408661" y="523923"/>
              </a:cxn>
              <a:cxn ang="0">
                <a:pos x="78807" y="1023298"/>
              </a:cxn>
              <a:cxn ang="0">
                <a:pos x="0" y="1047846"/>
              </a:cxn>
              <a:cxn ang="0">
                <a:pos x="0" y="0"/>
              </a:cxn>
            </a:cxnLst>
            <a:rect l="0" t="0" r="0" b="0"/>
            <a:pathLst>
              <a:path w="410033" h="1047702">
                <a:moveTo>
                  <a:pt x="0" y="0"/>
                </a:moveTo>
                <a:lnTo>
                  <a:pt x="79071" y="24545"/>
                </a:lnTo>
                <a:cubicBezTo>
                  <a:pt x="273564" y="106809"/>
                  <a:pt x="410033" y="299393"/>
                  <a:pt x="410033" y="523851"/>
                </a:cubicBezTo>
                <a:cubicBezTo>
                  <a:pt x="410033" y="748310"/>
                  <a:pt x="273564" y="940894"/>
                  <a:pt x="79071" y="1023157"/>
                </a:cubicBezTo>
                <a:lnTo>
                  <a:pt x="0" y="1047702"/>
                </a:lnTo>
                <a:lnTo>
                  <a:pt x="0" y="0"/>
                </a:lnTo>
                <a:close/>
              </a:path>
            </a:pathLst>
          </a:custGeom>
          <a:solidFill>
            <a:srgbClr val="F5011D">
              <a:alpha val="63000"/>
            </a:srgbClr>
          </a:solidFill>
          <a:ln w="9525">
            <a:noFill/>
          </a:ln>
        </p:spPr>
        <p:txBody>
          <a:bodyPr/>
          <a:lstStyle/>
          <a:p>
            <a:endParaRPr lang="zh-CN" altLang="en-US"/>
          </a:p>
        </p:txBody>
      </p:sp>
      <p:sp>
        <p:nvSpPr>
          <p:cNvPr id="46091" name="椭圆 40"/>
          <p:cNvSpPr/>
          <p:nvPr/>
        </p:nvSpPr>
        <p:spPr>
          <a:xfrm>
            <a:off x="65688" y="4947251"/>
            <a:ext cx="555625" cy="555625"/>
          </a:xfrm>
          <a:prstGeom prst="ellipse">
            <a:avLst/>
          </a:prstGeom>
          <a:solidFill>
            <a:srgbClr val="F5011D">
              <a:alpha val="63000"/>
            </a:srgbClr>
          </a:soli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46085"/>
                                        </p:tgtEl>
                                        <p:attrNameLst>
                                          <p:attrName>style.visibility</p:attrName>
                                        </p:attrNameLst>
                                      </p:cBhvr>
                                      <p:to>
                                        <p:strVal val="visible"/>
                                      </p:to>
                                    </p:set>
                                    <p:anim calcmode="lin" valueType="num">
                                      <p:cBhvr>
                                        <p:cTn id="7" dur="1000" fill="hold"/>
                                        <p:tgtEl>
                                          <p:spTgt spid="46085"/>
                                        </p:tgtEl>
                                        <p:attrNameLst>
                                          <p:attrName>ppt_w</p:attrName>
                                        </p:attrNameLst>
                                      </p:cBhvr>
                                      <p:tavLst>
                                        <p:tav tm="0">
                                          <p:val>
                                            <p:strVal val="#ppt_w+.3"/>
                                          </p:val>
                                        </p:tav>
                                        <p:tav tm="100000">
                                          <p:val>
                                            <p:strVal val="#ppt_w"/>
                                          </p:val>
                                        </p:tav>
                                      </p:tavLst>
                                    </p:anim>
                                    <p:anim calcmode="lin" valueType="num">
                                      <p:cBhvr>
                                        <p:cTn id="8" dur="1000" fill="hold"/>
                                        <p:tgtEl>
                                          <p:spTgt spid="46085"/>
                                        </p:tgtEl>
                                        <p:attrNameLst>
                                          <p:attrName>ppt_h</p:attrName>
                                        </p:attrNameLst>
                                      </p:cBhvr>
                                      <p:tavLst>
                                        <p:tav tm="0">
                                          <p:val>
                                            <p:strVal val="#ppt_h"/>
                                          </p:val>
                                        </p:tav>
                                        <p:tav tm="100000">
                                          <p:val>
                                            <p:strVal val="#ppt_h"/>
                                          </p:val>
                                        </p:tav>
                                      </p:tavLst>
                                    </p:anim>
                                    <p:animEffect transition="in" filter="fade">
                                      <p:cBhvr>
                                        <p:cTn id="9" dur="1000"/>
                                        <p:tgtEl>
                                          <p:spTgt spid="46085"/>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46086"/>
                                        </p:tgtEl>
                                        <p:attrNameLst>
                                          <p:attrName>style.visibility</p:attrName>
                                        </p:attrNameLst>
                                      </p:cBhvr>
                                      <p:to>
                                        <p:strVal val="visible"/>
                                      </p:to>
                                    </p:set>
                                    <p:anim calcmode="lin" valueType="num">
                                      <p:cBhvr>
                                        <p:cTn id="12" dur="1000" fill="hold"/>
                                        <p:tgtEl>
                                          <p:spTgt spid="46086"/>
                                        </p:tgtEl>
                                        <p:attrNameLst>
                                          <p:attrName>ppt_w</p:attrName>
                                        </p:attrNameLst>
                                      </p:cBhvr>
                                      <p:tavLst>
                                        <p:tav tm="0">
                                          <p:val>
                                            <p:strVal val="#ppt_w+.3"/>
                                          </p:val>
                                        </p:tav>
                                        <p:tav tm="100000">
                                          <p:val>
                                            <p:strVal val="#ppt_w"/>
                                          </p:val>
                                        </p:tav>
                                      </p:tavLst>
                                    </p:anim>
                                    <p:anim calcmode="lin" valueType="num">
                                      <p:cBhvr>
                                        <p:cTn id="13" dur="1000" fill="hold"/>
                                        <p:tgtEl>
                                          <p:spTgt spid="46086"/>
                                        </p:tgtEl>
                                        <p:attrNameLst>
                                          <p:attrName>ppt_h</p:attrName>
                                        </p:attrNameLst>
                                      </p:cBhvr>
                                      <p:tavLst>
                                        <p:tav tm="0">
                                          <p:val>
                                            <p:strVal val="#ppt_h"/>
                                          </p:val>
                                        </p:tav>
                                        <p:tav tm="100000">
                                          <p:val>
                                            <p:strVal val="#ppt_h"/>
                                          </p:val>
                                        </p:tav>
                                      </p:tavLst>
                                    </p:anim>
                                    <p:animEffect transition="in" filter="fade">
                                      <p:cBhvr>
                                        <p:cTn id="14" dur="1000"/>
                                        <p:tgtEl>
                                          <p:spTgt spid="460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1125"/>
          <p:cNvPicPr>
            <a:picLocks noChangeAspect="1"/>
          </p:cNvPicPr>
          <p:nvPr/>
        </p:nvPicPr>
        <p:blipFill>
          <a:blip r:embed="rId3"/>
          <a:stretch>
            <a:fillRect/>
          </a:stretch>
        </p:blipFill>
        <p:spPr>
          <a:xfrm>
            <a:off x="6350" y="367665"/>
            <a:ext cx="6983095" cy="6363335"/>
          </a:xfrm>
          <a:prstGeom prst="rect">
            <a:avLst/>
          </a:prstGeom>
        </p:spPr>
      </p:pic>
      <p:sp>
        <p:nvSpPr>
          <p:cNvPr id="2" name=" 190"/>
          <p:cNvSpPr/>
          <p:nvPr/>
        </p:nvSpPr>
        <p:spPr>
          <a:xfrm>
            <a:off x="4932045" y="2433955"/>
            <a:ext cx="1753235" cy="175831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3" name="矩形 2"/>
          <p:cNvSpPr/>
          <p:nvPr/>
        </p:nvSpPr>
        <p:spPr>
          <a:xfrm>
            <a:off x="6808414" y="2845440"/>
            <a:ext cx="3283585" cy="661035"/>
          </a:xfrm>
          <a:prstGeom prst="rect">
            <a:avLst/>
          </a:prstGeom>
        </p:spPr>
        <p:txBody>
          <a:bodyPr wrap="none">
            <a:spAutoFit/>
          </a:bodyPr>
          <a:lstStyle/>
          <a:p>
            <a:pPr algn="l"/>
            <a:r>
              <a:rPr lang="zh-CN" altLang="en-US" sz="3735" b="1">
                <a:solidFill>
                  <a:srgbClr val="FF0000"/>
                </a:solidFill>
                <a:latin typeface="黑体" panose="02010600030101010101" charset="-122"/>
                <a:ea typeface="黑体" panose="02010600030101010101" charset="-122"/>
              </a:rPr>
              <a:t>点击添加标题</a:t>
            </a:r>
            <a:r>
              <a:rPr lang="en-US" altLang="zh-CN" sz="3735" b="1">
                <a:solidFill>
                  <a:srgbClr val="FF0000"/>
                </a:solidFill>
                <a:latin typeface="黑体" panose="02010600030101010101" charset="-122"/>
                <a:ea typeface="黑体" panose="02010600030101010101" charset="-122"/>
              </a:rPr>
              <a:t> </a:t>
            </a:r>
          </a:p>
        </p:txBody>
      </p:sp>
      <p:sp>
        <p:nvSpPr>
          <p:cNvPr id="4" name="矩形 3"/>
          <p:cNvSpPr/>
          <p:nvPr/>
        </p:nvSpPr>
        <p:spPr>
          <a:xfrm>
            <a:off x="6808414" y="3385820"/>
            <a:ext cx="3849370" cy="548640"/>
          </a:xfrm>
          <a:prstGeom prst="rect">
            <a:avLst/>
          </a:prstGeom>
        </p:spPr>
        <p:txBody>
          <a:bodyPr wrap="square">
            <a:spAutoFit/>
          </a:bodyPr>
          <a:lstStyle/>
          <a:p>
            <a:pPr algn="l"/>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l"/>
            <a:endParaRPr sz="1000">
              <a:solidFill>
                <a:schemeClr val="tx1">
                  <a:lumMod val="75000"/>
                  <a:lumOff val="25000"/>
                </a:schemeClr>
              </a:solidFill>
              <a:latin typeface="黑体" panose="02010600030101010101" charset="-122"/>
              <a:ea typeface="黑体" panose="02010600030101010101" charset="-122"/>
            </a:endParaRPr>
          </a:p>
        </p:txBody>
      </p:sp>
      <p:sp>
        <p:nvSpPr>
          <p:cNvPr id="5" name="文本框 4"/>
          <p:cNvSpPr txBox="1"/>
          <p:nvPr/>
        </p:nvSpPr>
        <p:spPr>
          <a:xfrm>
            <a:off x="5485780" y="2625648"/>
            <a:ext cx="646430" cy="1198245"/>
          </a:xfrm>
          <a:prstGeom prst="rect">
            <a:avLst/>
          </a:prstGeom>
          <a:noFill/>
        </p:spPr>
        <p:txBody>
          <a:bodyPr wrap="none" rtlCol="0">
            <a:spAutoFit/>
          </a:bodyPr>
          <a:lstStyle/>
          <a:p>
            <a:r>
              <a:rPr lang="en-US" altLang="zh-CN" sz="7200" b="1">
                <a:solidFill>
                  <a:schemeClr val="bg1"/>
                </a:solidFill>
                <a:ea typeface="黑体" panose="02010600030101010101" charset="-122"/>
              </a:rPr>
              <a:t>1</a:t>
            </a:r>
          </a:p>
        </p:txBody>
      </p:sp>
      <p:sp>
        <p:nvSpPr>
          <p:cNvPr id="15"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pic>
        <p:nvPicPr>
          <p:cNvPr id="8" name="图片 7" descr="我的中国梦 艺术字 文字排版 8灯笼 我的中国梦 艺术字"/>
          <p:cNvPicPr>
            <a:picLocks noChangeAspect="1"/>
          </p:cNvPicPr>
          <p:nvPr/>
        </p:nvPicPr>
        <p:blipFill>
          <a:blip r:embed="rId4"/>
          <a:stretch>
            <a:fillRect/>
          </a:stretch>
        </p:blipFill>
        <p:spPr>
          <a:xfrm>
            <a:off x="9370060" y="847725"/>
            <a:ext cx="1752600" cy="177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strVal val="#ppt_w+.3"/>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animEffect transition="in" filter="fade">
                                      <p:cBhvr>
                                        <p:cTn id="15" dur="1000"/>
                                        <p:tgtEl>
                                          <p:spTgt spid="8"/>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17" presetClass="entr" presetSubtype="10" fill="hold" grpId="0" nodeType="withEffect">
                                  <p:stCondLst>
                                    <p:cond delay="2500"/>
                                  </p:stCondLst>
                                  <p:iterate type="lt">
                                    <p:tmPct val="10000"/>
                                  </p:iterate>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strVal val="#ppt_h"/>
                                          </p:val>
                                        </p:tav>
                                        <p:tav tm="100000">
                                          <p:val>
                                            <p:strVal val="#ppt_h"/>
                                          </p:val>
                                        </p:tav>
                                      </p:tavLst>
                                    </p:anim>
                                  </p:childTnLst>
                                </p:cTn>
                              </p:par>
                              <p:par>
                                <p:cTn id="31" presetID="17" presetClass="entr" presetSubtype="10" fill="hold" grpId="0" nodeType="withEffect">
                                  <p:stCondLst>
                                    <p:cond delay="2500"/>
                                  </p:stCondLst>
                                  <p:iterate type="lt">
                                    <p:tmPct val="10000"/>
                                  </p:iterate>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1</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10" name="组合 9"/>
          <p:cNvGrpSpPr/>
          <p:nvPr/>
        </p:nvGrpSpPr>
        <p:grpSpPr>
          <a:xfrm>
            <a:off x="376542" y="5082135"/>
            <a:ext cx="2891671" cy="754688"/>
            <a:chOff x="323528" y="2942332"/>
            <a:chExt cx="2168753" cy="566016"/>
          </a:xfrm>
        </p:grpSpPr>
        <p:sp>
          <p:nvSpPr>
            <p:cNvPr id="25" name="TextBox 24"/>
            <p:cNvSpPr txBox="1"/>
            <p:nvPr/>
          </p:nvSpPr>
          <p:spPr>
            <a:xfrm>
              <a:off x="323528" y="3168305"/>
              <a:ext cx="2168753" cy="340043"/>
            </a:xfrm>
            <a:prstGeom prst="rect">
              <a:avLst/>
            </a:prstGeom>
            <a:noFill/>
          </p:spPr>
          <p:txBody>
            <a:bodyPr wrap="square" lIns="75493" tIns="37746" rIns="75493" bIns="37746" rtlCol="0">
              <a:spAutoFit/>
            </a:bodyPr>
            <a:lstStyle/>
            <a:p>
              <a:pPr algn="r"/>
              <a:r>
                <a:rPr lang="zh-CN" altLang="en-US" sz="1200" dirty="0">
                  <a:solidFill>
                    <a:schemeClr val="tx1"/>
                  </a:solidFill>
                  <a:latin typeface="+mj-ea"/>
                  <a:ea typeface="+mj-ea"/>
                  <a:cs typeface="宋体" panose="02010600030101010101" pitchFamily="2" charset="-122"/>
                </a:rPr>
                <a:t>请在此粘贴或者输入您的文字内容</a:t>
              </a:r>
            </a:p>
            <a:p>
              <a:pPr algn="r"/>
              <a:r>
                <a:rPr lang="zh-CN" altLang="en-US" sz="1200" dirty="0">
                  <a:solidFill>
                    <a:schemeClr val="tx1"/>
                  </a:solidFill>
                  <a:latin typeface="+mj-ea"/>
                  <a:ea typeface="+mj-ea"/>
                  <a:cs typeface="宋体" panose="02010600030101010101" pitchFamily="2" charset="-122"/>
                </a:rPr>
                <a:t>请在此粘贴或者输入您的文字内容</a:t>
              </a:r>
            </a:p>
          </p:txBody>
        </p:sp>
        <p:sp>
          <p:nvSpPr>
            <p:cNvPr id="26" name="TextBox 25"/>
            <p:cNvSpPr txBox="1"/>
            <p:nvPr/>
          </p:nvSpPr>
          <p:spPr>
            <a:xfrm>
              <a:off x="978629" y="2942332"/>
              <a:ext cx="1483519" cy="248126"/>
            </a:xfrm>
            <a:prstGeom prst="rect">
              <a:avLst/>
            </a:prstGeom>
            <a:noFill/>
          </p:spPr>
          <p:txBody>
            <a:bodyPr wrap="none" rtlCol="0">
              <a:spAutoFit/>
            </a:bodyPr>
            <a:lstStyle/>
            <a:p>
              <a:pPr algn="r"/>
              <a:r>
                <a:rPr lang="en-US" altLang="zh-CN" sz="1465" b="1" dirty="0">
                  <a:solidFill>
                    <a:schemeClr val="tx1"/>
                  </a:solidFill>
                  <a:latin typeface="微软雅黑" panose="020B0503020204020204" charset="-122"/>
                  <a:ea typeface="微软雅黑" panose="020B0503020204020204" charset="-122"/>
                </a:rPr>
                <a:t>1</a:t>
              </a:r>
              <a:r>
                <a:rPr lang="zh-CN" altLang="en-US" sz="1465" b="1" dirty="0">
                  <a:solidFill>
                    <a:schemeClr val="tx1"/>
                  </a:solidFill>
                  <a:latin typeface="微软雅黑" panose="020B0503020204020204" charset="-122"/>
                  <a:ea typeface="微软雅黑" panose="020B0503020204020204" charset="-122"/>
                </a:rPr>
                <a:t>、单击此处添加标题</a:t>
              </a:r>
            </a:p>
          </p:txBody>
        </p:sp>
      </p:grpSp>
      <p:grpSp>
        <p:nvGrpSpPr>
          <p:cNvPr id="11" name="组合 10"/>
          <p:cNvGrpSpPr/>
          <p:nvPr/>
        </p:nvGrpSpPr>
        <p:grpSpPr>
          <a:xfrm>
            <a:off x="956878" y="3953726"/>
            <a:ext cx="2878560" cy="768853"/>
            <a:chOff x="899592" y="2067694"/>
            <a:chExt cx="2158920" cy="576640"/>
          </a:xfrm>
        </p:grpSpPr>
        <p:sp>
          <p:nvSpPr>
            <p:cNvPr id="28" name="TextBox 27"/>
            <p:cNvSpPr txBox="1"/>
            <p:nvPr/>
          </p:nvSpPr>
          <p:spPr>
            <a:xfrm>
              <a:off x="899592" y="2304291"/>
              <a:ext cx="2082184" cy="340043"/>
            </a:xfrm>
            <a:prstGeom prst="rect">
              <a:avLst/>
            </a:prstGeom>
            <a:noFill/>
          </p:spPr>
          <p:txBody>
            <a:bodyPr wrap="square" lIns="75493" tIns="37746" rIns="75493" bIns="37746" rtlCol="0">
              <a:spAutoFit/>
            </a:bodyPr>
            <a:lstStyle/>
            <a:p>
              <a:pPr algn="r"/>
              <a:r>
                <a:rPr lang="zh-CN" altLang="en-US" sz="1200" dirty="0">
                  <a:solidFill>
                    <a:schemeClr val="tx1"/>
                  </a:solidFill>
                  <a:latin typeface="+mj-ea"/>
                  <a:ea typeface="+mj-ea"/>
                  <a:cs typeface="宋体" panose="02010600030101010101" pitchFamily="2" charset="-122"/>
                </a:rPr>
                <a:t>请在此粘贴或者输入您的文字内容</a:t>
              </a:r>
            </a:p>
            <a:p>
              <a:pPr algn="r"/>
              <a:r>
                <a:rPr lang="zh-CN" altLang="en-US" sz="1200" dirty="0">
                  <a:solidFill>
                    <a:schemeClr val="tx1"/>
                  </a:solidFill>
                  <a:latin typeface="+mj-ea"/>
                  <a:ea typeface="+mj-ea"/>
                  <a:cs typeface="宋体" panose="02010600030101010101" pitchFamily="2" charset="-122"/>
                </a:rPr>
                <a:t>请在此粘贴或者输入您的文字内容</a:t>
              </a:r>
            </a:p>
          </p:txBody>
        </p:sp>
        <p:sp>
          <p:nvSpPr>
            <p:cNvPr id="29" name="TextBox 28"/>
            <p:cNvSpPr txBox="1"/>
            <p:nvPr/>
          </p:nvSpPr>
          <p:spPr>
            <a:xfrm>
              <a:off x="1574993" y="2067694"/>
              <a:ext cx="1483519" cy="248126"/>
            </a:xfrm>
            <a:prstGeom prst="rect">
              <a:avLst/>
            </a:prstGeom>
            <a:noFill/>
          </p:spPr>
          <p:txBody>
            <a:bodyPr wrap="none" rtlCol="0">
              <a:spAutoFit/>
            </a:bodyPr>
            <a:lstStyle/>
            <a:p>
              <a:pPr algn="r"/>
              <a:r>
                <a:rPr lang="en-US" altLang="zh-CN" sz="1465" b="1" dirty="0">
                  <a:solidFill>
                    <a:schemeClr val="tx1"/>
                  </a:solidFill>
                  <a:latin typeface="微软雅黑" panose="020B0503020204020204" charset="-122"/>
                  <a:ea typeface="微软雅黑" panose="020B0503020204020204" charset="-122"/>
                </a:rPr>
                <a:t>2</a:t>
              </a:r>
              <a:r>
                <a:rPr lang="zh-CN" altLang="en-US" sz="1465" b="1" dirty="0">
                  <a:solidFill>
                    <a:schemeClr val="tx1"/>
                  </a:solidFill>
                  <a:latin typeface="微软雅黑" panose="020B0503020204020204" charset="-122"/>
                  <a:ea typeface="微软雅黑" panose="020B0503020204020204" charset="-122"/>
                </a:rPr>
                <a:t>、单击此处添加标题</a:t>
              </a:r>
            </a:p>
          </p:txBody>
        </p:sp>
      </p:grpSp>
      <p:grpSp>
        <p:nvGrpSpPr>
          <p:cNvPr id="12" name="组合 11"/>
          <p:cNvGrpSpPr/>
          <p:nvPr/>
        </p:nvGrpSpPr>
        <p:grpSpPr>
          <a:xfrm>
            <a:off x="1925970" y="2741943"/>
            <a:ext cx="2560955" cy="786205"/>
            <a:chOff x="2291244" y="1260901"/>
            <a:chExt cx="1920716" cy="589654"/>
          </a:xfrm>
        </p:grpSpPr>
        <p:sp>
          <p:nvSpPr>
            <p:cNvPr id="31" name="TextBox 30"/>
            <p:cNvSpPr txBox="1"/>
            <p:nvPr/>
          </p:nvSpPr>
          <p:spPr>
            <a:xfrm>
              <a:off x="2291244" y="1510512"/>
              <a:ext cx="1920716" cy="340043"/>
            </a:xfrm>
            <a:prstGeom prst="rect">
              <a:avLst/>
            </a:prstGeom>
            <a:noFill/>
          </p:spPr>
          <p:txBody>
            <a:bodyPr wrap="square" lIns="75493" tIns="37746" rIns="75493" bIns="37746" rtlCol="0">
              <a:spAutoFit/>
            </a:bodyPr>
            <a:lstStyle/>
            <a:p>
              <a:pPr algn="r"/>
              <a:r>
                <a:rPr lang="zh-CN" altLang="en-US" sz="1200" dirty="0">
                  <a:solidFill>
                    <a:schemeClr val="tx1"/>
                  </a:solidFill>
                  <a:latin typeface="+mj-ea"/>
                  <a:ea typeface="+mj-ea"/>
                  <a:cs typeface="宋体" panose="02010600030101010101" pitchFamily="2" charset="-122"/>
                </a:rPr>
                <a:t>请在此粘贴或者输入您的文字内容</a:t>
              </a:r>
            </a:p>
            <a:p>
              <a:pPr algn="r"/>
              <a:r>
                <a:rPr lang="zh-CN" altLang="en-US" sz="1200" dirty="0">
                  <a:solidFill>
                    <a:schemeClr val="tx1"/>
                  </a:solidFill>
                  <a:latin typeface="+mj-ea"/>
                  <a:ea typeface="+mj-ea"/>
                  <a:cs typeface="宋体" panose="02010600030101010101" pitchFamily="2" charset="-122"/>
                </a:rPr>
                <a:t>请在此粘贴或者输入您的文字内容</a:t>
              </a:r>
            </a:p>
          </p:txBody>
        </p:sp>
        <p:sp>
          <p:nvSpPr>
            <p:cNvPr id="32" name="TextBox 31"/>
            <p:cNvSpPr txBox="1"/>
            <p:nvPr/>
          </p:nvSpPr>
          <p:spPr>
            <a:xfrm>
              <a:off x="2686185" y="1260901"/>
              <a:ext cx="1483519" cy="248126"/>
            </a:xfrm>
            <a:prstGeom prst="rect">
              <a:avLst/>
            </a:prstGeom>
            <a:noFill/>
          </p:spPr>
          <p:txBody>
            <a:bodyPr wrap="none" rtlCol="0">
              <a:spAutoFit/>
            </a:bodyPr>
            <a:lstStyle/>
            <a:p>
              <a:pPr algn="r"/>
              <a:r>
                <a:rPr lang="en-US" altLang="zh-CN" sz="1465" b="1" dirty="0">
                  <a:solidFill>
                    <a:schemeClr val="tx1"/>
                  </a:solidFill>
                  <a:latin typeface="微软雅黑" panose="020B0503020204020204" charset="-122"/>
                  <a:ea typeface="微软雅黑" panose="020B0503020204020204" charset="-122"/>
                </a:rPr>
                <a:t>3</a:t>
              </a:r>
              <a:r>
                <a:rPr lang="zh-CN" altLang="en-US" sz="1465" b="1" dirty="0">
                  <a:solidFill>
                    <a:schemeClr val="tx1"/>
                  </a:solidFill>
                  <a:latin typeface="微软雅黑" panose="020B0503020204020204" charset="-122"/>
                  <a:ea typeface="微软雅黑" panose="020B0503020204020204" charset="-122"/>
                </a:rPr>
                <a:t>、单击此处添加标题</a:t>
              </a:r>
            </a:p>
          </p:txBody>
        </p:sp>
      </p:grpSp>
      <p:grpSp>
        <p:nvGrpSpPr>
          <p:cNvPr id="24" name="组合 23"/>
          <p:cNvGrpSpPr/>
          <p:nvPr/>
        </p:nvGrpSpPr>
        <p:grpSpPr>
          <a:xfrm>
            <a:off x="4342842" y="1397794"/>
            <a:ext cx="3483187" cy="1299211"/>
            <a:chOff x="4944372" y="1211318"/>
            <a:chExt cx="2612390" cy="974408"/>
          </a:xfrm>
        </p:grpSpPr>
        <p:sp>
          <p:nvSpPr>
            <p:cNvPr id="34" name="TextBox 33"/>
            <p:cNvSpPr txBox="1"/>
            <p:nvPr/>
          </p:nvSpPr>
          <p:spPr>
            <a:xfrm>
              <a:off x="4944372" y="1472303"/>
              <a:ext cx="2612390" cy="713423"/>
            </a:xfrm>
            <a:prstGeom prst="rect">
              <a:avLst/>
            </a:prstGeom>
            <a:noFill/>
          </p:spPr>
          <p:txBody>
            <a:bodyPr wrap="square" lIns="75493" tIns="37746" rIns="75493" bIns="37746" rtlCol="0">
              <a:spAutoFit/>
            </a:bodyPr>
            <a:lstStyle/>
            <a:p>
              <a:pPr lvl="0">
                <a:lnSpc>
                  <a:spcPct val="120000"/>
                </a:lnSpc>
                <a:spcBef>
                  <a:spcPct val="0"/>
                </a:spcBef>
                <a:defRPr/>
              </a:pPr>
              <a:r>
                <a:rPr lang="zh-CN" altLang="en-US" sz="1200" dirty="0">
                  <a:solidFill>
                    <a:schemeClr val="tx1"/>
                  </a:solidFill>
                  <a:latin typeface="+mj-ea"/>
                  <a:ea typeface="+mj-ea"/>
                  <a:cs typeface="宋体" panose="02010600030101010101" pitchFamily="2" charset="-122"/>
                </a:rPr>
                <a:t>您的内容打在这里，或者通过复制您的文本后，在此框中选择粘贴，并选择只保留文字。您的内容打在这里，或者通过复制您的文本后，在此框中</a:t>
              </a:r>
            </a:p>
          </p:txBody>
        </p:sp>
        <p:sp>
          <p:nvSpPr>
            <p:cNvPr id="35" name="TextBox 34"/>
            <p:cNvSpPr txBox="1"/>
            <p:nvPr/>
          </p:nvSpPr>
          <p:spPr>
            <a:xfrm>
              <a:off x="5225774" y="1211318"/>
              <a:ext cx="1483519" cy="248126"/>
            </a:xfrm>
            <a:prstGeom prst="rect">
              <a:avLst/>
            </a:prstGeom>
            <a:noFill/>
          </p:spPr>
          <p:txBody>
            <a:bodyPr wrap="none" rtlCol="0">
              <a:spAutoFit/>
            </a:bodyPr>
            <a:lstStyle/>
            <a:p>
              <a:pPr algn="r"/>
              <a:r>
                <a:rPr lang="en-US" altLang="zh-CN" sz="1465" b="1" dirty="0">
                  <a:solidFill>
                    <a:schemeClr val="tx1"/>
                  </a:solidFill>
                  <a:latin typeface="微软雅黑" panose="020B0503020204020204" charset="-122"/>
                  <a:ea typeface="微软雅黑" panose="020B0503020204020204" charset="-122"/>
                </a:rPr>
                <a:t>4</a:t>
              </a:r>
              <a:r>
                <a:rPr lang="zh-CN" altLang="en-US" sz="1465" b="1" dirty="0">
                  <a:solidFill>
                    <a:schemeClr val="tx1"/>
                  </a:solidFill>
                  <a:latin typeface="微软雅黑" panose="020B0503020204020204" charset="-122"/>
                  <a:ea typeface="微软雅黑" panose="020B0503020204020204" charset="-122"/>
                </a:rPr>
                <a:t>、单击此处添加标题</a:t>
              </a:r>
            </a:p>
          </p:txBody>
        </p:sp>
      </p:grpSp>
      <p:grpSp>
        <p:nvGrpSpPr>
          <p:cNvPr id="27" name="组合 26"/>
          <p:cNvGrpSpPr/>
          <p:nvPr/>
        </p:nvGrpSpPr>
        <p:grpSpPr>
          <a:xfrm>
            <a:off x="7383823" y="2741943"/>
            <a:ext cx="2688167" cy="754804"/>
            <a:chOff x="5951537" y="2152791"/>
            <a:chExt cx="2016125" cy="566103"/>
          </a:xfrm>
        </p:grpSpPr>
        <p:sp>
          <p:nvSpPr>
            <p:cNvPr id="37" name="TextBox 36"/>
            <p:cNvSpPr txBox="1"/>
            <p:nvPr/>
          </p:nvSpPr>
          <p:spPr>
            <a:xfrm>
              <a:off x="5951537" y="2378851"/>
              <a:ext cx="2016125" cy="340043"/>
            </a:xfrm>
            <a:prstGeom prst="rect">
              <a:avLst/>
            </a:prstGeom>
            <a:noFill/>
          </p:spPr>
          <p:txBody>
            <a:bodyPr wrap="square" lIns="75493" tIns="37746" rIns="75493" bIns="37746" rtlCol="0">
              <a:spAutoFit/>
            </a:bodyPr>
            <a:lstStyle/>
            <a:p>
              <a:r>
                <a:rPr lang="zh-CN" altLang="en-US" sz="1200" dirty="0">
                  <a:solidFill>
                    <a:schemeClr val="tx1"/>
                  </a:solidFill>
                  <a:latin typeface="+mj-ea"/>
                  <a:cs typeface="宋体" panose="02010600030101010101" pitchFamily="2" charset="-122"/>
                </a:rPr>
                <a:t>请在此粘贴或者输入您的文字内容</a:t>
              </a:r>
            </a:p>
            <a:p>
              <a:r>
                <a:rPr lang="zh-CN" altLang="en-US" sz="1200" dirty="0">
                  <a:solidFill>
                    <a:schemeClr val="tx1"/>
                  </a:solidFill>
                  <a:latin typeface="+mj-ea"/>
                  <a:cs typeface="宋体" panose="02010600030101010101" pitchFamily="2" charset="-122"/>
                </a:rPr>
                <a:t>请在此粘贴或者输入您的文字内容</a:t>
              </a:r>
            </a:p>
          </p:txBody>
        </p:sp>
        <p:sp>
          <p:nvSpPr>
            <p:cNvPr id="38" name="TextBox 37"/>
            <p:cNvSpPr txBox="1"/>
            <p:nvPr/>
          </p:nvSpPr>
          <p:spPr>
            <a:xfrm>
              <a:off x="5957879" y="2152791"/>
              <a:ext cx="1483519" cy="248126"/>
            </a:xfrm>
            <a:prstGeom prst="rect">
              <a:avLst/>
            </a:prstGeom>
            <a:noFill/>
          </p:spPr>
          <p:txBody>
            <a:bodyPr wrap="none" rtlCol="0">
              <a:spAutoFit/>
            </a:bodyPr>
            <a:lstStyle/>
            <a:p>
              <a:pPr algn="l"/>
              <a:r>
                <a:rPr lang="en-US" altLang="zh-CN" sz="1465" b="1" dirty="0">
                  <a:solidFill>
                    <a:schemeClr val="tx1"/>
                  </a:solidFill>
                  <a:latin typeface="微软雅黑" panose="020B0503020204020204" charset="-122"/>
                  <a:ea typeface="微软雅黑" panose="020B0503020204020204" charset="-122"/>
                </a:rPr>
                <a:t>5</a:t>
              </a:r>
              <a:r>
                <a:rPr lang="zh-CN" altLang="en-US" sz="1465" b="1" dirty="0">
                  <a:solidFill>
                    <a:schemeClr val="tx1"/>
                  </a:solidFill>
                  <a:latin typeface="微软雅黑" panose="020B0503020204020204" charset="-122"/>
                  <a:ea typeface="微软雅黑" panose="020B0503020204020204" charset="-122"/>
                </a:rPr>
                <a:t>、单击此处添加标题</a:t>
              </a:r>
            </a:p>
          </p:txBody>
        </p:sp>
      </p:grpSp>
      <p:grpSp>
        <p:nvGrpSpPr>
          <p:cNvPr id="30" name="组合 29"/>
          <p:cNvGrpSpPr/>
          <p:nvPr/>
        </p:nvGrpSpPr>
        <p:grpSpPr>
          <a:xfrm>
            <a:off x="8232472" y="3953726"/>
            <a:ext cx="2952693" cy="754689"/>
            <a:chOff x="6389927" y="2942331"/>
            <a:chExt cx="2214520" cy="566017"/>
          </a:xfrm>
        </p:grpSpPr>
        <p:sp>
          <p:nvSpPr>
            <p:cNvPr id="40" name="TextBox 39"/>
            <p:cNvSpPr txBox="1"/>
            <p:nvPr/>
          </p:nvSpPr>
          <p:spPr>
            <a:xfrm>
              <a:off x="6428614" y="3168305"/>
              <a:ext cx="2175833" cy="340043"/>
            </a:xfrm>
            <a:prstGeom prst="rect">
              <a:avLst/>
            </a:prstGeom>
            <a:noFill/>
          </p:spPr>
          <p:txBody>
            <a:bodyPr wrap="square" lIns="75493" tIns="37746" rIns="75493" bIns="37746" rtlCol="0">
              <a:spAutoFit/>
            </a:bodyPr>
            <a:lstStyle/>
            <a:p>
              <a:r>
                <a:rPr lang="zh-CN" altLang="en-US" sz="1200" dirty="0">
                  <a:solidFill>
                    <a:schemeClr val="tx1"/>
                  </a:solidFill>
                  <a:latin typeface="+mj-ea"/>
                  <a:ea typeface="+mj-ea"/>
                  <a:cs typeface="宋体" panose="02010600030101010101" pitchFamily="2" charset="-122"/>
                </a:rPr>
                <a:t>请在此粘贴或者输入您的文字内容</a:t>
              </a:r>
            </a:p>
            <a:p>
              <a:r>
                <a:rPr lang="zh-CN" altLang="en-US" sz="1200" dirty="0">
                  <a:solidFill>
                    <a:schemeClr val="tx1"/>
                  </a:solidFill>
                  <a:latin typeface="+mj-ea"/>
                  <a:ea typeface="+mj-ea"/>
                  <a:cs typeface="宋体" panose="02010600030101010101" pitchFamily="2" charset="-122"/>
                </a:rPr>
                <a:t>请在此粘贴或者输入您的文字内容</a:t>
              </a:r>
            </a:p>
          </p:txBody>
        </p:sp>
        <p:sp>
          <p:nvSpPr>
            <p:cNvPr id="41" name="TextBox 40"/>
            <p:cNvSpPr txBox="1"/>
            <p:nvPr/>
          </p:nvSpPr>
          <p:spPr>
            <a:xfrm>
              <a:off x="6389927" y="2942331"/>
              <a:ext cx="1483519" cy="248126"/>
            </a:xfrm>
            <a:prstGeom prst="rect">
              <a:avLst/>
            </a:prstGeom>
            <a:noFill/>
          </p:spPr>
          <p:txBody>
            <a:bodyPr wrap="none" rtlCol="0">
              <a:spAutoFit/>
            </a:bodyPr>
            <a:lstStyle/>
            <a:p>
              <a:pPr algn="l"/>
              <a:r>
                <a:rPr lang="en-US" altLang="zh-CN" sz="1465" b="1" dirty="0">
                  <a:solidFill>
                    <a:schemeClr val="tx1"/>
                  </a:solidFill>
                  <a:latin typeface="微软雅黑" panose="020B0503020204020204" charset="-122"/>
                  <a:ea typeface="微软雅黑" panose="020B0503020204020204" charset="-122"/>
                </a:rPr>
                <a:t>6</a:t>
              </a:r>
              <a:r>
                <a:rPr lang="zh-CN" altLang="en-US" sz="1465" b="1" dirty="0">
                  <a:solidFill>
                    <a:schemeClr val="tx1"/>
                  </a:solidFill>
                  <a:latin typeface="微软雅黑" panose="020B0503020204020204" charset="-122"/>
                  <a:ea typeface="微软雅黑" panose="020B0503020204020204" charset="-122"/>
                </a:rPr>
                <a:t>、单击此处添加标题</a:t>
              </a:r>
            </a:p>
          </p:txBody>
        </p:sp>
      </p:grpSp>
      <p:grpSp>
        <p:nvGrpSpPr>
          <p:cNvPr id="3" name="组合 2"/>
          <p:cNvGrpSpPr/>
          <p:nvPr/>
        </p:nvGrpSpPr>
        <p:grpSpPr>
          <a:xfrm>
            <a:off x="4299891" y="3774859"/>
            <a:ext cx="3396116" cy="1960867"/>
            <a:chOff x="3224468" y="2626357"/>
            <a:chExt cx="2547087" cy="1470650"/>
          </a:xfrm>
          <a:gradFill>
            <a:gsLst>
              <a:gs pos="0">
                <a:srgbClr val="E30000"/>
              </a:gs>
              <a:gs pos="100000">
                <a:srgbClr val="760303"/>
              </a:gs>
            </a:gsLst>
            <a:lin ang="5400000" scaled="0"/>
          </a:gradFill>
        </p:grpSpPr>
        <p:sp>
          <p:nvSpPr>
            <p:cNvPr id="13" name="任意多边形 12"/>
            <p:cNvSpPr/>
            <p:nvPr/>
          </p:nvSpPr>
          <p:spPr>
            <a:xfrm>
              <a:off x="3224468" y="2981827"/>
              <a:ext cx="1035679" cy="1092765"/>
            </a:xfrm>
            <a:custGeom>
              <a:avLst/>
              <a:gdLst/>
              <a:ahLst/>
              <a:cxnLst/>
              <a:rect l="l" t="t" r="r" b="b"/>
              <a:pathLst>
                <a:path w="866632" h="914400">
                  <a:moveTo>
                    <a:pt x="866632" y="0"/>
                  </a:moveTo>
                  <a:cubicBezTo>
                    <a:pt x="561832" y="222914"/>
                    <a:pt x="448101" y="555009"/>
                    <a:pt x="443552" y="914400"/>
                  </a:cubicBezTo>
                  <a:cubicBezTo>
                    <a:pt x="439162" y="909261"/>
                    <a:pt x="434485" y="904348"/>
                    <a:pt x="428370" y="900902"/>
                  </a:cubicBezTo>
                  <a:cubicBezTo>
                    <a:pt x="426698" y="898975"/>
                    <a:pt x="424849" y="897225"/>
                    <a:pt x="422669" y="895834"/>
                  </a:cubicBezTo>
                  <a:cubicBezTo>
                    <a:pt x="415233" y="886901"/>
                    <a:pt x="405886" y="879972"/>
                    <a:pt x="395496" y="874393"/>
                  </a:cubicBezTo>
                  <a:cubicBezTo>
                    <a:pt x="347641" y="838681"/>
                    <a:pt x="287373" y="818000"/>
                    <a:pt x="222054" y="818000"/>
                  </a:cubicBezTo>
                  <a:cubicBezTo>
                    <a:pt x="138577" y="818000"/>
                    <a:pt x="63349" y="851778"/>
                    <a:pt x="11039" y="906349"/>
                  </a:cubicBezTo>
                  <a:lnTo>
                    <a:pt x="0" y="914400"/>
                  </a:lnTo>
                  <a:cubicBezTo>
                    <a:pt x="29569" y="643719"/>
                    <a:pt x="257032" y="175147"/>
                    <a:pt x="86663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4" name="任意多边形 13"/>
            <p:cNvSpPr/>
            <p:nvPr/>
          </p:nvSpPr>
          <p:spPr>
            <a:xfrm>
              <a:off x="3885696" y="2982421"/>
              <a:ext cx="559397" cy="1114586"/>
            </a:xfrm>
            <a:custGeom>
              <a:avLst/>
              <a:gdLst/>
              <a:ahLst/>
              <a:cxnLst/>
              <a:rect l="l" t="t" r="r" b="b"/>
              <a:pathLst>
                <a:path w="468090" h="932659">
                  <a:moveTo>
                    <a:pt x="468090" y="0"/>
                  </a:moveTo>
                  <a:lnTo>
                    <a:pt x="468090" y="932659"/>
                  </a:lnTo>
                  <a:cubicBezTo>
                    <a:pt x="416063" y="862716"/>
                    <a:pt x="330526" y="817504"/>
                    <a:pt x="233948" y="817504"/>
                  </a:cubicBezTo>
                  <a:cubicBezTo>
                    <a:pt x="137480" y="817504"/>
                    <a:pt x="52028" y="862613"/>
                    <a:pt x="0" y="932434"/>
                  </a:cubicBezTo>
                  <a:cubicBezTo>
                    <a:pt x="6275" y="666419"/>
                    <a:pt x="8418" y="269211"/>
                    <a:pt x="46809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solidFill>
              </a:endParaRPr>
            </a:p>
          </p:txBody>
        </p:sp>
        <p:sp>
          <p:nvSpPr>
            <p:cNvPr id="15" name="任意多边形 14"/>
            <p:cNvSpPr/>
            <p:nvPr/>
          </p:nvSpPr>
          <p:spPr>
            <a:xfrm flipH="1">
              <a:off x="4735876" y="2981148"/>
              <a:ext cx="1035679" cy="1092765"/>
            </a:xfrm>
            <a:custGeom>
              <a:avLst/>
              <a:gdLst/>
              <a:ahLst/>
              <a:cxnLst/>
              <a:rect l="l" t="t" r="r" b="b"/>
              <a:pathLst>
                <a:path w="866632" h="914400">
                  <a:moveTo>
                    <a:pt x="866632" y="0"/>
                  </a:moveTo>
                  <a:cubicBezTo>
                    <a:pt x="561832" y="222914"/>
                    <a:pt x="448101" y="555009"/>
                    <a:pt x="443552" y="914400"/>
                  </a:cubicBezTo>
                  <a:cubicBezTo>
                    <a:pt x="439162" y="909261"/>
                    <a:pt x="434485" y="904348"/>
                    <a:pt x="428370" y="900902"/>
                  </a:cubicBezTo>
                  <a:cubicBezTo>
                    <a:pt x="426698" y="898975"/>
                    <a:pt x="424849" y="897225"/>
                    <a:pt x="422669" y="895834"/>
                  </a:cubicBezTo>
                  <a:cubicBezTo>
                    <a:pt x="415233" y="886901"/>
                    <a:pt x="405886" y="879972"/>
                    <a:pt x="395496" y="874393"/>
                  </a:cubicBezTo>
                  <a:cubicBezTo>
                    <a:pt x="347641" y="838681"/>
                    <a:pt x="287373" y="818000"/>
                    <a:pt x="222054" y="818000"/>
                  </a:cubicBezTo>
                  <a:cubicBezTo>
                    <a:pt x="138577" y="818000"/>
                    <a:pt x="63349" y="851778"/>
                    <a:pt x="11039" y="906349"/>
                  </a:cubicBezTo>
                  <a:lnTo>
                    <a:pt x="0" y="914400"/>
                  </a:lnTo>
                  <a:cubicBezTo>
                    <a:pt x="29569" y="643719"/>
                    <a:pt x="257032" y="175147"/>
                    <a:pt x="86663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6" name="任意多边形 15"/>
            <p:cNvSpPr/>
            <p:nvPr/>
          </p:nvSpPr>
          <p:spPr>
            <a:xfrm flipH="1">
              <a:off x="4550930" y="2981742"/>
              <a:ext cx="559397" cy="1114586"/>
            </a:xfrm>
            <a:custGeom>
              <a:avLst/>
              <a:gdLst/>
              <a:ahLst/>
              <a:cxnLst/>
              <a:rect l="l" t="t" r="r" b="b"/>
              <a:pathLst>
                <a:path w="468090" h="932659">
                  <a:moveTo>
                    <a:pt x="468090" y="0"/>
                  </a:moveTo>
                  <a:lnTo>
                    <a:pt x="468090" y="932659"/>
                  </a:lnTo>
                  <a:cubicBezTo>
                    <a:pt x="416063" y="862716"/>
                    <a:pt x="330526" y="817504"/>
                    <a:pt x="233948" y="817504"/>
                  </a:cubicBezTo>
                  <a:cubicBezTo>
                    <a:pt x="137480" y="817504"/>
                    <a:pt x="52028" y="862613"/>
                    <a:pt x="0" y="932434"/>
                  </a:cubicBezTo>
                  <a:cubicBezTo>
                    <a:pt x="6275" y="666419"/>
                    <a:pt x="8418" y="269211"/>
                    <a:pt x="46809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solidFill>
              </a:endParaRPr>
            </a:p>
          </p:txBody>
        </p:sp>
        <p:sp>
          <p:nvSpPr>
            <p:cNvPr id="17" name="同侧圆角矩形 16"/>
            <p:cNvSpPr/>
            <p:nvPr/>
          </p:nvSpPr>
          <p:spPr>
            <a:xfrm>
              <a:off x="4438939" y="2626357"/>
              <a:ext cx="115836" cy="27848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solidFill>
              </a:endParaRPr>
            </a:p>
          </p:txBody>
        </p:sp>
      </p:grpSp>
      <p:grpSp>
        <p:nvGrpSpPr>
          <p:cNvPr id="6" name="组合 5"/>
          <p:cNvGrpSpPr/>
          <p:nvPr/>
        </p:nvGrpSpPr>
        <p:grpSpPr>
          <a:xfrm>
            <a:off x="4549263" y="3262426"/>
            <a:ext cx="719817" cy="719817"/>
            <a:chOff x="3816187" y="2163306"/>
            <a:chExt cx="539863" cy="539863"/>
          </a:xfrm>
        </p:grpSpPr>
        <p:sp>
          <p:nvSpPr>
            <p:cNvPr id="19" name="泪滴形 18"/>
            <p:cNvSpPr/>
            <p:nvPr/>
          </p:nvSpPr>
          <p:spPr>
            <a:xfrm rot="18900000">
              <a:off x="3816187" y="2163306"/>
              <a:ext cx="539863" cy="539863"/>
            </a:xfrm>
            <a:prstGeom prst="teardrop">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solidFill>
              </a:endParaRPr>
            </a:p>
          </p:txBody>
        </p:sp>
        <p:sp>
          <p:nvSpPr>
            <p:cNvPr id="53" name="KSO_Shape"/>
            <p:cNvSpPr/>
            <p:nvPr/>
          </p:nvSpPr>
          <p:spPr bwMode="auto">
            <a:xfrm>
              <a:off x="3907515" y="2206193"/>
              <a:ext cx="336140" cy="374877"/>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400">
                <a:solidFill>
                  <a:schemeClr val="tx1"/>
                </a:solidFill>
              </a:endParaRPr>
            </a:p>
          </p:txBody>
        </p:sp>
      </p:grpSp>
      <p:grpSp>
        <p:nvGrpSpPr>
          <p:cNvPr id="7" name="组合 6"/>
          <p:cNvGrpSpPr/>
          <p:nvPr/>
        </p:nvGrpSpPr>
        <p:grpSpPr>
          <a:xfrm>
            <a:off x="5568804" y="2741943"/>
            <a:ext cx="719817" cy="719817"/>
            <a:chOff x="4662739" y="2151922"/>
            <a:chExt cx="539863" cy="539863"/>
          </a:xfrm>
        </p:grpSpPr>
        <p:sp>
          <p:nvSpPr>
            <p:cNvPr id="2" name="泪滴形 1"/>
            <p:cNvSpPr/>
            <p:nvPr/>
          </p:nvSpPr>
          <p:spPr>
            <a:xfrm rot="18900000">
              <a:off x="4662739" y="2151922"/>
              <a:ext cx="539863" cy="539863"/>
            </a:xfrm>
            <a:prstGeom prst="teardrop">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solidFill>
              </a:endParaRPr>
            </a:p>
          </p:txBody>
        </p:sp>
        <p:sp>
          <p:nvSpPr>
            <p:cNvPr id="54" name="KSO_Shape"/>
            <p:cNvSpPr/>
            <p:nvPr/>
          </p:nvSpPr>
          <p:spPr bwMode="auto">
            <a:xfrm>
              <a:off x="4735388" y="2310500"/>
              <a:ext cx="417968" cy="245473"/>
            </a:xfrm>
            <a:custGeom>
              <a:avLst/>
              <a:gdLst>
                <a:gd name="T0" fmla="*/ 556460 w 4892"/>
                <a:gd name="T1" fmla="*/ 163845 h 2868"/>
                <a:gd name="T2" fmla="*/ 356252 w 4892"/>
                <a:gd name="T3" fmla="*/ 214655 h 2868"/>
                <a:gd name="T4" fmla="*/ 317241 w 4892"/>
                <a:gd name="T5" fmla="*/ 191827 h 2868"/>
                <a:gd name="T6" fmla="*/ 340427 w 4892"/>
                <a:gd name="T7" fmla="*/ 152799 h 2868"/>
                <a:gd name="T8" fmla="*/ 526649 w 4892"/>
                <a:gd name="T9" fmla="*/ 105302 h 2868"/>
                <a:gd name="T10" fmla="*/ 556460 w 4892"/>
                <a:gd name="T11" fmla="*/ 163845 h 2868"/>
                <a:gd name="T12" fmla="*/ 356988 w 4892"/>
                <a:gd name="T13" fmla="*/ 336894 h 2868"/>
                <a:gd name="T14" fmla="*/ 165613 w 4892"/>
                <a:gd name="T15" fmla="*/ 167158 h 2868"/>
                <a:gd name="T16" fmla="*/ 0 w 4892"/>
                <a:gd name="T17" fmla="*/ 209132 h 2868"/>
                <a:gd name="T18" fmla="*/ 286694 w 4892"/>
                <a:gd name="T19" fmla="*/ 606041 h 2868"/>
                <a:gd name="T20" fmla="*/ 678645 w 4892"/>
                <a:gd name="T21" fmla="*/ 506261 h 2868"/>
                <a:gd name="T22" fmla="*/ 635954 w 4892"/>
                <a:gd name="T23" fmla="*/ 932994 h 2868"/>
                <a:gd name="T24" fmla="*/ 818496 w 4892"/>
                <a:gd name="T25" fmla="*/ 883656 h 2868"/>
                <a:gd name="T26" fmla="*/ 1303926 w 4892"/>
                <a:gd name="T27" fmla="*/ 250737 h 2868"/>
                <a:gd name="T28" fmla="*/ 1369067 w 4892"/>
                <a:gd name="T29" fmla="*/ 237483 h 2868"/>
                <a:gd name="T30" fmla="*/ 1313495 w 4892"/>
                <a:gd name="T31" fmla="*/ 344994 h 2868"/>
                <a:gd name="T32" fmla="*/ 1547193 w 4892"/>
                <a:gd name="T33" fmla="*/ 285347 h 2868"/>
                <a:gd name="T34" fmla="*/ 1783836 w 4892"/>
                <a:gd name="T35" fmla="*/ 99411 h 2868"/>
                <a:gd name="T36" fmla="*/ 1783836 w 4892"/>
                <a:gd name="T37" fmla="*/ 99411 h 2868"/>
                <a:gd name="T38" fmla="*/ 1487204 w 4892"/>
                <a:gd name="T39" fmla="*/ 49337 h 2868"/>
                <a:gd name="T40" fmla="*/ 1341097 w 4892"/>
                <a:gd name="T41" fmla="*/ 86525 h 2868"/>
                <a:gd name="T42" fmla="*/ 1232160 w 4892"/>
                <a:gd name="T43" fmla="*/ 114507 h 2868"/>
                <a:gd name="T44" fmla="*/ 674229 w 4892"/>
                <a:gd name="T45" fmla="*/ 256260 h 2868"/>
                <a:gd name="T46" fmla="*/ 602095 w 4892"/>
                <a:gd name="T47" fmla="*/ 274670 h 2868"/>
                <a:gd name="T48" fmla="*/ 356988 w 4892"/>
                <a:gd name="T49" fmla="*/ 336894 h 2868"/>
                <a:gd name="T50" fmla="*/ 657668 w 4892"/>
                <a:gd name="T51" fmla="*/ 210973 h 2868"/>
                <a:gd name="T52" fmla="*/ 577069 w 4892"/>
                <a:gd name="T53" fmla="*/ 55597 h 2868"/>
                <a:gd name="T54" fmla="*/ 783901 w 4892"/>
                <a:gd name="T55" fmla="*/ 0 h 2868"/>
                <a:gd name="T56" fmla="*/ 1178796 w 4892"/>
                <a:gd name="T57" fmla="*/ 78424 h 2868"/>
                <a:gd name="T58" fmla="*/ 657668 w 4892"/>
                <a:gd name="T59" fmla="*/ 210973 h 2868"/>
                <a:gd name="T60" fmla="*/ 552779 w 4892"/>
                <a:gd name="T61" fmla="*/ 810386 h 2868"/>
                <a:gd name="T62" fmla="*/ 188431 w 4892"/>
                <a:gd name="T63" fmla="*/ 902802 h 2868"/>
                <a:gd name="T64" fmla="*/ 149420 w 4892"/>
                <a:gd name="T65" fmla="*/ 879606 h 2868"/>
                <a:gd name="T66" fmla="*/ 172606 w 4892"/>
                <a:gd name="T67" fmla="*/ 840946 h 2868"/>
                <a:gd name="T68" fmla="*/ 559036 w 4892"/>
                <a:gd name="T69" fmla="*/ 742639 h 2868"/>
                <a:gd name="T70" fmla="*/ 552779 w 4892"/>
                <a:gd name="T71" fmla="*/ 810386 h 2868"/>
                <a:gd name="T72" fmla="*/ 538426 w 4892"/>
                <a:gd name="T73" fmla="*/ 962449 h 2868"/>
                <a:gd name="T74" fmla="*/ 188063 w 4892"/>
                <a:gd name="T75" fmla="*/ 1051551 h 2868"/>
                <a:gd name="T76" fmla="*/ 149420 w 4892"/>
                <a:gd name="T77" fmla="*/ 1028355 h 2868"/>
                <a:gd name="T78" fmla="*/ 172606 w 4892"/>
                <a:gd name="T79" fmla="*/ 989695 h 2868"/>
                <a:gd name="T80" fmla="*/ 544683 w 4892"/>
                <a:gd name="T81" fmla="*/ 894702 h 2868"/>
                <a:gd name="T82" fmla="*/ 538426 w 4892"/>
                <a:gd name="T83" fmla="*/ 962449 h 2868"/>
                <a:gd name="T84" fmla="*/ 566396 w 4892"/>
                <a:gd name="T85" fmla="*/ 664583 h 2868"/>
                <a:gd name="T86" fmla="*/ 188799 w 4892"/>
                <a:gd name="T87" fmla="*/ 760681 h 2868"/>
                <a:gd name="T88" fmla="*/ 149788 w 4892"/>
                <a:gd name="T89" fmla="*/ 737485 h 2868"/>
                <a:gd name="T90" fmla="*/ 172974 w 4892"/>
                <a:gd name="T91" fmla="*/ 698456 h 2868"/>
                <a:gd name="T92" fmla="*/ 572653 w 4892"/>
                <a:gd name="T93" fmla="*/ 596836 h 2868"/>
                <a:gd name="T94" fmla="*/ 566396 w 4892"/>
                <a:gd name="T95" fmla="*/ 664583 h 28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892" h="2868">
                  <a:moveTo>
                    <a:pt x="1512" y="445"/>
                  </a:moveTo>
                  <a:cubicBezTo>
                    <a:pt x="968" y="583"/>
                    <a:pt x="968" y="583"/>
                    <a:pt x="968" y="583"/>
                  </a:cubicBezTo>
                  <a:cubicBezTo>
                    <a:pt x="921" y="595"/>
                    <a:pt x="874" y="567"/>
                    <a:pt x="862" y="521"/>
                  </a:cubicBezTo>
                  <a:cubicBezTo>
                    <a:pt x="850" y="474"/>
                    <a:pt x="878" y="427"/>
                    <a:pt x="925" y="415"/>
                  </a:cubicBezTo>
                  <a:cubicBezTo>
                    <a:pt x="1431" y="286"/>
                    <a:pt x="1431" y="286"/>
                    <a:pt x="1431" y="286"/>
                  </a:cubicBezTo>
                  <a:cubicBezTo>
                    <a:pt x="1512" y="445"/>
                    <a:pt x="1512" y="445"/>
                    <a:pt x="1512" y="445"/>
                  </a:cubicBezTo>
                  <a:close/>
                  <a:moveTo>
                    <a:pt x="970" y="915"/>
                  </a:moveTo>
                  <a:cubicBezTo>
                    <a:pt x="450" y="454"/>
                    <a:pt x="450" y="454"/>
                    <a:pt x="450" y="454"/>
                  </a:cubicBezTo>
                  <a:cubicBezTo>
                    <a:pt x="0" y="568"/>
                    <a:pt x="0" y="568"/>
                    <a:pt x="0" y="568"/>
                  </a:cubicBezTo>
                  <a:cubicBezTo>
                    <a:pt x="76" y="699"/>
                    <a:pt x="400" y="1742"/>
                    <a:pt x="779" y="1646"/>
                  </a:cubicBezTo>
                  <a:cubicBezTo>
                    <a:pt x="1844" y="1375"/>
                    <a:pt x="1844" y="1375"/>
                    <a:pt x="1844" y="1375"/>
                  </a:cubicBezTo>
                  <a:cubicBezTo>
                    <a:pt x="1728" y="2534"/>
                    <a:pt x="1728" y="2534"/>
                    <a:pt x="1728" y="2534"/>
                  </a:cubicBezTo>
                  <a:cubicBezTo>
                    <a:pt x="1951" y="2475"/>
                    <a:pt x="2001" y="2459"/>
                    <a:pt x="2224" y="2400"/>
                  </a:cubicBezTo>
                  <a:cubicBezTo>
                    <a:pt x="2754" y="1871"/>
                    <a:pt x="3188" y="1357"/>
                    <a:pt x="3543" y="681"/>
                  </a:cubicBezTo>
                  <a:cubicBezTo>
                    <a:pt x="3720" y="645"/>
                    <a:pt x="3720" y="645"/>
                    <a:pt x="3720" y="645"/>
                  </a:cubicBezTo>
                  <a:cubicBezTo>
                    <a:pt x="3686" y="716"/>
                    <a:pt x="3601" y="877"/>
                    <a:pt x="3569" y="937"/>
                  </a:cubicBezTo>
                  <a:cubicBezTo>
                    <a:pt x="4204" y="775"/>
                    <a:pt x="4204" y="775"/>
                    <a:pt x="4204" y="775"/>
                  </a:cubicBezTo>
                  <a:cubicBezTo>
                    <a:pt x="4380" y="730"/>
                    <a:pt x="4892" y="447"/>
                    <a:pt x="4847" y="270"/>
                  </a:cubicBezTo>
                  <a:cubicBezTo>
                    <a:pt x="4847" y="270"/>
                    <a:pt x="4847" y="270"/>
                    <a:pt x="4847" y="270"/>
                  </a:cubicBezTo>
                  <a:cubicBezTo>
                    <a:pt x="4802" y="94"/>
                    <a:pt x="4217" y="90"/>
                    <a:pt x="4041" y="134"/>
                  </a:cubicBezTo>
                  <a:cubicBezTo>
                    <a:pt x="3644" y="235"/>
                    <a:pt x="3644" y="235"/>
                    <a:pt x="3644" y="235"/>
                  </a:cubicBezTo>
                  <a:cubicBezTo>
                    <a:pt x="3348" y="311"/>
                    <a:pt x="3348" y="311"/>
                    <a:pt x="3348" y="311"/>
                  </a:cubicBezTo>
                  <a:cubicBezTo>
                    <a:pt x="1832" y="696"/>
                    <a:pt x="1832" y="696"/>
                    <a:pt x="1832" y="696"/>
                  </a:cubicBezTo>
                  <a:cubicBezTo>
                    <a:pt x="1636" y="746"/>
                    <a:pt x="1636" y="746"/>
                    <a:pt x="1636" y="746"/>
                  </a:cubicBezTo>
                  <a:cubicBezTo>
                    <a:pt x="970" y="915"/>
                    <a:pt x="970" y="915"/>
                    <a:pt x="970" y="915"/>
                  </a:cubicBezTo>
                  <a:close/>
                  <a:moveTo>
                    <a:pt x="1787" y="573"/>
                  </a:moveTo>
                  <a:cubicBezTo>
                    <a:pt x="1568" y="151"/>
                    <a:pt x="1568" y="151"/>
                    <a:pt x="1568" y="151"/>
                  </a:cubicBezTo>
                  <a:cubicBezTo>
                    <a:pt x="2130" y="0"/>
                    <a:pt x="2130" y="0"/>
                    <a:pt x="2130" y="0"/>
                  </a:cubicBezTo>
                  <a:cubicBezTo>
                    <a:pt x="3203" y="213"/>
                    <a:pt x="3203" y="213"/>
                    <a:pt x="3203" y="213"/>
                  </a:cubicBezTo>
                  <a:cubicBezTo>
                    <a:pt x="1787" y="573"/>
                    <a:pt x="1787" y="573"/>
                    <a:pt x="1787" y="573"/>
                  </a:cubicBezTo>
                  <a:close/>
                  <a:moveTo>
                    <a:pt x="1502" y="2201"/>
                  </a:moveTo>
                  <a:cubicBezTo>
                    <a:pt x="512" y="2452"/>
                    <a:pt x="512" y="2452"/>
                    <a:pt x="512" y="2452"/>
                  </a:cubicBezTo>
                  <a:cubicBezTo>
                    <a:pt x="465" y="2464"/>
                    <a:pt x="418" y="2436"/>
                    <a:pt x="406" y="2389"/>
                  </a:cubicBezTo>
                  <a:cubicBezTo>
                    <a:pt x="394" y="2343"/>
                    <a:pt x="422" y="2295"/>
                    <a:pt x="469" y="2284"/>
                  </a:cubicBezTo>
                  <a:cubicBezTo>
                    <a:pt x="1519" y="2017"/>
                    <a:pt x="1519" y="2017"/>
                    <a:pt x="1519" y="2017"/>
                  </a:cubicBezTo>
                  <a:cubicBezTo>
                    <a:pt x="1502" y="2201"/>
                    <a:pt x="1502" y="2201"/>
                    <a:pt x="1502" y="2201"/>
                  </a:cubicBezTo>
                  <a:close/>
                  <a:moveTo>
                    <a:pt x="1463" y="2614"/>
                  </a:moveTo>
                  <a:cubicBezTo>
                    <a:pt x="511" y="2856"/>
                    <a:pt x="511" y="2856"/>
                    <a:pt x="511" y="2856"/>
                  </a:cubicBezTo>
                  <a:cubicBezTo>
                    <a:pt x="465" y="2868"/>
                    <a:pt x="417" y="2840"/>
                    <a:pt x="406" y="2793"/>
                  </a:cubicBezTo>
                  <a:cubicBezTo>
                    <a:pt x="394" y="2747"/>
                    <a:pt x="422" y="2700"/>
                    <a:pt x="469" y="2688"/>
                  </a:cubicBezTo>
                  <a:cubicBezTo>
                    <a:pt x="1480" y="2430"/>
                    <a:pt x="1480" y="2430"/>
                    <a:pt x="1480" y="2430"/>
                  </a:cubicBezTo>
                  <a:cubicBezTo>
                    <a:pt x="1463" y="2614"/>
                    <a:pt x="1463" y="2614"/>
                    <a:pt x="1463" y="2614"/>
                  </a:cubicBezTo>
                  <a:close/>
                  <a:moveTo>
                    <a:pt x="1539" y="1805"/>
                  </a:moveTo>
                  <a:cubicBezTo>
                    <a:pt x="513" y="2066"/>
                    <a:pt x="513" y="2066"/>
                    <a:pt x="513" y="2066"/>
                  </a:cubicBezTo>
                  <a:cubicBezTo>
                    <a:pt x="467" y="2078"/>
                    <a:pt x="419" y="2049"/>
                    <a:pt x="407" y="2003"/>
                  </a:cubicBezTo>
                  <a:cubicBezTo>
                    <a:pt x="395" y="1956"/>
                    <a:pt x="424" y="1909"/>
                    <a:pt x="470" y="1897"/>
                  </a:cubicBezTo>
                  <a:cubicBezTo>
                    <a:pt x="1556" y="1621"/>
                    <a:pt x="1556" y="1621"/>
                    <a:pt x="1556" y="1621"/>
                  </a:cubicBezTo>
                  <a:lnTo>
                    <a:pt x="1539" y="1805"/>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2400">
                <a:solidFill>
                  <a:schemeClr val="tx1"/>
                </a:solidFill>
              </a:endParaRPr>
            </a:p>
          </p:txBody>
        </p:sp>
      </p:grpSp>
      <p:grpSp>
        <p:nvGrpSpPr>
          <p:cNvPr id="4" name="组合 3"/>
          <p:cNvGrpSpPr/>
          <p:nvPr/>
        </p:nvGrpSpPr>
        <p:grpSpPr>
          <a:xfrm>
            <a:off x="3417292" y="5094467"/>
            <a:ext cx="719817" cy="719817"/>
            <a:chOff x="2634531" y="2965298"/>
            <a:chExt cx="539863" cy="539863"/>
          </a:xfrm>
        </p:grpSpPr>
        <p:sp>
          <p:nvSpPr>
            <p:cNvPr id="20" name="泪滴形 19"/>
            <p:cNvSpPr/>
            <p:nvPr/>
          </p:nvSpPr>
          <p:spPr>
            <a:xfrm rot="18900000">
              <a:off x="2634531" y="2965298"/>
              <a:ext cx="539863" cy="539863"/>
            </a:xfrm>
            <a:prstGeom prst="teardrop">
              <a:avLst/>
            </a:prstGeom>
            <a:gradFill>
              <a:gsLst>
                <a:gs pos="0">
                  <a:srgbClr val="E30000"/>
                </a:gs>
                <a:gs pos="100000">
                  <a:srgbClr val="760303"/>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6" name="KSO_Shape"/>
            <p:cNvSpPr/>
            <p:nvPr/>
          </p:nvSpPr>
          <p:spPr bwMode="auto">
            <a:xfrm>
              <a:off x="2773575" y="3095003"/>
              <a:ext cx="261773" cy="294495"/>
            </a:xfrm>
            <a:custGeom>
              <a:avLst/>
              <a:gdLst>
                <a:gd name="T0" fmla="*/ 948386 w 3303"/>
                <a:gd name="T1" fmla="*/ 1734954 h 3714"/>
                <a:gd name="T2" fmla="*/ 1094813 w 3303"/>
                <a:gd name="T3" fmla="*/ 1514874 h 3714"/>
                <a:gd name="T4" fmla="*/ 1075419 w 3303"/>
                <a:gd name="T5" fmla="*/ 1415013 h 3714"/>
                <a:gd name="T6" fmla="*/ 829595 w 3303"/>
                <a:gd name="T7" fmla="*/ 1175057 h 3714"/>
                <a:gd name="T8" fmla="*/ 728259 w 3303"/>
                <a:gd name="T9" fmla="*/ 1155667 h 3714"/>
                <a:gd name="T10" fmla="*/ 577953 w 3303"/>
                <a:gd name="T11" fmla="*/ 1252134 h 3714"/>
                <a:gd name="T12" fmla="*/ 336008 w 3303"/>
                <a:gd name="T13" fmla="*/ 661697 h 3714"/>
                <a:gd name="T14" fmla="*/ 495527 w 3303"/>
                <a:gd name="T15" fmla="*/ 569592 h 3714"/>
                <a:gd name="T16" fmla="*/ 527527 w 3303"/>
                <a:gd name="T17" fmla="*/ 471186 h 3714"/>
                <a:gd name="T18" fmla="*/ 433950 w 3303"/>
                <a:gd name="T19" fmla="*/ 140580 h 3714"/>
                <a:gd name="T20" fmla="*/ 355402 w 3303"/>
                <a:gd name="T21" fmla="*/ 76107 h 3714"/>
                <a:gd name="T22" fmla="*/ 91639 w 3303"/>
                <a:gd name="T23" fmla="*/ 99860 h 3714"/>
                <a:gd name="T24" fmla="*/ 0 w 3303"/>
                <a:gd name="T25" fmla="*/ 190026 h 3714"/>
                <a:gd name="T26" fmla="*/ 825231 w 3303"/>
                <a:gd name="T27" fmla="*/ 1772766 h 3714"/>
                <a:gd name="T28" fmla="*/ 948386 w 3303"/>
                <a:gd name="T29" fmla="*/ 1734954 h 3714"/>
                <a:gd name="T30" fmla="*/ 864990 w 3303"/>
                <a:gd name="T31" fmla="*/ 999574 h 3714"/>
                <a:gd name="T32" fmla="*/ 609954 w 3303"/>
                <a:gd name="T33" fmla="*/ 999574 h 3714"/>
                <a:gd name="T34" fmla="*/ 618196 w 3303"/>
                <a:gd name="T35" fmla="*/ 932193 h 3714"/>
                <a:gd name="T36" fmla="*/ 770442 w 3303"/>
                <a:gd name="T37" fmla="*/ 702417 h 3714"/>
                <a:gd name="T38" fmla="*/ 802928 w 3303"/>
                <a:gd name="T39" fmla="*/ 599648 h 3714"/>
                <a:gd name="T40" fmla="*/ 784503 w 3303"/>
                <a:gd name="T41" fmla="*/ 565714 h 3714"/>
                <a:gd name="T42" fmla="*/ 758806 w 3303"/>
                <a:gd name="T43" fmla="*/ 587044 h 3714"/>
                <a:gd name="T44" fmla="*/ 748624 w 3303"/>
                <a:gd name="T45" fmla="*/ 673816 h 3714"/>
                <a:gd name="T46" fmla="*/ 648258 w 3303"/>
                <a:gd name="T47" fmla="*/ 673816 h 3714"/>
                <a:gd name="T48" fmla="*/ 658925 w 3303"/>
                <a:gd name="T49" fmla="*/ 585590 h 3714"/>
                <a:gd name="T50" fmla="*/ 796625 w 3303"/>
                <a:gd name="T51" fmla="*/ 487183 h 3714"/>
                <a:gd name="T52" fmla="*/ 895536 w 3303"/>
                <a:gd name="T53" fmla="*/ 523540 h 3714"/>
                <a:gd name="T54" fmla="*/ 907173 w 3303"/>
                <a:gd name="T55" fmla="*/ 641337 h 3714"/>
                <a:gd name="T56" fmla="*/ 889718 w 3303"/>
                <a:gd name="T57" fmla="*/ 694660 h 3714"/>
                <a:gd name="T58" fmla="*/ 736017 w 3303"/>
                <a:gd name="T59" fmla="*/ 934616 h 3714"/>
                <a:gd name="T60" fmla="*/ 872748 w 3303"/>
                <a:gd name="T61" fmla="*/ 934616 h 3714"/>
                <a:gd name="T62" fmla="*/ 864990 w 3303"/>
                <a:gd name="T63" fmla="*/ 999574 h 3714"/>
                <a:gd name="T64" fmla="*/ 1199543 w 3303"/>
                <a:gd name="T65" fmla="*/ 934616 h 3714"/>
                <a:gd name="T66" fmla="*/ 1144269 w 3303"/>
                <a:gd name="T67" fmla="*/ 934616 h 3714"/>
                <a:gd name="T68" fmla="*/ 1136511 w 3303"/>
                <a:gd name="T69" fmla="*/ 999574 h 3714"/>
                <a:gd name="T70" fmla="*/ 1027418 w 3303"/>
                <a:gd name="T71" fmla="*/ 999574 h 3714"/>
                <a:gd name="T72" fmla="*/ 1035176 w 3303"/>
                <a:gd name="T73" fmla="*/ 934616 h 3714"/>
                <a:gd name="T74" fmla="*/ 884384 w 3303"/>
                <a:gd name="T75" fmla="*/ 934616 h 3714"/>
                <a:gd name="T76" fmla="*/ 892627 w 3303"/>
                <a:gd name="T77" fmla="*/ 862387 h 3714"/>
                <a:gd name="T78" fmla="*/ 1045843 w 3303"/>
                <a:gd name="T79" fmla="*/ 491546 h 3714"/>
                <a:gd name="T80" fmla="*/ 1196149 w 3303"/>
                <a:gd name="T81" fmla="*/ 491546 h 3714"/>
                <a:gd name="T82" fmla="*/ 1152997 w 3303"/>
                <a:gd name="T83" fmla="*/ 858509 h 3714"/>
                <a:gd name="T84" fmla="*/ 1208271 w 3303"/>
                <a:gd name="T85" fmla="*/ 858509 h 3714"/>
                <a:gd name="T86" fmla="*/ 1199543 w 3303"/>
                <a:gd name="T87" fmla="*/ 934616 h 3714"/>
                <a:gd name="T88" fmla="*/ 1044388 w 3303"/>
                <a:gd name="T89" fmla="*/ 858509 h 3714"/>
                <a:gd name="T90" fmla="*/ 993478 w 3303"/>
                <a:gd name="T91" fmla="*/ 858509 h 3714"/>
                <a:gd name="T92" fmla="*/ 1067661 w 3303"/>
                <a:gd name="T93" fmla="*/ 658303 h 3714"/>
                <a:gd name="T94" fmla="*/ 1044388 w 3303"/>
                <a:gd name="T95" fmla="*/ 858509 h 3714"/>
                <a:gd name="T96" fmla="*/ 824747 w 3303"/>
                <a:gd name="T97" fmla="*/ 0 h 3714"/>
                <a:gd name="T98" fmla="*/ 1374093 w 3303"/>
                <a:gd name="T99" fmla="*/ 227352 h 3714"/>
                <a:gd name="T100" fmla="*/ 1601492 w 3303"/>
                <a:gd name="T101" fmla="*/ 776585 h 3714"/>
                <a:gd name="T102" fmla="*/ 1374093 w 3303"/>
                <a:gd name="T103" fmla="*/ 1325817 h 3714"/>
                <a:gd name="T104" fmla="*/ 1236393 w 3303"/>
                <a:gd name="T105" fmla="*/ 1435373 h 3714"/>
                <a:gd name="T106" fmla="*/ 1207301 w 3303"/>
                <a:gd name="T107" fmla="*/ 1380110 h 3714"/>
                <a:gd name="T108" fmla="*/ 1123420 w 3303"/>
                <a:gd name="T109" fmla="*/ 1298671 h 3714"/>
                <a:gd name="T110" fmla="*/ 1250453 w 3303"/>
                <a:gd name="T111" fmla="*/ 1201719 h 3714"/>
                <a:gd name="T112" fmla="*/ 1426458 w 3303"/>
                <a:gd name="T113" fmla="*/ 776585 h 3714"/>
                <a:gd name="T114" fmla="*/ 1250453 w 3303"/>
                <a:gd name="T115" fmla="*/ 350966 h 3714"/>
                <a:gd name="T116" fmla="*/ 824747 w 3303"/>
                <a:gd name="T117" fmla="*/ 174998 h 3714"/>
                <a:gd name="T118" fmla="*/ 597347 w 3303"/>
                <a:gd name="T119" fmla="*/ 219596 h 3714"/>
                <a:gd name="T120" fmla="*/ 564862 w 3303"/>
                <a:gd name="T121" fmla="*/ 105678 h 3714"/>
                <a:gd name="T122" fmla="*/ 533831 w 3303"/>
                <a:gd name="T123" fmla="*/ 56232 h 3714"/>
                <a:gd name="T124" fmla="*/ 824747 w 3303"/>
                <a:gd name="T125" fmla="*/ 0 h 37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303" h="3714">
                  <a:moveTo>
                    <a:pt x="1956" y="3579"/>
                  </a:moveTo>
                  <a:cubicBezTo>
                    <a:pt x="2057" y="3428"/>
                    <a:pt x="2157" y="3277"/>
                    <a:pt x="2258" y="3125"/>
                  </a:cubicBezTo>
                  <a:cubicBezTo>
                    <a:pt x="2300" y="3058"/>
                    <a:pt x="2280" y="2989"/>
                    <a:pt x="2218" y="2919"/>
                  </a:cubicBezTo>
                  <a:cubicBezTo>
                    <a:pt x="2049" y="2754"/>
                    <a:pt x="1880" y="2589"/>
                    <a:pt x="1711" y="2424"/>
                  </a:cubicBezTo>
                  <a:cubicBezTo>
                    <a:pt x="1629" y="2357"/>
                    <a:pt x="1561" y="2350"/>
                    <a:pt x="1502" y="2384"/>
                  </a:cubicBezTo>
                  <a:cubicBezTo>
                    <a:pt x="1394" y="2451"/>
                    <a:pt x="1300" y="2517"/>
                    <a:pt x="1192" y="2583"/>
                  </a:cubicBezTo>
                  <a:cubicBezTo>
                    <a:pt x="834" y="2037"/>
                    <a:pt x="767" y="1758"/>
                    <a:pt x="693" y="1365"/>
                  </a:cubicBezTo>
                  <a:cubicBezTo>
                    <a:pt x="803" y="1302"/>
                    <a:pt x="913" y="1238"/>
                    <a:pt x="1022" y="1175"/>
                  </a:cubicBezTo>
                  <a:cubicBezTo>
                    <a:pt x="1081" y="1139"/>
                    <a:pt x="1108" y="1076"/>
                    <a:pt x="1088" y="972"/>
                  </a:cubicBezTo>
                  <a:cubicBezTo>
                    <a:pt x="1023" y="745"/>
                    <a:pt x="959" y="517"/>
                    <a:pt x="895" y="290"/>
                  </a:cubicBezTo>
                  <a:cubicBezTo>
                    <a:pt x="863" y="203"/>
                    <a:pt x="812" y="152"/>
                    <a:pt x="733" y="157"/>
                  </a:cubicBezTo>
                  <a:cubicBezTo>
                    <a:pt x="551" y="173"/>
                    <a:pt x="370" y="190"/>
                    <a:pt x="189" y="206"/>
                  </a:cubicBezTo>
                  <a:cubicBezTo>
                    <a:pt x="29" y="218"/>
                    <a:pt x="0" y="274"/>
                    <a:pt x="0" y="392"/>
                  </a:cubicBezTo>
                  <a:cubicBezTo>
                    <a:pt x="75" y="1768"/>
                    <a:pt x="589" y="3038"/>
                    <a:pt x="1702" y="3657"/>
                  </a:cubicBezTo>
                  <a:cubicBezTo>
                    <a:pt x="1806" y="3713"/>
                    <a:pt x="1869" y="3714"/>
                    <a:pt x="1956" y="3579"/>
                  </a:cubicBezTo>
                  <a:close/>
                  <a:moveTo>
                    <a:pt x="1784" y="2062"/>
                  </a:moveTo>
                  <a:cubicBezTo>
                    <a:pt x="1258" y="2062"/>
                    <a:pt x="1258" y="2062"/>
                    <a:pt x="1258" y="2062"/>
                  </a:cubicBezTo>
                  <a:cubicBezTo>
                    <a:pt x="1275" y="1923"/>
                    <a:pt x="1275" y="1923"/>
                    <a:pt x="1275" y="1923"/>
                  </a:cubicBezTo>
                  <a:cubicBezTo>
                    <a:pt x="1589" y="1449"/>
                    <a:pt x="1589" y="1449"/>
                    <a:pt x="1589" y="1449"/>
                  </a:cubicBezTo>
                  <a:cubicBezTo>
                    <a:pt x="1623" y="1397"/>
                    <a:pt x="1646" y="1327"/>
                    <a:pt x="1656" y="1237"/>
                  </a:cubicBezTo>
                  <a:cubicBezTo>
                    <a:pt x="1662" y="1190"/>
                    <a:pt x="1649" y="1167"/>
                    <a:pt x="1618" y="1167"/>
                  </a:cubicBezTo>
                  <a:cubicBezTo>
                    <a:pt x="1586" y="1167"/>
                    <a:pt x="1568" y="1181"/>
                    <a:pt x="1565" y="1211"/>
                  </a:cubicBezTo>
                  <a:cubicBezTo>
                    <a:pt x="1544" y="1390"/>
                    <a:pt x="1544" y="1390"/>
                    <a:pt x="1544" y="1390"/>
                  </a:cubicBezTo>
                  <a:cubicBezTo>
                    <a:pt x="1337" y="1390"/>
                    <a:pt x="1337" y="1390"/>
                    <a:pt x="1337" y="1390"/>
                  </a:cubicBezTo>
                  <a:cubicBezTo>
                    <a:pt x="1359" y="1208"/>
                    <a:pt x="1359" y="1208"/>
                    <a:pt x="1359" y="1208"/>
                  </a:cubicBezTo>
                  <a:cubicBezTo>
                    <a:pt x="1374" y="1073"/>
                    <a:pt x="1469" y="1005"/>
                    <a:pt x="1643" y="1005"/>
                  </a:cubicBezTo>
                  <a:cubicBezTo>
                    <a:pt x="1750" y="1005"/>
                    <a:pt x="1818" y="1030"/>
                    <a:pt x="1847" y="1080"/>
                  </a:cubicBezTo>
                  <a:cubicBezTo>
                    <a:pt x="1876" y="1129"/>
                    <a:pt x="1884" y="1210"/>
                    <a:pt x="1871" y="1323"/>
                  </a:cubicBezTo>
                  <a:cubicBezTo>
                    <a:pt x="1865" y="1367"/>
                    <a:pt x="1854" y="1404"/>
                    <a:pt x="1835" y="1433"/>
                  </a:cubicBezTo>
                  <a:cubicBezTo>
                    <a:pt x="1518" y="1928"/>
                    <a:pt x="1518" y="1928"/>
                    <a:pt x="1518" y="1928"/>
                  </a:cubicBezTo>
                  <a:cubicBezTo>
                    <a:pt x="1800" y="1928"/>
                    <a:pt x="1800" y="1928"/>
                    <a:pt x="1800" y="1928"/>
                  </a:cubicBezTo>
                  <a:cubicBezTo>
                    <a:pt x="1784" y="2062"/>
                    <a:pt x="1784" y="2062"/>
                    <a:pt x="1784" y="2062"/>
                  </a:cubicBezTo>
                  <a:close/>
                  <a:moveTo>
                    <a:pt x="2474" y="1928"/>
                  </a:moveTo>
                  <a:cubicBezTo>
                    <a:pt x="2360" y="1928"/>
                    <a:pt x="2360" y="1928"/>
                    <a:pt x="2360" y="1928"/>
                  </a:cubicBezTo>
                  <a:cubicBezTo>
                    <a:pt x="2344" y="2062"/>
                    <a:pt x="2344" y="2062"/>
                    <a:pt x="2344" y="2062"/>
                  </a:cubicBezTo>
                  <a:cubicBezTo>
                    <a:pt x="2119" y="2062"/>
                    <a:pt x="2119" y="2062"/>
                    <a:pt x="2119" y="2062"/>
                  </a:cubicBezTo>
                  <a:cubicBezTo>
                    <a:pt x="2135" y="1928"/>
                    <a:pt x="2135" y="1928"/>
                    <a:pt x="2135" y="1928"/>
                  </a:cubicBezTo>
                  <a:cubicBezTo>
                    <a:pt x="1824" y="1928"/>
                    <a:pt x="1824" y="1928"/>
                    <a:pt x="1824" y="1928"/>
                  </a:cubicBezTo>
                  <a:cubicBezTo>
                    <a:pt x="1841" y="1779"/>
                    <a:pt x="1841" y="1779"/>
                    <a:pt x="1841" y="1779"/>
                  </a:cubicBezTo>
                  <a:cubicBezTo>
                    <a:pt x="2157" y="1014"/>
                    <a:pt x="2157" y="1014"/>
                    <a:pt x="2157" y="1014"/>
                  </a:cubicBezTo>
                  <a:cubicBezTo>
                    <a:pt x="2467" y="1014"/>
                    <a:pt x="2467" y="1014"/>
                    <a:pt x="2467" y="1014"/>
                  </a:cubicBezTo>
                  <a:cubicBezTo>
                    <a:pt x="2378" y="1771"/>
                    <a:pt x="2378" y="1771"/>
                    <a:pt x="2378" y="1771"/>
                  </a:cubicBezTo>
                  <a:cubicBezTo>
                    <a:pt x="2492" y="1771"/>
                    <a:pt x="2492" y="1771"/>
                    <a:pt x="2492" y="1771"/>
                  </a:cubicBezTo>
                  <a:cubicBezTo>
                    <a:pt x="2474" y="1928"/>
                    <a:pt x="2474" y="1928"/>
                    <a:pt x="2474" y="1928"/>
                  </a:cubicBezTo>
                  <a:close/>
                  <a:moveTo>
                    <a:pt x="2154" y="1771"/>
                  </a:moveTo>
                  <a:cubicBezTo>
                    <a:pt x="2049" y="1771"/>
                    <a:pt x="2049" y="1771"/>
                    <a:pt x="2049" y="1771"/>
                  </a:cubicBezTo>
                  <a:cubicBezTo>
                    <a:pt x="2202" y="1358"/>
                    <a:pt x="2202" y="1358"/>
                    <a:pt x="2202" y="1358"/>
                  </a:cubicBezTo>
                  <a:cubicBezTo>
                    <a:pt x="2154" y="1771"/>
                    <a:pt x="2154" y="1771"/>
                    <a:pt x="2154" y="1771"/>
                  </a:cubicBezTo>
                  <a:close/>
                  <a:moveTo>
                    <a:pt x="1701" y="0"/>
                  </a:moveTo>
                  <a:cubicBezTo>
                    <a:pt x="2144" y="0"/>
                    <a:pt x="2544" y="179"/>
                    <a:pt x="2834" y="469"/>
                  </a:cubicBezTo>
                  <a:cubicBezTo>
                    <a:pt x="3124" y="759"/>
                    <a:pt x="3303" y="1159"/>
                    <a:pt x="3303" y="1602"/>
                  </a:cubicBezTo>
                  <a:cubicBezTo>
                    <a:pt x="3303" y="2044"/>
                    <a:pt x="3124" y="2445"/>
                    <a:pt x="2834" y="2735"/>
                  </a:cubicBezTo>
                  <a:cubicBezTo>
                    <a:pt x="2748" y="2820"/>
                    <a:pt x="2653" y="2896"/>
                    <a:pt x="2550" y="2961"/>
                  </a:cubicBezTo>
                  <a:cubicBezTo>
                    <a:pt x="2545" y="2923"/>
                    <a:pt x="2523" y="2885"/>
                    <a:pt x="2490" y="2847"/>
                  </a:cubicBezTo>
                  <a:cubicBezTo>
                    <a:pt x="2317" y="2679"/>
                    <a:pt x="2317" y="2679"/>
                    <a:pt x="2317" y="2679"/>
                  </a:cubicBezTo>
                  <a:cubicBezTo>
                    <a:pt x="2413" y="2624"/>
                    <a:pt x="2501" y="2557"/>
                    <a:pt x="2579" y="2479"/>
                  </a:cubicBezTo>
                  <a:cubicBezTo>
                    <a:pt x="2803" y="2255"/>
                    <a:pt x="2942" y="1944"/>
                    <a:pt x="2942" y="1602"/>
                  </a:cubicBezTo>
                  <a:cubicBezTo>
                    <a:pt x="2942" y="1259"/>
                    <a:pt x="2803" y="949"/>
                    <a:pt x="2579" y="724"/>
                  </a:cubicBezTo>
                  <a:cubicBezTo>
                    <a:pt x="2354" y="500"/>
                    <a:pt x="2044" y="361"/>
                    <a:pt x="1701" y="361"/>
                  </a:cubicBezTo>
                  <a:cubicBezTo>
                    <a:pt x="1535" y="361"/>
                    <a:pt x="1377" y="393"/>
                    <a:pt x="1232" y="453"/>
                  </a:cubicBezTo>
                  <a:cubicBezTo>
                    <a:pt x="1165" y="218"/>
                    <a:pt x="1165" y="218"/>
                    <a:pt x="1165" y="218"/>
                  </a:cubicBezTo>
                  <a:cubicBezTo>
                    <a:pt x="1149" y="174"/>
                    <a:pt x="1128" y="139"/>
                    <a:pt x="1101" y="116"/>
                  </a:cubicBezTo>
                  <a:cubicBezTo>
                    <a:pt x="1287" y="41"/>
                    <a:pt x="1489" y="0"/>
                    <a:pt x="1701" y="0"/>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2400">
                <a:solidFill>
                  <a:schemeClr val="tx1"/>
                </a:solidFill>
              </a:endParaRPr>
            </a:p>
          </p:txBody>
        </p:sp>
      </p:grpSp>
      <p:grpSp>
        <p:nvGrpSpPr>
          <p:cNvPr id="5" name="组合 4"/>
          <p:cNvGrpSpPr/>
          <p:nvPr/>
        </p:nvGrpSpPr>
        <p:grpSpPr>
          <a:xfrm>
            <a:off x="3879538" y="4134361"/>
            <a:ext cx="719817" cy="719817"/>
            <a:chOff x="3091049" y="2408858"/>
            <a:chExt cx="539863" cy="539863"/>
          </a:xfrm>
        </p:grpSpPr>
        <p:sp>
          <p:nvSpPr>
            <p:cNvPr id="21" name="泪滴形 20"/>
            <p:cNvSpPr/>
            <p:nvPr/>
          </p:nvSpPr>
          <p:spPr>
            <a:xfrm rot="18900000">
              <a:off x="3091049" y="2408858"/>
              <a:ext cx="539863" cy="539863"/>
            </a:xfrm>
            <a:prstGeom prst="teardrop">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solidFill>
              </a:endParaRPr>
            </a:p>
          </p:txBody>
        </p:sp>
        <p:sp>
          <p:nvSpPr>
            <p:cNvPr id="57" name="KSO_Shape"/>
            <p:cNvSpPr/>
            <p:nvPr/>
          </p:nvSpPr>
          <p:spPr bwMode="auto">
            <a:xfrm>
              <a:off x="3206918" y="2535861"/>
              <a:ext cx="280086" cy="28726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400">
                <a:solidFill>
                  <a:schemeClr val="tx1"/>
                </a:solidFill>
              </a:endParaRPr>
            </a:p>
          </p:txBody>
        </p:sp>
      </p:grpSp>
      <p:grpSp>
        <p:nvGrpSpPr>
          <p:cNvPr id="46" name="组合 45"/>
          <p:cNvGrpSpPr/>
          <p:nvPr/>
        </p:nvGrpSpPr>
        <p:grpSpPr>
          <a:xfrm>
            <a:off x="8686302" y="5082135"/>
            <a:ext cx="2978917" cy="754689"/>
            <a:chOff x="6389927" y="2942331"/>
            <a:chExt cx="2234188" cy="566017"/>
          </a:xfrm>
        </p:grpSpPr>
        <p:sp>
          <p:nvSpPr>
            <p:cNvPr id="47" name="TextBox 46"/>
            <p:cNvSpPr txBox="1"/>
            <p:nvPr/>
          </p:nvSpPr>
          <p:spPr>
            <a:xfrm>
              <a:off x="6428614" y="3168305"/>
              <a:ext cx="2195501" cy="340043"/>
            </a:xfrm>
            <a:prstGeom prst="rect">
              <a:avLst/>
            </a:prstGeom>
            <a:noFill/>
          </p:spPr>
          <p:txBody>
            <a:bodyPr wrap="square" lIns="75493" tIns="37746" rIns="75493" bIns="37746" rtlCol="0">
              <a:spAutoFit/>
            </a:bodyPr>
            <a:lstStyle/>
            <a:p>
              <a:r>
                <a:rPr lang="zh-CN" altLang="en-US" sz="1200" dirty="0">
                  <a:solidFill>
                    <a:schemeClr val="tx1"/>
                  </a:solidFill>
                  <a:latin typeface="+mj-ea"/>
                  <a:ea typeface="+mj-ea"/>
                  <a:cs typeface="宋体" panose="02010600030101010101" pitchFamily="2" charset="-122"/>
                </a:rPr>
                <a:t>请在此粘贴或者输入您的文字内容</a:t>
              </a:r>
            </a:p>
            <a:p>
              <a:r>
                <a:rPr lang="zh-CN" altLang="en-US" sz="1200" dirty="0">
                  <a:solidFill>
                    <a:schemeClr val="tx1"/>
                  </a:solidFill>
                  <a:latin typeface="+mj-ea"/>
                  <a:ea typeface="+mj-ea"/>
                  <a:cs typeface="宋体" panose="02010600030101010101" pitchFamily="2" charset="-122"/>
                </a:rPr>
                <a:t>请在此粘贴或者输入您的文字内容</a:t>
              </a:r>
            </a:p>
          </p:txBody>
        </p:sp>
        <p:sp>
          <p:nvSpPr>
            <p:cNvPr id="48" name="TextBox 47"/>
            <p:cNvSpPr txBox="1"/>
            <p:nvPr/>
          </p:nvSpPr>
          <p:spPr>
            <a:xfrm>
              <a:off x="6389927" y="2942331"/>
              <a:ext cx="1483519" cy="248126"/>
            </a:xfrm>
            <a:prstGeom prst="rect">
              <a:avLst/>
            </a:prstGeom>
            <a:noFill/>
          </p:spPr>
          <p:txBody>
            <a:bodyPr wrap="none" rtlCol="0">
              <a:spAutoFit/>
            </a:bodyPr>
            <a:lstStyle/>
            <a:p>
              <a:pPr algn="l"/>
              <a:r>
                <a:rPr lang="en-US" altLang="zh-CN" sz="1465" b="1" dirty="0">
                  <a:solidFill>
                    <a:schemeClr val="tx1"/>
                  </a:solidFill>
                  <a:latin typeface="微软雅黑" panose="020B0503020204020204" charset="-122"/>
                  <a:ea typeface="微软雅黑" panose="020B0503020204020204" charset="-122"/>
                </a:rPr>
                <a:t>7</a:t>
              </a:r>
              <a:r>
                <a:rPr lang="zh-CN" altLang="en-US" sz="1465" b="1" dirty="0">
                  <a:solidFill>
                    <a:schemeClr val="tx1"/>
                  </a:solidFill>
                  <a:latin typeface="微软雅黑" panose="020B0503020204020204" charset="-122"/>
                  <a:ea typeface="微软雅黑" panose="020B0503020204020204" charset="-122"/>
                </a:rPr>
                <a:t>、单击此处添加标题</a:t>
              </a:r>
            </a:p>
          </p:txBody>
        </p:sp>
      </p:grpSp>
      <p:grpSp>
        <p:nvGrpSpPr>
          <p:cNvPr id="36" name="组合 35"/>
          <p:cNvGrpSpPr/>
          <p:nvPr/>
        </p:nvGrpSpPr>
        <p:grpSpPr>
          <a:xfrm>
            <a:off x="7873060" y="5094467"/>
            <a:ext cx="719817" cy="719817"/>
            <a:chOff x="5904345" y="3616063"/>
            <a:chExt cx="539863" cy="539863"/>
          </a:xfrm>
        </p:grpSpPr>
        <p:sp>
          <p:nvSpPr>
            <p:cNvPr id="50" name="泪滴形 49"/>
            <p:cNvSpPr/>
            <p:nvPr/>
          </p:nvSpPr>
          <p:spPr>
            <a:xfrm rot="18900000">
              <a:off x="5904345" y="3616063"/>
              <a:ext cx="539863" cy="539863"/>
            </a:xfrm>
            <a:prstGeom prst="teardrop">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5" name="KSO_Shape"/>
            <p:cNvSpPr>
              <a:spLocks noChangeArrowheads="1"/>
            </p:cNvSpPr>
            <p:nvPr/>
          </p:nvSpPr>
          <p:spPr bwMode="auto">
            <a:xfrm>
              <a:off x="6021123" y="3745391"/>
              <a:ext cx="306305" cy="246065"/>
            </a:xfrm>
            <a:custGeom>
              <a:avLst/>
              <a:gdLst>
                <a:gd name="T0" fmla="*/ 552105 w 2874963"/>
                <a:gd name="T1" fmla="*/ 1256550 h 2311400"/>
                <a:gd name="T2" fmla="*/ 814407 w 2874963"/>
                <a:gd name="T3" fmla="*/ 1166381 h 2311400"/>
                <a:gd name="T4" fmla="*/ 861857 w 2874963"/>
                <a:gd name="T5" fmla="*/ 1221938 h 2311400"/>
                <a:gd name="T6" fmla="*/ 529108 w 2874963"/>
                <a:gd name="T7" fmla="*/ 1452571 h 2311400"/>
                <a:gd name="T8" fmla="*/ 122756 w 2874963"/>
                <a:gd name="T9" fmla="*/ 1358877 h 2311400"/>
                <a:gd name="T10" fmla="*/ 175912 w 2874963"/>
                <a:gd name="T11" fmla="*/ 1192357 h 2311400"/>
                <a:gd name="T12" fmla="*/ 277118 w 2874963"/>
                <a:gd name="T13" fmla="*/ 1128994 h 2311400"/>
                <a:gd name="T14" fmla="*/ 305052 w 2874963"/>
                <a:gd name="T15" fmla="*/ 1242809 h 2311400"/>
                <a:gd name="T16" fmla="*/ 994050 w 2874963"/>
                <a:gd name="T17" fmla="*/ 853464 h 2311400"/>
                <a:gd name="T18" fmla="*/ 644668 w 2874963"/>
                <a:gd name="T19" fmla="*/ 666225 h 2311400"/>
                <a:gd name="T20" fmla="*/ 675774 w 2874963"/>
                <a:gd name="T21" fmla="*/ 776137 h 2311400"/>
                <a:gd name="T22" fmla="*/ 719353 w 2874963"/>
                <a:gd name="T23" fmla="*/ 821032 h 2311400"/>
                <a:gd name="T24" fmla="*/ 694258 w 2874963"/>
                <a:gd name="T25" fmla="*/ 885897 h 2311400"/>
                <a:gd name="T26" fmla="*/ 639408 w 2874963"/>
                <a:gd name="T27" fmla="*/ 997010 h 2311400"/>
                <a:gd name="T28" fmla="*/ 561868 w 2874963"/>
                <a:gd name="T29" fmla="*/ 1068783 h 2311400"/>
                <a:gd name="T30" fmla="*/ 506117 w 2874963"/>
                <a:gd name="T31" fmla="*/ 1079143 h 2311400"/>
                <a:gd name="T32" fmla="*/ 449013 w 2874963"/>
                <a:gd name="T33" fmla="*/ 1059924 h 2311400"/>
                <a:gd name="T34" fmla="*/ 372374 w 2874963"/>
                <a:gd name="T35" fmla="*/ 966830 h 2311400"/>
                <a:gd name="T36" fmla="*/ 317074 w 2874963"/>
                <a:gd name="T37" fmla="*/ 867429 h 2311400"/>
                <a:gd name="T38" fmla="*/ 315722 w 2874963"/>
                <a:gd name="T39" fmla="*/ 807819 h 2311400"/>
                <a:gd name="T40" fmla="*/ 360804 w 2874963"/>
                <a:gd name="T41" fmla="*/ 726436 h 2311400"/>
                <a:gd name="T42" fmla="*/ 420311 w 2874963"/>
                <a:gd name="T43" fmla="*/ 688148 h 2311400"/>
                <a:gd name="T44" fmla="*/ 541281 w 2874963"/>
                <a:gd name="T45" fmla="*/ 679889 h 2311400"/>
                <a:gd name="T46" fmla="*/ 615816 w 2874963"/>
                <a:gd name="T47" fmla="*/ 642201 h 2311400"/>
                <a:gd name="T48" fmla="*/ 607328 w 2874963"/>
                <a:gd name="T49" fmla="*/ 550770 h 2311400"/>
                <a:gd name="T50" fmla="*/ 652075 w 2874963"/>
                <a:gd name="T51" fmla="*/ 576010 h 2311400"/>
                <a:gd name="T52" fmla="*/ 690816 w 2874963"/>
                <a:gd name="T53" fmla="*/ 613419 h 2311400"/>
                <a:gd name="T54" fmla="*/ 708834 w 2874963"/>
                <a:gd name="T55" fmla="*/ 715281 h 2311400"/>
                <a:gd name="T56" fmla="*/ 684809 w 2874963"/>
                <a:gd name="T57" fmla="*/ 784841 h 2311400"/>
                <a:gd name="T58" fmla="*/ 653727 w 2874963"/>
                <a:gd name="T59" fmla="*/ 664651 h 2311400"/>
                <a:gd name="T60" fmla="*/ 590811 w 2874963"/>
                <a:gd name="T61" fmla="*/ 648726 h 2311400"/>
                <a:gd name="T62" fmla="*/ 495911 w 2874963"/>
                <a:gd name="T63" fmla="*/ 681177 h 2311400"/>
                <a:gd name="T64" fmla="*/ 382693 w 2874963"/>
                <a:gd name="T65" fmla="*/ 672613 h 2311400"/>
                <a:gd name="T66" fmla="*/ 342000 w 2874963"/>
                <a:gd name="T67" fmla="*/ 784841 h 2311400"/>
                <a:gd name="T68" fmla="*/ 316624 w 2874963"/>
                <a:gd name="T69" fmla="*/ 733159 h 2311400"/>
                <a:gd name="T70" fmla="*/ 334342 w 2874963"/>
                <a:gd name="T71" fmla="*/ 634002 h 2311400"/>
                <a:gd name="T72" fmla="*/ 392753 w 2874963"/>
                <a:gd name="T73" fmla="*/ 561737 h 2311400"/>
                <a:gd name="T74" fmla="*/ 513330 w 2874963"/>
                <a:gd name="T75" fmla="*/ 530788 h 2311400"/>
                <a:gd name="T76" fmla="*/ 816493 w 2874963"/>
                <a:gd name="T77" fmla="*/ 367350 h 2311400"/>
                <a:gd name="T78" fmla="*/ 816493 w 2874963"/>
                <a:gd name="T79" fmla="*/ 418842 h 2311400"/>
                <a:gd name="T80" fmla="*/ 1079641 w 2874963"/>
                <a:gd name="T81" fmla="*/ 426048 h 2311400"/>
                <a:gd name="T82" fmla="*/ 1093467 w 2874963"/>
                <a:gd name="T83" fmla="*/ 377108 h 2311400"/>
                <a:gd name="T84" fmla="*/ 1049584 w 2874963"/>
                <a:gd name="T85" fmla="*/ 364048 h 2311400"/>
                <a:gd name="T86" fmla="*/ 1023434 w 2874963"/>
                <a:gd name="T87" fmla="*/ 392871 h 2311400"/>
                <a:gd name="T88" fmla="*/ 856619 w 2874963"/>
                <a:gd name="T89" fmla="*/ 372605 h 2311400"/>
                <a:gd name="T90" fmla="*/ 927854 w 2874963"/>
                <a:gd name="T91" fmla="*/ 64403 h 2311400"/>
                <a:gd name="T92" fmla="*/ 904258 w 2874963"/>
                <a:gd name="T93" fmla="*/ 91875 h 2311400"/>
                <a:gd name="T94" fmla="*/ 905010 w 2874963"/>
                <a:gd name="T95" fmla="*/ 129406 h 2311400"/>
                <a:gd name="T96" fmla="*/ 930108 w 2874963"/>
                <a:gd name="T97" fmla="*/ 155677 h 2311400"/>
                <a:gd name="T98" fmla="*/ 967829 w 2874963"/>
                <a:gd name="T99" fmla="*/ 158379 h 2311400"/>
                <a:gd name="T100" fmla="*/ 996233 w 2874963"/>
                <a:gd name="T101" fmla="*/ 136162 h 2311400"/>
                <a:gd name="T102" fmla="*/ 1002845 w 2874963"/>
                <a:gd name="T103" fmla="*/ 99081 h 2311400"/>
                <a:gd name="T104" fmla="*/ 983158 w 2874963"/>
                <a:gd name="T105" fmla="*/ 68306 h 2311400"/>
                <a:gd name="T106" fmla="*/ 881566 w 2874963"/>
                <a:gd name="T107" fmla="*/ 0 h 2311400"/>
                <a:gd name="T108" fmla="*/ 1048381 w 2874963"/>
                <a:gd name="T109" fmla="*/ 20417 h 2311400"/>
                <a:gd name="T110" fmla="*/ 1859163 w 2874963"/>
                <a:gd name="T111" fmla="*/ 308953 h 2311400"/>
                <a:gd name="T112" fmla="*/ 1899590 w 2874963"/>
                <a:gd name="T113" fmla="*/ 355791 h 2311400"/>
                <a:gd name="T114" fmla="*/ 2705 w 2874963"/>
                <a:gd name="T115" fmla="*/ 364048 h 2311400"/>
                <a:gd name="T116" fmla="*/ 38623 w 2874963"/>
                <a:gd name="T117" fmla="*/ 313456 h 2311400"/>
                <a:gd name="T118" fmla="*/ 855416 w 2874963"/>
                <a:gd name="T119" fmla="*/ 26121 h 23114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874963" h="2311400">
                  <a:moveTo>
                    <a:pt x="1500188" y="1927225"/>
                  </a:moveTo>
                  <a:lnTo>
                    <a:pt x="2676526" y="1927225"/>
                  </a:lnTo>
                  <a:lnTo>
                    <a:pt x="2676526" y="1949450"/>
                  </a:lnTo>
                  <a:lnTo>
                    <a:pt x="1500188" y="1949450"/>
                  </a:lnTo>
                  <a:lnTo>
                    <a:pt x="1500188" y="1927225"/>
                  </a:lnTo>
                  <a:close/>
                  <a:moveTo>
                    <a:pt x="1500188" y="1706563"/>
                  </a:moveTo>
                  <a:lnTo>
                    <a:pt x="2676526" y="1706563"/>
                  </a:lnTo>
                  <a:lnTo>
                    <a:pt x="2676526" y="1728788"/>
                  </a:lnTo>
                  <a:lnTo>
                    <a:pt x="1500188" y="1728788"/>
                  </a:lnTo>
                  <a:lnTo>
                    <a:pt x="1500188" y="1706563"/>
                  </a:lnTo>
                  <a:close/>
                  <a:moveTo>
                    <a:pt x="741023" y="1676400"/>
                  </a:moveTo>
                  <a:lnTo>
                    <a:pt x="803616" y="1676400"/>
                  </a:lnTo>
                  <a:lnTo>
                    <a:pt x="835026" y="1736633"/>
                  </a:lnTo>
                  <a:lnTo>
                    <a:pt x="813107" y="1759278"/>
                  </a:lnTo>
                  <a:lnTo>
                    <a:pt x="833218" y="1897860"/>
                  </a:lnTo>
                  <a:lnTo>
                    <a:pt x="772432" y="2124075"/>
                  </a:lnTo>
                  <a:lnTo>
                    <a:pt x="711647" y="1897860"/>
                  </a:lnTo>
                  <a:lnTo>
                    <a:pt x="731532" y="1759278"/>
                  </a:lnTo>
                  <a:lnTo>
                    <a:pt x="709613" y="1736633"/>
                  </a:lnTo>
                  <a:lnTo>
                    <a:pt x="741023" y="1676400"/>
                  </a:lnTo>
                  <a:close/>
                  <a:moveTo>
                    <a:pt x="1033510" y="1660525"/>
                  </a:moveTo>
                  <a:lnTo>
                    <a:pt x="1069768" y="1677761"/>
                  </a:lnTo>
                  <a:lnTo>
                    <a:pt x="1107612" y="1695904"/>
                  </a:lnTo>
                  <a:lnTo>
                    <a:pt x="1126421" y="1705202"/>
                  </a:lnTo>
                  <a:lnTo>
                    <a:pt x="1145003" y="1714727"/>
                  </a:lnTo>
                  <a:lnTo>
                    <a:pt x="1163585" y="1724252"/>
                  </a:lnTo>
                  <a:lnTo>
                    <a:pt x="1181261" y="1734004"/>
                  </a:lnTo>
                  <a:lnTo>
                    <a:pt x="1198257" y="1743302"/>
                  </a:lnTo>
                  <a:lnTo>
                    <a:pt x="1214346" y="1752600"/>
                  </a:lnTo>
                  <a:lnTo>
                    <a:pt x="1229076" y="1761671"/>
                  </a:lnTo>
                  <a:lnTo>
                    <a:pt x="1242673" y="1770289"/>
                  </a:lnTo>
                  <a:lnTo>
                    <a:pt x="1248792" y="1774598"/>
                  </a:lnTo>
                  <a:lnTo>
                    <a:pt x="1254683" y="1778680"/>
                  </a:lnTo>
                  <a:lnTo>
                    <a:pt x="1259896" y="1782762"/>
                  </a:lnTo>
                  <a:lnTo>
                    <a:pt x="1264881" y="1786618"/>
                  </a:lnTo>
                  <a:lnTo>
                    <a:pt x="1269187" y="1790473"/>
                  </a:lnTo>
                  <a:lnTo>
                    <a:pt x="1273039" y="1794102"/>
                  </a:lnTo>
                  <a:lnTo>
                    <a:pt x="1276438" y="1797504"/>
                  </a:lnTo>
                  <a:lnTo>
                    <a:pt x="1278931" y="1800905"/>
                  </a:lnTo>
                  <a:lnTo>
                    <a:pt x="1281197" y="1803627"/>
                  </a:lnTo>
                  <a:lnTo>
                    <a:pt x="1283237" y="1807029"/>
                  </a:lnTo>
                  <a:lnTo>
                    <a:pt x="1287542" y="1814739"/>
                  </a:lnTo>
                  <a:lnTo>
                    <a:pt x="1291621" y="1823811"/>
                  </a:lnTo>
                  <a:lnTo>
                    <a:pt x="1296380" y="1834016"/>
                  </a:lnTo>
                  <a:lnTo>
                    <a:pt x="1300686" y="1845582"/>
                  </a:lnTo>
                  <a:lnTo>
                    <a:pt x="1305445" y="1858282"/>
                  </a:lnTo>
                  <a:lnTo>
                    <a:pt x="1310203" y="1871889"/>
                  </a:lnTo>
                  <a:lnTo>
                    <a:pt x="1314736" y="1886404"/>
                  </a:lnTo>
                  <a:lnTo>
                    <a:pt x="1319495" y="1901371"/>
                  </a:lnTo>
                  <a:lnTo>
                    <a:pt x="1324027" y="1917246"/>
                  </a:lnTo>
                  <a:lnTo>
                    <a:pt x="1333318" y="1950130"/>
                  </a:lnTo>
                  <a:lnTo>
                    <a:pt x="1342382" y="1984375"/>
                  </a:lnTo>
                  <a:lnTo>
                    <a:pt x="1350994" y="2018620"/>
                  </a:lnTo>
                  <a:lnTo>
                    <a:pt x="1359378" y="2052411"/>
                  </a:lnTo>
                  <a:lnTo>
                    <a:pt x="1366857" y="2084388"/>
                  </a:lnTo>
                  <a:lnTo>
                    <a:pt x="1373655" y="2114097"/>
                  </a:lnTo>
                  <a:lnTo>
                    <a:pt x="1379320" y="2140404"/>
                  </a:lnTo>
                  <a:lnTo>
                    <a:pt x="1387478" y="2179184"/>
                  </a:lnTo>
                  <a:lnTo>
                    <a:pt x="1390651" y="2193925"/>
                  </a:lnTo>
                  <a:lnTo>
                    <a:pt x="798513" y="2193925"/>
                  </a:lnTo>
                  <a:lnTo>
                    <a:pt x="1111918" y="1875064"/>
                  </a:lnTo>
                  <a:lnTo>
                    <a:pt x="1011755" y="1800905"/>
                  </a:lnTo>
                  <a:lnTo>
                    <a:pt x="1094922" y="1766661"/>
                  </a:lnTo>
                  <a:lnTo>
                    <a:pt x="1033510" y="1660525"/>
                  </a:lnTo>
                  <a:close/>
                  <a:moveTo>
                    <a:pt x="511355" y="1660525"/>
                  </a:moveTo>
                  <a:lnTo>
                    <a:pt x="449944" y="1766661"/>
                  </a:lnTo>
                  <a:lnTo>
                    <a:pt x="532657" y="1800905"/>
                  </a:lnTo>
                  <a:lnTo>
                    <a:pt x="432494" y="1875064"/>
                  </a:lnTo>
                  <a:lnTo>
                    <a:pt x="746126" y="2193925"/>
                  </a:lnTo>
                  <a:lnTo>
                    <a:pt x="153988" y="2193925"/>
                  </a:lnTo>
                  <a:lnTo>
                    <a:pt x="157160" y="2179184"/>
                  </a:lnTo>
                  <a:lnTo>
                    <a:pt x="165318" y="2140404"/>
                  </a:lnTo>
                  <a:lnTo>
                    <a:pt x="171210" y="2114097"/>
                  </a:lnTo>
                  <a:lnTo>
                    <a:pt x="177782" y="2084388"/>
                  </a:lnTo>
                  <a:lnTo>
                    <a:pt x="185260" y="2052411"/>
                  </a:lnTo>
                  <a:lnTo>
                    <a:pt x="193418" y="2018620"/>
                  </a:lnTo>
                  <a:lnTo>
                    <a:pt x="202256" y="1984375"/>
                  </a:lnTo>
                  <a:lnTo>
                    <a:pt x="211321" y="1950130"/>
                  </a:lnTo>
                  <a:lnTo>
                    <a:pt x="220385" y="1917246"/>
                  </a:lnTo>
                  <a:lnTo>
                    <a:pt x="224918" y="1901371"/>
                  </a:lnTo>
                  <a:lnTo>
                    <a:pt x="229676" y="1886404"/>
                  </a:lnTo>
                  <a:lnTo>
                    <a:pt x="234209" y="1871889"/>
                  </a:lnTo>
                  <a:lnTo>
                    <a:pt x="238967" y="1858282"/>
                  </a:lnTo>
                  <a:lnTo>
                    <a:pt x="243726" y="1845582"/>
                  </a:lnTo>
                  <a:lnTo>
                    <a:pt x="248259" y="1834016"/>
                  </a:lnTo>
                  <a:lnTo>
                    <a:pt x="252791" y="1823811"/>
                  </a:lnTo>
                  <a:lnTo>
                    <a:pt x="257096" y="1814739"/>
                  </a:lnTo>
                  <a:lnTo>
                    <a:pt x="261175" y="1807029"/>
                  </a:lnTo>
                  <a:lnTo>
                    <a:pt x="263442" y="1803627"/>
                  </a:lnTo>
                  <a:lnTo>
                    <a:pt x="265481" y="1800905"/>
                  </a:lnTo>
                  <a:lnTo>
                    <a:pt x="268200" y="1797504"/>
                  </a:lnTo>
                  <a:lnTo>
                    <a:pt x="271600" y="1794102"/>
                  </a:lnTo>
                  <a:lnTo>
                    <a:pt x="275452" y="1790473"/>
                  </a:lnTo>
                  <a:lnTo>
                    <a:pt x="279984" y="1786618"/>
                  </a:lnTo>
                  <a:lnTo>
                    <a:pt x="284517" y="1782762"/>
                  </a:lnTo>
                  <a:lnTo>
                    <a:pt x="289955" y="1778680"/>
                  </a:lnTo>
                  <a:lnTo>
                    <a:pt x="295621" y="1774598"/>
                  </a:lnTo>
                  <a:lnTo>
                    <a:pt x="301966" y="1770289"/>
                  </a:lnTo>
                  <a:lnTo>
                    <a:pt x="315336" y="1761671"/>
                  </a:lnTo>
                  <a:lnTo>
                    <a:pt x="330066" y="1752600"/>
                  </a:lnTo>
                  <a:lnTo>
                    <a:pt x="346155" y="1743302"/>
                  </a:lnTo>
                  <a:lnTo>
                    <a:pt x="363378" y="1734004"/>
                  </a:lnTo>
                  <a:lnTo>
                    <a:pt x="381053" y="1724252"/>
                  </a:lnTo>
                  <a:lnTo>
                    <a:pt x="399409" y="1714727"/>
                  </a:lnTo>
                  <a:lnTo>
                    <a:pt x="418218" y="1705202"/>
                  </a:lnTo>
                  <a:lnTo>
                    <a:pt x="437253" y="1695904"/>
                  </a:lnTo>
                  <a:lnTo>
                    <a:pt x="475098" y="1677761"/>
                  </a:lnTo>
                  <a:lnTo>
                    <a:pt x="511355" y="1660525"/>
                  </a:lnTo>
                  <a:close/>
                  <a:moveTo>
                    <a:pt x="929254" y="1614488"/>
                  </a:moveTo>
                  <a:lnTo>
                    <a:pt x="950557" y="1623559"/>
                  </a:lnTo>
                  <a:lnTo>
                    <a:pt x="974579" y="1633992"/>
                  </a:lnTo>
                  <a:lnTo>
                    <a:pt x="1004946" y="1647599"/>
                  </a:lnTo>
                  <a:lnTo>
                    <a:pt x="1068853" y="1757817"/>
                  </a:lnTo>
                  <a:lnTo>
                    <a:pt x="975258" y="1796370"/>
                  </a:lnTo>
                  <a:lnTo>
                    <a:pt x="1084263" y="1877106"/>
                  </a:lnTo>
                  <a:lnTo>
                    <a:pt x="773113" y="2193926"/>
                  </a:lnTo>
                  <a:lnTo>
                    <a:pt x="929254" y="1614488"/>
                  </a:lnTo>
                  <a:close/>
                  <a:moveTo>
                    <a:pt x="615947" y="1614488"/>
                  </a:moveTo>
                  <a:lnTo>
                    <a:pt x="773113" y="2193926"/>
                  </a:lnTo>
                  <a:lnTo>
                    <a:pt x="460375" y="1877106"/>
                  </a:lnTo>
                  <a:lnTo>
                    <a:pt x="569936" y="1796370"/>
                  </a:lnTo>
                  <a:lnTo>
                    <a:pt x="475636" y="1757817"/>
                  </a:lnTo>
                  <a:lnTo>
                    <a:pt x="539869" y="1647599"/>
                  </a:lnTo>
                  <a:lnTo>
                    <a:pt x="570619" y="1633992"/>
                  </a:lnTo>
                  <a:lnTo>
                    <a:pt x="594536" y="1623559"/>
                  </a:lnTo>
                  <a:lnTo>
                    <a:pt x="615947" y="1614488"/>
                  </a:lnTo>
                  <a:close/>
                  <a:moveTo>
                    <a:pt x="1500188" y="1487488"/>
                  </a:moveTo>
                  <a:lnTo>
                    <a:pt x="2676526" y="1487488"/>
                  </a:lnTo>
                  <a:lnTo>
                    <a:pt x="2676526" y="1509713"/>
                  </a:lnTo>
                  <a:lnTo>
                    <a:pt x="1500188" y="1509713"/>
                  </a:lnTo>
                  <a:lnTo>
                    <a:pt x="1500188" y="1487488"/>
                  </a:lnTo>
                  <a:close/>
                  <a:moveTo>
                    <a:pt x="1500188" y="1266825"/>
                  </a:moveTo>
                  <a:lnTo>
                    <a:pt x="2676526" y="1266825"/>
                  </a:lnTo>
                  <a:lnTo>
                    <a:pt x="2676526" y="1289050"/>
                  </a:lnTo>
                  <a:lnTo>
                    <a:pt x="1500188" y="1289050"/>
                  </a:lnTo>
                  <a:lnTo>
                    <a:pt x="1500188" y="1266825"/>
                  </a:lnTo>
                  <a:close/>
                  <a:moveTo>
                    <a:pt x="1500188" y="1047750"/>
                  </a:moveTo>
                  <a:lnTo>
                    <a:pt x="2676526" y="1047750"/>
                  </a:lnTo>
                  <a:lnTo>
                    <a:pt x="2676526" y="1068388"/>
                  </a:lnTo>
                  <a:lnTo>
                    <a:pt x="1500188" y="1068388"/>
                  </a:lnTo>
                  <a:lnTo>
                    <a:pt x="1500188" y="1047750"/>
                  </a:lnTo>
                  <a:close/>
                  <a:moveTo>
                    <a:pt x="929369" y="969963"/>
                  </a:moveTo>
                  <a:lnTo>
                    <a:pt x="936399" y="973819"/>
                  </a:lnTo>
                  <a:lnTo>
                    <a:pt x="942522" y="977674"/>
                  </a:lnTo>
                  <a:lnTo>
                    <a:pt x="948872" y="981756"/>
                  </a:lnTo>
                  <a:lnTo>
                    <a:pt x="954315" y="986519"/>
                  </a:lnTo>
                  <a:lnTo>
                    <a:pt x="959531" y="991281"/>
                  </a:lnTo>
                  <a:lnTo>
                    <a:pt x="964294" y="995817"/>
                  </a:lnTo>
                  <a:lnTo>
                    <a:pt x="968829" y="1001033"/>
                  </a:lnTo>
                  <a:lnTo>
                    <a:pt x="972911" y="1006249"/>
                  </a:lnTo>
                  <a:lnTo>
                    <a:pt x="976767" y="1011919"/>
                  </a:lnTo>
                  <a:lnTo>
                    <a:pt x="980395" y="1017588"/>
                  </a:lnTo>
                  <a:lnTo>
                    <a:pt x="983797" y="1023485"/>
                  </a:lnTo>
                  <a:lnTo>
                    <a:pt x="986745" y="1029835"/>
                  </a:lnTo>
                  <a:lnTo>
                    <a:pt x="989467" y="1035958"/>
                  </a:lnTo>
                  <a:lnTo>
                    <a:pt x="992188" y="1042535"/>
                  </a:lnTo>
                  <a:lnTo>
                    <a:pt x="994683" y="1049338"/>
                  </a:lnTo>
                  <a:lnTo>
                    <a:pt x="996724" y="1056368"/>
                  </a:lnTo>
                  <a:lnTo>
                    <a:pt x="998765" y="1063172"/>
                  </a:lnTo>
                  <a:lnTo>
                    <a:pt x="1001033" y="1070883"/>
                  </a:lnTo>
                  <a:lnTo>
                    <a:pt x="1004208" y="1085850"/>
                  </a:lnTo>
                  <a:lnTo>
                    <a:pt x="1007383" y="1101725"/>
                  </a:lnTo>
                  <a:lnTo>
                    <a:pt x="1010558" y="1118508"/>
                  </a:lnTo>
                  <a:lnTo>
                    <a:pt x="1016454" y="1153433"/>
                  </a:lnTo>
                  <a:lnTo>
                    <a:pt x="1019856" y="1172256"/>
                  </a:lnTo>
                  <a:lnTo>
                    <a:pt x="1023712" y="1191306"/>
                  </a:lnTo>
                  <a:lnTo>
                    <a:pt x="1029608" y="1192667"/>
                  </a:lnTo>
                  <a:lnTo>
                    <a:pt x="1035958" y="1194254"/>
                  </a:lnTo>
                  <a:lnTo>
                    <a:pt x="1041628" y="1196295"/>
                  </a:lnTo>
                  <a:lnTo>
                    <a:pt x="1047297" y="1198790"/>
                  </a:lnTo>
                  <a:lnTo>
                    <a:pt x="1052513" y="1201511"/>
                  </a:lnTo>
                  <a:lnTo>
                    <a:pt x="1057729" y="1204459"/>
                  </a:lnTo>
                  <a:lnTo>
                    <a:pt x="1062492" y="1208088"/>
                  </a:lnTo>
                  <a:lnTo>
                    <a:pt x="1066801" y="1211943"/>
                  </a:lnTo>
                  <a:lnTo>
                    <a:pt x="1070883" y="1216025"/>
                  </a:lnTo>
                  <a:lnTo>
                    <a:pt x="1074738" y="1220108"/>
                  </a:lnTo>
                  <a:lnTo>
                    <a:pt x="1078140" y="1224870"/>
                  </a:lnTo>
                  <a:lnTo>
                    <a:pt x="1081088" y="1229633"/>
                  </a:lnTo>
                  <a:lnTo>
                    <a:pt x="1083583" y="1234849"/>
                  </a:lnTo>
                  <a:lnTo>
                    <a:pt x="1085624" y="1240065"/>
                  </a:lnTo>
                  <a:lnTo>
                    <a:pt x="1087212" y="1245734"/>
                  </a:lnTo>
                  <a:lnTo>
                    <a:pt x="1088345" y="1251404"/>
                  </a:lnTo>
                  <a:lnTo>
                    <a:pt x="1089026" y="1257527"/>
                  </a:lnTo>
                  <a:lnTo>
                    <a:pt x="1089026" y="1263424"/>
                  </a:lnTo>
                  <a:lnTo>
                    <a:pt x="1088572" y="1270000"/>
                  </a:lnTo>
                  <a:lnTo>
                    <a:pt x="1087438" y="1276124"/>
                  </a:lnTo>
                  <a:lnTo>
                    <a:pt x="1085624" y="1282927"/>
                  </a:lnTo>
                  <a:lnTo>
                    <a:pt x="1083356" y="1289277"/>
                  </a:lnTo>
                  <a:lnTo>
                    <a:pt x="1080635" y="1296081"/>
                  </a:lnTo>
                  <a:lnTo>
                    <a:pt x="1077006" y="1303111"/>
                  </a:lnTo>
                  <a:lnTo>
                    <a:pt x="1072470" y="1310141"/>
                  </a:lnTo>
                  <a:lnTo>
                    <a:pt x="1067481" y="1317172"/>
                  </a:lnTo>
                  <a:lnTo>
                    <a:pt x="1061585" y="1324202"/>
                  </a:lnTo>
                  <a:lnTo>
                    <a:pt x="1055235" y="1331006"/>
                  </a:lnTo>
                  <a:lnTo>
                    <a:pt x="1047751" y="1338036"/>
                  </a:lnTo>
                  <a:lnTo>
                    <a:pt x="1039587" y="1345293"/>
                  </a:lnTo>
                  <a:lnTo>
                    <a:pt x="1030742" y="1352324"/>
                  </a:lnTo>
                  <a:lnTo>
                    <a:pt x="1020990" y="1359354"/>
                  </a:lnTo>
                  <a:lnTo>
                    <a:pt x="1018269" y="1372281"/>
                  </a:lnTo>
                  <a:lnTo>
                    <a:pt x="1015094" y="1385208"/>
                  </a:lnTo>
                  <a:lnTo>
                    <a:pt x="1011919" y="1398361"/>
                  </a:lnTo>
                  <a:lnTo>
                    <a:pt x="1007836" y="1411061"/>
                  </a:lnTo>
                  <a:lnTo>
                    <a:pt x="1003754" y="1423761"/>
                  </a:lnTo>
                  <a:lnTo>
                    <a:pt x="999445" y="1436008"/>
                  </a:lnTo>
                  <a:lnTo>
                    <a:pt x="994456" y="1448254"/>
                  </a:lnTo>
                  <a:lnTo>
                    <a:pt x="989240" y="1460274"/>
                  </a:lnTo>
                  <a:lnTo>
                    <a:pt x="983570" y="1472066"/>
                  </a:lnTo>
                  <a:lnTo>
                    <a:pt x="977901" y="1483633"/>
                  </a:lnTo>
                  <a:lnTo>
                    <a:pt x="971551" y="1494745"/>
                  </a:lnTo>
                  <a:lnTo>
                    <a:pt x="964974" y="1505858"/>
                  </a:lnTo>
                  <a:lnTo>
                    <a:pt x="958170" y="1516516"/>
                  </a:lnTo>
                  <a:lnTo>
                    <a:pt x="950913" y="1526722"/>
                  </a:lnTo>
                  <a:lnTo>
                    <a:pt x="943429" y="1536700"/>
                  </a:lnTo>
                  <a:lnTo>
                    <a:pt x="935492" y="1546225"/>
                  </a:lnTo>
                  <a:lnTo>
                    <a:pt x="927554" y="1555297"/>
                  </a:lnTo>
                  <a:lnTo>
                    <a:pt x="919163" y="1564141"/>
                  </a:lnTo>
                  <a:lnTo>
                    <a:pt x="910772" y="1572533"/>
                  </a:lnTo>
                  <a:lnTo>
                    <a:pt x="901701" y="1580243"/>
                  </a:lnTo>
                  <a:lnTo>
                    <a:pt x="892629" y="1587500"/>
                  </a:lnTo>
                  <a:lnTo>
                    <a:pt x="883331" y="1594531"/>
                  </a:lnTo>
                  <a:lnTo>
                    <a:pt x="873352" y="1600881"/>
                  </a:lnTo>
                  <a:lnTo>
                    <a:pt x="863601" y="1606550"/>
                  </a:lnTo>
                  <a:lnTo>
                    <a:pt x="858385" y="1609272"/>
                  </a:lnTo>
                  <a:lnTo>
                    <a:pt x="853169" y="1611766"/>
                  </a:lnTo>
                  <a:lnTo>
                    <a:pt x="847952" y="1614261"/>
                  </a:lnTo>
                  <a:lnTo>
                    <a:pt x="842736" y="1616302"/>
                  </a:lnTo>
                  <a:lnTo>
                    <a:pt x="837520" y="1618343"/>
                  </a:lnTo>
                  <a:lnTo>
                    <a:pt x="832077" y="1620384"/>
                  </a:lnTo>
                  <a:lnTo>
                    <a:pt x="826635" y="1621972"/>
                  </a:lnTo>
                  <a:lnTo>
                    <a:pt x="821192" y="1623786"/>
                  </a:lnTo>
                  <a:lnTo>
                    <a:pt x="815749" y="1625147"/>
                  </a:lnTo>
                  <a:lnTo>
                    <a:pt x="810079" y="1626508"/>
                  </a:lnTo>
                  <a:lnTo>
                    <a:pt x="804410" y="1627415"/>
                  </a:lnTo>
                  <a:lnTo>
                    <a:pt x="798740" y="1628549"/>
                  </a:lnTo>
                  <a:lnTo>
                    <a:pt x="793070" y="1629229"/>
                  </a:lnTo>
                  <a:lnTo>
                    <a:pt x="787401" y="1629909"/>
                  </a:lnTo>
                  <a:lnTo>
                    <a:pt x="781277" y="1630363"/>
                  </a:lnTo>
                  <a:lnTo>
                    <a:pt x="775381" y="1630363"/>
                  </a:lnTo>
                  <a:lnTo>
                    <a:pt x="769711" y="1630363"/>
                  </a:lnTo>
                  <a:lnTo>
                    <a:pt x="763815" y="1629909"/>
                  </a:lnTo>
                  <a:lnTo>
                    <a:pt x="757918" y="1629229"/>
                  </a:lnTo>
                  <a:lnTo>
                    <a:pt x="752249" y="1628549"/>
                  </a:lnTo>
                  <a:lnTo>
                    <a:pt x="746579" y="1627415"/>
                  </a:lnTo>
                  <a:lnTo>
                    <a:pt x="740910" y="1626508"/>
                  </a:lnTo>
                  <a:lnTo>
                    <a:pt x="735240" y="1625147"/>
                  </a:lnTo>
                  <a:lnTo>
                    <a:pt x="729797" y="1623786"/>
                  </a:lnTo>
                  <a:lnTo>
                    <a:pt x="724354" y="1621972"/>
                  </a:lnTo>
                  <a:lnTo>
                    <a:pt x="718911" y="1620384"/>
                  </a:lnTo>
                  <a:lnTo>
                    <a:pt x="713468" y="1618343"/>
                  </a:lnTo>
                  <a:lnTo>
                    <a:pt x="708252" y="1616302"/>
                  </a:lnTo>
                  <a:lnTo>
                    <a:pt x="703036" y="1614261"/>
                  </a:lnTo>
                  <a:lnTo>
                    <a:pt x="697820" y="1611766"/>
                  </a:lnTo>
                  <a:lnTo>
                    <a:pt x="692604" y="1609272"/>
                  </a:lnTo>
                  <a:lnTo>
                    <a:pt x="687388" y="1606550"/>
                  </a:lnTo>
                  <a:lnTo>
                    <a:pt x="677636" y="1600881"/>
                  </a:lnTo>
                  <a:lnTo>
                    <a:pt x="668111" y="1594531"/>
                  </a:lnTo>
                  <a:lnTo>
                    <a:pt x="658359" y="1587500"/>
                  </a:lnTo>
                  <a:lnTo>
                    <a:pt x="649288" y="1580243"/>
                  </a:lnTo>
                  <a:lnTo>
                    <a:pt x="640217" y="1572533"/>
                  </a:lnTo>
                  <a:lnTo>
                    <a:pt x="631826" y="1564141"/>
                  </a:lnTo>
                  <a:lnTo>
                    <a:pt x="623434" y="1555297"/>
                  </a:lnTo>
                  <a:lnTo>
                    <a:pt x="615497" y="1546225"/>
                  </a:lnTo>
                  <a:lnTo>
                    <a:pt x="607559" y="1536700"/>
                  </a:lnTo>
                  <a:lnTo>
                    <a:pt x="600075" y="1526722"/>
                  </a:lnTo>
                  <a:lnTo>
                    <a:pt x="592818" y="1516516"/>
                  </a:lnTo>
                  <a:lnTo>
                    <a:pt x="586015" y="1505858"/>
                  </a:lnTo>
                  <a:lnTo>
                    <a:pt x="579665" y="1494745"/>
                  </a:lnTo>
                  <a:lnTo>
                    <a:pt x="573315" y="1483633"/>
                  </a:lnTo>
                  <a:lnTo>
                    <a:pt x="567418" y="1472066"/>
                  </a:lnTo>
                  <a:lnTo>
                    <a:pt x="561975" y="1460274"/>
                  </a:lnTo>
                  <a:lnTo>
                    <a:pt x="556533" y="1448254"/>
                  </a:lnTo>
                  <a:lnTo>
                    <a:pt x="551997" y="1436008"/>
                  </a:lnTo>
                  <a:lnTo>
                    <a:pt x="547234" y="1423761"/>
                  </a:lnTo>
                  <a:lnTo>
                    <a:pt x="543152" y="1411061"/>
                  </a:lnTo>
                  <a:lnTo>
                    <a:pt x="539524" y="1398361"/>
                  </a:lnTo>
                  <a:lnTo>
                    <a:pt x="535895" y="1385208"/>
                  </a:lnTo>
                  <a:lnTo>
                    <a:pt x="532947" y="1372281"/>
                  </a:lnTo>
                  <a:lnTo>
                    <a:pt x="529999" y="1359354"/>
                  </a:lnTo>
                  <a:lnTo>
                    <a:pt x="520247" y="1352324"/>
                  </a:lnTo>
                  <a:lnTo>
                    <a:pt x="511402" y="1345293"/>
                  </a:lnTo>
                  <a:lnTo>
                    <a:pt x="503238" y="1338036"/>
                  </a:lnTo>
                  <a:lnTo>
                    <a:pt x="495981" y="1331006"/>
                  </a:lnTo>
                  <a:lnTo>
                    <a:pt x="489404" y="1324202"/>
                  </a:lnTo>
                  <a:lnTo>
                    <a:pt x="483734" y="1317172"/>
                  </a:lnTo>
                  <a:lnTo>
                    <a:pt x="478518" y="1310141"/>
                  </a:lnTo>
                  <a:lnTo>
                    <a:pt x="474209" y="1303111"/>
                  </a:lnTo>
                  <a:lnTo>
                    <a:pt x="470581" y="1296081"/>
                  </a:lnTo>
                  <a:lnTo>
                    <a:pt x="467633" y="1289277"/>
                  </a:lnTo>
                  <a:lnTo>
                    <a:pt x="465365" y="1282927"/>
                  </a:lnTo>
                  <a:lnTo>
                    <a:pt x="463550" y="1276124"/>
                  </a:lnTo>
                  <a:lnTo>
                    <a:pt x="462416" y="1270000"/>
                  </a:lnTo>
                  <a:lnTo>
                    <a:pt x="461963" y="1263424"/>
                  </a:lnTo>
                  <a:lnTo>
                    <a:pt x="462190" y="1257527"/>
                  </a:lnTo>
                  <a:lnTo>
                    <a:pt x="462643" y="1251404"/>
                  </a:lnTo>
                  <a:lnTo>
                    <a:pt x="463777" y="1245734"/>
                  </a:lnTo>
                  <a:lnTo>
                    <a:pt x="465591" y="1240065"/>
                  </a:lnTo>
                  <a:lnTo>
                    <a:pt x="467633" y="1234849"/>
                  </a:lnTo>
                  <a:lnTo>
                    <a:pt x="469900" y="1229633"/>
                  </a:lnTo>
                  <a:lnTo>
                    <a:pt x="473075" y="1224870"/>
                  </a:lnTo>
                  <a:lnTo>
                    <a:pt x="476477" y="1220108"/>
                  </a:lnTo>
                  <a:lnTo>
                    <a:pt x="480106" y="1216025"/>
                  </a:lnTo>
                  <a:lnTo>
                    <a:pt x="484188" y="1211943"/>
                  </a:lnTo>
                  <a:lnTo>
                    <a:pt x="488724" y="1208088"/>
                  </a:lnTo>
                  <a:lnTo>
                    <a:pt x="493486" y="1204459"/>
                  </a:lnTo>
                  <a:lnTo>
                    <a:pt x="498475" y="1201511"/>
                  </a:lnTo>
                  <a:lnTo>
                    <a:pt x="503918" y="1198790"/>
                  </a:lnTo>
                  <a:lnTo>
                    <a:pt x="509361" y="1196295"/>
                  </a:lnTo>
                  <a:lnTo>
                    <a:pt x="515258" y="1194254"/>
                  </a:lnTo>
                  <a:lnTo>
                    <a:pt x="521381" y="1192667"/>
                  </a:lnTo>
                  <a:lnTo>
                    <a:pt x="527504" y="1191306"/>
                  </a:lnTo>
                  <a:lnTo>
                    <a:pt x="529999" y="1178606"/>
                  </a:lnTo>
                  <a:lnTo>
                    <a:pt x="532493" y="1166133"/>
                  </a:lnTo>
                  <a:lnTo>
                    <a:pt x="536575" y="1142093"/>
                  </a:lnTo>
                  <a:lnTo>
                    <a:pt x="540431" y="1118961"/>
                  </a:lnTo>
                  <a:lnTo>
                    <a:pt x="544513" y="1097190"/>
                  </a:lnTo>
                  <a:lnTo>
                    <a:pt x="546781" y="1086531"/>
                  </a:lnTo>
                  <a:lnTo>
                    <a:pt x="548822" y="1076552"/>
                  </a:lnTo>
                  <a:lnTo>
                    <a:pt x="551317" y="1066574"/>
                  </a:lnTo>
                  <a:lnTo>
                    <a:pt x="554038" y="1057275"/>
                  </a:lnTo>
                  <a:lnTo>
                    <a:pt x="556759" y="1048204"/>
                  </a:lnTo>
                  <a:lnTo>
                    <a:pt x="560161" y="1039360"/>
                  </a:lnTo>
                  <a:lnTo>
                    <a:pt x="563790" y="1030742"/>
                  </a:lnTo>
                  <a:lnTo>
                    <a:pt x="567645" y="1022804"/>
                  </a:lnTo>
                  <a:lnTo>
                    <a:pt x="575809" y="1025299"/>
                  </a:lnTo>
                  <a:lnTo>
                    <a:pt x="586695" y="1028701"/>
                  </a:lnTo>
                  <a:lnTo>
                    <a:pt x="600075" y="1032330"/>
                  </a:lnTo>
                  <a:lnTo>
                    <a:pt x="607786" y="1034144"/>
                  </a:lnTo>
                  <a:lnTo>
                    <a:pt x="615950" y="1035958"/>
                  </a:lnTo>
                  <a:lnTo>
                    <a:pt x="625022" y="1037772"/>
                  </a:lnTo>
                  <a:lnTo>
                    <a:pt x="634320" y="1039360"/>
                  </a:lnTo>
                  <a:lnTo>
                    <a:pt x="644072" y="1040947"/>
                  </a:lnTo>
                  <a:lnTo>
                    <a:pt x="654731" y="1042308"/>
                  </a:lnTo>
                  <a:lnTo>
                    <a:pt x="665617" y="1043215"/>
                  </a:lnTo>
                  <a:lnTo>
                    <a:pt x="676956" y="1044122"/>
                  </a:lnTo>
                  <a:lnTo>
                    <a:pt x="688749" y="1044576"/>
                  </a:lnTo>
                  <a:lnTo>
                    <a:pt x="700995" y="1044576"/>
                  </a:lnTo>
                  <a:lnTo>
                    <a:pt x="713468" y="1044576"/>
                  </a:lnTo>
                  <a:lnTo>
                    <a:pt x="726395" y="1043896"/>
                  </a:lnTo>
                  <a:lnTo>
                    <a:pt x="739549" y="1042762"/>
                  </a:lnTo>
                  <a:lnTo>
                    <a:pt x="753156" y="1041174"/>
                  </a:lnTo>
                  <a:lnTo>
                    <a:pt x="766763" y="1039133"/>
                  </a:lnTo>
                  <a:lnTo>
                    <a:pt x="780824" y="1036185"/>
                  </a:lnTo>
                  <a:lnTo>
                    <a:pt x="795111" y="1033010"/>
                  </a:lnTo>
                  <a:lnTo>
                    <a:pt x="809626" y="1028928"/>
                  </a:lnTo>
                  <a:lnTo>
                    <a:pt x="816883" y="1026887"/>
                  </a:lnTo>
                  <a:lnTo>
                    <a:pt x="824140" y="1024619"/>
                  </a:lnTo>
                  <a:lnTo>
                    <a:pt x="831624" y="1022124"/>
                  </a:lnTo>
                  <a:lnTo>
                    <a:pt x="838881" y="1019176"/>
                  </a:lnTo>
                  <a:lnTo>
                    <a:pt x="846365" y="1016228"/>
                  </a:lnTo>
                  <a:lnTo>
                    <a:pt x="853849" y="1013280"/>
                  </a:lnTo>
                  <a:lnTo>
                    <a:pt x="861560" y="1009878"/>
                  </a:lnTo>
                  <a:lnTo>
                    <a:pt x="869044" y="1006249"/>
                  </a:lnTo>
                  <a:lnTo>
                    <a:pt x="876527" y="1002621"/>
                  </a:lnTo>
                  <a:lnTo>
                    <a:pt x="884011" y="998538"/>
                  </a:lnTo>
                  <a:lnTo>
                    <a:pt x="891495" y="994230"/>
                  </a:lnTo>
                  <a:lnTo>
                    <a:pt x="898979" y="989921"/>
                  </a:lnTo>
                  <a:lnTo>
                    <a:pt x="906463" y="985158"/>
                  </a:lnTo>
                  <a:lnTo>
                    <a:pt x="914401" y="980622"/>
                  </a:lnTo>
                  <a:lnTo>
                    <a:pt x="921885" y="975406"/>
                  </a:lnTo>
                  <a:lnTo>
                    <a:pt x="929369" y="969963"/>
                  </a:lnTo>
                  <a:close/>
                  <a:moveTo>
                    <a:pt x="774700" y="801688"/>
                  </a:moveTo>
                  <a:lnTo>
                    <a:pt x="790563" y="802369"/>
                  </a:lnTo>
                  <a:lnTo>
                    <a:pt x="805746" y="803050"/>
                  </a:lnTo>
                  <a:lnTo>
                    <a:pt x="820702" y="804638"/>
                  </a:lnTo>
                  <a:lnTo>
                    <a:pt x="835205" y="806681"/>
                  </a:lnTo>
                  <a:lnTo>
                    <a:pt x="849255" y="809177"/>
                  </a:lnTo>
                  <a:lnTo>
                    <a:pt x="863079" y="812353"/>
                  </a:lnTo>
                  <a:lnTo>
                    <a:pt x="875996" y="815757"/>
                  </a:lnTo>
                  <a:lnTo>
                    <a:pt x="882567" y="817799"/>
                  </a:lnTo>
                  <a:lnTo>
                    <a:pt x="888459" y="819842"/>
                  </a:lnTo>
                  <a:lnTo>
                    <a:pt x="894578" y="822111"/>
                  </a:lnTo>
                  <a:lnTo>
                    <a:pt x="900243" y="824380"/>
                  </a:lnTo>
                  <a:lnTo>
                    <a:pt x="906135" y="826649"/>
                  </a:lnTo>
                  <a:lnTo>
                    <a:pt x="911574" y="829372"/>
                  </a:lnTo>
                  <a:lnTo>
                    <a:pt x="916559" y="831868"/>
                  </a:lnTo>
                  <a:lnTo>
                    <a:pt x="921771" y="834818"/>
                  </a:lnTo>
                  <a:lnTo>
                    <a:pt x="926757" y="837314"/>
                  </a:lnTo>
                  <a:lnTo>
                    <a:pt x="931516" y="840491"/>
                  </a:lnTo>
                  <a:lnTo>
                    <a:pt x="935821" y="843214"/>
                  </a:lnTo>
                  <a:lnTo>
                    <a:pt x="940127" y="846391"/>
                  </a:lnTo>
                  <a:lnTo>
                    <a:pt x="944206" y="849568"/>
                  </a:lnTo>
                  <a:lnTo>
                    <a:pt x="948058" y="852518"/>
                  </a:lnTo>
                  <a:lnTo>
                    <a:pt x="951684" y="855921"/>
                  </a:lnTo>
                  <a:lnTo>
                    <a:pt x="955083" y="859325"/>
                  </a:lnTo>
                  <a:lnTo>
                    <a:pt x="958029" y="862956"/>
                  </a:lnTo>
                  <a:lnTo>
                    <a:pt x="960975" y="866359"/>
                  </a:lnTo>
                  <a:lnTo>
                    <a:pt x="966867" y="866586"/>
                  </a:lnTo>
                  <a:lnTo>
                    <a:pt x="972986" y="867494"/>
                  </a:lnTo>
                  <a:lnTo>
                    <a:pt x="978651" y="868402"/>
                  </a:lnTo>
                  <a:lnTo>
                    <a:pt x="984090" y="869990"/>
                  </a:lnTo>
                  <a:lnTo>
                    <a:pt x="989302" y="871579"/>
                  </a:lnTo>
                  <a:lnTo>
                    <a:pt x="994287" y="873621"/>
                  </a:lnTo>
                  <a:lnTo>
                    <a:pt x="999273" y="876117"/>
                  </a:lnTo>
                  <a:lnTo>
                    <a:pt x="1003805" y="878840"/>
                  </a:lnTo>
                  <a:lnTo>
                    <a:pt x="1008337" y="882017"/>
                  </a:lnTo>
                  <a:lnTo>
                    <a:pt x="1012416" y="885194"/>
                  </a:lnTo>
                  <a:lnTo>
                    <a:pt x="1016722" y="888824"/>
                  </a:lnTo>
                  <a:lnTo>
                    <a:pt x="1020574" y="892909"/>
                  </a:lnTo>
                  <a:lnTo>
                    <a:pt x="1024200" y="896993"/>
                  </a:lnTo>
                  <a:lnTo>
                    <a:pt x="1027599" y="901078"/>
                  </a:lnTo>
                  <a:lnTo>
                    <a:pt x="1030999" y="905843"/>
                  </a:lnTo>
                  <a:lnTo>
                    <a:pt x="1034171" y="910835"/>
                  </a:lnTo>
                  <a:lnTo>
                    <a:pt x="1037117" y="915600"/>
                  </a:lnTo>
                  <a:lnTo>
                    <a:pt x="1040063" y="921046"/>
                  </a:lnTo>
                  <a:lnTo>
                    <a:pt x="1042556" y="926492"/>
                  </a:lnTo>
                  <a:lnTo>
                    <a:pt x="1045048" y="931938"/>
                  </a:lnTo>
                  <a:lnTo>
                    <a:pt x="1047541" y="938065"/>
                  </a:lnTo>
                  <a:lnTo>
                    <a:pt x="1049807" y="943965"/>
                  </a:lnTo>
                  <a:lnTo>
                    <a:pt x="1051847" y="949865"/>
                  </a:lnTo>
                  <a:lnTo>
                    <a:pt x="1053886" y="956218"/>
                  </a:lnTo>
                  <a:lnTo>
                    <a:pt x="1055699" y="962572"/>
                  </a:lnTo>
                  <a:lnTo>
                    <a:pt x="1057286" y="969153"/>
                  </a:lnTo>
                  <a:lnTo>
                    <a:pt x="1060458" y="982314"/>
                  </a:lnTo>
                  <a:lnTo>
                    <a:pt x="1062724" y="996156"/>
                  </a:lnTo>
                  <a:lnTo>
                    <a:pt x="1064764" y="1009997"/>
                  </a:lnTo>
                  <a:lnTo>
                    <a:pt x="1066577" y="1024066"/>
                  </a:lnTo>
                  <a:lnTo>
                    <a:pt x="1067936" y="1038362"/>
                  </a:lnTo>
                  <a:lnTo>
                    <a:pt x="1069069" y="1052430"/>
                  </a:lnTo>
                  <a:lnTo>
                    <a:pt x="1069523" y="1066499"/>
                  </a:lnTo>
                  <a:lnTo>
                    <a:pt x="1069749" y="1080341"/>
                  </a:lnTo>
                  <a:lnTo>
                    <a:pt x="1069976" y="1093956"/>
                  </a:lnTo>
                  <a:lnTo>
                    <a:pt x="1069749" y="1107117"/>
                  </a:lnTo>
                  <a:lnTo>
                    <a:pt x="1069523" y="1120051"/>
                  </a:lnTo>
                  <a:lnTo>
                    <a:pt x="1069069" y="1132305"/>
                  </a:lnTo>
                  <a:lnTo>
                    <a:pt x="1068390" y="1143878"/>
                  </a:lnTo>
                  <a:lnTo>
                    <a:pt x="1067030" y="1165208"/>
                  </a:lnTo>
                  <a:lnTo>
                    <a:pt x="1065444" y="1182907"/>
                  </a:lnTo>
                  <a:lnTo>
                    <a:pt x="1064084" y="1196295"/>
                  </a:lnTo>
                  <a:lnTo>
                    <a:pt x="1056832" y="1192665"/>
                  </a:lnTo>
                  <a:lnTo>
                    <a:pt x="1053207" y="1191076"/>
                  </a:lnTo>
                  <a:lnTo>
                    <a:pt x="1049581" y="1189715"/>
                  </a:lnTo>
                  <a:lnTo>
                    <a:pt x="1045728" y="1188353"/>
                  </a:lnTo>
                  <a:lnTo>
                    <a:pt x="1041876" y="1187219"/>
                  </a:lnTo>
                  <a:lnTo>
                    <a:pt x="1037570" y="1186311"/>
                  </a:lnTo>
                  <a:lnTo>
                    <a:pt x="1033491" y="1185403"/>
                  </a:lnTo>
                  <a:lnTo>
                    <a:pt x="1027826" y="1146147"/>
                  </a:lnTo>
                  <a:lnTo>
                    <a:pt x="1024880" y="1127086"/>
                  </a:lnTo>
                  <a:lnTo>
                    <a:pt x="1021934" y="1109159"/>
                  </a:lnTo>
                  <a:lnTo>
                    <a:pt x="1018761" y="1091914"/>
                  </a:lnTo>
                  <a:lnTo>
                    <a:pt x="1015136" y="1075122"/>
                  </a:lnTo>
                  <a:lnTo>
                    <a:pt x="1013096" y="1067180"/>
                  </a:lnTo>
                  <a:lnTo>
                    <a:pt x="1010603" y="1059465"/>
                  </a:lnTo>
                  <a:lnTo>
                    <a:pt x="1008337" y="1051523"/>
                  </a:lnTo>
                  <a:lnTo>
                    <a:pt x="1006071" y="1044262"/>
                  </a:lnTo>
                  <a:lnTo>
                    <a:pt x="1003125" y="1037000"/>
                  </a:lnTo>
                  <a:lnTo>
                    <a:pt x="1000406" y="1029966"/>
                  </a:lnTo>
                  <a:lnTo>
                    <a:pt x="997233" y="1023159"/>
                  </a:lnTo>
                  <a:lnTo>
                    <a:pt x="994061" y="1016578"/>
                  </a:lnTo>
                  <a:lnTo>
                    <a:pt x="990435" y="1009997"/>
                  </a:lnTo>
                  <a:lnTo>
                    <a:pt x="986583" y="1003871"/>
                  </a:lnTo>
                  <a:lnTo>
                    <a:pt x="982504" y="997971"/>
                  </a:lnTo>
                  <a:lnTo>
                    <a:pt x="977971" y="992298"/>
                  </a:lnTo>
                  <a:lnTo>
                    <a:pt x="973439" y="986852"/>
                  </a:lnTo>
                  <a:lnTo>
                    <a:pt x="968454" y="981406"/>
                  </a:lnTo>
                  <a:lnTo>
                    <a:pt x="963241" y="976414"/>
                  </a:lnTo>
                  <a:lnTo>
                    <a:pt x="957576" y="971422"/>
                  </a:lnTo>
                  <a:lnTo>
                    <a:pt x="951458" y="966657"/>
                  </a:lnTo>
                  <a:lnTo>
                    <a:pt x="945112" y="962345"/>
                  </a:lnTo>
                  <a:lnTo>
                    <a:pt x="938087" y="958261"/>
                  </a:lnTo>
                  <a:lnTo>
                    <a:pt x="931063" y="954403"/>
                  </a:lnTo>
                  <a:lnTo>
                    <a:pt x="923131" y="960076"/>
                  </a:lnTo>
                  <a:lnTo>
                    <a:pt x="915426" y="965295"/>
                  </a:lnTo>
                  <a:lnTo>
                    <a:pt x="907268" y="970287"/>
                  </a:lnTo>
                  <a:lnTo>
                    <a:pt x="899563" y="975052"/>
                  </a:lnTo>
                  <a:lnTo>
                    <a:pt x="891632" y="979818"/>
                  </a:lnTo>
                  <a:lnTo>
                    <a:pt x="883701" y="984129"/>
                  </a:lnTo>
                  <a:lnTo>
                    <a:pt x="875996" y="988213"/>
                  </a:lnTo>
                  <a:lnTo>
                    <a:pt x="868291" y="992298"/>
                  </a:lnTo>
                  <a:lnTo>
                    <a:pt x="860359" y="995929"/>
                  </a:lnTo>
                  <a:lnTo>
                    <a:pt x="852655" y="999559"/>
                  </a:lnTo>
                  <a:lnTo>
                    <a:pt x="844950" y="1002509"/>
                  </a:lnTo>
                  <a:lnTo>
                    <a:pt x="837018" y="1005686"/>
                  </a:lnTo>
                  <a:lnTo>
                    <a:pt x="829314" y="1008636"/>
                  </a:lnTo>
                  <a:lnTo>
                    <a:pt x="821835" y="1011359"/>
                  </a:lnTo>
                  <a:lnTo>
                    <a:pt x="814357" y="1013628"/>
                  </a:lnTo>
                  <a:lnTo>
                    <a:pt x="806879" y="1016124"/>
                  </a:lnTo>
                  <a:lnTo>
                    <a:pt x="791696" y="1020209"/>
                  </a:lnTo>
                  <a:lnTo>
                    <a:pt x="776966" y="1023612"/>
                  </a:lnTo>
                  <a:lnTo>
                    <a:pt x="762690" y="1026335"/>
                  </a:lnTo>
                  <a:lnTo>
                    <a:pt x="748413" y="1028832"/>
                  </a:lnTo>
                  <a:lnTo>
                    <a:pt x="734590" y="1030420"/>
                  </a:lnTo>
                  <a:lnTo>
                    <a:pt x="720993" y="1031328"/>
                  </a:lnTo>
                  <a:lnTo>
                    <a:pt x="707849" y="1032235"/>
                  </a:lnTo>
                  <a:lnTo>
                    <a:pt x="694932" y="1032462"/>
                  </a:lnTo>
                  <a:lnTo>
                    <a:pt x="682469" y="1032235"/>
                  </a:lnTo>
                  <a:lnTo>
                    <a:pt x="670232" y="1031555"/>
                  </a:lnTo>
                  <a:lnTo>
                    <a:pt x="658675" y="1030874"/>
                  </a:lnTo>
                  <a:lnTo>
                    <a:pt x="647570" y="1029739"/>
                  </a:lnTo>
                  <a:lnTo>
                    <a:pt x="636920" y="1028605"/>
                  </a:lnTo>
                  <a:lnTo>
                    <a:pt x="626496" y="1027016"/>
                  </a:lnTo>
                  <a:lnTo>
                    <a:pt x="616978" y="1025201"/>
                  </a:lnTo>
                  <a:lnTo>
                    <a:pt x="607913" y="1023385"/>
                  </a:lnTo>
                  <a:lnTo>
                    <a:pt x="599302" y="1021570"/>
                  </a:lnTo>
                  <a:lnTo>
                    <a:pt x="591597" y="1019755"/>
                  </a:lnTo>
                  <a:lnTo>
                    <a:pt x="577547" y="1015897"/>
                  </a:lnTo>
                  <a:lnTo>
                    <a:pt x="566443" y="1012267"/>
                  </a:lnTo>
                  <a:lnTo>
                    <a:pt x="558059" y="1009317"/>
                  </a:lnTo>
                  <a:lnTo>
                    <a:pt x="553980" y="1017940"/>
                  </a:lnTo>
                  <a:lnTo>
                    <a:pt x="550127" y="1026789"/>
                  </a:lnTo>
                  <a:lnTo>
                    <a:pt x="546728" y="1035866"/>
                  </a:lnTo>
                  <a:lnTo>
                    <a:pt x="543782" y="1045396"/>
                  </a:lnTo>
                  <a:lnTo>
                    <a:pt x="541063" y="1055607"/>
                  </a:lnTo>
                  <a:lnTo>
                    <a:pt x="538343" y="1065591"/>
                  </a:lnTo>
                  <a:lnTo>
                    <a:pt x="536077" y="1076257"/>
                  </a:lnTo>
                  <a:lnTo>
                    <a:pt x="533811" y="1087148"/>
                  </a:lnTo>
                  <a:lnTo>
                    <a:pt x="529505" y="1110067"/>
                  </a:lnTo>
                  <a:lnTo>
                    <a:pt x="525653" y="1133893"/>
                  </a:lnTo>
                  <a:lnTo>
                    <a:pt x="521347" y="1159081"/>
                  </a:lnTo>
                  <a:lnTo>
                    <a:pt x="518628" y="1172242"/>
                  </a:lnTo>
                  <a:lnTo>
                    <a:pt x="516135" y="1185403"/>
                  </a:lnTo>
                  <a:lnTo>
                    <a:pt x="512056" y="1186311"/>
                  </a:lnTo>
                  <a:lnTo>
                    <a:pt x="507751" y="1187219"/>
                  </a:lnTo>
                  <a:lnTo>
                    <a:pt x="503672" y="1188580"/>
                  </a:lnTo>
                  <a:lnTo>
                    <a:pt x="499819" y="1189942"/>
                  </a:lnTo>
                  <a:lnTo>
                    <a:pt x="495967" y="1191530"/>
                  </a:lnTo>
                  <a:lnTo>
                    <a:pt x="492341" y="1192891"/>
                  </a:lnTo>
                  <a:lnTo>
                    <a:pt x="488715" y="1195161"/>
                  </a:lnTo>
                  <a:lnTo>
                    <a:pt x="485089" y="1196976"/>
                  </a:lnTo>
                  <a:lnTo>
                    <a:pt x="482823" y="1181546"/>
                  </a:lnTo>
                  <a:lnTo>
                    <a:pt x="481464" y="1172015"/>
                  </a:lnTo>
                  <a:lnTo>
                    <a:pt x="480331" y="1161123"/>
                  </a:lnTo>
                  <a:lnTo>
                    <a:pt x="479424" y="1148870"/>
                  </a:lnTo>
                  <a:lnTo>
                    <a:pt x="478518" y="1135935"/>
                  </a:lnTo>
                  <a:lnTo>
                    <a:pt x="478064" y="1121867"/>
                  </a:lnTo>
                  <a:lnTo>
                    <a:pt x="477838" y="1107344"/>
                  </a:lnTo>
                  <a:lnTo>
                    <a:pt x="478064" y="1092141"/>
                  </a:lnTo>
                  <a:lnTo>
                    <a:pt x="478744" y="1076030"/>
                  </a:lnTo>
                  <a:lnTo>
                    <a:pt x="480104" y="1059692"/>
                  </a:lnTo>
                  <a:lnTo>
                    <a:pt x="481237" y="1051296"/>
                  </a:lnTo>
                  <a:lnTo>
                    <a:pt x="482144" y="1043127"/>
                  </a:lnTo>
                  <a:lnTo>
                    <a:pt x="483503" y="1034504"/>
                  </a:lnTo>
                  <a:lnTo>
                    <a:pt x="484863" y="1025882"/>
                  </a:lnTo>
                  <a:lnTo>
                    <a:pt x="486676" y="1017259"/>
                  </a:lnTo>
                  <a:lnTo>
                    <a:pt x="488489" y="1008863"/>
                  </a:lnTo>
                  <a:lnTo>
                    <a:pt x="490528" y="1000240"/>
                  </a:lnTo>
                  <a:lnTo>
                    <a:pt x="492794" y="991617"/>
                  </a:lnTo>
                  <a:lnTo>
                    <a:pt x="495514" y="983221"/>
                  </a:lnTo>
                  <a:lnTo>
                    <a:pt x="498233" y="974599"/>
                  </a:lnTo>
                  <a:lnTo>
                    <a:pt x="501406" y="966203"/>
                  </a:lnTo>
                  <a:lnTo>
                    <a:pt x="504578" y="957580"/>
                  </a:lnTo>
                  <a:lnTo>
                    <a:pt x="508204" y="949411"/>
                  </a:lnTo>
                  <a:lnTo>
                    <a:pt x="512056" y="941242"/>
                  </a:lnTo>
                  <a:lnTo>
                    <a:pt x="516362" y="933073"/>
                  </a:lnTo>
                  <a:lnTo>
                    <a:pt x="520894" y="924904"/>
                  </a:lnTo>
                  <a:lnTo>
                    <a:pt x="525653" y="917189"/>
                  </a:lnTo>
                  <a:lnTo>
                    <a:pt x="530639" y="909474"/>
                  </a:lnTo>
                  <a:lnTo>
                    <a:pt x="536077" y="901985"/>
                  </a:lnTo>
                  <a:lnTo>
                    <a:pt x="541969" y="894270"/>
                  </a:lnTo>
                  <a:lnTo>
                    <a:pt x="548314" y="887009"/>
                  </a:lnTo>
                  <a:lnTo>
                    <a:pt x="554659" y="880201"/>
                  </a:lnTo>
                  <a:lnTo>
                    <a:pt x="561458" y="873394"/>
                  </a:lnTo>
                  <a:lnTo>
                    <a:pt x="568709" y="866813"/>
                  </a:lnTo>
                  <a:lnTo>
                    <a:pt x="576414" y="860460"/>
                  </a:lnTo>
                  <a:lnTo>
                    <a:pt x="584572" y="854333"/>
                  </a:lnTo>
                  <a:lnTo>
                    <a:pt x="592730" y="848433"/>
                  </a:lnTo>
                  <a:lnTo>
                    <a:pt x="601795" y="842987"/>
                  </a:lnTo>
                  <a:lnTo>
                    <a:pt x="611313" y="837541"/>
                  </a:lnTo>
                  <a:lnTo>
                    <a:pt x="620830" y="832549"/>
                  </a:lnTo>
                  <a:lnTo>
                    <a:pt x="630801" y="828011"/>
                  </a:lnTo>
                  <a:lnTo>
                    <a:pt x="641452" y="823926"/>
                  </a:lnTo>
                  <a:lnTo>
                    <a:pt x="652783" y="819615"/>
                  </a:lnTo>
                  <a:lnTo>
                    <a:pt x="664340" y="815984"/>
                  </a:lnTo>
                  <a:lnTo>
                    <a:pt x="676350" y="812807"/>
                  </a:lnTo>
                  <a:lnTo>
                    <a:pt x="689041" y="810084"/>
                  </a:lnTo>
                  <a:lnTo>
                    <a:pt x="701957" y="807815"/>
                  </a:lnTo>
                  <a:lnTo>
                    <a:pt x="715328" y="805546"/>
                  </a:lnTo>
                  <a:lnTo>
                    <a:pt x="729378" y="804184"/>
                  </a:lnTo>
                  <a:lnTo>
                    <a:pt x="744107" y="802823"/>
                  </a:lnTo>
                  <a:lnTo>
                    <a:pt x="759064" y="801915"/>
                  </a:lnTo>
                  <a:lnTo>
                    <a:pt x="774700" y="801688"/>
                  </a:lnTo>
                  <a:close/>
                  <a:moveTo>
                    <a:pt x="44000" y="736683"/>
                  </a:moveTo>
                  <a:lnTo>
                    <a:pt x="44000" y="2267412"/>
                  </a:lnTo>
                  <a:lnTo>
                    <a:pt x="2830736" y="2267412"/>
                  </a:lnTo>
                  <a:lnTo>
                    <a:pt x="2830736" y="736683"/>
                  </a:lnTo>
                  <a:lnTo>
                    <a:pt x="44000" y="736683"/>
                  </a:lnTo>
                  <a:close/>
                  <a:moveTo>
                    <a:pt x="1266245" y="538738"/>
                  </a:moveTo>
                  <a:lnTo>
                    <a:pt x="1261935" y="538964"/>
                  </a:lnTo>
                  <a:lnTo>
                    <a:pt x="1257399" y="539645"/>
                  </a:lnTo>
                  <a:lnTo>
                    <a:pt x="1253317" y="540778"/>
                  </a:lnTo>
                  <a:lnTo>
                    <a:pt x="1249234" y="542365"/>
                  </a:lnTo>
                  <a:lnTo>
                    <a:pt x="1245605" y="544179"/>
                  </a:lnTo>
                  <a:lnTo>
                    <a:pt x="1241977" y="546220"/>
                  </a:lnTo>
                  <a:lnTo>
                    <a:pt x="1238348" y="548714"/>
                  </a:lnTo>
                  <a:lnTo>
                    <a:pt x="1235172" y="551662"/>
                  </a:lnTo>
                  <a:lnTo>
                    <a:pt x="1232224" y="554836"/>
                  </a:lnTo>
                  <a:lnTo>
                    <a:pt x="1229956" y="558237"/>
                  </a:lnTo>
                  <a:lnTo>
                    <a:pt x="1227688" y="561865"/>
                  </a:lnTo>
                  <a:lnTo>
                    <a:pt x="1225874" y="565720"/>
                  </a:lnTo>
                  <a:lnTo>
                    <a:pt x="1224286" y="569574"/>
                  </a:lnTo>
                  <a:lnTo>
                    <a:pt x="1223152" y="573883"/>
                  </a:lnTo>
                  <a:lnTo>
                    <a:pt x="1222471" y="578191"/>
                  </a:lnTo>
                  <a:lnTo>
                    <a:pt x="1222471" y="582725"/>
                  </a:lnTo>
                  <a:lnTo>
                    <a:pt x="1222471" y="604719"/>
                  </a:lnTo>
                  <a:lnTo>
                    <a:pt x="1222471" y="609254"/>
                  </a:lnTo>
                  <a:lnTo>
                    <a:pt x="1223152" y="613562"/>
                  </a:lnTo>
                  <a:lnTo>
                    <a:pt x="1224286" y="617870"/>
                  </a:lnTo>
                  <a:lnTo>
                    <a:pt x="1225874" y="621725"/>
                  </a:lnTo>
                  <a:lnTo>
                    <a:pt x="1227688" y="625579"/>
                  </a:lnTo>
                  <a:lnTo>
                    <a:pt x="1229956" y="629207"/>
                  </a:lnTo>
                  <a:lnTo>
                    <a:pt x="1232224" y="632608"/>
                  </a:lnTo>
                  <a:lnTo>
                    <a:pt x="1235172" y="635556"/>
                  </a:lnTo>
                  <a:lnTo>
                    <a:pt x="1238348" y="638504"/>
                  </a:lnTo>
                  <a:lnTo>
                    <a:pt x="1241977" y="640998"/>
                  </a:lnTo>
                  <a:lnTo>
                    <a:pt x="1245605" y="643492"/>
                  </a:lnTo>
                  <a:lnTo>
                    <a:pt x="1249234" y="645306"/>
                  </a:lnTo>
                  <a:lnTo>
                    <a:pt x="1253317" y="646893"/>
                  </a:lnTo>
                  <a:lnTo>
                    <a:pt x="1257399" y="647800"/>
                  </a:lnTo>
                  <a:lnTo>
                    <a:pt x="1261935" y="648254"/>
                  </a:lnTo>
                  <a:lnTo>
                    <a:pt x="1266245" y="648707"/>
                  </a:lnTo>
                  <a:lnTo>
                    <a:pt x="1608265" y="648707"/>
                  </a:lnTo>
                  <a:lnTo>
                    <a:pt x="1613028" y="648254"/>
                  </a:lnTo>
                  <a:lnTo>
                    <a:pt x="1617337" y="647800"/>
                  </a:lnTo>
                  <a:lnTo>
                    <a:pt x="1621419" y="646893"/>
                  </a:lnTo>
                  <a:lnTo>
                    <a:pt x="1625502" y="645306"/>
                  </a:lnTo>
                  <a:lnTo>
                    <a:pt x="1629358" y="643492"/>
                  </a:lnTo>
                  <a:lnTo>
                    <a:pt x="1632986" y="640998"/>
                  </a:lnTo>
                  <a:lnTo>
                    <a:pt x="1636388" y="638504"/>
                  </a:lnTo>
                  <a:lnTo>
                    <a:pt x="1639337" y="635556"/>
                  </a:lnTo>
                  <a:lnTo>
                    <a:pt x="1642285" y="632608"/>
                  </a:lnTo>
                  <a:lnTo>
                    <a:pt x="1644780" y="629207"/>
                  </a:lnTo>
                  <a:lnTo>
                    <a:pt x="1647275" y="625579"/>
                  </a:lnTo>
                  <a:lnTo>
                    <a:pt x="1649089" y="621725"/>
                  </a:lnTo>
                  <a:lnTo>
                    <a:pt x="1650224" y="617870"/>
                  </a:lnTo>
                  <a:lnTo>
                    <a:pt x="1651584" y="613562"/>
                  </a:lnTo>
                  <a:lnTo>
                    <a:pt x="1652038" y="609254"/>
                  </a:lnTo>
                  <a:lnTo>
                    <a:pt x="1652492" y="604719"/>
                  </a:lnTo>
                  <a:lnTo>
                    <a:pt x="1652492" y="582725"/>
                  </a:lnTo>
                  <a:lnTo>
                    <a:pt x="1652038" y="578191"/>
                  </a:lnTo>
                  <a:lnTo>
                    <a:pt x="1651584" y="573883"/>
                  </a:lnTo>
                  <a:lnTo>
                    <a:pt x="1650224" y="569574"/>
                  </a:lnTo>
                  <a:lnTo>
                    <a:pt x="1649089" y="565720"/>
                  </a:lnTo>
                  <a:lnTo>
                    <a:pt x="1647275" y="561865"/>
                  </a:lnTo>
                  <a:lnTo>
                    <a:pt x="1644780" y="558237"/>
                  </a:lnTo>
                  <a:lnTo>
                    <a:pt x="1642285" y="554836"/>
                  </a:lnTo>
                  <a:lnTo>
                    <a:pt x="1639337" y="551662"/>
                  </a:lnTo>
                  <a:lnTo>
                    <a:pt x="1636388" y="548714"/>
                  </a:lnTo>
                  <a:lnTo>
                    <a:pt x="1632986" y="546220"/>
                  </a:lnTo>
                  <a:lnTo>
                    <a:pt x="1629358" y="544179"/>
                  </a:lnTo>
                  <a:lnTo>
                    <a:pt x="1625502" y="542365"/>
                  </a:lnTo>
                  <a:lnTo>
                    <a:pt x="1621419" y="540778"/>
                  </a:lnTo>
                  <a:lnTo>
                    <a:pt x="1617337" y="539645"/>
                  </a:lnTo>
                  <a:lnTo>
                    <a:pt x="1613028" y="538964"/>
                  </a:lnTo>
                  <a:lnTo>
                    <a:pt x="1608265" y="538738"/>
                  </a:lnTo>
                  <a:lnTo>
                    <a:pt x="1583997" y="538738"/>
                  </a:lnTo>
                  <a:lnTo>
                    <a:pt x="1583997" y="549848"/>
                  </a:lnTo>
                  <a:lnTo>
                    <a:pt x="1583997" y="554156"/>
                  </a:lnTo>
                  <a:lnTo>
                    <a:pt x="1583090" y="558691"/>
                  </a:lnTo>
                  <a:lnTo>
                    <a:pt x="1582182" y="562772"/>
                  </a:lnTo>
                  <a:lnTo>
                    <a:pt x="1580595" y="566627"/>
                  </a:lnTo>
                  <a:lnTo>
                    <a:pt x="1578780" y="570481"/>
                  </a:lnTo>
                  <a:lnTo>
                    <a:pt x="1576512" y="574109"/>
                  </a:lnTo>
                  <a:lnTo>
                    <a:pt x="1574017" y="577510"/>
                  </a:lnTo>
                  <a:lnTo>
                    <a:pt x="1571296" y="580685"/>
                  </a:lnTo>
                  <a:lnTo>
                    <a:pt x="1568121" y="583632"/>
                  </a:lnTo>
                  <a:lnTo>
                    <a:pt x="1564492" y="586126"/>
                  </a:lnTo>
                  <a:lnTo>
                    <a:pt x="1560863" y="588394"/>
                  </a:lnTo>
                  <a:lnTo>
                    <a:pt x="1557234" y="590208"/>
                  </a:lnTo>
                  <a:lnTo>
                    <a:pt x="1553152" y="591795"/>
                  </a:lnTo>
                  <a:lnTo>
                    <a:pt x="1548842" y="592929"/>
                  </a:lnTo>
                  <a:lnTo>
                    <a:pt x="1544533" y="593382"/>
                  </a:lnTo>
                  <a:lnTo>
                    <a:pt x="1539997" y="593609"/>
                  </a:lnTo>
                  <a:lnTo>
                    <a:pt x="1334739" y="593609"/>
                  </a:lnTo>
                  <a:lnTo>
                    <a:pt x="1330430" y="593382"/>
                  </a:lnTo>
                  <a:lnTo>
                    <a:pt x="1325894" y="592929"/>
                  </a:lnTo>
                  <a:lnTo>
                    <a:pt x="1321811" y="591795"/>
                  </a:lnTo>
                  <a:lnTo>
                    <a:pt x="1317729" y="590208"/>
                  </a:lnTo>
                  <a:lnTo>
                    <a:pt x="1313647" y="588394"/>
                  </a:lnTo>
                  <a:lnTo>
                    <a:pt x="1310018" y="586126"/>
                  </a:lnTo>
                  <a:lnTo>
                    <a:pt x="1306842" y="583632"/>
                  </a:lnTo>
                  <a:lnTo>
                    <a:pt x="1303667" y="580685"/>
                  </a:lnTo>
                  <a:lnTo>
                    <a:pt x="1300719" y="577510"/>
                  </a:lnTo>
                  <a:lnTo>
                    <a:pt x="1298224" y="574109"/>
                  </a:lnTo>
                  <a:lnTo>
                    <a:pt x="1296183" y="570481"/>
                  </a:lnTo>
                  <a:lnTo>
                    <a:pt x="1294368" y="566627"/>
                  </a:lnTo>
                  <a:lnTo>
                    <a:pt x="1292781" y="562772"/>
                  </a:lnTo>
                  <a:lnTo>
                    <a:pt x="1291647" y="558691"/>
                  </a:lnTo>
                  <a:lnTo>
                    <a:pt x="1290966" y="554156"/>
                  </a:lnTo>
                  <a:lnTo>
                    <a:pt x="1290739" y="549848"/>
                  </a:lnTo>
                  <a:lnTo>
                    <a:pt x="1290739" y="538738"/>
                  </a:lnTo>
                  <a:lnTo>
                    <a:pt x="1266245" y="538738"/>
                  </a:lnTo>
                  <a:close/>
                  <a:moveTo>
                    <a:pt x="1433626" y="87976"/>
                  </a:moveTo>
                  <a:lnTo>
                    <a:pt x="1429316" y="88203"/>
                  </a:lnTo>
                  <a:lnTo>
                    <a:pt x="1425688" y="88656"/>
                  </a:lnTo>
                  <a:lnTo>
                    <a:pt x="1421832" y="89336"/>
                  </a:lnTo>
                  <a:lnTo>
                    <a:pt x="1417976" y="90243"/>
                  </a:lnTo>
                  <a:lnTo>
                    <a:pt x="1414347" y="91150"/>
                  </a:lnTo>
                  <a:lnTo>
                    <a:pt x="1410718" y="92511"/>
                  </a:lnTo>
                  <a:lnTo>
                    <a:pt x="1407316" y="93871"/>
                  </a:lnTo>
                  <a:lnTo>
                    <a:pt x="1403688" y="95458"/>
                  </a:lnTo>
                  <a:lnTo>
                    <a:pt x="1400286" y="97272"/>
                  </a:lnTo>
                  <a:lnTo>
                    <a:pt x="1397337" y="99086"/>
                  </a:lnTo>
                  <a:lnTo>
                    <a:pt x="1394162" y="101127"/>
                  </a:lnTo>
                  <a:lnTo>
                    <a:pt x="1390987" y="103168"/>
                  </a:lnTo>
                  <a:lnTo>
                    <a:pt x="1388265" y="105435"/>
                  </a:lnTo>
                  <a:lnTo>
                    <a:pt x="1385316" y="107929"/>
                  </a:lnTo>
                  <a:lnTo>
                    <a:pt x="1382822" y="110423"/>
                  </a:lnTo>
                  <a:lnTo>
                    <a:pt x="1380100" y="113371"/>
                  </a:lnTo>
                  <a:lnTo>
                    <a:pt x="1377605" y="116092"/>
                  </a:lnTo>
                  <a:lnTo>
                    <a:pt x="1375110" y="119039"/>
                  </a:lnTo>
                  <a:lnTo>
                    <a:pt x="1373069" y="122214"/>
                  </a:lnTo>
                  <a:lnTo>
                    <a:pt x="1371028" y="125161"/>
                  </a:lnTo>
                  <a:lnTo>
                    <a:pt x="1369213" y="128336"/>
                  </a:lnTo>
                  <a:lnTo>
                    <a:pt x="1367399" y="131737"/>
                  </a:lnTo>
                  <a:lnTo>
                    <a:pt x="1365811" y="135138"/>
                  </a:lnTo>
                  <a:lnTo>
                    <a:pt x="1364677" y="138766"/>
                  </a:lnTo>
                  <a:lnTo>
                    <a:pt x="1363317" y="142394"/>
                  </a:lnTo>
                  <a:lnTo>
                    <a:pt x="1362183" y="146022"/>
                  </a:lnTo>
                  <a:lnTo>
                    <a:pt x="1361502" y="149650"/>
                  </a:lnTo>
                  <a:lnTo>
                    <a:pt x="1360595" y="153504"/>
                  </a:lnTo>
                  <a:lnTo>
                    <a:pt x="1360141" y="157359"/>
                  </a:lnTo>
                  <a:lnTo>
                    <a:pt x="1359914" y="161213"/>
                  </a:lnTo>
                  <a:lnTo>
                    <a:pt x="1359914" y="165295"/>
                  </a:lnTo>
                  <a:lnTo>
                    <a:pt x="1359914" y="169376"/>
                  </a:lnTo>
                  <a:lnTo>
                    <a:pt x="1360141" y="173231"/>
                  </a:lnTo>
                  <a:lnTo>
                    <a:pt x="1360595" y="177085"/>
                  </a:lnTo>
                  <a:lnTo>
                    <a:pt x="1361502" y="180940"/>
                  </a:lnTo>
                  <a:lnTo>
                    <a:pt x="1362183" y="184568"/>
                  </a:lnTo>
                  <a:lnTo>
                    <a:pt x="1363317" y="188422"/>
                  </a:lnTo>
                  <a:lnTo>
                    <a:pt x="1364677" y="192050"/>
                  </a:lnTo>
                  <a:lnTo>
                    <a:pt x="1365811" y="195451"/>
                  </a:lnTo>
                  <a:lnTo>
                    <a:pt x="1367399" y="198852"/>
                  </a:lnTo>
                  <a:lnTo>
                    <a:pt x="1369213" y="202253"/>
                  </a:lnTo>
                  <a:lnTo>
                    <a:pt x="1371028" y="205655"/>
                  </a:lnTo>
                  <a:lnTo>
                    <a:pt x="1373069" y="208602"/>
                  </a:lnTo>
                  <a:lnTo>
                    <a:pt x="1375110" y="211777"/>
                  </a:lnTo>
                  <a:lnTo>
                    <a:pt x="1377605" y="214724"/>
                  </a:lnTo>
                  <a:lnTo>
                    <a:pt x="1380100" y="217445"/>
                  </a:lnTo>
                  <a:lnTo>
                    <a:pt x="1382822" y="220166"/>
                  </a:lnTo>
                  <a:lnTo>
                    <a:pt x="1385316" y="222660"/>
                  </a:lnTo>
                  <a:lnTo>
                    <a:pt x="1388265" y="225381"/>
                  </a:lnTo>
                  <a:lnTo>
                    <a:pt x="1390987" y="227422"/>
                  </a:lnTo>
                  <a:lnTo>
                    <a:pt x="1394162" y="229689"/>
                  </a:lnTo>
                  <a:lnTo>
                    <a:pt x="1397337" y="231730"/>
                  </a:lnTo>
                  <a:lnTo>
                    <a:pt x="1400286" y="233544"/>
                  </a:lnTo>
                  <a:lnTo>
                    <a:pt x="1403688" y="235131"/>
                  </a:lnTo>
                  <a:lnTo>
                    <a:pt x="1407316" y="236718"/>
                  </a:lnTo>
                  <a:lnTo>
                    <a:pt x="1410718" y="238305"/>
                  </a:lnTo>
                  <a:lnTo>
                    <a:pt x="1414347" y="239212"/>
                  </a:lnTo>
                  <a:lnTo>
                    <a:pt x="1417976" y="240346"/>
                  </a:lnTo>
                  <a:lnTo>
                    <a:pt x="1421832" y="241253"/>
                  </a:lnTo>
                  <a:lnTo>
                    <a:pt x="1425688" y="241933"/>
                  </a:lnTo>
                  <a:lnTo>
                    <a:pt x="1429316" y="242387"/>
                  </a:lnTo>
                  <a:lnTo>
                    <a:pt x="1433626" y="242613"/>
                  </a:lnTo>
                  <a:lnTo>
                    <a:pt x="1437481" y="242840"/>
                  </a:lnTo>
                  <a:lnTo>
                    <a:pt x="1441337" y="242613"/>
                  </a:lnTo>
                  <a:lnTo>
                    <a:pt x="1445419" y="242387"/>
                  </a:lnTo>
                  <a:lnTo>
                    <a:pt x="1449275" y="241933"/>
                  </a:lnTo>
                  <a:lnTo>
                    <a:pt x="1452904" y="241253"/>
                  </a:lnTo>
                  <a:lnTo>
                    <a:pt x="1456986" y="240346"/>
                  </a:lnTo>
                  <a:lnTo>
                    <a:pt x="1460615" y="239212"/>
                  </a:lnTo>
                  <a:lnTo>
                    <a:pt x="1464244" y="238305"/>
                  </a:lnTo>
                  <a:lnTo>
                    <a:pt x="1467419" y="236718"/>
                  </a:lnTo>
                  <a:lnTo>
                    <a:pt x="1471048" y="235131"/>
                  </a:lnTo>
                  <a:lnTo>
                    <a:pt x="1474224" y="233544"/>
                  </a:lnTo>
                  <a:lnTo>
                    <a:pt x="1477626" y="231730"/>
                  </a:lnTo>
                  <a:lnTo>
                    <a:pt x="1480801" y="229689"/>
                  </a:lnTo>
                  <a:lnTo>
                    <a:pt x="1483749" y="227422"/>
                  </a:lnTo>
                  <a:lnTo>
                    <a:pt x="1486698" y="225381"/>
                  </a:lnTo>
                  <a:lnTo>
                    <a:pt x="1489646" y="222660"/>
                  </a:lnTo>
                  <a:lnTo>
                    <a:pt x="1492141" y="220166"/>
                  </a:lnTo>
                  <a:lnTo>
                    <a:pt x="1494636" y="217445"/>
                  </a:lnTo>
                  <a:lnTo>
                    <a:pt x="1497131" y="214724"/>
                  </a:lnTo>
                  <a:lnTo>
                    <a:pt x="1499399" y="211777"/>
                  </a:lnTo>
                  <a:lnTo>
                    <a:pt x="1501667" y="208602"/>
                  </a:lnTo>
                  <a:lnTo>
                    <a:pt x="1503482" y="205655"/>
                  </a:lnTo>
                  <a:lnTo>
                    <a:pt x="1505523" y="202253"/>
                  </a:lnTo>
                  <a:lnTo>
                    <a:pt x="1507110" y="198852"/>
                  </a:lnTo>
                  <a:lnTo>
                    <a:pt x="1508698" y="195451"/>
                  </a:lnTo>
                  <a:lnTo>
                    <a:pt x="1510286" y="192050"/>
                  </a:lnTo>
                  <a:lnTo>
                    <a:pt x="1511420" y="188422"/>
                  </a:lnTo>
                  <a:lnTo>
                    <a:pt x="1512327" y="184568"/>
                  </a:lnTo>
                  <a:lnTo>
                    <a:pt x="1513461" y="180940"/>
                  </a:lnTo>
                  <a:lnTo>
                    <a:pt x="1513915" y="177085"/>
                  </a:lnTo>
                  <a:lnTo>
                    <a:pt x="1514368" y="173231"/>
                  </a:lnTo>
                  <a:lnTo>
                    <a:pt x="1514595" y="169376"/>
                  </a:lnTo>
                  <a:lnTo>
                    <a:pt x="1515049" y="165295"/>
                  </a:lnTo>
                  <a:lnTo>
                    <a:pt x="1514595" y="161213"/>
                  </a:lnTo>
                  <a:lnTo>
                    <a:pt x="1514368" y="157359"/>
                  </a:lnTo>
                  <a:lnTo>
                    <a:pt x="1513915" y="153504"/>
                  </a:lnTo>
                  <a:lnTo>
                    <a:pt x="1513461" y="149650"/>
                  </a:lnTo>
                  <a:lnTo>
                    <a:pt x="1512327" y="146022"/>
                  </a:lnTo>
                  <a:lnTo>
                    <a:pt x="1511420" y="142394"/>
                  </a:lnTo>
                  <a:lnTo>
                    <a:pt x="1510286" y="138766"/>
                  </a:lnTo>
                  <a:lnTo>
                    <a:pt x="1508698" y="135138"/>
                  </a:lnTo>
                  <a:lnTo>
                    <a:pt x="1507110" y="131737"/>
                  </a:lnTo>
                  <a:lnTo>
                    <a:pt x="1505523" y="128336"/>
                  </a:lnTo>
                  <a:lnTo>
                    <a:pt x="1503482" y="125161"/>
                  </a:lnTo>
                  <a:lnTo>
                    <a:pt x="1501667" y="122214"/>
                  </a:lnTo>
                  <a:lnTo>
                    <a:pt x="1499399" y="119039"/>
                  </a:lnTo>
                  <a:lnTo>
                    <a:pt x="1497131" y="116092"/>
                  </a:lnTo>
                  <a:lnTo>
                    <a:pt x="1494636" y="113371"/>
                  </a:lnTo>
                  <a:lnTo>
                    <a:pt x="1492141" y="110423"/>
                  </a:lnTo>
                  <a:lnTo>
                    <a:pt x="1489646" y="107929"/>
                  </a:lnTo>
                  <a:lnTo>
                    <a:pt x="1486698" y="105435"/>
                  </a:lnTo>
                  <a:lnTo>
                    <a:pt x="1483749" y="103168"/>
                  </a:lnTo>
                  <a:lnTo>
                    <a:pt x="1480801" y="101127"/>
                  </a:lnTo>
                  <a:lnTo>
                    <a:pt x="1477626" y="99086"/>
                  </a:lnTo>
                  <a:lnTo>
                    <a:pt x="1474224" y="97272"/>
                  </a:lnTo>
                  <a:lnTo>
                    <a:pt x="1471048" y="95458"/>
                  </a:lnTo>
                  <a:lnTo>
                    <a:pt x="1467419" y="93871"/>
                  </a:lnTo>
                  <a:lnTo>
                    <a:pt x="1464244" y="92511"/>
                  </a:lnTo>
                  <a:lnTo>
                    <a:pt x="1460615" y="91150"/>
                  </a:lnTo>
                  <a:lnTo>
                    <a:pt x="1456986" y="90243"/>
                  </a:lnTo>
                  <a:lnTo>
                    <a:pt x="1452904" y="89336"/>
                  </a:lnTo>
                  <a:lnTo>
                    <a:pt x="1449275" y="88656"/>
                  </a:lnTo>
                  <a:lnTo>
                    <a:pt x="1445419" y="88203"/>
                  </a:lnTo>
                  <a:lnTo>
                    <a:pt x="1441337" y="87976"/>
                  </a:lnTo>
                  <a:lnTo>
                    <a:pt x="1437481" y="87976"/>
                  </a:lnTo>
                  <a:lnTo>
                    <a:pt x="1433626" y="87976"/>
                  </a:lnTo>
                  <a:close/>
                  <a:moveTo>
                    <a:pt x="1330430" y="0"/>
                  </a:moveTo>
                  <a:lnTo>
                    <a:pt x="1334739" y="0"/>
                  </a:lnTo>
                  <a:lnTo>
                    <a:pt x="1539997" y="0"/>
                  </a:lnTo>
                  <a:lnTo>
                    <a:pt x="1544533" y="0"/>
                  </a:lnTo>
                  <a:lnTo>
                    <a:pt x="1548842" y="681"/>
                  </a:lnTo>
                  <a:lnTo>
                    <a:pt x="1553152" y="1814"/>
                  </a:lnTo>
                  <a:lnTo>
                    <a:pt x="1557234" y="3401"/>
                  </a:lnTo>
                  <a:lnTo>
                    <a:pt x="1560863" y="5215"/>
                  </a:lnTo>
                  <a:lnTo>
                    <a:pt x="1564492" y="7483"/>
                  </a:lnTo>
                  <a:lnTo>
                    <a:pt x="1568121" y="9750"/>
                  </a:lnTo>
                  <a:lnTo>
                    <a:pt x="1571296" y="12698"/>
                  </a:lnTo>
                  <a:lnTo>
                    <a:pt x="1574017" y="15872"/>
                  </a:lnTo>
                  <a:lnTo>
                    <a:pt x="1576512" y="19273"/>
                  </a:lnTo>
                  <a:lnTo>
                    <a:pt x="1578780" y="22901"/>
                  </a:lnTo>
                  <a:lnTo>
                    <a:pt x="1580595" y="26756"/>
                  </a:lnTo>
                  <a:lnTo>
                    <a:pt x="1582182" y="30837"/>
                  </a:lnTo>
                  <a:lnTo>
                    <a:pt x="1583090" y="34919"/>
                  </a:lnTo>
                  <a:lnTo>
                    <a:pt x="1583997" y="39453"/>
                  </a:lnTo>
                  <a:lnTo>
                    <a:pt x="1583997" y="43761"/>
                  </a:lnTo>
                  <a:lnTo>
                    <a:pt x="1583997" y="450762"/>
                  </a:lnTo>
                  <a:lnTo>
                    <a:pt x="2742963" y="450762"/>
                  </a:lnTo>
                  <a:lnTo>
                    <a:pt x="2749768" y="450762"/>
                  </a:lnTo>
                  <a:lnTo>
                    <a:pt x="2756345" y="451442"/>
                  </a:lnTo>
                  <a:lnTo>
                    <a:pt x="2762922" y="452349"/>
                  </a:lnTo>
                  <a:lnTo>
                    <a:pt x="2769499" y="453483"/>
                  </a:lnTo>
                  <a:lnTo>
                    <a:pt x="2775623" y="455070"/>
                  </a:lnTo>
                  <a:lnTo>
                    <a:pt x="2782200" y="456884"/>
                  </a:lnTo>
                  <a:lnTo>
                    <a:pt x="2788097" y="458925"/>
                  </a:lnTo>
                  <a:lnTo>
                    <a:pt x="2793994" y="461192"/>
                  </a:lnTo>
                  <a:lnTo>
                    <a:pt x="2799891" y="463686"/>
                  </a:lnTo>
                  <a:lnTo>
                    <a:pt x="2805788" y="466634"/>
                  </a:lnTo>
                  <a:lnTo>
                    <a:pt x="2811231" y="470035"/>
                  </a:lnTo>
                  <a:lnTo>
                    <a:pt x="2816675" y="473436"/>
                  </a:lnTo>
                  <a:lnTo>
                    <a:pt x="2821664" y="477064"/>
                  </a:lnTo>
                  <a:lnTo>
                    <a:pt x="2826654" y="480919"/>
                  </a:lnTo>
                  <a:lnTo>
                    <a:pt x="2831417" y="485000"/>
                  </a:lnTo>
                  <a:lnTo>
                    <a:pt x="2835953" y="489535"/>
                  </a:lnTo>
                  <a:lnTo>
                    <a:pt x="2840489" y="494070"/>
                  </a:lnTo>
                  <a:lnTo>
                    <a:pt x="2844571" y="498831"/>
                  </a:lnTo>
                  <a:lnTo>
                    <a:pt x="2848427" y="504046"/>
                  </a:lnTo>
                  <a:lnTo>
                    <a:pt x="2852056" y="509261"/>
                  </a:lnTo>
                  <a:lnTo>
                    <a:pt x="2855685" y="514249"/>
                  </a:lnTo>
                  <a:lnTo>
                    <a:pt x="2858860" y="520145"/>
                  </a:lnTo>
                  <a:lnTo>
                    <a:pt x="2861809" y="525813"/>
                  </a:lnTo>
                  <a:lnTo>
                    <a:pt x="2864530" y="531482"/>
                  </a:lnTo>
                  <a:lnTo>
                    <a:pt x="2866798" y="537377"/>
                  </a:lnTo>
                  <a:lnTo>
                    <a:pt x="2869066" y="543726"/>
                  </a:lnTo>
                  <a:lnTo>
                    <a:pt x="2870881" y="549848"/>
                  </a:lnTo>
                  <a:lnTo>
                    <a:pt x="2872015" y="556423"/>
                  </a:lnTo>
                  <a:lnTo>
                    <a:pt x="2873375" y="562772"/>
                  </a:lnTo>
                  <a:lnTo>
                    <a:pt x="2874056" y="569348"/>
                  </a:lnTo>
                  <a:lnTo>
                    <a:pt x="2874736" y="575923"/>
                  </a:lnTo>
                  <a:lnTo>
                    <a:pt x="2874963" y="582725"/>
                  </a:lnTo>
                  <a:lnTo>
                    <a:pt x="2874963" y="2311400"/>
                  </a:lnTo>
                  <a:lnTo>
                    <a:pt x="0" y="2311400"/>
                  </a:lnTo>
                  <a:lnTo>
                    <a:pt x="0" y="582725"/>
                  </a:lnTo>
                  <a:lnTo>
                    <a:pt x="227" y="575923"/>
                  </a:lnTo>
                  <a:lnTo>
                    <a:pt x="680" y="569348"/>
                  </a:lnTo>
                  <a:lnTo>
                    <a:pt x="1588" y="562772"/>
                  </a:lnTo>
                  <a:lnTo>
                    <a:pt x="2722" y="556423"/>
                  </a:lnTo>
                  <a:lnTo>
                    <a:pt x="4082" y="549848"/>
                  </a:lnTo>
                  <a:lnTo>
                    <a:pt x="5897" y="543726"/>
                  </a:lnTo>
                  <a:lnTo>
                    <a:pt x="7938" y="537377"/>
                  </a:lnTo>
                  <a:lnTo>
                    <a:pt x="10206" y="531482"/>
                  </a:lnTo>
                  <a:lnTo>
                    <a:pt x="13154" y="525813"/>
                  </a:lnTo>
                  <a:lnTo>
                    <a:pt x="16103" y="520145"/>
                  </a:lnTo>
                  <a:lnTo>
                    <a:pt x="19051" y="514249"/>
                  </a:lnTo>
                  <a:lnTo>
                    <a:pt x="22453" y="509261"/>
                  </a:lnTo>
                  <a:lnTo>
                    <a:pt x="26309" y="504046"/>
                  </a:lnTo>
                  <a:lnTo>
                    <a:pt x="30165" y="498831"/>
                  </a:lnTo>
                  <a:lnTo>
                    <a:pt x="34474" y="494070"/>
                  </a:lnTo>
                  <a:lnTo>
                    <a:pt x="38783" y="489535"/>
                  </a:lnTo>
                  <a:lnTo>
                    <a:pt x="43319" y="485000"/>
                  </a:lnTo>
                  <a:lnTo>
                    <a:pt x="48082" y="480919"/>
                  </a:lnTo>
                  <a:lnTo>
                    <a:pt x="53072" y="477064"/>
                  </a:lnTo>
                  <a:lnTo>
                    <a:pt x="58288" y="473436"/>
                  </a:lnTo>
                  <a:lnTo>
                    <a:pt x="63732" y="470035"/>
                  </a:lnTo>
                  <a:lnTo>
                    <a:pt x="69175" y="466634"/>
                  </a:lnTo>
                  <a:lnTo>
                    <a:pt x="74845" y="463686"/>
                  </a:lnTo>
                  <a:lnTo>
                    <a:pt x="80742" y="461192"/>
                  </a:lnTo>
                  <a:lnTo>
                    <a:pt x="86866" y="458925"/>
                  </a:lnTo>
                  <a:lnTo>
                    <a:pt x="92763" y="456884"/>
                  </a:lnTo>
                  <a:lnTo>
                    <a:pt x="99340" y="455070"/>
                  </a:lnTo>
                  <a:lnTo>
                    <a:pt x="105464" y="453483"/>
                  </a:lnTo>
                  <a:lnTo>
                    <a:pt x="112041" y="452349"/>
                  </a:lnTo>
                  <a:lnTo>
                    <a:pt x="118618" y="451442"/>
                  </a:lnTo>
                  <a:lnTo>
                    <a:pt x="125195" y="450762"/>
                  </a:lnTo>
                  <a:lnTo>
                    <a:pt x="132000" y="450762"/>
                  </a:lnTo>
                  <a:lnTo>
                    <a:pt x="1290739" y="450762"/>
                  </a:lnTo>
                  <a:lnTo>
                    <a:pt x="1290739" y="43761"/>
                  </a:lnTo>
                  <a:lnTo>
                    <a:pt x="1290966" y="39453"/>
                  </a:lnTo>
                  <a:lnTo>
                    <a:pt x="1291647" y="34919"/>
                  </a:lnTo>
                  <a:lnTo>
                    <a:pt x="1292781" y="30837"/>
                  </a:lnTo>
                  <a:lnTo>
                    <a:pt x="1294368" y="26756"/>
                  </a:lnTo>
                  <a:lnTo>
                    <a:pt x="1296183" y="22901"/>
                  </a:lnTo>
                  <a:lnTo>
                    <a:pt x="1298224" y="19273"/>
                  </a:lnTo>
                  <a:lnTo>
                    <a:pt x="1300719" y="15872"/>
                  </a:lnTo>
                  <a:lnTo>
                    <a:pt x="1303667" y="12698"/>
                  </a:lnTo>
                  <a:lnTo>
                    <a:pt x="1306842" y="9750"/>
                  </a:lnTo>
                  <a:lnTo>
                    <a:pt x="1310018" y="7483"/>
                  </a:lnTo>
                  <a:lnTo>
                    <a:pt x="1313647" y="5215"/>
                  </a:lnTo>
                  <a:lnTo>
                    <a:pt x="1317729" y="3401"/>
                  </a:lnTo>
                  <a:lnTo>
                    <a:pt x="1321811" y="1814"/>
                  </a:lnTo>
                  <a:lnTo>
                    <a:pt x="1325894" y="681"/>
                  </a:lnTo>
                  <a:lnTo>
                    <a:pt x="1330430"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400">
                <a:solidFill>
                  <a:schemeClr val="tx1"/>
                </a:solidFill>
              </a:endParaRPr>
            </a:p>
          </p:txBody>
        </p:sp>
      </p:grpSp>
      <p:grpSp>
        <p:nvGrpSpPr>
          <p:cNvPr id="8" name="组合 7"/>
          <p:cNvGrpSpPr/>
          <p:nvPr/>
        </p:nvGrpSpPr>
        <p:grpSpPr>
          <a:xfrm>
            <a:off x="6574456" y="3262426"/>
            <a:ext cx="719817" cy="719817"/>
            <a:chOff x="4930392" y="2242032"/>
            <a:chExt cx="539863" cy="539863"/>
          </a:xfrm>
        </p:grpSpPr>
        <p:sp>
          <p:nvSpPr>
            <p:cNvPr id="9" name="泪滴形 8"/>
            <p:cNvSpPr/>
            <p:nvPr/>
          </p:nvSpPr>
          <p:spPr>
            <a:xfrm rot="18900000">
              <a:off x="4930392" y="2242032"/>
              <a:ext cx="539863" cy="539863"/>
            </a:xfrm>
            <a:prstGeom prst="teardrop">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chemeClr val="tx1"/>
                </a:solidFill>
              </a:endParaRPr>
            </a:p>
          </p:txBody>
        </p:sp>
        <p:sp>
          <p:nvSpPr>
            <p:cNvPr id="60" name="KSO_Shape"/>
            <p:cNvSpPr/>
            <p:nvPr/>
          </p:nvSpPr>
          <p:spPr bwMode="auto">
            <a:xfrm>
              <a:off x="5033401" y="2345085"/>
              <a:ext cx="333844" cy="341237"/>
            </a:xfrm>
            <a:custGeom>
              <a:avLst/>
              <a:gdLst>
                <a:gd name="T0" fmla="*/ 1693248 w 2376488"/>
                <a:gd name="T1" fmla="*/ 1122987 h 2427288"/>
                <a:gd name="T2" fmla="*/ 1907772 w 2376488"/>
                <a:gd name="T3" fmla="*/ 1606108 h 2427288"/>
                <a:gd name="T4" fmla="*/ 1988695 w 2376488"/>
                <a:gd name="T5" fmla="*/ 1598807 h 2427288"/>
                <a:gd name="T6" fmla="*/ 2142606 w 2376488"/>
                <a:gd name="T7" fmla="*/ 1628328 h 2427288"/>
                <a:gd name="T8" fmla="*/ 2206392 w 2376488"/>
                <a:gd name="T9" fmla="*/ 1617536 h 2427288"/>
                <a:gd name="T10" fmla="*/ 2371093 w 2376488"/>
                <a:gd name="T11" fmla="*/ 1799738 h 2427288"/>
                <a:gd name="T12" fmla="*/ 2334916 w 2376488"/>
                <a:gd name="T13" fmla="*/ 1898457 h 2427288"/>
                <a:gd name="T14" fmla="*/ 2189573 w 2376488"/>
                <a:gd name="T15" fmla="*/ 1820688 h 2427288"/>
                <a:gd name="T16" fmla="*/ 2082311 w 2376488"/>
                <a:gd name="T17" fmla="*/ 1923534 h 2427288"/>
                <a:gd name="T18" fmla="*/ 2018208 w 2376488"/>
                <a:gd name="T19" fmla="*/ 1900362 h 2427288"/>
                <a:gd name="T20" fmla="*/ 1844938 w 2376488"/>
                <a:gd name="T21" fmla="*/ 2417765 h 2427288"/>
                <a:gd name="T22" fmla="*/ 1751322 w 2376488"/>
                <a:gd name="T23" fmla="*/ 2403164 h 2427288"/>
                <a:gd name="T24" fmla="*/ 1468887 w 2376488"/>
                <a:gd name="T25" fmla="*/ 1960038 h 2427288"/>
                <a:gd name="T26" fmla="*/ 1394311 w 2376488"/>
                <a:gd name="T27" fmla="*/ 1986384 h 2427288"/>
                <a:gd name="T28" fmla="*/ 1148053 w 2376488"/>
                <a:gd name="T29" fmla="*/ 2204455 h 2427288"/>
                <a:gd name="T30" fmla="*/ 1069352 w 2376488"/>
                <a:gd name="T31" fmla="*/ 2238103 h 2427288"/>
                <a:gd name="T32" fmla="*/ 1006835 w 2376488"/>
                <a:gd name="T33" fmla="*/ 2179696 h 2427288"/>
                <a:gd name="T34" fmla="*/ 840865 w 2376488"/>
                <a:gd name="T35" fmla="*/ 1978131 h 2427288"/>
                <a:gd name="T36" fmla="*/ 772953 w 2376488"/>
                <a:gd name="T37" fmla="*/ 1976226 h 2427288"/>
                <a:gd name="T38" fmla="*/ 532090 w 2376488"/>
                <a:gd name="T39" fmla="*/ 1989558 h 2427288"/>
                <a:gd name="T40" fmla="*/ 451167 w 2376488"/>
                <a:gd name="T41" fmla="*/ 1922264 h 2427288"/>
                <a:gd name="T42" fmla="*/ 617455 w 2376488"/>
                <a:gd name="T43" fmla="*/ 1687687 h 2427288"/>
                <a:gd name="T44" fmla="*/ 874186 w 2376488"/>
                <a:gd name="T45" fmla="*/ 1530561 h 2427288"/>
                <a:gd name="T46" fmla="*/ 955743 w 2376488"/>
                <a:gd name="T47" fmla="*/ 1499136 h 2427288"/>
                <a:gd name="T48" fmla="*/ 1104894 w 2376488"/>
                <a:gd name="T49" fmla="*/ 1923851 h 2427288"/>
                <a:gd name="T50" fmla="*/ 1263566 w 2376488"/>
                <a:gd name="T51" fmla="*/ 1648961 h 2427288"/>
                <a:gd name="T52" fmla="*/ 1334968 w 2376488"/>
                <a:gd name="T53" fmla="*/ 1668641 h 2427288"/>
                <a:gd name="T54" fmla="*/ 1587256 w 2376488"/>
                <a:gd name="T55" fmla="*/ 1084261 h 2427288"/>
                <a:gd name="T56" fmla="*/ 291605 w 2376488"/>
                <a:gd name="T57" fmla="*/ 185501 h 2427288"/>
                <a:gd name="T58" fmla="*/ 185624 w 2376488"/>
                <a:gd name="T59" fmla="*/ 300486 h 2427288"/>
                <a:gd name="T60" fmla="*/ 157067 w 2376488"/>
                <a:gd name="T61" fmla="*/ 456129 h 2427288"/>
                <a:gd name="T62" fmla="*/ 195461 w 2376488"/>
                <a:gd name="T63" fmla="*/ 617489 h 2427288"/>
                <a:gd name="T64" fmla="*/ 371883 w 2376488"/>
                <a:gd name="T65" fmla="*/ 878270 h 2427288"/>
                <a:gd name="T66" fmla="*/ 772008 w 2376488"/>
                <a:gd name="T67" fmla="*/ 1244507 h 2427288"/>
                <a:gd name="T68" fmla="*/ 1166960 w 2376488"/>
                <a:gd name="T69" fmla="*/ 906626 h 2427288"/>
                <a:gd name="T70" fmla="*/ 1350408 w 2376488"/>
                <a:gd name="T71" fmla="*/ 661765 h 2427288"/>
                <a:gd name="T72" fmla="*/ 1409758 w 2376488"/>
                <a:gd name="T73" fmla="*/ 424844 h 2427288"/>
                <a:gd name="T74" fmla="*/ 1370449 w 2376488"/>
                <a:gd name="T75" fmla="*/ 280475 h 2427288"/>
                <a:gd name="T76" fmla="*/ 1227343 w 2376488"/>
                <a:gd name="T77" fmla="*/ 168348 h 2427288"/>
                <a:gd name="T78" fmla="*/ 1011257 w 2376488"/>
                <a:gd name="T79" fmla="*/ 188677 h 2427288"/>
                <a:gd name="T80" fmla="*/ 842450 w 2376488"/>
                <a:gd name="T81" fmla="*/ 359884 h 2427288"/>
                <a:gd name="T82" fmla="*/ 778354 w 2376488"/>
                <a:gd name="T83" fmla="*/ 386884 h 2427288"/>
                <a:gd name="T84" fmla="*/ 718066 w 2376488"/>
                <a:gd name="T85" fmla="*/ 352261 h 2427288"/>
                <a:gd name="T86" fmla="*/ 528316 w 2376488"/>
                <a:gd name="T87" fmla="*/ 175654 h 2427288"/>
                <a:gd name="T88" fmla="*/ 535614 w 2376488"/>
                <a:gd name="T89" fmla="*/ 15564 h 2427288"/>
                <a:gd name="T90" fmla="*/ 679037 w 2376488"/>
                <a:gd name="T91" fmla="*/ 87351 h 2427288"/>
                <a:gd name="T92" fmla="*/ 820873 w 2376488"/>
                <a:gd name="T93" fmla="*/ 144526 h 2427288"/>
                <a:gd name="T94" fmla="*/ 963979 w 2376488"/>
                <a:gd name="T95" fmla="*/ 40975 h 2427288"/>
                <a:gd name="T96" fmla="*/ 1177843 w 2376488"/>
                <a:gd name="T97" fmla="*/ 1271 h 2427288"/>
                <a:gd name="T98" fmla="*/ 1387583 w 2376488"/>
                <a:gd name="T99" fmla="*/ 67975 h 2427288"/>
                <a:gd name="T100" fmla="*/ 1505939 w 2376488"/>
                <a:gd name="T101" fmla="*/ 201065 h 2427288"/>
                <a:gd name="T102" fmla="*/ 1566546 w 2376488"/>
                <a:gd name="T103" fmla="*/ 417539 h 2427288"/>
                <a:gd name="T104" fmla="*/ 1489422 w 2376488"/>
                <a:gd name="T105" fmla="*/ 732905 h 2427288"/>
                <a:gd name="T106" fmla="*/ 1287249 w 2376488"/>
                <a:gd name="T107" fmla="*/ 1007937 h 2427288"/>
                <a:gd name="T108" fmla="*/ 877824 w 2376488"/>
                <a:gd name="T109" fmla="*/ 1380787 h 2427288"/>
                <a:gd name="T110" fmla="*/ 812306 w 2376488"/>
                <a:gd name="T111" fmla="*/ 1452878 h 2427288"/>
                <a:gd name="T112" fmla="*/ 713941 w 2376488"/>
                <a:gd name="T113" fmla="*/ 1417620 h 2427288"/>
                <a:gd name="T114" fmla="*/ 393143 w 2376488"/>
                <a:gd name="T115" fmla="*/ 1120628 h 2427288"/>
                <a:gd name="T116" fmla="*/ 135173 w 2376488"/>
                <a:gd name="T117" fmla="*/ 831577 h 2427288"/>
                <a:gd name="T118" fmla="*/ 13009 w 2376488"/>
                <a:gd name="T119" fmla="*/ 558408 h 2427288"/>
                <a:gd name="T120" fmla="*/ 7615 w 2376488"/>
                <a:gd name="T121" fmla="*/ 350673 h 2427288"/>
                <a:gd name="T122" fmla="*/ 68221 w 2376488"/>
                <a:gd name="T123" fmla="*/ 188360 h 2427288"/>
                <a:gd name="T124" fmla="*/ 254163 w 2376488"/>
                <a:gd name="T125" fmla="*/ 31764 h 2427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76488" h="2427288">
                  <a:moveTo>
                    <a:pt x="1619308" y="1076325"/>
                  </a:moveTo>
                  <a:lnTo>
                    <a:pt x="1625972" y="1076325"/>
                  </a:lnTo>
                  <a:lnTo>
                    <a:pt x="1632953" y="1076960"/>
                  </a:lnTo>
                  <a:lnTo>
                    <a:pt x="1639617" y="1078230"/>
                  </a:lnTo>
                  <a:lnTo>
                    <a:pt x="1645964" y="1080134"/>
                  </a:lnTo>
                  <a:lnTo>
                    <a:pt x="1652311" y="1082674"/>
                  </a:lnTo>
                  <a:lnTo>
                    <a:pt x="1658341" y="1085530"/>
                  </a:lnTo>
                  <a:lnTo>
                    <a:pt x="1663736" y="1088705"/>
                  </a:lnTo>
                  <a:lnTo>
                    <a:pt x="1668813" y="1092514"/>
                  </a:lnTo>
                  <a:lnTo>
                    <a:pt x="1674208" y="1096640"/>
                  </a:lnTo>
                  <a:lnTo>
                    <a:pt x="1678968" y="1101402"/>
                  </a:lnTo>
                  <a:lnTo>
                    <a:pt x="1682776" y="1106163"/>
                  </a:lnTo>
                  <a:lnTo>
                    <a:pt x="1686902" y="1111559"/>
                  </a:lnTo>
                  <a:lnTo>
                    <a:pt x="1690392" y="1117273"/>
                  </a:lnTo>
                  <a:lnTo>
                    <a:pt x="1693248" y="1122987"/>
                  </a:lnTo>
                  <a:lnTo>
                    <a:pt x="1695470" y="1129018"/>
                  </a:lnTo>
                  <a:lnTo>
                    <a:pt x="1697374" y="1135684"/>
                  </a:lnTo>
                  <a:lnTo>
                    <a:pt x="1698643" y="1142667"/>
                  </a:lnTo>
                  <a:lnTo>
                    <a:pt x="1820186" y="1919407"/>
                  </a:lnTo>
                  <a:lnTo>
                    <a:pt x="1877625" y="1652770"/>
                  </a:lnTo>
                  <a:lnTo>
                    <a:pt x="1878894" y="1646739"/>
                  </a:lnTo>
                  <a:lnTo>
                    <a:pt x="1880798" y="1641660"/>
                  </a:lnTo>
                  <a:lnTo>
                    <a:pt x="1882702" y="1636264"/>
                  </a:lnTo>
                  <a:lnTo>
                    <a:pt x="1885558" y="1630867"/>
                  </a:lnTo>
                  <a:lnTo>
                    <a:pt x="1888414" y="1626106"/>
                  </a:lnTo>
                  <a:lnTo>
                    <a:pt x="1891905" y="1621980"/>
                  </a:lnTo>
                  <a:lnTo>
                    <a:pt x="1895396" y="1617536"/>
                  </a:lnTo>
                  <a:lnTo>
                    <a:pt x="1898887" y="1613092"/>
                  </a:lnTo>
                  <a:lnTo>
                    <a:pt x="1903329" y="1609600"/>
                  </a:lnTo>
                  <a:lnTo>
                    <a:pt x="1907772" y="1606108"/>
                  </a:lnTo>
                  <a:lnTo>
                    <a:pt x="1912532" y="1602934"/>
                  </a:lnTo>
                  <a:lnTo>
                    <a:pt x="1917292" y="1600077"/>
                  </a:lnTo>
                  <a:lnTo>
                    <a:pt x="1922370" y="1597220"/>
                  </a:lnTo>
                  <a:lnTo>
                    <a:pt x="1927448" y="1595316"/>
                  </a:lnTo>
                  <a:lnTo>
                    <a:pt x="1933160" y="1593729"/>
                  </a:lnTo>
                  <a:lnTo>
                    <a:pt x="1938872" y="1592142"/>
                  </a:lnTo>
                  <a:lnTo>
                    <a:pt x="1944584" y="1591189"/>
                  </a:lnTo>
                  <a:lnTo>
                    <a:pt x="1950614" y="1590872"/>
                  </a:lnTo>
                  <a:lnTo>
                    <a:pt x="1956008" y="1590872"/>
                  </a:lnTo>
                  <a:lnTo>
                    <a:pt x="1961720" y="1591189"/>
                  </a:lnTo>
                  <a:lnTo>
                    <a:pt x="1967433" y="1592142"/>
                  </a:lnTo>
                  <a:lnTo>
                    <a:pt x="1972828" y="1593411"/>
                  </a:lnTo>
                  <a:lnTo>
                    <a:pt x="1978222" y="1594998"/>
                  </a:lnTo>
                  <a:lnTo>
                    <a:pt x="1983300" y="1596903"/>
                  </a:lnTo>
                  <a:lnTo>
                    <a:pt x="1988695" y="1598807"/>
                  </a:lnTo>
                  <a:lnTo>
                    <a:pt x="1993772" y="1601664"/>
                  </a:lnTo>
                  <a:lnTo>
                    <a:pt x="1998532" y="1604839"/>
                  </a:lnTo>
                  <a:lnTo>
                    <a:pt x="2002975" y="1608013"/>
                  </a:lnTo>
                  <a:lnTo>
                    <a:pt x="2007101" y="1611822"/>
                  </a:lnTo>
                  <a:lnTo>
                    <a:pt x="2011226" y="1615948"/>
                  </a:lnTo>
                  <a:lnTo>
                    <a:pt x="2015034" y="1620392"/>
                  </a:lnTo>
                  <a:lnTo>
                    <a:pt x="2018842" y="1625154"/>
                  </a:lnTo>
                  <a:lnTo>
                    <a:pt x="2076599" y="1709906"/>
                  </a:lnTo>
                  <a:lnTo>
                    <a:pt x="2122931" y="1646739"/>
                  </a:lnTo>
                  <a:lnTo>
                    <a:pt x="2125787" y="1643247"/>
                  </a:lnTo>
                  <a:lnTo>
                    <a:pt x="2128960" y="1639755"/>
                  </a:lnTo>
                  <a:lnTo>
                    <a:pt x="2132134" y="1636581"/>
                  </a:lnTo>
                  <a:lnTo>
                    <a:pt x="2135307" y="1633724"/>
                  </a:lnTo>
                  <a:lnTo>
                    <a:pt x="2138798" y="1630867"/>
                  </a:lnTo>
                  <a:lnTo>
                    <a:pt x="2142606" y="1628328"/>
                  </a:lnTo>
                  <a:lnTo>
                    <a:pt x="2146097" y="1625789"/>
                  </a:lnTo>
                  <a:lnTo>
                    <a:pt x="2149905" y="1623884"/>
                  </a:lnTo>
                  <a:lnTo>
                    <a:pt x="2154030" y="1621980"/>
                  </a:lnTo>
                  <a:lnTo>
                    <a:pt x="2157839" y="1620392"/>
                  </a:lnTo>
                  <a:lnTo>
                    <a:pt x="2162281" y="1618805"/>
                  </a:lnTo>
                  <a:lnTo>
                    <a:pt x="2166407" y="1617536"/>
                  </a:lnTo>
                  <a:lnTo>
                    <a:pt x="2170532" y="1616266"/>
                  </a:lnTo>
                  <a:lnTo>
                    <a:pt x="2174975" y="1615631"/>
                  </a:lnTo>
                  <a:lnTo>
                    <a:pt x="2179735" y="1614996"/>
                  </a:lnTo>
                  <a:lnTo>
                    <a:pt x="2184178" y="1614679"/>
                  </a:lnTo>
                  <a:lnTo>
                    <a:pt x="2188621" y="1614679"/>
                  </a:lnTo>
                  <a:lnTo>
                    <a:pt x="2192746" y="1614996"/>
                  </a:lnTo>
                  <a:lnTo>
                    <a:pt x="2197506" y="1615631"/>
                  </a:lnTo>
                  <a:lnTo>
                    <a:pt x="2201949" y="1616266"/>
                  </a:lnTo>
                  <a:lnTo>
                    <a:pt x="2206392" y="1617536"/>
                  </a:lnTo>
                  <a:lnTo>
                    <a:pt x="2210200" y="1618805"/>
                  </a:lnTo>
                  <a:lnTo>
                    <a:pt x="2214643" y="1620392"/>
                  </a:lnTo>
                  <a:lnTo>
                    <a:pt x="2218768" y="1621980"/>
                  </a:lnTo>
                  <a:lnTo>
                    <a:pt x="2222577" y="1623884"/>
                  </a:lnTo>
                  <a:lnTo>
                    <a:pt x="2226702" y="1625789"/>
                  </a:lnTo>
                  <a:lnTo>
                    <a:pt x="2230193" y="1628328"/>
                  </a:lnTo>
                  <a:lnTo>
                    <a:pt x="2233684" y="1630867"/>
                  </a:lnTo>
                  <a:lnTo>
                    <a:pt x="2237174" y="1633724"/>
                  </a:lnTo>
                  <a:lnTo>
                    <a:pt x="2240348" y="1636899"/>
                  </a:lnTo>
                  <a:lnTo>
                    <a:pt x="2243521" y="1640073"/>
                  </a:lnTo>
                  <a:lnTo>
                    <a:pt x="2246377" y="1643247"/>
                  </a:lnTo>
                  <a:lnTo>
                    <a:pt x="2358717" y="1779740"/>
                  </a:lnTo>
                  <a:lnTo>
                    <a:pt x="2363477" y="1786089"/>
                  </a:lnTo>
                  <a:lnTo>
                    <a:pt x="2367285" y="1792754"/>
                  </a:lnTo>
                  <a:lnTo>
                    <a:pt x="2371093" y="1799738"/>
                  </a:lnTo>
                  <a:lnTo>
                    <a:pt x="2373315" y="1807039"/>
                  </a:lnTo>
                  <a:lnTo>
                    <a:pt x="2375219" y="1814339"/>
                  </a:lnTo>
                  <a:lnTo>
                    <a:pt x="2376171" y="1821958"/>
                  </a:lnTo>
                  <a:lnTo>
                    <a:pt x="2376488" y="1829258"/>
                  </a:lnTo>
                  <a:lnTo>
                    <a:pt x="2376171" y="1836877"/>
                  </a:lnTo>
                  <a:lnTo>
                    <a:pt x="2374901" y="1844495"/>
                  </a:lnTo>
                  <a:lnTo>
                    <a:pt x="2373315" y="1851478"/>
                  </a:lnTo>
                  <a:lnTo>
                    <a:pt x="2371093" y="1858779"/>
                  </a:lnTo>
                  <a:lnTo>
                    <a:pt x="2367920" y="1865445"/>
                  </a:lnTo>
                  <a:lnTo>
                    <a:pt x="2363794" y="1872111"/>
                  </a:lnTo>
                  <a:lnTo>
                    <a:pt x="2359034" y="1878459"/>
                  </a:lnTo>
                  <a:lnTo>
                    <a:pt x="2353957" y="1884490"/>
                  </a:lnTo>
                  <a:lnTo>
                    <a:pt x="2347927" y="1889569"/>
                  </a:lnTo>
                  <a:lnTo>
                    <a:pt x="2341580" y="1894331"/>
                  </a:lnTo>
                  <a:lnTo>
                    <a:pt x="2334916" y="1898457"/>
                  </a:lnTo>
                  <a:lnTo>
                    <a:pt x="2327617" y="1901949"/>
                  </a:lnTo>
                  <a:lnTo>
                    <a:pt x="2320636" y="1904488"/>
                  </a:lnTo>
                  <a:lnTo>
                    <a:pt x="2313019" y="1906393"/>
                  </a:lnTo>
                  <a:lnTo>
                    <a:pt x="2306038" y="1907028"/>
                  </a:lnTo>
                  <a:lnTo>
                    <a:pt x="2298422" y="1907663"/>
                  </a:lnTo>
                  <a:lnTo>
                    <a:pt x="2290805" y="1907028"/>
                  </a:lnTo>
                  <a:lnTo>
                    <a:pt x="2283189" y="1906393"/>
                  </a:lnTo>
                  <a:lnTo>
                    <a:pt x="2276208" y="1904488"/>
                  </a:lnTo>
                  <a:lnTo>
                    <a:pt x="2268909" y="1901949"/>
                  </a:lnTo>
                  <a:lnTo>
                    <a:pt x="2261927" y="1898775"/>
                  </a:lnTo>
                  <a:lnTo>
                    <a:pt x="2255580" y="1894966"/>
                  </a:lnTo>
                  <a:lnTo>
                    <a:pt x="2249233" y="1890204"/>
                  </a:lnTo>
                  <a:lnTo>
                    <a:pt x="2243204" y="1884808"/>
                  </a:lnTo>
                  <a:lnTo>
                    <a:pt x="2237809" y="1879094"/>
                  </a:lnTo>
                  <a:lnTo>
                    <a:pt x="2189573" y="1820688"/>
                  </a:lnTo>
                  <a:lnTo>
                    <a:pt x="2136894" y="1891791"/>
                  </a:lnTo>
                  <a:lnTo>
                    <a:pt x="2134038" y="1895600"/>
                  </a:lnTo>
                  <a:lnTo>
                    <a:pt x="2130864" y="1899092"/>
                  </a:lnTo>
                  <a:lnTo>
                    <a:pt x="2127691" y="1902266"/>
                  </a:lnTo>
                  <a:lnTo>
                    <a:pt x="2124200" y="1905441"/>
                  </a:lnTo>
                  <a:lnTo>
                    <a:pt x="2120710" y="1908297"/>
                  </a:lnTo>
                  <a:lnTo>
                    <a:pt x="2116584" y="1911154"/>
                  </a:lnTo>
                  <a:lnTo>
                    <a:pt x="2112776" y="1913376"/>
                  </a:lnTo>
                  <a:lnTo>
                    <a:pt x="2108650" y="1915598"/>
                  </a:lnTo>
                  <a:lnTo>
                    <a:pt x="2104525" y="1917503"/>
                  </a:lnTo>
                  <a:lnTo>
                    <a:pt x="2100082" y="1919090"/>
                  </a:lnTo>
                  <a:lnTo>
                    <a:pt x="2095639" y="1920677"/>
                  </a:lnTo>
                  <a:lnTo>
                    <a:pt x="2091196" y="1921947"/>
                  </a:lnTo>
                  <a:lnTo>
                    <a:pt x="2086436" y="1922582"/>
                  </a:lnTo>
                  <a:lnTo>
                    <a:pt x="2082311" y="1923534"/>
                  </a:lnTo>
                  <a:lnTo>
                    <a:pt x="2077551" y="1923534"/>
                  </a:lnTo>
                  <a:lnTo>
                    <a:pt x="2072791" y="1923851"/>
                  </a:lnTo>
                  <a:lnTo>
                    <a:pt x="2068030" y="1923534"/>
                  </a:lnTo>
                  <a:lnTo>
                    <a:pt x="2063270" y="1922899"/>
                  </a:lnTo>
                  <a:lnTo>
                    <a:pt x="2058510" y="1922264"/>
                  </a:lnTo>
                  <a:lnTo>
                    <a:pt x="2054067" y="1920994"/>
                  </a:lnTo>
                  <a:lnTo>
                    <a:pt x="2049625" y="1919725"/>
                  </a:lnTo>
                  <a:lnTo>
                    <a:pt x="2045182" y="1918138"/>
                  </a:lnTo>
                  <a:lnTo>
                    <a:pt x="2041056" y="1916233"/>
                  </a:lnTo>
                  <a:lnTo>
                    <a:pt x="2036931" y="1914328"/>
                  </a:lnTo>
                  <a:lnTo>
                    <a:pt x="2033123" y="1911789"/>
                  </a:lnTo>
                  <a:lnTo>
                    <a:pt x="2028997" y="1909567"/>
                  </a:lnTo>
                  <a:lnTo>
                    <a:pt x="2025189" y="1906710"/>
                  </a:lnTo>
                  <a:lnTo>
                    <a:pt x="2022016" y="1903536"/>
                  </a:lnTo>
                  <a:lnTo>
                    <a:pt x="2018208" y="1900362"/>
                  </a:lnTo>
                  <a:lnTo>
                    <a:pt x="2015034" y="1896870"/>
                  </a:lnTo>
                  <a:lnTo>
                    <a:pt x="2011861" y="1893378"/>
                  </a:lnTo>
                  <a:lnTo>
                    <a:pt x="2009322" y="1889252"/>
                  </a:lnTo>
                  <a:lnTo>
                    <a:pt x="1992186" y="1863858"/>
                  </a:lnTo>
                  <a:lnTo>
                    <a:pt x="1884289" y="2365390"/>
                  </a:lnTo>
                  <a:lnTo>
                    <a:pt x="1882702" y="2372056"/>
                  </a:lnTo>
                  <a:lnTo>
                    <a:pt x="1880481" y="2378405"/>
                  </a:lnTo>
                  <a:lnTo>
                    <a:pt x="1877307" y="2384753"/>
                  </a:lnTo>
                  <a:lnTo>
                    <a:pt x="1874134" y="2390784"/>
                  </a:lnTo>
                  <a:lnTo>
                    <a:pt x="1870008" y="2396498"/>
                  </a:lnTo>
                  <a:lnTo>
                    <a:pt x="1865566" y="2401577"/>
                  </a:lnTo>
                  <a:lnTo>
                    <a:pt x="1861440" y="2406338"/>
                  </a:lnTo>
                  <a:lnTo>
                    <a:pt x="1856045" y="2410782"/>
                  </a:lnTo>
                  <a:lnTo>
                    <a:pt x="1850650" y="2414274"/>
                  </a:lnTo>
                  <a:lnTo>
                    <a:pt x="1844938" y="2417765"/>
                  </a:lnTo>
                  <a:lnTo>
                    <a:pt x="1839226" y="2420622"/>
                  </a:lnTo>
                  <a:lnTo>
                    <a:pt x="1832879" y="2422844"/>
                  </a:lnTo>
                  <a:lnTo>
                    <a:pt x="1825898" y="2425066"/>
                  </a:lnTo>
                  <a:lnTo>
                    <a:pt x="1819551" y="2426018"/>
                  </a:lnTo>
                  <a:lnTo>
                    <a:pt x="1812569" y="2426971"/>
                  </a:lnTo>
                  <a:lnTo>
                    <a:pt x="1805905" y="2427288"/>
                  </a:lnTo>
                  <a:lnTo>
                    <a:pt x="1798606" y="2426653"/>
                  </a:lnTo>
                  <a:lnTo>
                    <a:pt x="1791942" y="2425384"/>
                  </a:lnTo>
                  <a:lnTo>
                    <a:pt x="1785278" y="2423797"/>
                  </a:lnTo>
                  <a:lnTo>
                    <a:pt x="1778931" y="2421892"/>
                  </a:lnTo>
                  <a:lnTo>
                    <a:pt x="1772584" y="2419035"/>
                  </a:lnTo>
                  <a:lnTo>
                    <a:pt x="1766872" y="2415543"/>
                  </a:lnTo>
                  <a:lnTo>
                    <a:pt x="1761477" y="2411734"/>
                  </a:lnTo>
                  <a:lnTo>
                    <a:pt x="1756082" y="2407608"/>
                  </a:lnTo>
                  <a:lnTo>
                    <a:pt x="1751322" y="2403164"/>
                  </a:lnTo>
                  <a:lnTo>
                    <a:pt x="1746562" y="2398085"/>
                  </a:lnTo>
                  <a:lnTo>
                    <a:pt x="1742754" y="2392689"/>
                  </a:lnTo>
                  <a:lnTo>
                    <a:pt x="1739581" y="2386975"/>
                  </a:lnTo>
                  <a:lnTo>
                    <a:pt x="1736407" y="2380944"/>
                  </a:lnTo>
                  <a:lnTo>
                    <a:pt x="1733868" y="2374596"/>
                  </a:lnTo>
                  <a:lnTo>
                    <a:pt x="1731964" y="2367930"/>
                  </a:lnTo>
                  <a:lnTo>
                    <a:pt x="1730378" y="2360946"/>
                  </a:lnTo>
                  <a:lnTo>
                    <a:pt x="1599632" y="1521356"/>
                  </a:lnTo>
                  <a:lnTo>
                    <a:pt x="1484437" y="1930517"/>
                  </a:lnTo>
                  <a:lnTo>
                    <a:pt x="1482850" y="1936231"/>
                  </a:lnTo>
                  <a:lnTo>
                    <a:pt x="1480946" y="1941310"/>
                  </a:lnTo>
                  <a:lnTo>
                    <a:pt x="1478090" y="1946388"/>
                  </a:lnTo>
                  <a:lnTo>
                    <a:pt x="1475234" y="1951150"/>
                  </a:lnTo>
                  <a:lnTo>
                    <a:pt x="1472695" y="1955594"/>
                  </a:lnTo>
                  <a:lnTo>
                    <a:pt x="1468887" y="1960038"/>
                  </a:lnTo>
                  <a:lnTo>
                    <a:pt x="1465396" y="1963847"/>
                  </a:lnTo>
                  <a:lnTo>
                    <a:pt x="1461588" y="1967973"/>
                  </a:lnTo>
                  <a:lnTo>
                    <a:pt x="1457463" y="1971465"/>
                  </a:lnTo>
                  <a:lnTo>
                    <a:pt x="1452702" y="1974639"/>
                  </a:lnTo>
                  <a:lnTo>
                    <a:pt x="1448260" y="1977496"/>
                  </a:lnTo>
                  <a:lnTo>
                    <a:pt x="1443182" y="1979718"/>
                  </a:lnTo>
                  <a:lnTo>
                    <a:pt x="1438422" y="1982258"/>
                  </a:lnTo>
                  <a:lnTo>
                    <a:pt x="1433344" y="1984162"/>
                  </a:lnTo>
                  <a:lnTo>
                    <a:pt x="1427632" y="1985749"/>
                  </a:lnTo>
                  <a:lnTo>
                    <a:pt x="1422237" y="1986384"/>
                  </a:lnTo>
                  <a:lnTo>
                    <a:pt x="1416525" y="1987336"/>
                  </a:lnTo>
                  <a:lnTo>
                    <a:pt x="1411130" y="1987654"/>
                  </a:lnTo>
                  <a:lnTo>
                    <a:pt x="1405418" y="1987654"/>
                  </a:lnTo>
                  <a:lnTo>
                    <a:pt x="1400023" y="1987336"/>
                  </a:lnTo>
                  <a:lnTo>
                    <a:pt x="1394311" y="1986384"/>
                  </a:lnTo>
                  <a:lnTo>
                    <a:pt x="1389234" y="1985432"/>
                  </a:lnTo>
                  <a:lnTo>
                    <a:pt x="1384156" y="1983845"/>
                  </a:lnTo>
                  <a:lnTo>
                    <a:pt x="1379079" y="1981623"/>
                  </a:lnTo>
                  <a:lnTo>
                    <a:pt x="1373684" y="1979401"/>
                  </a:lnTo>
                  <a:lnTo>
                    <a:pt x="1368924" y="1976544"/>
                  </a:lnTo>
                  <a:lnTo>
                    <a:pt x="1364798" y="1973687"/>
                  </a:lnTo>
                  <a:lnTo>
                    <a:pt x="1360356" y="1970513"/>
                  </a:lnTo>
                  <a:lnTo>
                    <a:pt x="1355913" y="1967021"/>
                  </a:lnTo>
                  <a:lnTo>
                    <a:pt x="1352105" y="1963212"/>
                  </a:lnTo>
                  <a:lnTo>
                    <a:pt x="1348297" y="1958768"/>
                  </a:lnTo>
                  <a:lnTo>
                    <a:pt x="1344806" y="1954324"/>
                  </a:lnTo>
                  <a:lnTo>
                    <a:pt x="1295300" y="1882903"/>
                  </a:lnTo>
                  <a:lnTo>
                    <a:pt x="1154083" y="2193663"/>
                  </a:lnTo>
                  <a:lnTo>
                    <a:pt x="1151226" y="2199059"/>
                  </a:lnTo>
                  <a:lnTo>
                    <a:pt x="1148053" y="2204455"/>
                  </a:lnTo>
                  <a:lnTo>
                    <a:pt x="1144562" y="2209217"/>
                  </a:lnTo>
                  <a:lnTo>
                    <a:pt x="1140754" y="2213978"/>
                  </a:lnTo>
                  <a:lnTo>
                    <a:pt x="1136311" y="2218105"/>
                  </a:lnTo>
                  <a:lnTo>
                    <a:pt x="1131869" y="2221914"/>
                  </a:lnTo>
                  <a:lnTo>
                    <a:pt x="1127108" y="2225406"/>
                  </a:lnTo>
                  <a:lnTo>
                    <a:pt x="1122031" y="2228580"/>
                  </a:lnTo>
                  <a:lnTo>
                    <a:pt x="1116953" y="2231437"/>
                  </a:lnTo>
                  <a:lnTo>
                    <a:pt x="1111241" y="2233659"/>
                  </a:lnTo>
                  <a:lnTo>
                    <a:pt x="1105846" y="2235563"/>
                  </a:lnTo>
                  <a:lnTo>
                    <a:pt x="1099817" y="2237150"/>
                  </a:lnTo>
                  <a:lnTo>
                    <a:pt x="1093787" y="2238420"/>
                  </a:lnTo>
                  <a:lnTo>
                    <a:pt x="1087758" y="2239372"/>
                  </a:lnTo>
                  <a:lnTo>
                    <a:pt x="1082046" y="2239372"/>
                  </a:lnTo>
                  <a:lnTo>
                    <a:pt x="1075699" y="2238737"/>
                  </a:lnTo>
                  <a:lnTo>
                    <a:pt x="1069352" y="2238103"/>
                  </a:lnTo>
                  <a:lnTo>
                    <a:pt x="1063322" y="2236833"/>
                  </a:lnTo>
                  <a:lnTo>
                    <a:pt x="1057610" y="2235246"/>
                  </a:lnTo>
                  <a:lnTo>
                    <a:pt x="1051898" y="2233024"/>
                  </a:lnTo>
                  <a:lnTo>
                    <a:pt x="1046503" y="2230484"/>
                  </a:lnTo>
                  <a:lnTo>
                    <a:pt x="1041426" y="2227310"/>
                  </a:lnTo>
                  <a:lnTo>
                    <a:pt x="1036348" y="2224136"/>
                  </a:lnTo>
                  <a:lnTo>
                    <a:pt x="1031588" y="2220327"/>
                  </a:lnTo>
                  <a:lnTo>
                    <a:pt x="1027145" y="2216200"/>
                  </a:lnTo>
                  <a:lnTo>
                    <a:pt x="1023337" y="2211756"/>
                  </a:lnTo>
                  <a:lnTo>
                    <a:pt x="1019529" y="2206995"/>
                  </a:lnTo>
                  <a:lnTo>
                    <a:pt x="1016038" y="2202233"/>
                  </a:lnTo>
                  <a:lnTo>
                    <a:pt x="1013182" y="2196837"/>
                  </a:lnTo>
                  <a:lnTo>
                    <a:pt x="1010643" y="2191758"/>
                  </a:lnTo>
                  <a:lnTo>
                    <a:pt x="1008422" y="2185727"/>
                  </a:lnTo>
                  <a:lnTo>
                    <a:pt x="1006835" y="2179696"/>
                  </a:lnTo>
                  <a:lnTo>
                    <a:pt x="921153" y="1833385"/>
                  </a:lnTo>
                  <a:lnTo>
                    <a:pt x="881167" y="1935279"/>
                  </a:lnTo>
                  <a:lnTo>
                    <a:pt x="879581" y="1939722"/>
                  </a:lnTo>
                  <a:lnTo>
                    <a:pt x="877359" y="1943532"/>
                  </a:lnTo>
                  <a:lnTo>
                    <a:pt x="874821" y="1947658"/>
                  </a:lnTo>
                  <a:lnTo>
                    <a:pt x="872599" y="1951467"/>
                  </a:lnTo>
                  <a:lnTo>
                    <a:pt x="869743" y="1955594"/>
                  </a:lnTo>
                  <a:lnTo>
                    <a:pt x="866570" y="1959085"/>
                  </a:lnTo>
                  <a:lnTo>
                    <a:pt x="863396" y="1962260"/>
                  </a:lnTo>
                  <a:lnTo>
                    <a:pt x="860223" y="1965434"/>
                  </a:lnTo>
                  <a:lnTo>
                    <a:pt x="856732" y="1968291"/>
                  </a:lnTo>
                  <a:lnTo>
                    <a:pt x="852607" y="1971148"/>
                  </a:lnTo>
                  <a:lnTo>
                    <a:pt x="848798" y="1973687"/>
                  </a:lnTo>
                  <a:lnTo>
                    <a:pt x="844673" y="1975909"/>
                  </a:lnTo>
                  <a:lnTo>
                    <a:pt x="840865" y="1978131"/>
                  </a:lnTo>
                  <a:lnTo>
                    <a:pt x="836422" y="1979718"/>
                  </a:lnTo>
                  <a:lnTo>
                    <a:pt x="831979" y="1981305"/>
                  </a:lnTo>
                  <a:lnTo>
                    <a:pt x="827219" y="1982575"/>
                  </a:lnTo>
                  <a:lnTo>
                    <a:pt x="822459" y="1983845"/>
                  </a:lnTo>
                  <a:lnTo>
                    <a:pt x="818016" y="1984162"/>
                  </a:lnTo>
                  <a:lnTo>
                    <a:pt x="813256" y="1984797"/>
                  </a:lnTo>
                  <a:lnTo>
                    <a:pt x="808496" y="1984797"/>
                  </a:lnTo>
                  <a:lnTo>
                    <a:pt x="803736" y="1984797"/>
                  </a:lnTo>
                  <a:lnTo>
                    <a:pt x="799610" y="1984479"/>
                  </a:lnTo>
                  <a:lnTo>
                    <a:pt x="794850" y="1983845"/>
                  </a:lnTo>
                  <a:lnTo>
                    <a:pt x="790407" y="1982575"/>
                  </a:lnTo>
                  <a:lnTo>
                    <a:pt x="785647" y="1981305"/>
                  </a:lnTo>
                  <a:lnTo>
                    <a:pt x="781204" y="1980036"/>
                  </a:lnTo>
                  <a:lnTo>
                    <a:pt x="777396" y="1978131"/>
                  </a:lnTo>
                  <a:lnTo>
                    <a:pt x="772953" y="1976226"/>
                  </a:lnTo>
                  <a:lnTo>
                    <a:pt x="768828" y="1974322"/>
                  </a:lnTo>
                  <a:lnTo>
                    <a:pt x="765020" y="1971465"/>
                  </a:lnTo>
                  <a:lnTo>
                    <a:pt x="760894" y="1968608"/>
                  </a:lnTo>
                  <a:lnTo>
                    <a:pt x="757404" y="1965751"/>
                  </a:lnTo>
                  <a:lnTo>
                    <a:pt x="653632" y="1876237"/>
                  </a:lnTo>
                  <a:lnTo>
                    <a:pt x="591115" y="1958451"/>
                  </a:lnTo>
                  <a:lnTo>
                    <a:pt x="586038" y="1964799"/>
                  </a:lnTo>
                  <a:lnTo>
                    <a:pt x="580643" y="1970195"/>
                  </a:lnTo>
                  <a:lnTo>
                    <a:pt x="574614" y="1974957"/>
                  </a:lnTo>
                  <a:lnTo>
                    <a:pt x="568267" y="1979083"/>
                  </a:lnTo>
                  <a:lnTo>
                    <a:pt x="561602" y="1982575"/>
                  </a:lnTo>
                  <a:lnTo>
                    <a:pt x="554304" y="1985432"/>
                  </a:lnTo>
                  <a:lnTo>
                    <a:pt x="547322" y="1987654"/>
                  </a:lnTo>
                  <a:lnTo>
                    <a:pt x="539706" y="1988923"/>
                  </a:lnTo>
                  <a:lnTo>
                    <a:pt x="532090" y="1989558"/>
                  </a:lnTo>
                  <a:lnTo>
                    <a:pt x="525108" y="1989558"/>
                  </a:lnTo>
                  <a:lnTo>
                    <a:pt x="517492" y="1988923"/>
                  </a:lnTo>
                  <a:lnTo>
                    <a:pt x="509876" y="1987336"/>
                  </a:lnTo>
                  <a:lnTo>
                    <a:pt x="502577" y="1985432"/>
                  </a:lnTo>
                  <a:lnTo>
                    <a:pt x="495278" y="1982258"/>
                  </a:lnTo>
                  <a:lnTo>
                    <a:pt x="488614" y="1978448"/>
                  </a:lnTo>
                  <a:lnTo>
                    <a:pt x="481949" y="1973687"/>
                  </a:lnTo>
                  <a:lnTo>
                    <a:pt x="475920" y="1968608"/>
                  </a:lnTo>
                  <a:lnTo>
                    <a:pt x="470208" y="1963212"/>
                  </a:lnTo>
                  <a:lnTo>
                    <a:pt x="465448" y="1957181"/>
                  </a:lnTo>
                  <a:lnTo>
                    <a:pt x="461322" y="1950832"/>
                  </a:lnTo>
                  <a:lnTo>
                    <a:pt x="457514" y="1944166"/>
                  </a:lnTo>
                  <a:lnTo>
                    <a:pt x="454975" y="1936866"/>
                  </a:lnTo>
                  <a:lnTo>
                    <a:pt x="452754" y="1929882"/>
                  </a:lnTo>
                  <a:lnTo>
                    <a:pt x="451167" y="1922264"/>
                  </a:lnTo>
                  <a:lnTo>
                    <a:pt x="450850" y="1914646"/>
                  </a:lnTo>
                  <a:lnTo>
                    <a:pt x="450850" y="1907028"/>
                  </a:lnTo>
                  <a:lnTo>
                    <a:pt x="451802" y="1899727"/>
                  </a:lnTo>
                  <a:lnTo>
                    <a:pt x="452754" y="1892426"/>
                  </a:lnTo>
                  <a:lnTo>
                    <a:pt x="455293" y="1884808"/>
                  </a:lnTo>
                  <a:lnTo>
                    <a:pt x="458466" y="1877825"/>
                  </a:lnTo>
                  <a:lnTo>
                    <a:pt x="461957" y="1871159"/>
                  </a:lnTo>
                  <a:lnTo>
                    <a:pt x="466400" y="1864175"/>
                  </a:lnTo>
                  <a:lnTo>
                    <a:pt x="579056" y="1714985"/>
                  </a:lnTo>
                  <a:lnTo>
                    <a:pt x="584134" y="1708637"/>
                  </a:lnTo>
                  <a:lnTo>
                    <a:pt x="589529" y="1703240"/>
                  </a:lnTo>
                  <a:lnTo>
                    <a:pt x="595876" y="1698162"/>
                  </a:lnTo>
                  <a:lnTo>
                    <a:pt x="602857" y="1694035"/>
                  </a:lnTo>
                  <a:lnTo>
                    <a:pt x="609839" y="1690543"/>
                  </a:lnTo>
                  <a:lnTo>
                    <a:pt x="617455" y="1687687"/>
                  </a:lnTo>
                  <a:lnTo>
                    <a:pt x="625071" y="1685465"/>
                  </a:lnTo>
                  <a:lnTo>
                    <a:pt x="633005" y="1684195"/>
                  </a:lnTo>
                  <a:lnTo>
                    <a:pt x="641256" y="1683878"/>
                  </a:lnTo>
                  <a:lnTo>
                    <a:pt x="649189" y="1684195"/>
                  </a:lnTo>
                  <a:lnTo>
                    <a:pt x="657123" y="1685465"/>
                  </a:lnTo>
                  <a:lnTo>
                    <a:pt x="664739" y="1687369"/>
                  </a:lnTo>
                  <a:lnTo>
                    <a:pt x="672038" y="1690226"/>
                  </a:lnTo>
                  <a:lnTo>
                    <a:pt x="679337" y="1693718"/>
                  </a:lnTo>
                  <a:lnTo>
                    <a:pt x="686001" y="1698162"/>
                  </a:lnTo>
                  <a:lnTo>
                    <a:pt x="692348" y="1702923"/>
                  </a:lnTo>
                  <a:lnTo>
                    <a:pt x="776127" y="1774979"/>
                  </a:lnTo>
                  <a:lnTo>
                    <a:pt x="865300" y="1547385"/>
                  </a:lnTo>
                  <a:lnTo>
                    <a:pt x="867839" y="1541353"/>
                  </a:lnTo>
                  <a:lnTo>
                    <a:pt x="871013" y="1535640"/>
                  </a:lnTo>
                  <a:lnTo>
                    <a:pt x="874186" y="1530561"/>
                  </a:lnTo>
                  <a:lnTo>
                    <a:pt x="877994" y="1525482"/>
                  </a:lnTo>
                  <a:lnTo>
                    <a:pt x="882120" y="1521038"/>
                  </a:lnTo>
                  <a:lnTo>
                    <a:pt x="886245" y="1516594"/>
                  </a:lnTo>
                  <a:lnTo>
                    <a:pt x="891005" y="1513103"/>
                  </a:lnTo>
                  <a:lnTo>
                    <a:pt x="896400" y="1509611"/>
                  </a:lnTo>
                  <a:lnTo>
                    <a:pt x="901477" y="1506437"/>
                  </a:lnTo>
                  <a:lnTo>
                    <a:pt x="906872" y="1503897"/>
                  </a:lnTo>
                  <a:lnTo>
                    <a:pt x="912584" y="1501675"/>
                  </a:lnTo>
                  <a:lnTo>
                    <a:pt x="918614" y="1500088"/>
                  </a:lnTo>
                  <a:lnTo>
                    <a:pt x="924326" y="1498501"/>
                  </a:lnTo>
                  <a:lnTo>
                    <a:pt x="930673" y="1497549"/>
                  </a:lnTo>
                  <a:lnTo>
                    <a:pt x="937020" y="1497231"/>
                  </a:lnTo>
                  <a:lnTo>
                    <a:pt x="943367" y="1497549"/>
                  </a:lnTo>
                  <a:lnTo>
                    <a:pt x="949396" y="1498184"/>
                  </a:lnTo>
                  <a:lnTo>
                    <a:pt x="955743" y="1499136"/>
                  </a:lnTo>
                  <a:lnTo>
                    <a:pt x="961773" y="1500723"/>
                  </a:lnTo>
                  <a:lnTo>
                    <a:pt x="967802" y="1503262"/>
                  </a:lnTo>
                  <a:lnTo>
                    <a:pt x="973197" y="1505484"/>
                  </a:lnTo>
                  <a:lnTo>
                    <a:pt x="978274" y="1508341"/>
                  </a:lnTo>
                  <a:lnTo>
                    <a:pt x="983669" y="1511833"/>
                  </a:lnTo>
                  <a:lnTo>
                    <a:pt x="988429" y="1515642"/>
                  </a:lnTo>
                  <a:lnTo>
                    <a:pt x="993190" y="1519769"/>
                  </a:lnTo>
                  <a:lnTo>
                    <a:pt x="996998" y="1524212"/>
                  </a:lnTo>
                  <a:lnTo>
                    <a:pt x="1001123" y="1528974"/>
                  </a:lnTo>
                  <a:lnTo>
                    <a:pt x="1004614" y="1533735"/>
                  </a:lnTo>
                  <a:lnTo>
                    <a:pt x="1007470" y="1539449"/>
                  </a:lnTo>
                  <a:lnTo>
                    <a:pt x="1010009" y="1544845"/>
                  </a:lnTo>
                  <a:lnTo>
                    <a:pt x="1012548" y="1550876"/>
                  </a:lnTo>
                  <a:lnTo>
                    <a:pt x="1014134" y="1556907"/>
                  </a:lnTo>
                  <a:lnTo>
                    <a:pt x="1104894" y="1923851"/>
                  </a:lnTo>
                  <a:lnTo>
                    <a:pt x="1209935" y="1692765"/>
                  </a:lnTo>
                  <a:lnTo>
                    <a:pt x="1211839" y="1688004"/>
                  </a:lnTo>
                  <a:lnTo>
                    <a:pt x="1214695" y="1683243"/>
                  </a:lnTo>
                  <a:lnTo>
                    <a:pt x="1217551" y="1679434"/>
                  </a:lnTo>
                  <a:lnTo>
                    <a:pt x="1220725" y="1674990"/>
                  </a:lnTo>
                  <a:lnTo>
                    <a:pt x="1224215" y="1671498"/>
                  </a:lnTo>
                  <a:lnTo>
                    <a:pt x="1227706" y="1668006"/>
                  </a:lnTo>
                  <a:lnTo>
                    <a:pt x="1231832" y="1664197"/>
                  </a:lnTo>
                  <a:lnTo>
                    <a:pt x="1235640" y="1661023"/>
                  </a:lnTo>
                  <a:lnTo>
                    <a:pt x="1240083" y="1658483"/>
                  </a:lnTo>
                  <a:lnTo>
                    <a:pt x="1244525" y="1655944"/>
                  </a:lnTo>
                  <a:lnTo>
                    <a:pt x="1248968" y="1653722"/>
                  </a:lnTo>
                  <a:lnTo>
                    <a:pt x="1253728" y="1651500"/>
                  </a:lnTo>
                  <a:lnTo>
                    <a:pt x="1258806" y="1649913"/>
                  </a:lnTo>
                  <a:lnTo>
                    <a:pt x="1263566" y="1648961"/>
                  </a:lnTo>
                  <a:lnTo>
                    <a:pt x="1268643" y="1648008"/>
                  </a:lnTo>
                  <a:lnTo>
                    <a:pt x="1273721" y="1647374"/>
                  </a:lnTo>
                  <a:lnTo>
                    <a:pt x="1279433" y="1646739"/>
                  </a:lnTo>
                  <a:lnTo>
                    <a:pt x="1284511" y="1646739"/>
                  </a:lnTo>
                  <a:lnTo>
                    <a:pt x="1289588" y="1647374"/>
                  </a:lnTo>
                  <a:lnTo>
                    <a:pt x="1294348" y="1648008"/>
                  </a:lnTo>
                  <a:lnTo>
                    <a:pt x="1299743" y="1649278"/>
                  </a:lnTo>
                  <a:lnTo>
                    <a:pt x="1304821" y="1650548"/>
                  </a:lnTo>
                  <a:lnTo>
                    <a:pt x="1309581" y="1652452"/>
                  </a:lnTo>
                  <a:lnTo>
                    <a:pt x="1314023" y="1654357"/>
                  </a:lnTo>
                  <a:lnTo>
                    <a:pt x="1318784" y="1656262"/>
                  </a:lnTo>
                  <a:lnTo>
                    <a:pt x="1322909" y="1659118"/>
                  </a:lnTo>
                  <a:lnTo>
                    <a:pt x="1327352" y="1661975"/>
                  </a:lnTo>
                  <a:lnTo>
                    <a:pt x="1331477" y="1665149"/>
                  </a:lnTo>
                  <a:lnTo>
                    <a:pt x="1334968" y="1668641"/>
                  </a:lnTo>
                  <a:lnTo>
                    <a:pt x="1338776" y="1672133"/>
                  </a:lnTo>
                  <a:lnTo>
                    <a:pt x="1341950" y="1676259"/>
                  </a:lnTo>
                  <a:lnTo>
                    <a:pt x="1345123" y="1680703"/>
                  </a:lnTo>
                  <a:lnTo>
                    <a:pt x="1378444" y="1728635"/>
                  </a:lnTo>
                  <a:lnTo>
                    <a:pt x="1546001" y="1133462"/>
                  </a:lnTo>
                  <a:lnTo>
                    <a:pt x="1548223" y="1126796"/>
                  </a:lnTo>
                  <a:lnTo>
                    <a:pt x="1550761" y="1120765"/>
                  </a:lnTo>
                  <a:lnTo>
                    <a:pt x="1553935" y="1114734"/>
                  </a:lnTo>
                  <a:lnTo>
                    <a:pt x="1557426" y="1109337"/>
                  </a:lnTo>
                  <a:lnTo>
                    <a:pt x="1561868" y="1103941"/>
                  </a:lnTo>
                  <a:lnTo>
                    <a:pt x="1566311" y="1099180"/>
                  </a:lnTo>
                  <a:lnTo>
                    <a:pt x="1571071" y="1094418"/>
                  </a:lnTo>
                  <a:lnTo>
                    <a:pt x="1576149" y="1090609"/>
                  </a:lnTo>
                  <a:lnTo>
                    <a:pt x="1581544" y="1087118"/>
                  </a:lnTo>
                  <a:lnTo>
                    <a:pt x="1587256" y="1084261"/>
                  </a:lnTo>
                  <a:lnTo>
                    <a:pt x="1593285" y="1081404"/>
                  </a:lnTo>
                  <a:lnTo>
                    <a:pt x="1599632" y="1079499"/>
                  </a:lnTo>
                  <a:lnTo>
                    <a:pt x="1605979" y="1077912"/>
                  </a:lnTo>
                  <a:lnTo>
                    <a:pt x="1612643" y="1076642"/>
                  </a:lnTo>
                  <a:lnTo>
                    <a:pt x="1619308" y="1076325"/>
                  </a:lnTo>
                  <a:close/>
                  <a:moveTo>
                    <a:pt x="429951" y="155008"/>
                  </a:moveTo>
                  <a:lnTo>
                    <a:pt x="415355" y="155325"/>
                  </a:lnTo>
                  <a:lnTo>
                    <a:pt x="400124" y="155960"/>
                  </a:lnTo>
                  <a:lnTo>
                    <a:pt x="385210" y="158184"/>
                  </a:lnTo>
                  <a:lnTo>
                    <a:pt x="369980" y="160725"/>
                  </a:lnTo>
                  <a:lnTo>
                    <a:pt x="354432" y="163901"/>
                  </a:lnTo>
                  <a:lnTo>
                    <a:pt x="339201" y="168348"/>
                  </a:lnTo>
                  <a:lnTo>
                    <a:pt x="323336" y="173113"/>
                  </a:lnTo>
                  <a:lnTo>
                    <a:pt x="307470" y="179148"/>
                  </a:lnTo>
                  <a:lnTo>
                    <a:pt x="291605" y="185501"/>
                  </a:lnTo>
                  <a:lnTo>
                    <a:pt x="274788" y="192489"/>
                  </a:lnTo>
                  <a:lnTo>
                    <a:pt x="270980" y="195030"/>
                  </a:lnTo>
                  <a:lnTo>
                    <a:pt x="265586" y="198206"/>
                  </a:lnTo>
                  <a:lnTo>
                    <a:pt x="260191" y="202018"/>
                  </a:lnTo>
                  <a:lnTo>
                    <a:pt x="254163" y="206783"/>
                  </a:lnTo>
                  <a:lnTo>
                    <a:pt x="247816" y="212500"/>
                  </a:lnTo>
                  <a:lnTo>
                    <a:pt x="241153" y="218853"/>
                  </a:lnTo>
                  <a:lnTo>
                    <a:pt x="234490" y="226476"/>
                  </a:lnTo>
                  <a:lnTo>
                    <a:pt x="227192" y="234417"/>
                  </a:lnTo>
                  <a:lnTo>
                    <a:pt x="219576" y="243311"/>
                  </a:lnTo>
                  <a:lnTo>
                    <a:pt x="212595" y="253475"/>
                  </a:lnTo>
                  <a:lnTo>
                    <a:pt x="205297" y="263957"/>
                  </a:lnTo>
                  <a:lnTo>
                    <a:pt x="198634" y="275710"/>
                  </a:lnTo>
                  <a:lnTo>
                    <a:pt x="191970" y="287463"/>
                  </a:lnTo>
                  <a:lnTo>
                    <a:pt x="185624" y="300486"/>
                  </a:lnTo>
                  <a:lnTo>
                    <a:pt x="179595" y="314462"/>
                  </a:lnTo>
                  <a:lnTo>
                    <a:pt x="174201" y="329073"/>
                  </a:lnTo>
                  <a:lnTo>
                    <a:pt x="171028" y="338603"/>
                  </a:lnTo>
                  <a:lnTo>
                    <a:pt x="168490" y="347814"/>
                  </a:lnTo>
                  <a:lnTo>
                    <a:pt x="165634" y="357343"/>
                  </a:lnTo>
                  <a:lnTo>
                    <a:pt x="163730" y="366872"/>
                  </a:lnTo>
                  <a:lnTo>
                    <a:pt x="161826" y="376402"/>
                  </a:lnTo>
                  <a:lnTo>
                    <a:pt x="160240" y="385931"/>
                  </a:lnTo>
                  <a:lnTo>
                    <a:pt x="158971" y="395777"/>
                  </a:lnTo>
                  <a:lnTo>
                    <a:pt x="157701" y="405942"/>
                  </a:lnTo>
                  <a:lnTo>
                    <a:pt x="157067" y="415789"/>
                  </a:lnTo>
                  <a:lnTo>
                    <a:pt x="156749" y="425635"/>
                  </a:lnTo>
                  <a:lnTo>
                    <a:pt x="156749" y="435482"/>
                  </a:lnTo>
                  <a:lnTo>
                    <a:pt x="156749" y="445964"/>
                  </a:lnTo>
                  <a:lnTo>
                    <a:pt x="157067" y="456129"/>
                  </a:lnTo>
                  <a:lnTo>
                    <a:pt x="157384" y="466611"/>
                  </a:lnTo>
                  <a:lnTo>
                    <a:pt x="158653" y="476775"/>
                  </a:lnTo>
                  <a:lnTo>
                    <a:pt x="159922" y="487257"/>
                  </a:lnTo>
                  <a:lnTo>
                    <a:pt x="160874" y="498057"/>
                  </a:lnTo>
                  <a:lnTo>
                    <a:pt x="163096" y="508539"/>
                  </a:lnTo>
                  <a:lnTo>
                    <a:pt x="164999" y="519021"/>
                  </a:lnTo>
                  <a:lnTo>
                    <a:pt x="167221" y="529821"/>
                  </a:lnTo>
                  <a:lnTo>
                    <a:pt x="169759" y="540303"/>
                  </a:lnTo>
                  <a:lnTo>
                    <a:pt x="172615" y="551420"/>
                  </a:lnTo>
                  <a:lnTo>
                    <a:pt x="175788" y="562220"/>
                  </a:lnTo>
                  <a:lnTo>
                    <a:pt x="179278" y="573337"/>
                  </a:lnTo>
                  <a:lnTo>
                    <a:pt x="182769" y="584137"/>
                  </a:lnTo>
                  <a:lnTo>
                    <a:pt x="186894" y="595254"/>
                  </a:lnTo>
                  <a:lnTo>
                    <a:pt x="191019" y="606372"/>
                  </a:lnTo>
                  <a:lnTo>
                    <a:pt x="195461" y="617489"/>
                  </a:lnTo>
                  <a:lnTo>
                    <a:pt x="205297" y="639724"/>
                  </a:lnTo>
                  <a:lnTo>
                    <a:pt x="216403" y="662276"/>
                  </a:lnTo>
                  <a:lnTo>
                    <a:pt x="225605" y="679746"/>
                  </a:lnTo>
                  <a:lnTo>
                    <a:pt x="235441" y="696899"/>
                  </a:lnTo>
                  <a:lnTo>
                    <a:pt x="245913" y="714369"/>
                  </a:lnTo>
                  <a:lnTo>
                    <a:pt x="256701" y="731521"/>
                  </a:lnTo>
                  <a:lnTo>
                    <a:pt x="267807" y="748356"/>
                  </a:lnTo>
                  <a:lnTo>
                    <a:pt x="279547" y="765191"/>
                  </a:lnTo>
                  <a:lnTo>
                    <a:pt x="291922" y="781708"/>
                  </a:lnTo>
                  <a:lnTo>
                    <a:pt x="304297" y="798543"/>
                  </a:lnTo>
                  <a:lnTo>
                    <a:pt x="317307" y="814742"/>
                  </a:lnTo>
                  <a:lnTo>
                    <a:pt x="330316" y="830942"/>
                  </a:lnTo>
                  <a:lnTo>
                    <a:pt x="343960" y="846824"/>
                  </a:lnTo>
                  <a:lnTo>
                    <a:pt x="357605" y="862706"/>
                  </a:lnTo>
                  <a:lnTo>
                    <a:pt x="371883" y="878270"/>
                  </a:lnTo>
                  <a:lnTo>
                    <a:pt x="386162" y="893834"/>
                  </a:lnTo>
                  <a:lnTo>
                    <a:pt x="400441" y="909399"/>
                  </a:lnTo>
                  <a:lnTo>
                    <a:pt x="415355" y="924328"/>
                  </a:lnTo>
                  <a:lnTo>
                    <a:pt x="444864" y="953868"/>
                  </a:lnTo>
                  <a:lnTo>
                    <a:pt x="474691" y="982773"/>
                  </a:lnTo>
                  <a:lnTo>
                    <a:pt x="504835" y="1010408"/>
                  </a:lnTo>
                  <a:lnTo>
                    <a:pt x="534979" y="1037407"/>
                  </a:lnTo>
                  <a:lnTo>
                    <a:pt x="564806" y="1063771"/>
                  </a:lnTo>
                  <a:lnTo>
                    <a:pt x="593681" y="1089182"/>
                  </a:lnTo>
                  <a:lnTo>
                    <a:pt x="649210" y="1136510"/>
                  </a:lnTo>
                  <a:lnTo>
                    <a:pt x="688873" y="1170180"/>
                  </a:lnTo>
                  <a:lnTo>
                    <a:pt x="725047" y="1201626"/>
                  </a:lnTo>
                  <a:lnTo>
                    <a:pt x="741546" y="1216237"/>
                  </a:lnTo>
                  <a:lnTo>
                    <a:pt x="757412" y="1230531"/>
                  </a:lnTo>
                  <a:lnTo>
                    <a:pt x="772008" y="1244507"/>
                  </a:lnTo>
                  <a:lnTo>
                    <a:pt x="782363" y="1254391"/>
                  </a:lnTo>
                  <a:lnTo>
                    <a:pt x="794670" y="1242636"/>
                  </a:lnTo>
                  <a:lnTo>
                    <a:pt x="809269" y="1228344"/>
                  </a:lnTo>
                  <a:lnTo>
                    <a:pt x="825456" y="1214053"/>
                  </a:lnTo>
                  <a:lnTo>
                    <a:pt x="842277" y="1198808"/>
                  </a:lnTo>
                  <a:lnTo>
                    <a:pt x="879094" y="1167050"/>
                  </a:lnTo>
                  <a:lnTo>
                    <a:pt x="920036" y="1132750"/>
                  </a:lnTo>
                  <a:lnTo>
                    <a:pt x="974943" y="1085429"/>
                  </a:lnTo>
                  <a:lnTo>
                    <a:pt x="1004143" y="1060340"/>
                  </a:lnTo>
                  <a:lnTo>
                    <a:pt x="1033342" y="1034297"/>
                  </a:lnTo>
                  <a:lnTo>
                    <a:pt x="1063176" y="1007620"/>
                  </a:lnTo>
                  <a:lnTo>
                    <a:pt x="1093327" y="979672"/>
                  </a:lnTo>
                  <a:lnTo>
                    <a:pt x="1123161" y="951089"/>
                  </a:lnTo>
                  <a:lnTo>
                    <a:pt x="1152678" y="921871"/>
                  </a:lnTo>
                  <a:lnTo>
                    <a:pt x="1166960" y="906626"/>
                  </a:lnTo>
                  <a:lnTo>
                    <a:pt x="1181877" y="891700"/>
                  </a:lnTo>
                  <a:lnTo>
                    <a:pt x="1195525" y="876138"/>
                  </a:lnTo>
                  <a:lnTo>
                    <a:pt x="1209807" y="860576"/>
                  </a:lnTo>
                  <a:lnTo>
                    <a:pt x="1223455" y="844696"/>
                  </a:lnTo>
                  <a:lnTo>
                    <a:pt x="1236785" y="828817"/>
                  </a:lnTo>
                  <a:lnTo>
                    <a:pt x="1249797" y="812938"/>
                  </a:lnTo>
                  <a:lnTo>
                    <a:pt x="1263127" y="796740"/>
                  </a:lnTo>
                  <a:lnTo>
                    <a:pt x="1275188" y="780543"/>
                  </a:lnTo>
                  <a:lnTo>
                    <a:pt x="1287566" y="763711"/>
                  </a:lnTo>
                  <a:lnTo>
                    <a:pt x="1298992" y="747197"/>
                  </a:lnTo>
                  <a:lnTo>
                    <a:pt x="1310100" y="730364"/>
                  </a:lnTo>
                  <a:lnTo>
                    <a:pt x="1320891" y="713532"/>
                  </a:lnTo>
                  <a:lnTo>
                    <a:pt x="1331365" y="696382"/>
                  </a:lnTo>
                  <a:lnTo>
                    <a:pt x="1341204" y="678915"/>
                  </a:lnTo>
                  <a:lnTo>
                    <a:pt x="1350408" y="661765"/>
                  </a:lnTo>
                  <a:lnTo>
                    <a:pt x="1358342" y="645250"/>
                  </a:lnTo>
                  <a:lnTo>
                    <a:pt x="1366277" y="628418"/>
                  </a:lnTo>
                  <a:lnTo>
                    <a:pt x="1372942" y="612221"/>
                  </a:lnTo>
                  <a:lnTo>
                    <a:pt x="1379290" y="596024"/>
                  </a:lnTo>
                  <a:lnTo>
                    <a:pt x="1385320" y="579509"/>
                  </a:lnTo>
                  <a:lnTo>
                    <a:pt x="1390398" y="563312"/>
                  </a:lnTo>
                  <a:lnTo>
                    <a:pt x="1395159" y="547433"/>
                  </a:lnTo>
                  <a:lnTo>
                    <a:pt x="1398967" y="531553"/>
                  </a:lnTo>
                  <a:lnTo>
                    <a:pt x="1402141" y="515992"/>
                  </a:lnTo>
                  <a:lnTo>
                    <a:pt x="1404998" y="500747"/>
                  </a:lnTo>
                  <a:lnTo>
                    <a:pt x="1407537" y="485185"/>
                  </a:lnTo>
                  <a:lnTo>
                    <a:pt x="1409124" y="469624"/>
                  </a:lnTo>
                  <a:lnTo>
                    <a:pt x="1409758" y="454697"/>
                  </a:lnTo>
                  <a:lnTo>
                    <a:pt x="1410076" y="439453"/>
                  </a:lnTo>
                  <a:lnTo>
                    <a:pt x="1409758" y="424844"/>
                  </a:lnTo>
                  <a:lnTo>
                    <a:pt x="1409124" y="410234"/>
                  </a:lnTo>
                  <a:lnTo>
                    <a:pt x="1409124" y="409733"/>
                  </a:lnTo>
                  <a:lnTo>
                    <a:pt x="1407891" y="398319"/>
                  </a:lnTo>
                  <a:lnTo>
                    <a:pt x="1406304" y="386884"/>
                  </a:lnTo>
                  <a:lnTo>
                    <a:pt x="1404718" y="375766"/>
                  </a:lnTo>
                  <a:lnTo>
                    <a:pt x="1402179" y="364649"/>
                  </a:lnTo>
                  <a:lnTo>
                    <a:pt x="1399641" y="353849"/>
                  </a:lnTo>
                  <a:lnTo>
                    <a:pt x="1396785" y="343367"/>
                  </a:lnTo>
                  <a:lnTo>
                    <a:pt x="1393612" y="333520"/>
                  </a:lnTo>
                  <a:lnTo>
                    <a:pt x="1390439" y="323674"/>
                  </a:lnTo>
                  <a:lnTo>
                    <a:pt x="1386949" y="314462"/>
                  </a:lnTo>
                  <a:lnTo>
                    <a:pt x="1382824" y="305250"/>
                  </a:lnTo>
                  <a:lnTo>
                    <a:pt x="1379016" y="296674"/>
                  </a:lnTo>
                  <a:lnTo>
                    <a:pt x="1374891" y="288416"/>
                  </a:lnTo>
                  <a:lnTo>
                    <a:pt x="1370449" y="280475"/>
                  </a:lnTo>
                  <a:lnTo>
                    <a:pt x="1366324" y="272534"/>
                  </a:lnTo>
                  <a:lnTo>
                    <a:pt x="1361564" y="265228"/>
                  </a:lnTo>
                  <a:lnTo>
                    <a:pt x="1357122" y="258240"/>
                  </a:lnTo>
                  <a:lnTo>
                    <a:pt x="1347603" y="244899"/>
                  </a:lnTo>
                  <a:lnTo>
                    <a:pt x="1338401" y="233147"/>
                  </a:lnTo>
                  <a:lnTo>
                    <a:pt x="1328882" y="222665"/>
                  </a:lnTo>
                  <a:lnTo>
                    <a:pt x="1320314" y="214088"/>
                  </a:lnTo>
                  <a:lnTo>
                    <a:pt x="1311747" y="206465"/>
                  </a:lnTo>
                  <a:lnTo>
                    <a:pt x="1303814" y="200430"/>
                  </a:lnTo>
                  <a:lnTo>
                    <a:pt x="1297151" y="195665"/>
                  </a:lnTo>
                  <a:lnTo>
                    <a:pt x="1291757" y="192489"/>
                  </a:lnTo>
                  <a:lnTo>
                    <a:pt x="1274939" y="185501"/>
                  </a:lnTo>
                  <a:lnTo>
                    <a:pt x="1259074" y="178830"/>
                  </a:lnTo>
                  <a:lnTo>
                    <a:pt x="1243209" y="173113"/>
                  </a:lnTo>
                  <a:lnTo>
                    <a:pt x="1227343" y="168348"/>
                  </a:lnTo>
                  <a:lnTo>
                    <a:pt x="1211795" y="163901"/>
                  </a:lnTo>
                  <a:lnTo>
                    <a:pt x="1196565" y="160725"/>
                  </a:lnTo>
                  <a:lnTo>
                    <a:pt x="1181334" y="158184"/>
                  </a:lnTo>
                  <a:lnTo>
                    <a:pt x="1166420" y="155960"/>
                  </a:lnTo>
                  <a:lnTo>
                    <a:pt x="1151190" y="155325"/>
                  </a:lnTo>
                  <a:lnTo>
                    <a:pt x="1136594" y="155008"/>
                  </a:lnTo>
                  <a:lnTo>
                    <a:pt x="1122315" y="155643"/>
                  </a:lnTo>
                  <a:lnTo>
                    <a:pt x="1107719" y="156913"/>
                  </a:lnTo>
                  <a:lnTo>
                    <a:pt x="1093757" y="158819"/>
                  </a:lnTo>
                  <a:lnTo>
                    <a:pt x="1079478" y="161996"/>
                  </a:lnTo>
                  <a:lnTo>
                    <a:pt x="1065517" y="165490"/>
                  </a:lnTo>
                  <a:lnTo>
                    <a:pt x="1051873" y="170254"/>
                  </a:lnTo>
                  <a:lnTo>
                    <a:pt x="1038228" y="175654"/>
                  </a:lnTo>
                  <a:lnTo>
                    <a:pt x="1024902" y="181372"/>
                  </a:lnTo>
                  <a:lnTo>
                    <a:pt x="1011257" y="188677"/>
                  </a:lnTo>
                  <a:lnTo>
                    <a:pt x="998248" y="196301"/>
                  </a:lnTo>
                  <a:lnTo>
                    <a:pt x="985238" y="204877"/>
                  </a:lnTo>
                  <a:lnTo>
                    <a:pt x="971911" y="214088"/>
                  </a:lnTo>
                  <a:lnTo>
                    <a:pt x="959219" y="224253"/>
                  </a:lnTo>
                  <a:lnTo>
                    <a:pt x="946527" y="235370"/>
                  </a:lnTo>
                  <a:lnTo>
                    <a:pt x="933834" y="247123"/>
                  </a:lnTo>
                  <a:lnTo>
                    <a:pt x="921777" y="259828"/>
                  </a:lnTo>
                  <a:lnTo>
                    <a:pt x="909085" y="273169"/>
                  </a:lnTo>
                  <a:lnTo>
                    <a:pt x="896710" y="287145"/>
                  </a:lnTo>
                  <a:lnTo>
                    <a:pt x="884335" y="302074"/>
                  </a:lnTo>
                  <a:lnTo>
                    <a:pt x="872594" y="317956"/>
                  </a:lnTo>
                  <a:lnTo>
                    <a:pt x="860219" y="334791"/>
                  </a:lnTo>
                  <a:lnTo>
                    <a:pt x="848162" y="352261"/>
                  </a:lnTo>
                  <a:lnTo>
                    <a:pt x="845623" y="356073"/>
                  </a:lnTo>
                  <a:lnTo>
                    <a:pt x="842450" y="359884"/>
                  </a:lnTo>
                  <a:lnTo>
                    <a:pt x="839277" y="363378"/>
                  </a:lnTo>
                  <a:lnTo>
                    <a:pt x="836104" y="366872"/>
                  </a:lnTo>
                  <a:lnTo>
                    <a:pt x="831979" y="370049"/>
                  </a:lnTo>
                  <a:lnTo>
                    <a:pt x="828489" y="372908"/>
                  </a:lnTo>
                  <a:lnTo>
                    <a:pt x="824364" y="375131"/>
                  </a:lnTo>
                  <a:lnTo>
                    <a:pt x="820239" y="377672"/>
                  </a:lnTo>
                  <a:lnTo>
                    <a:pt x="816114" y="379896"/>
                  </a:lnTo>
                  <a:lnTo>
                    <a:pt x="811354" y="381484"/>
                  </a:lnTo>
                  <a:lnTo>
                    <a:pt x="806912" y="383072"/>
                  </a:lnTo>
                  <a:lnTo>
                    <a:pt x="802787" y="384660"/>
                  </a:lnTo>
                  <a:lnTo>
                    <a:pt x="798027" y="385613"/>
                  </a:lnTo>
                  <a:lnTo>
                    <a:pt x="793268" y="386248"/>
                  </a:lnTo>
                  <a:lnTo>
                    <a:pt x="788508" y="386884"/>
                  </a:lnTo>
                  <a:lnTo>
                    <a:pt x="783114" y="387201"/>
                  </a:lnTo>
                  <a:lnTo>
                    <a:pt x="778354" y="386884"/>
                  </a:lnTo>
                  <a:lnTo>
                    <a:pt x="773594" y="386248"/>
                  </a:lnTo>
                  <a:lnTo>
                    <a:pt x="768835" y="385613"/>
                  </a:lnTo>
                  <a:lnTo>
                    <a:pt x="764075" y="384660"/>
                  </a:lnTo>
                  <a:lnTo>
                    <a:pt x="759316" y="383072"/>
                  </a:lnTo>
                  <a:lnTo>
                    <a:pt x="755191" y="381484"/>
                  </a:lnTo>
                  <a:lnTo>
                    <a:pt x="750748" y="379896"/>
                  </a:lnTo>
                  <a:lnTo>
                    <a:pt x="746306" y="377672"/>
                  </a:lnTo>
                  <a:lnTo>
                    <a:pt x="742498" y="375131"/>
                  </a:lnTo>
                  <a:lnTo>
                    <a:pt x="738373" y="372908"/>
                  </a:lnTo>
                  <a:lnTo>
                    <a:pt x="734566" y="370049"/>
                  </a:lnTo>
                  <a:lnTo>
                    <a:pt x="730758" y="366872"/>
                  </a:lnTo>
                  <a:lnTo>
                    <a:pt x="727268" y="363378"/>
                  </a:lnTo>
                  <a:lnTo>
                    <a:pt x="724095" y="360202"/>
                  </a:lnTo>
                  <a:lnTo>
                    <a:pt x="720922" y="356073"/>
                  </a:lnTo>
                  <a:lnTo>
                    <a:pt x="718066" y="352261"/>
                  </a:lnTo>
                  <a:lnTo>
                    <a:pt x="706325" y="334791"/>
                  </a:lnTo>
                  <a:lnTo>
                    <a:pt x="694267" y="317956"/>
                  </a:lnTo>
                  <a:lnTo>
                    <a:pt x="682210" y="302074"/>
                  </a:lnTo>
                  <a:lnTo>
                    <a:pt x="669835" y="287145"/>
                  </a:lnTo>
                  <a:lnTo>
                    <a:pt x="657460" y="273169"/>
                  </a:lnTo>
                  <a:lnTo>
                    <a:pt x="645085" y="259828"/>
                  </a:lnTo>
                  <a:lnTo>
                    <a:pt x="632392" y="247123"/>
                  </a:lnTo>
                  <a:lnTo>
                    <a:pt x="619700" y="235370"/>
                  </a:lnTo>
                  <a:lnTo>
                    <a:pt x="607008" y="224253"/>
                  </a:lnTo>
                  <a:lnTo>
                    <a:pt x="594316" y="214088"/>
                  </a:lnTo>
                  <a:lnTo>
                    <a:pt x="581306" y="204877"/>
                  </a:lnTo>
                  <a:lnTo>
                    <a:pt x="568296" y="196301"/>
                  </a:lnTo>
                  <a:lnTo>
                    <a:pt x="555287" y="188677"/>
                  </a:lnTo>
                  <a:lnTo>
                    <a:pt x="541643" y="182007"/>
                  </a:lnTo>
                  <a:lnTo>
                    <a:pt x="528316" y="175654"/>
                  </a:lnTo>
                  <a:lnTo>
                    <a:pt x="514672" y="170254"/>
                  </a:lnTo>
                  <a:lnTo>
                    <a:pt x="501027" y="165490"/>
                  </a:lnTo>
                  <a:lnTo>
                    <a:pt x="487066" y="161996"/>
                  </a:lnTo>
                  <a:lnTo>
                    <a:pt x="473104" y="159137"/>
                  </a:lnTo>
                  <a:lnTo>
                    <a:pt x="458826" y="156913"/>
                  </a:lnTo>
                  <a:lnTo>
                    <a:pt x="444229" y="155643"/>
                  </a:lnTo>
                  <a:lnTo>
                    <a:pt x="429951" y="155008"/>
                  </a:lnTo>
                  <a:close/>
                  <a:moveTo>
                    <a:pt x="406470" y="0"/>
                  </a:moveTo>
                  <a:lnTo>
                    <a:pt x="424239" y="0"/>
                  </a:lnTo>
                  <a:lnTo>
                    <a:pt x="442643" y="318"/>
                  </a:lnTo>
                  <a:lnTo>
                    <a:pt x="460729" y="1588"/>
                  </a:lnTo>
                  <a:lnTo>
                    <a:pt x="479451" y="3494"/>
                  </a:lnTo>
                  <a:lnTo>
                    <a:pt x="498172" y="6670"/>
                  </a:lnTo>
                  <a:lnTo>
                    <a:pt x="516575" y="10800"/>
                  </a:lnTo>
                  <a:lnTo>
                    <a:pt x="535614" y="15564"/>
                  </a:lnTo>
                  <a:lnTo>
                    <a:pt x="545133" y="18741"/>
                  </a:lnTo>
                  <a:lnTo>
                    <a:pt x="554652" y="21599"/>
                  </a:lnTo>
                  <a:lnTo>
                    <a:pt x="564171" y="25093"/>
                  </a:lnTo>
                  <a:lnTo>
                    <a:pt x="573691" y="28587"/>
                  </a:lnTo>
                  <a:lnTo>
                    <a:pt x="583210" y="32717"/>
                  </a:lnTo>
                  <a:lnTo>
                    <a:pt x="592729" y="36528"/>
                  </a:lnTo>
                  <a:lnTo>
                    <a:pt x="602248" y="41293"/>
                  </a:lnTo>
                  <a:lnTo>
                    <a:pt x="611768" y="45740"/>
                  </a:lnTo>
                  <a:lnTo>
                    <a:pt x="621287" y="50822"/>
                  </a:lnTo>
                  <a:lnTo>
                    <a:pt x="630806" y="55904"/>
                  </a:lnTo>
                  <a:lnTo>
                    <a:pt x="640960" y="61940"/>
                  </a:lnTo>
                  <a:lnTo>
                    <a:pt x="650479" y="67975"/>
                  </a:lnTo>
                  <a:lnTo>
                    <a:pt x="659998" y="74010"/>
                  </a:lnTo>
                  <a:lnTo>
                    <a:pt x="669517" y="80680"/>
                  </a:lnTo>
                  <a:lnTo>
                    <a:pt x="679037" y="87351"/>
                  </a:lnTo>
                  <a:lnTo>
                    <a:pt x="688556" y="94656"/>
                  </a:lnTo>
                  <a:lnTo>
                    <a:pt x="698075" y="101962"/>
                  </a:lnTo>
                  <a:lnTo>
                    <a:pt x="707595" y="109903"/>
                  </a:lnTo>
                  <a:lnTo>
                    <a:pt x="717114" y="117844"/>
                  </a:lnTo>
                  <a:lnTo>
                    <a:pt x="726633" y="126738"/>
                  </a:lnTo>
                  <a:lnTo>
                    <a:pt x="736152" y="135314"/>
                  </a:lnTo>
                  <a:lnTo>
                    <a:pt x="745671" y="144526"/>
                  </a:lnTo>
                  <a:lnTo>
                    <a:pt x="755191" y="154372"/>
                  </a:lnTo>
                  <a:lnTo>
                    <a:pt x="764710" y="164537"/>
                  </a:lnTo>
                  <a:lnTo>
                    <a:pt x="773594" y="174701"/>
                  </a:lnTo>
                  <a:lnTo>
                    <a:pt x="783114" y="185183"/>
                  </a:lnTo>
                  <a:lnTo>
                    <a:pt x="792633" y="174701"/>
                  </a:lnTo>
                  <a:lnTo>
                    <a:pt x="801835" y="164537"/>
                  </a:lnTo>
                  <a:lnTo>
                    <a:pt x="811354" y="154372"/>
                  </a:lnTo>
                  <a:lnTo>
                    <a:pt x="820873" y="144526"/>
                  </a:lnTo>
                  <a:lnTo>
                    <a:pt x="830392" y="135314"/>
                  </a:lnTo>
                  <a:lnTo>
                    <a:pt x="839912" y="126738"/>
                  </a:lnTo>
                  <a:lnTo>
                    <a:pt x="849431" y="117844"/>
                  </a:lnTo>
                  <a:lnTo>
                    <a:pt x="858950" y="109903"/>
                  </a:lnTo>
                  <a:lnTo>
                    <a:pt x="868469" y="101962"/>
                  </a:lnTo>
                  <a:lnTo>
                    <a:pt x="877988" y="94656"/>
                  </a:lnTo>
                  <a:lnTo>
                    <a:pt x="887508" y="87351"/>
                  </a:lnTo>
                  <a:lnTo>
                    <a:pt x="897027" y="80680"/>
                  </a:lnTo>
                  <a:lnTo>
                    <a:pt x="906546" y="74010"/>
                  </a:lnTo>
                  <a:lnTo>
                    <a:pt x="916065" y="67657"/>
                  </a:lnTo>
                  <a:lnTo>
                    <a:pt x="925584" y="61940"/>
                  </a:lnTo>
                  <a:lnTo>
                    <a:pt x="935421" y="55904"/>
                  </a:lnTo>
                  <a:lnTo>
                    <a:pt x="944940" y="50822"/>
                  </a:lnTo>
                  <a:lnTo>
                    <a:pt x="954459" y="45740"/>
                  </a:lnTo>
                  <a:lnTo>
                    <a:pt x="963979" y="40975"/>
                  </a:lnTo>
                  <a:lnTo>
                    <a:pt x="973498" y="36528"/>
                  </a:lnTo>
                  <a:lnTo>
                    <a:pt x="983017" y="32717"/>
                  </a:lnTo>
                  <a:lnTo>
                    <a:pt x="992536" y="28587"/>
                  </a:lnTo>
                  <a:lnTo>
                    <a:pt x="1002055" y="25093"/>
                  </a:lnTo>
                  <a:lnTo>
                    <a:pt x="1011575" y="21599"/>
                  </a:lnTo>
                  <a:lnTo>
                    <a:pt x="1021094" y="18741"/>
                  </a:lnTo>
                  <a:lnTo>
                    <a:pt x="1030613" y="15564"/>
                  </a:lnTo>
                  <a:lnTo>
                    <a:pt x="1049334" y="10800"/>
                  </a:lnTo>
                  <a:lnTo>
                    <a:pt x="1068373" y="6670"/>
                  </a:lnTo>
                  <a:lnTo>
                    <a:pt x="1087094" y="3494"/>
                  </a:lnTo>
                  <a:lnTo>
                    <a:pt x="1105815" y="1588"/>
                  </a:lnTo>
                  <a:lnTo>
                    <a:pt x="1123901" y="318"/>
                  </a:lnTo>
                  <a:lnTo>
                    <a:pt x="1142305" y="0"/>
                  </a:lnTo>
                  <a:lnTo>
                    <a:pt x="1160074" y="0"/>
                  </a:lnTo>
                  <a:lnTo>
                    <a:pt x="1177843" y="1271"/>
                  </a:lnTo>
                  <a:lnTo>
                    <a:pt x="1195613" y="2859"/>
                  </a:lnTo>
                  <a:lnTo>
                    <a:pt x="1213065" y="5082"/>
                  </a:lnTo>
                  <a:lnTo>
                    <a:pt x="1230199" y="8259"/>
                  </a:lnTo>
                  <a:lnTo>
                    <a:pt x="1247334" y="12070"/>
                  </a:lnTo>
                  <a:lnTo>
                    <a:pt x="1263834" y="16200"/>
                  </a:lnTo>
                  <a:lnTo>
                    <a:pt x="1280016" y="20964"/>
                  </a:lnTo>
                  <a:lnTo>
                    <a:pt x="1296516" y="26364"/>
                  </a:lnTo>
                  <a:lnTo>
                    <a:pt x="1312382" y="31764"/>
                  </a:lnTo>
                  <a:lnTo>
                    <a:pt x="1327612" y="37799"/>
                  </a:lnTo>
                  <a:lnTo>
                    <a:pt x="1342843" y="44152"/>
                  </a:lnTo>
                  <a:lnTo>
                    <a:pt x="1357439" y="50822"/>
                  </a:lnTo>
                  <a:lnTo>
                    <a:pt x="1364737" y="53999"/>
                  </a:lnTo>
                  <a:lnTo>
                    <a:pt x="1372035" y="58446"/>
                  </a:lnTo>
                  <a:lnTo>
                    <a:pt x="1379651" y="62892"/>
                  </a:lnTo>
                  <a:lnTo>
                    <a:pt x="1387583" y="67975"/>
                  </a:lnTo>
                  <a:lnTo>
                    <a:pt x="1395516" y="73375"/>
                  </a:lnTo>
                  <a:lnTo>
                    <a:pt x="1403449" y="79410"/>
                  </a:lnTo>
                  <a:lnTo>
                    <a:pt x="1411381" y="85762"/>
                  </a:lnTo>
                  <a:lnTo>
                    <a:pt x="1419631" y="93068"/>
                  </a:lnTo>
                  <a:lnTo>
                    <a:pt x="1427564" y="100374"/>
                  </a:lnTo>
                  <a:lnTo>
                    <a:pt x="1436131" y="108315"/>
                  </a:lnTo>
                  <a:lnTo>
                    <a:pt x="1444381" y="116891"/>
                  </a:lnTo>
                  <a:lnTo>
                    <a:pt x="1452314" y="125467"/>
                  </a:lnTo>
                  <a:lnTo>
                    <a:pt x="1460564" y="134996"/>
                  </a:lnTo>
                  <a:lnTo>
                    <a:pt x="1468497" y="144843"/>
                  </a:lnTo>
                  <a:lnTo>
                    <a:pt x="1476112" y="155325"/>
                  </a:lnTo>
                  <a:lnTo>
                    <a:pt x="1484045" y="166125"/>
                  </a:lnTo>
                  <a:lnTo>
                    <a:pt x="1491660" y="177242"/>
                  </a:lnTo>
                  <a:lnTo>
                    <a:pt x="1498641" y="188995"/>
                  </a:lnTo>
                  <a:lnTo>
                    <a:pt x="1505939" y="201065"/>
                  </a:lnTo>
                  <a:lnTo>
                    <a:pt x="1512602" y="213771"/>
                  </a:lnTo>
                  <a:lnTo>
                    <a:pt x="1519266" y="226476"/>
                  </a:lnTo>
                  <a:lnTo>
                    <a:pt x="1525612" y="239817"/>
                  </a:lnTo>
                  <a:lnTo>
                    <a:pt x="1531323" y="253793"/>
                  </a:lnTo>
                  <a:lnTo>
                    <a:pt x="1536718" y="268087"/>
                  </a:lnTo>
                  <a:lnTo>
                    <a:pt x="1541794" y="283016"/>
                  </a:lnTo>
                  <a:lnTo>
                    <a:pt x="1546554" y="298262"/>
                  </a:lnTo>
                  <a:lnTo>
                    <a:pt x="1550996" y="313827"/>
                  </a:lnTo>
                  <a:lnTo>
                    <a:pt x="1555121" y="329709"/>
                  </a:lnTo>
                  <a:lnTo>
                    <a:pt x="1558294" y="346226"/>
                  </a:lnTo>
                  <a:lnTo>
                    <a:pt x="1560833" y="363061"/>
                  </a:lnTo>
                  <a:lnTo>
                    <a:pt x="1563371" y="380531"/>
                  </a:lnTo>
                  <a:lnTo>
                    <a:pt x="1565112" y="396505"/>
                  </a:lnTo>
                  <a:lnTo>
                    <a:pt x="1565276" y="397531"/>
                  </a:lnTo>
                  <a:lnTo>
                    <a:pt x="1566546" y="417539"/>
                  </a:lnTo>
                  <a:lnTo>
                    <a:pt x="1566863" y="437865"/>
                  </a:lnTo>
                  <a:lnTo>
                    <a:pt x="1566546" y="458508"/>
                  </a:lnTo>
                  <a:lnTo>
                    <a:pt x="1565276" y="479151"/>
                  </a:lnTo>
                  <a:lnTo>
                    <a:pt x="1563372" y="499795"/>
                  </a:lnTo>
                  <a:lnTo>
                    <a:pt x="1560516" y="520438"/>
                  </a:lnTo>
                  <a:lnTo>
                    <a:pt x="1557024" y="541399"/>
                  </a:lnTo>
                  <a:lnTo>
                    <a:pt x="1552581" y="562042"/>
                  </a:lnTo>
                  <a:lnTo>
                    <a:pt x="1547503" y="583321"/>
                  </a:lnTo>
                  <a:lnTo>
                    <a:pt x="1541473" y="604599"/>
                  </a:lnTo>
                  <a:lnTo>
                    <a:pt x="1534808" y="625560"/>
                  </a:lnTo>
                  <a:lnTo>
                    <a:pt x="1527190" y="647156"/>
                  </a:lnTo>
                  <a:lnTo>
                    <a:pt x="1519256" y="668117"/>
                  </a:lnTo>
                  <a:lnTo>
                    <a:pt x="1510052" y="689713"/>
                  </a:lnTo>
                  <a:lnTo>
                    <a:pt x="1500213" y="711309"/>
                  </a:lnTo>
                  <a:lnTo>
                    <a:pt x="1489422" y="732905"/>
                  </a:lnTo>
                  <a:lnTo>
                    <a:pt x="1479265" y="752596"/>
                  </a:lnTo>
                  <a:lnTo>
                    <a:pt x="1468157" y="772604"/>
                  </a:lnTo>
                  <a:lnTo>
                    <a:pt x="1456731" y="791977"/>
                  </a:lnTo>
                  <a:lnTo>
                    <a:pt x="1444353" y="811032"/>
                  </a:lnTo>
                  <a:lnTo>
                    <a:pt x="1431975" y="830087"/>
                  </a:lnTo>
                  <a:lnTo>
                    <a:pt x="1418963" y="849143"/>
                  </a:lnTo>
                  <a:lnTo>
                    <a:pt x="1405315" y="867880"/>
                  </a:lnTo>
                  <a:lnTo>
                    <a:pt x="1391668" y="885983"/>
                  </a:lnTo>
                  <a:lnTo>
                    <a:pt x="1377703" y="904403"/>
                  </a:lnTo>
                  <a:lnTo>
                    <a:pt x="1363103" y="922188"/>
                  </a:lnTo>
                  <a:lnTo>
                    <a:pt x="1348186" y="939656"/>
                  </a:lnTo>
                  <a:lnTo>
                    <a:pt x="1333587" y="957123"/>
                  </a:lnTo>
                  <a:lnTo>
                    <a:pt x="1318035" y="974273"/>
                  </a:lnTo>
                  <a:lnTo>
                    <a:pt x="1302800" y="991423"/>
                  </a:lnTo>
                  <a:lnTo>
                    <a:pt x="1287249" y="1007937"/>
                  </a:lnTo>
                  <a:lnTo>
                    <a:pt x="1271379" y="1024134"/>
                  </a:lnTo>
                  <a:lnTo>
                    <a:pt x="1255510" y="1040649"/>
                  </a:lnTo>
                  <a:lnTo>
                    <a:pt x="1239324" y="1056528"/>
                  </a:lnTo>
                  <a:lnTo>
                    <a:pt x="1207268" y="1087335"/>
                  </a:lnTo>
                  <a:lnTo>
                    <a:pt x="1174895" y="1117506"/>
                  </a:lnTo>
                  <a:lnTo>
                    <a:pt x="1142839" y="1146406"/>
                  </a:lnTo>
                  <a:lnTo>
                    <a:pt x="1111101" y="1174672"/>
                  </a:lnTo>
                  <a:lnTo>
                    <a:pt x="1080315" y="1201349"/>
                  </a:lnTo>
                  <a:lnTo>
                    <a:pt x="1020964" y="1252163"/>
                  </a:lnTo>
                  <a:lnTo>
                    <a:pt x="968278" y="1296944"/>
                  </a:lnTo>
                  <a:lnTo>
                    <a:pt x="942253" y="1319492"/>
                  </a:lnTo>
                  <a:lnTo>
                    <a:pt x="917497" y="1341724"/>
                  </a:lnTo>
                  <a:lnTo>
                    <a:pt x="895598" y="1362367"/>
                  </a:lnTo>
                  <a:lnTo>
                    <a:pt x="886076" y="1371895"/>
                  </a:lnTo>
                  <a:lnTo>
                    <a:pt x="877824" y="1380787"/>
                  </a:lnTo>
                  <a:lnTo>
                    <a:pt x="870207" y="1388727"/>
                  </a:lnTo>
                  <a:lnTo>
                    <a:pt x="864494" y="1396349"/>
                  </a:lnTo>
                  <a:lnTo>
                    <a:pt x="859733" y="1402701"/>
                  </a:lnTo>
                  <a:lnTo>
                    <a:pt x="858146" y="1405877"/>
                  </a:lnTo>
                  <a:lnTo>
                    <a:pt x="856877" y="1408100"/>
                  </a:lnTo>
                  <a:lnTo>
                    <a:pt x="853386" y="1415404"/>
                  </a:lnTo>
                  <a:lnTo>
                    <a:pt x="852602" y="1416672"/>
                  </a:lnTo>
                  <a:lnTo>
                    <a:pt x="851335" y="1419208"/>
                  </a:lnTo>
                  <a:lnTo>
                    <a:pt x="847527" y="1425561"/>
                  </a:lnTo>
                  <a:lnTo>
                    <a:pt x="843085" y="1430961"/>
                  </a:lnTo>
                  <a:lnTo>
                    <a:pt x="838008" y="1436678"/>
                  </a:lnTo>
                  <a:lnTo>
                    <a:pt x="832296" y="1441443"/>
                  </a:lnTo>
                  <a:lnTo>
                    <a:pt x="825950" y="1445572"/>
                  </a:lnTo>
                  <a:lnTo>
                    <a:pt x="819287" y="1449702"/>
                  </a:lnTo>
                  <a:lnTo>
                    <a:pt x="812306" y="1452878"/>
                  </a:lnTo>
                  <a:lnTo>
                    <a:pt x="804691" y="1455737"/>
                  </a:lnTo>
                  <a:lnTo>
                    <a:pt x="797392" y="1457643"/>
                  </a:lnTo>
                  <a:lnTo>
                    <a:pt x="789460" y="1458278"/>
                  </a:lnTo>
                  <a:lnTo>
                    <a:pt x="782162" y="1458913"/>
                  </a:lnTo>
                  <a:lnTo>
                    <a:pt x="774546" y="1457960"/>
                  </a:lnTo>
                  <a:lnTo>
                    <a:pt x="767248" y="1456690"/>
                  </a:lnTo>
                  <a:lnTo>
                    <a:pt x="759950" y="1454784"/>
                  </a:lnTo>
                  <a:lnTo>
                    <a:pt x="752970" y="1452560"/>
                  </a:lnTo>
                  <a:lnTo>
                    <a:pt x="746306" y="1449384"/>
                  </a:lnTo>
                  <a:lnTo>
                    <a:pt x="739643" y="1445255"/>
                  </a:lnTo>
                  <a:lnTo>
                    <a:pt x="733614" y="1440808"/>
                  </a:lnTo>
                  <a:lnTo>
                    <a:pt x="727585" y="1435725"/>
                  </a:lnTo>
                  <a:lnTo>
                    <a:pt x="722508" y="1430326"/>
                  </a:lnTo>
                  <a:lnTo>
                    <a:pt x="717748" y="1423973"/>
                  </a:lnTo>
                  <a:lnTo>
                    <a:pt x="713941" y="1417620"/>
                  </a:lnTo>
                  <a:lnTo>
                    <a:pt x="710133" y="1410314"/>
                  </a:lnTo>
                  <a:lnTo>
                    <a:pt x="706960" y="1404915"/>
                  </a:lnTo>
                  <a:lnTo>
                    <a:pt x="702835" y="1398562"/>
                  </a:lnTo>
                  <a:lnTo>
                    <a:pt x="696806" y="1391256"/>
                  </a:lnTo>
                  <a:lnTo>
                    <a:pt x="689508" y="1383315"/>
                  </a:lnTo>
                  <a:lnTo>
                    <a:pt x="680940" y="1374739"/>
                  </a:lnTo>
                  <a:lnTo>
                    <a:pt x="671421" y="1365210"/>
                  </a:lnTo>
                  <a:lnTo>
                    <a:pt x="649844" y="1344881"/>
                  </a:lnTo>
                  <a:lnTo>
                    <a:pt x="625729" y="1322964"/>
                  </a:lnTo>
                  <a:lnTo>
                    <a:pt x="600027" y="1300412"/>
                  </a:lnTo>
                  <a:lnTo>
                    <a:pt x="547672" y="1255942"/>
                  </a:lnTo>
                  <a:lnTo>
                    <a:pt x="488335" y="1205120"/>
                  </a:lnTo>
                  <a:lnTo>
                    <a:pt x="457239" y="1178121"/>
                  </a:lnTo>
                  <a:lnTo>
                    <a:pt x="425508" y="1149851"/>
                  </a:lnTo>
                  <a:lnTo>
                    <a:pt x="393143" y="1120628"/>
                  </a:lnTo>
                  <a:lnTo>
                    <a:pt x="360778" y="1090453"/>
                  </a:lnTo>
                  <a:lnTo>
                    <a:pt x="328412" y="1059006"/>
                  </a:lnTo>
                  <a:lnTo>
                    <a:pt x="312547" y="1043124"/>
                  </a:lnTo>
                  <a:lnTo>
                    <a:pt x="296364" y="1026925"/>
                  </a:lnTo>
                  <a:lnTo>
                    <a:pt x="280499" y="1010090"/>
                  </a:lnTo>
                  <a:lnTo>
                    <a:pt x="264951" y="993573"/>
                  </a:lnTo>
                  <a:lnTo>
                    <a:pt x="249403" y="976420"/>
                  </a:lnTo>
                  <a:lnTo>
                    <a:pt x="233855" y="959268"/>
                  </a:lnTo>
                  <a:lnTo>
                    <a:pt x="218942" y="941798"/>
                  </a:lnTo>
                  <a:lnTo>
                    <a:pt x="204345" y="924010"/>
                  </a:lnTo>
                  <a:lnTo>
                    <a:pt x="189432" y="906222"/>
                  </a:lnTo>
                  <a:lnTo>
                    <a:pt x="175153" y="887799"/>
                  </a:lnTo>
                  <a:lnTo>
                    <a:pt x="161509" y="869059"/>
                  </a:lnTo>
                  <a:lnTo>
                    <a:pt x="147865" y="850636"/>
                  </a:lnTo>
                  <a:lnTo>
                    <a:pt x="135173" y="831577"/>
                  </a:lnTo>
                  <a:lnTo>
                    <a:pt x="122480" y="812519"/>
                  </a:lnTo>
                  <a:lnTo>
                    <a:pt x="110105" y="792825"/>
                  </a:lnTo>
                  <a:lnTo>
                    <a:pt x="98682" y="773450"/>
                  </a:lnTo>
                  <a:lnTo>
                    <a:pt x="87576" y="753756"/>
                  </a:lnTo>
                  <a:lnTo>
                    <a:pt x="76788" y="733427"/>
                  </a:lnTo>
                  <a:lnTo>
                    <a:pt x="67903" y="714686"/>
                  </a:lnTo>
                  <a:lnTo>
                    <a:pt x="59019" y="695946"/>
                  </a:lnTo>
                  <a:lnTo>
                    <a:pt x="51086" y="678158"/>
                  </a:lnTo>
                  <a:lnTo>
                    <a:pt x="44105" y="660370"/>
                  </a:lnTo>
                  <a:lnTo>
                    <a:pt x="37125" y="642583"/>
                  </a:lnTo>
                  <a:lnTo>
                    <a:pt x="31413" y="625112"/>
                  </a:lnTo>
                  <a:lnTo>
                    <a:pt x="26019" y="607960"/>
                  </a:lnTo>
                  <a:lnTo>
                    <a:pt x="20942" y="591125"/>
                  </a:lnTo>
                  <a:lnTo>
                    <a:pt x="17134" y="574608"/>
                  </a:lnTo>
                  <a:lnTo>
                    <a:pt x="13009" y="558408"/>
                  </a:lnTo>
                  <a:lnTo>
                    <a:pt x="9836" y="542526"/>
                  </a:lnTo>
                  <a:lnTo>
                    <a:pt x="6981" y="526962"/>
                  </a:lnTo>
                  <a:lnTo>
                    <a:pt x="4759" y="511398"/>
                  </a:lnTo>
                  <a:lnTo>
                    <a:pt x="3173" y="496469"/>
                  </a:lnTo>
                  <a:lnTo>
                    <a:pt x="1586" y="481222"/>
                  </a:lnTo>
                  <a:lnTo>
                    <a:pt x="634" y="466929"/>
                  </a:lnTo>
                  <a:lnTo>
                    <a:pt x="0" y="452635"/>
                  </a:lnTo>
                  <a:lnTo>
                    <a:pt x="0" y="438659"/>
                  </a:lnTo>
                  <a:lnTo>
                    <a:pt x="0" y="425318"/>
                  </a:lnTo>
                  <a:lnTo>
                    <a:pt x="317" y="412295"/>
                  </a:lnTo>
                  <a:lnTo>
                    <a:pt x="1586" y="398954"/>
                  </a:lnTo>
                  <a:lnTo>
                    <a:pt x="2221" y="386248"/>
                  </a:lnTo>
                  <a:lnTo>
                    <a:pt x="3807" y="374178"/>
                  </a:lnTo>
                  <a:lnTo>
                    <a:pt x="5394" y="362108"/>
                  </a:lnTo>
                  <a:lnTo>
                    <a:pt x="7615" y="350673"/>
                  </a:lnTo>
                  <a:lnTo>
                    <a:pt x="9519" y="339238"/>
                  </a:lnTo>
                  <a:lnTo>
                    <a:pt x="11740" y="328121"/>
                  </a:lnTo>
                  <a:lnTo>
                    <a:pt x="14596" y="317638"/>
                  </a:lnTo>
                  <a:lnTo>
                    <a:pt x="17134" y="307474"/>
                  </a:lnTo>
                  <a:lnTo>
                    <a:pt x="20307" y="297310"/>
                  </a:lnTo>
                  <a:lnTo>
                    <a:pt x="26019" y="278251"/>
                  </a:lnTo>
                  <a:lnTo>
                    <a:pt x="30144" y="267769"/>
                  </a:lnTo>
                  <a:lnTo>
                    <a:pt x="33952" y="256969"/>
                  </a:lnTo>
                  <a:lnTo>
                    <a:pt x="38394" y="246487"/>
                  </a:lnTo>
                  <a:lnTo>
                    <a:pt x="42836" y="236323"/>
                  </a:lnTo>
                  <a:lnTo>
                    <a:pt x="47596" y="226476"/>
                  </a:lnTo>
                  <a:lnTo>
                    <a:pt x="52673" y="216312"/>
                  </a:lnTo>
                  <a:lnTo>
                    <a:pt x="57432" y="206783"/>
                  </a:lnTo>
                  <a:lnTo>
                    <a:pt x="63144" y="197253"/>
                  </a:lnTo>
                  <a:lnTo>
                    <a:pt x="68221" y="188360"/>
                  </a:lnTo>
                  <a:lnTo>
                    <a:pt x="73615" y="179466"/>
                  </a:lnTo>
                  <a:lnTo>
                    <a:pt x="85355" y="162313"/>
                  </a:lnTo>
                  <a:lnTo>
                    <a:pt x="97096" y="146431"/>
                  </a:lnTo>
                  <a:lnTo>
                    <a:pt x="109471" y="131502"/>
                  </a:lnTo>
                  <a:lnTo>
                    <a:pt x="121846" y="117526"/>
                  </a:lnTo>
                  <a:lnTo>
                    <a:pt x="134538" y="104503"/>
                  </a:lnTo>
                  <a:lnTo>
                    <a:pt x="147230" y="93068"/>
                  </a:lnTo>
                  <a:lnTo>
                    <a:pt x="159922" y="82268"/>
                  </a:lnTo>
                  <a:lnTo>
                    <a:pt x="172615" y="72422"/>
                  </a:lnTo>
                  <a:lnTo>
                    <a:pt x="184672" y="63845"/>
                  </a:lnTo>
                  <a:lnTo>
                    <a:pt x="197047" y="56857"/>
                  </a:lnTo>
                  <a:lnTo>
                    <a:pt x="209105" y="50822"/>
                  </a:lnTo>
                  <a:lnTo>
                    <a:pt x="223701" y="44152"/>
                  </a:lnTo>
                  <a:lnTo>
                    <a:pt x="238615" y="37799"/>
                  </a:lnTo>
                  <a:lnTo>
                    <a:pt x="254163" y="31764"/>
                  </a:lnTo>
                  <a:lnTo>
                    <a:pt x="270028" y="26364"/>
                  </a:lnTo>
                  <a:lnTo>
                    <a:pt x="285893" y="20964"/>
                  </a:lnTo>
                  <a:lnTo>
                    <a:pt x="302711" y="16200"/>
                  </a:lnTo>
                  <a:lnTo>
                    <a:pt x="319211" y="12070"/>
                  </a:lnTo>
                  <a:lnTo>
                    <a:pt x="336345" y="8259"/>
                  </a:lnTo>
                  <a:lnTo>
                    <a:pt x="353480" y="5718"/>
                  </a:lnTo>
                  <a:lnTo>
                    <a:pt x="370932" y="2859"/>
                  </a:lnTo>
                  <a:lnTo>
                    <a:pt x="388701" y="1271"/>
                  </a:lnTo>
                  <a:lnTo>
                    <a:pt x="406470"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400">
                <a:solidFill>
                  <a:schemeClr val="tx1"/>
                </a:solidFill>
              </a:endParaRPr>
            </a:p>
          </p:txBody>
        </p:sp>
      </p:grpSp>
      <p:grpSp>
        <p:nvGrpSpPr>
          <p:cNvPr id="33" name="组合 32"/>
          <p:cNvGrpSpPr/>
          <p:nvPr/>
        </p:nvGrpSpPr>
        <p:grpSpPr>
          <a:xfrm>
            <a:off x="7393007" y="4134361"/>
            <a:ext cx="719817" cy="719817"/>
            <a:chOff x="5544305" y="2895983"/>
            <a:chExt cx="539863" cy="539863"/>
          </a:xfrm>
        </p:grpSpPr>
        <p:sp>
          <p:nvSpPr>
            <p:cNvPr id="18" name="泪滴形 17"/>
            <p:cNvSpPr/>
            <p:nvPr/>
          </p:nvSpPr>
          <p:spPr>
            <a:xfrm rot="18900000">
              <a:off x="5544305" y="2895983"/>
              <a:ext cx="539863" cy="539863"/>
            </a:xfrm>
            <a:prstGeom prst="teardrop">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61" name="KSO_Shape"/>
            <p:cNvSpPr/>
            <p:nvPr/>
          </p:nvSpPr>
          <p:spPr bwMode="auto">
            <a:xfrm flipH="1">
              <a:off x="5583149" y="3073503"/>
              <a:ext cx="437974" cy="236751"/>
            </a:xfrm>
            <a:custGeom>
              <a:avLst/>
              <a:gdLst>
                <a:gd name="T0" fmla="*/ 1270082 w 7729"/>
                <a:gd name="T1" fmla="*/ 258709 h 4701"/>
                <a:gd name="T2" fmla="*/ 1162619 w 7729"/>
                <a:gd name="T3" fmla="*/ 246144 h 4701"/>
                <a:gd name="T4" fmla="*/ 1301877 w 7729"/>
                <a:gd name="T5" fmla="*/ 284827 h 4701"/>
                <a:gd name="T6" fmla="*/ 1310257 w 7729"/>
                <a:gd name="T7" fmla="*/ 277928 h 4701"/>
                <a:gd name="T8" fmla="*/ 1300152 w 7729"/>
                <a:gd name="T9" fmla="*/ 810623 h 4701"/>
                <a:gd name="T10" fmla="*/ 1301877 w 7729"/>
                <a:gd name="T11" fmla="*/ 887250 h 4701"/>
                <a:gd name="T12" fmla="*/ 1320856 w 7729"/>
                <a:gd name="T13" fmla="*/ 902773 h 4701"/>
                <a:gd name="T14" fmla="*/ 1335891 w 7729"/>
                <a:gd name="T15" fmla="*/ 839697 h 4701"/>
                <a:gd name="T16" fmla="*/ 1316666 w 7729"/>
                <a:gd name="T17" fmla="*/ 786723 h 4701"/>
                <a:gd name="T18" fmla="*/ 1061318 w 7729"/>
                <a:gd name="T19" fmla="*/ 904990 h 4701"/>
                <a:gd name="T20" fmla="*/ 1182830 w 7729"/>
                <a:gd name="T21" fmla="*/ 938746 h 4701"/>
                <a:gd name="T22" fmla="*/ 1266878 w 7729"/>
                <a:gd name="T23" fmla="*/ 911150 h 4701"/>
                <a:gd name="T24" fmla="*/ 1254801 w 7729"/>
                <a:gd name="T25" fmla="*/ 825160 h 4701"/>
                <a:gd name="T26" fmla="*/ 1285857 w 7729"/>
                <a:gd name="T27" fmla="*/ 757156 h 4701"/>
                <a:gd name="T28" fmla="*/ 1904754 w 7729"/>
                <a:gd name="T29" fmla="*/ 560291 h 4701"/>
                <a:gd name="T30" fmla="*/ 1861374 w 7729"/>
                <a:gd name="T31" fmla="*/ 610554 h 4701"/>
                <a:gd name="T32" fmla="*/ 1732961 w 7729"/>
                <a:gd name="T33" fmla="*/ 649977 h 4701"/>
                <a:gd name="T34" fmla="*/ 613475 w 7729"/>
                <a:gd name="T35" fmla="*/ 877887 h 4701"/>
                <a:gd name="T36" fmla="*/ 712557 w 7729"/>
                <a:gd name="T37" fmla="*/ 727343 h 4701"/>
                <a:gd name="T38" fmla="*/ 628017 w 7729"/>
                <a:gd name="T39" fmla="*/ 654658 h 4701"/>
                <a:gd name="T40" fmla="*/ 367740 w 7729"/>
                <a:gd name="T41" fmla="*/ 591829 h 4701"/>
                <a:gd name="T42" fmla="*/ 61865 w 7729"/>
                <a:gd name="T43" fmla="*/ 463706 h 4701"/>
                <a:gd name="T44" fmla="*/ 45351 w 7729"/>
                <a:gd name="T45" fmla="*/ 394963 h 4701"/>
                <a:gd name="T46" fmla="*/ 0 w 7729"/>
                <a:gd name="T47" fmla="*/ 21436 h 4701"/>
                <a:gd name="T48" fmla="*/ 317705 w 7729"/>
                <a:gd name="T49" fmla="*/ 279899 h 4701"/>
                <a:gd name="T50" fmla="*/ 417035 w 7729"/>
                <a:gd name="T51" fmla="*/ 341989 h 4701"/>
                <a:gd name="T52" fmla="*/ 1472684 w 7729"/>
                <a:gd name="T53" fmla="*/ 365150 h 4701"/>
                <a:gd name="T54" fmla="*/ 1629195 w 7729"/>
                <a:gd name="T55" fmla="*/ 386832 h 4701"/>
                <a:gd name="T56" fmla="*/ 1822431 w 7729"/>
                <a:gd name="T57" fmla="*/ 471837 h 4701"/>
                <a:gd name="T58" fmla="*/ 1904261 w 7729"/>
                <a:gd name="T59" fmla="*/ 551421 h 4701"/>
                <a:gd name="T60" fmla="*/ 762099 w 7729"/>
                <a:gd name="T61" fmla="*/ 472329 h 4701"/>
                <a:gd name="T62" fmla="*/ 709846 w 7729"/>
                <a:gd name="T63" fmla="*/ 459517 h 4701"/>
                <a:gd name="T64" fmla="*/ 682980 w 7729"/>
                <a:gd name="T65" fmla="*/ 505346 h 4701"/>
                <a:gd name="T66" fmla="*/ 722663 w 7729"/>
                <a:gd name="T67" fmla="*/ 545014 h 4701"/>
                <a:gd name="T68" fmla="*/ 768753 w 7729"/>
                <a:gd name="T69" fmla="*/ 518158 h 4701"/>
                <a:gd name="T70" fmla="*/ 913927 w 7729"/>
                <a:gd name="T71" fmla="*/ 472329 h 4701"/>
                <a:gd name="T72" fmla="*/ 862167 w 7729"/>
                <a:gd name="T73" fmla="*/ 459517 h 4701"/>
                <a:gd name="T74" fmla="*/ 835055 w 7729"/>
                <a:gd name="T75" fmla="*/ 505346 h 4701"/>
                <a:gd name="T76" fmla="*/ 874984 w 7729"/>
                <a:gd name="T77" fmla="*/ 545014 h 4701"/>
                <a:gd name="T78" fmla="*/ 920582 w 7729"/>
                <a:gd name="T79" fmla="*/ 518158 h 4701"/>
                <a:gd name="T80" fmla="*/ 1065755 w 7729"/>
                <a:gd name="T81" fmla="*/ 472329 h 4701"/>
                <a:gd name="T82" fmla="*/ 1013995 w 7729"/>
                <a:gd name="T83" fmla="*/ 459517 h 4701"/>
                <a:gd name="T84" fmla="*/ 986883 w 7729"/>
                <a:gd name="T85" fmla="*/ 505346 h 4701"/>
                <a:gd name="T86" fmla="*/ 1026812 w 7729"/>
                <a:gd name="T87" fmla="*/ 545014 h 4701"/>
                <a:gd name="T88" fmla="*/ 1072410 w 7729"/>
                <a:gd name="T89" fmla="*/ 518158 h 4701"/>
                <a:gd name="T90" fmla="*/ 1217583 w 7729"/>
                <a:gd name="T91" fmla="*/ 472329 h 4701"/>
                <a:gd name="T92" fmla="*/ 1165824 w 7729"/>
                <a:gd name="T93" fmla="*/ 459517 h 4701"/>
                <a:gd name="T94" fmla="*/ 1138711 w 7729"/>
                <a:gd name="T95" fmla="*/ 505346 h 4701"/>
                <a:gd name="T96" fmla="*/ 1178640 w 7729"/>
                <a:gd name="T97" fmla="*/ 545014 h 4701"/>
                <a:gd name="T98" fmla="*/ 1224238 w 7729"/>
                <a:gd name="T99" fmla="*/ 518158 h 4701"/>
                <a:gd name="T100" fmla="*/ 1369411 w 7729"/>
                <a:gd name="T101" fmla="*/ 472329 h 4701"/>
                <a:gd name="T102" fmla="*/ 1317652 w 7729"/>
                <a:gd name="T103" fmla="*/ 459517 h 4701"/>
                <a:gd name="T104" fmla="*/ 1290540 w 7729"/>
                <a:gd name="T105" fmla="*/ 505346 h 4701"/>
                <a:gd name="T106" fmla="*/ 1330468 w 7729"/>
                <a:gd name="T107" fmla="*/ 545014 h 4701"/>
                <a:gd name="T108" fmla="*/ 1376066 w 7729"/>
                <a:gd name="T109" fmla="*/ 518158 h 4701"/>
                <a:gd name="T110" fmla="*/ 1720144 w 7729"/>
                <a:gd name="T111" fmla="*/ 469866 h 4701"/>
                <a:gd name="T112" fmla="*/ 1613421 w 7729"/>
                <a:gd name="T113" fmla="*/ 480953 h 4701"/>
                <a:gd name="T114" fmla="*/ 1590006 w 7729"/>
                <a:gd name="T115" fmla="*/ 516680 h 4701"/>
                <a:gd name="T116" fmla="*/ 1625252 w 7729"/>
                <a:gd name="T117" fmla="*/ 548957 h 4701"/>
                <a:gd name="T118" fmla="*/ 1761798 w 7729"/>
                <a:gd name="T119" fmla="*/ 522593 h 47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729" h="4701">
                  <a:moveTo>
                    <a:pt x="546" y="2296"/>
                  </a:moveTo>
                  <a:lnTo>
                    <a:pt x="917" y="2444"/>
                  </a:lnTo>
                  <a:lnTo>
                    <a:pt x="562" y="2722"/>
                  </a:lnTo>
                  <a:lnTo>
                    <a:pt x="288" y="2721"/>
                  </a:lnTo>
                  <a:lnTo>
                    <a:pt x="546" y="2296"/>
                  </a:lnTo>
                  <a:close/>
                  <a:moveTo>
                    <a:pt x="5074" y="1241"/>
                  </a:moveTo>
                  <a:lnTo>
                    <a:pt x="5074" y="1241"/>
                  </a:lnTo>
                  <a:lnTo>
                    <a:pt x="5083" y="1203"/>
                  </a:lnTo>
                  <a:lnTo>
                    <a:pt x="5093" y="1168"/>
                  </a:lnTo>
                  <a:lnTo>
                    <a:pt x="5105" y="1135"/>
                  </a:lnTo>
                  <a:lnTo>
                    <a:pt x="5119" y="1104"/>
                  </a:lnTo>
                  <a:lnTo>
                    <a:pt x="5136" y="1076"/>
                  </a:lnTo>
                  <a:lnTo>
                    <a:pt x="5144" y="1063"/>
                  </a:lnTo>
                  <a:lnTo>
                    <a:pt x="5153" y="1050"/>
                  </a:lnTo>
                  <a:lnTo>
                    <a:pt x="5163" y="1038"/>
                  </a:lnTo>
                  <a:lnTo>
                    <a:pt x="5172" y="1028"/>
                  </a:lnTo>
                  <a:lnTo>
                    <a:pt x="5183" y="1017"/>
                  </a:lnTo>
                  <a:lnTo>
                    <a:pt x="5193" y="1008"/>
                  </a:lnTo>
                  <a:lnTo>
                    <a:pt x="5184" y="1004"/>
                  </a:lnTo>
                  <a:lnTo>
                    <a:pt x="5173" y="1002"/>
                  </a:lnTo>
                  <a:lnTo>
                    <a:pt x="5163" y="999"/>
                  </a:lnTo>
                  <a:lnTo>
                    <a:pt x="5151" y="999"/>
                  </a:lnTo>
                  <a:lnTo>
                    <a:pt x="4775" y="998"/>
                  </a:lnTo>
                  <a:lnTo>
                    <a:pt x="4746" y="998"/>
                  </a:lnTo>
                  <a:lnTo>
                    <a:pt x="4717" y="999"/>
                  </a:lnTo>
                  <a:lnTo>
                    <a:pt x="4690" y="1000"/>
                  </a:lnTo>
                  <a:lnTo>
                    <a:pt x="4662" y="1004"/>
                  </a:lnTo>
                  <a:lnTo>
                    <a:pt x="4635" y="1006"/>
                  </a:lnTo>
                  <a:lnTo>
                    <a:pt x="4609" y="1010"/>
                  </a:lnTo>
                  <a:lnTo>
                    <a:pt x="4559" y="1019"/>
                  </a:lnTo>
                  <a:lnTo>
                    <a:pt x="4830" y="1241"/>
                  </a:lnTo>
                  <a:lnTo>
                    <a:pt x="5074" y="1241"/>
                  </a:lnTo>
                  <a:close/>
                  <a:moveTo>
                    <a:pt x="5313" y="1128"/>
                  </a:moveTo>
                  <a:lnTo>
                    <a:pt x="5313" y="1128"/>
                  </a:lnTo>
                  <a:lnTo>
                    <a:pt x="5310" y="1128"/>
                  </a:lnTo>
                  <a:lnTo>
                    <a:pt x="5307" y="1129"/>
                  </a:lnTo>
                  <a:lnTo>
                    <a:pt x="5300" y="1135"/>
                  </a:lnTo>
                  <a:lnTo>
                    <a:pt x="5291" y="1144"/>
                  </a:lnTo>
                  <a:lnTo>
                    <a:pt x="5282" y="1156"/>
                  </a:lnTo>
                  <a:lnTo>
                    <a:pt x="5273" y="1173"/>
                  </a:lnTo>
                  <a:lnTo>
                    <a:pt x="5264" y="1193"/>
                  </a:lnTo>
                  <a:lnTo>
                    <a:pt x="5255" y="1215"/>
                  </a:lnTo>
                  <a:lnTo>
                    <a:pt x="5247" y="1241"/>
                  </a:lnTo>
                  <a:lnTo>
                    <a:pt x="5380" y="1241"/>
                  </a:lnTo>
                  <a:lnTo>
                    <a:pt x="5372" y="1215"/>
                  </a:lnTo>
                  <a:lnTo>
                    <a:pt x="5362" y="1193"/>
                  </a:lnTo>
                  <a:lnTo>
                    <a:pt x="5354" y="1173"/>
                  </a:lnTo>
                  <a:lnTo>
                    <a:pt x="5344" y="1156"/>
                  </a:lnTo>
                  <a:lnTo>
                    <a:pt x="5335" y="1144"/>
                  </a:lnTo>
                  <a:lnTo>
                    <a:pt x="5327" y="1135"/>
                  </a:lnTo>
                  <a:lnTo>
                    <a:pt x="5320" y="1129"/>
                  </a:lnTo>
                  <a:lnTo>
                    <a:pt x="5316" y="1128"/>
                  </a:lnTo>
                  <a:lnTo>
                    <a:pt x="5313" y="1128"/>
                  </a:lnTo>
                  <a:close/>
                  <a:moveTo>
                    <a:pt x="5337" y="3193"/>
                  </a:moveTo>
                  <a:lnTo>
                    <a:pt x="5337" y="3193"/>
                  </a:lnTo>
                  <a:lnTo>
                    <a:pt x="5333" y="3193"/>
                  </a:lnTo>
                  <a:lnTo>
                    <a:pt x="5328" y="3196"/>
                  </a:lnTo>
                  <a:lnTo>
                    <a:pt x="5322" y="3201"/>
                  </a:lnTo>
                  <a:lnTo>
                    <a:pt x="5316" y="3208"/>
                  </a:lnTo>
                  <a:lnTo>
                    <a:pt x="5309" y="3218"/>
                  </a:lnTo>
                  <a:lnTo>
                    <a:pt x="5302" y="3228"/>
                  </a:lnTo>
                  <a:lnTo>
                    <a:pt x="5295" y="3241"/>
                  </a:lnTo>
                  <a:lnTo>
                    <a:pt x="5288" y="3255"/>
                  </a:lnTo>
                  <a:lnTo>
                    <a:pt x="5282" y="3272"/>
                  </a:lnTo>
                  <a:lnTo>
                    <a:pt x="5275" y="3290"/>
                  </a:lnTo>
                  <a:lnTo>
                    <a:pt x="5269" y="3310"/>
                  </a:lnTo>
                  <a:lnTo>
                    <a:pt x="5264" y="3332"/>
                  </a:lnTo>
                  <a:lnTo>
                    <a:pt x="5261" y="3356"/>
                  </a:lnTo>
                  <a:lnTo>
                    <a:pt x="5257" y="3381"/>
                  </a:lnTo>
                  <a:lnTo>
                    <a:pt x="5255" y="3408"/>
                  </a:lnTo>
                  <a:lnTo>
                    <a:pt x="5255" y="3436"/>
                  </a:lnTo>
                  <a:lnTo>
                    <a:pt x="5255" y="3466"/>
                  </a:lnTo>
                  <a:lnTo>
                    <a:pt x="5257" y="3491"/>
                  </a:lnTo>
                  <a:lnTo>
                    <a:pt x="5261" y="3517"/>
                  </a:lnTo>
                  <a:lnTo>
                    <a:pt x="5264" y="3541"/>
                  </a:lnTo>
                  <a:lnTo>
                    <a:pt x="5269" y="3562"/>
                  </a:lnTo>
                  <a:lnTo>
                    <a:pt x="5275" y="3582"/>
                  </a:lnTo>
                  <a:lnTo>
                    <a:pt x="5282" y="3601"/>
                  </a:lnTo>
                  <a:lnTo>
                    <a:pt x="5288" y="3618"/>
                  </a:lnTo>
                  <a:lnTo>
                    <a:pt x="5295" y="3632"/>
                  </a:lnTo>
                  <a:lnTo>
                    <a:pt x="5302" y="3645"/>
                  </a:lnTo>
                  <a:lnTo>
                    <a:pt x="5309" y="3655"/>
                  </a:lnTo>
                  <a:lnTo>
                    <a:pt x="5316" y="3664"/>
                  </a:lnTo>
                  <a:lnTo>
                    <a:pt x="5322" y="3671"/>
                  </a:lnTo>
                  <a:lnTo>
                    <a:pt x="5328" y="3676"/>
                  </a:lnTo>
                  <a:lnTo>
                    <a:pt x="5333" y="3679"/>
                  </a:lnTo>
                  <a:lnTo>
                    <a:pt x="5337" y="3680"/>
                  </a:lnTo>
                  <a:lnTo>
                    <a:pt x="5342" y="3679"/>
                  </a:lnTo>
                  <a:lnTo>
                    <a:pt x="5347" y="3676"/>
                  </a:lnTo>
                  <a:lnTo>
                    <a:pt x="5353" y="3671"/>
                  </a:lnTo>
                  <a:lnTo>
                    <a:pt x="5359" y="3664"/>
                  </a:lnTo>
                  <a:lnTo>
                    <a:pt x="5366" y="3655"/>
                  </a:lnTo>
                  <a:lnTo>
                    <a:pt x="5373" y="3645"/>
                  </a:lnTo>
                  <a:lnTo>
                    <a:pt x="5380" y="3632"/>
                  </a:lnTo>
                  <a:lnTo>
                    <a:pt x="5387" y="3618"/>
                  </a:lnTo>
                  <a:lnTo>
                    <a:pt x="5393" y="3601"/>
                  </a:lnTo>
                  <a:lnTo>
                    <a:pt x="5400" y="3582"/>
                  </a:lnTo>
                  <a:lnTo>
                    <a:pt x="5406" y="3562"/>
                  </a:lnTo>
                  <a:lnTo>
                    <a:pt x="5411" y="3541"/>
                  </a:lnTo>
                  <a:lnTo>
                    <a:pt x="5414" y="3517"/>
                  </a:lnTo>
                  <a:lnTo>
                    <a:pt x="5418" y="3491"/>
                  </a:lnTo>
                  <a:lnTo>
                    <a:pt x="5420" y="3466"/>
                  </a:lnTo>
                  <a:lnTo>
                    <a:pt x="5420" y="3436"/>
                  </a:lnTo>
                  <a:lnTo>
                    <a:pt x="5420" y="3408"/>
                  </a:lnTo>
                  <a:lnTo>
                    <a:pt x="5418" y="3381"/>
                  </a:lnTo>
                  <a:lnTo>
                    <a:pt x="5414" y="3356"/>
                  </a:lnTo>
                  <a:lnTo>
                    <a:pt x="5411" y="3332"/>
                  </a:lnTo>
                  <a:lnTo>
                    <a:pt x="5406" y="3310"/>
                  </a:lnTo>
                  <a:lnTo>
                    <a:pt x="5400" y="3290"/>
                  </a:lnTo>
                  <a:lnTo>
                    <a:pt x="5393" y="3272"/>
                  </a:lnTo>
                  <a:lnTo>
                    <a:pt x="5387" y="3255"/>
                  </a:lnTo>
                  <a:lnTo>
                    <a:pt x="5380" y="3241"/>
                  </a:lnTo>
                  <a:lnTo>
                    <a:pt x="5373" y="3228"/>
                  </a:lnTo>
                  <a:lnTo>
                    <a:pt x="5366" y="3218"/>
                  </a:lnTo>
                  <a:lnTo>
                    <a:pt x="5359" y="3208"/>
                  </a:lnTo>
                  <a:lnTo>
                    <a:pt x="5353" y="3201"/>
                  </a:lnTo>
                  <a:lnTo>
                    <a:pt x="5347" y="3196"/>
                  </a:lnTo>
                  <a:lnTo>
                    <a:pt x="5342" y="3193"/>
                  </a:lnTo>
                  <a:lnTo>
                    <a:pt x="5337" y="3193"/>
                  </a:lnTo>
                  <a:close/>
                  <a:moveTo>
                    <a:pt x="5217" y="3073"/>
                  </a:moveTo>
                  <a:lnTo>
                    <a:pt x="5217" y="3073"/>
                  </a:lnTo>
                  <a:lnTo>
                    <a:pt x="5208" y="3069"/>
                  </a:lnTo>
                  <a:lnTo>
                    <a:pt x="5198" y="3067"/>
                  </a:lnTo>
                  <a:lnTo>
                    <a:pt x="5186" y="3064"/>
                  </a:lnTo>
                  <a:lnTo>
                    <a:pt x="5175" y="3063"/>
                  </a:lnTo>
                  <a:lnTo>
                    <a:pt x="5142" y="3063"/>
                  </a:lnTo>
                  <a:lnTo>
                    <a:pt x="4262" y="3637"/>
                  </a:lnTo>
                  <a:lnTo>
                    <a:pt x="4284" y="3654"/>
                  </a:lnTo>
                  <a:lnTo>
                    <a:pt x="4306" y="3673"/>
                  </a:lnTo>
                  <a:lnTo>
                    <a:pt x="4332" y="3690"/>
                  </a:lnTo>
                  <a:lnTo>
                    <a:pt x="4358" y="3706"/>
                  </a:lnTo>
                  <a:lnTo>
                    <a:pt x="4386" y="3722"/>
                  </a:lnTo>
                  <a:lnTo>
                    <a:pt x="4417" y="3736"/>
                  </a:lnTo>
                  <a:lnTo>
                    <a:pt x="4449" y="3749"/>
                  </a:lnTo>
                  <a:lnTo>
                    <a:pt x="4482" y="3761"/>
                  </a:lnTo>
                  <a:lnTo>
                    <a:pt x="4516" y="3772"/>
                  </a:lnTo>
                  <a:lnTo>
                    <a:pt x="4553" y="3782"/>
                  </a:lnTo>
                  <a:lnTo>
                    <a:pt x="4590" y="3790"/>
                  </a:lnTo>
                  <a:lnTo>
                    <a:pt x="4629" y="3797"/>
                  </a:lnTo>
                  <a:lnTo>
                    <a:pt x="4669" y="3803"/>
                  </a:lnTo>
                  <a:lnTo>
                    <a:pt x="4712" y="3807"/>
                  </a:lnTo>
                  <a:lnTo>
                    <a:pt x="4754" y="3809"/>
                  </a:lnTo>
                  <a:lnTo>
                    <a:pt x="4799" y="3810"/>
                  </a:lnTo>
                  <a:lnTo>
                    <a:pt x="5175" y="3809"/>
                  </a:lnTo>
                  <a:lnTo>
                    <a:pt x="5186" y="3808"/>
                  </a:lnTo>
                  <a:lnTo>
                    <a:pt x="5198" y="3807"/>
                  </a:lnTo>
                  <a:lnTo>
                    <a:pt x="5208" y="3803"/>
                  </a:lnTo>
                  <a:lnTo>
                    <a:pt x="5217" y="3801"/>
                  </a:lnTo>
                  <a:lnTo>
                    <a:pt x="5203" y="3786"/>
                  </a:lnTo>
                  <a:lnTo>
                    <a:pt x="5189" y="3772"/>
                  </a:lnTo>
                  <a:lnTo>
                    <a:pt x="5176" y="3756"/>
                  </a:lnTo>
                  <a:lnTo>
                    <a:pt x="5163" y="3738"/>
                  </a:lnTo>
                  <a:lnTo>
                    <a:pt x="5151" y="3718"/>
                  </a:lnTo>
                  <a:lnTo>
                    <a:pt x="5140" y="3698"/>
                  </a:lnTo>
                  <a:lnTo>
                    <a:pt x="5131" y="3677"/>
                  </a:lnTo>
                  <a:lnTo>
                    <a:pt x="5121" y="3654"/>
                  </a:lnTo>
                  <a:lnTo>
                    <a:pt x="5113" y="3630"/>
                  </a:lnTo>
                  <a:lnTo>
                    <a:pt x="5106" y="3605"/>
                  </a:lnTo>
                  <a:lnTo>
                    <a:pt x="5100" y="3579"/>
                  </a:lnTo>
                  <a:lnTo>
                    <a:pt x="5094" y="3552"/>
                  </a:lnTo>
                  <a:lnTo>
                    <a:pt x="5091" y="3525"/>
                  </a:lnTo>
                  <a:lnTo>
                    <a:pt x="5087" y="3496"/>
                  </a:lnTo>
                  <a:lnTo>
                    <a:pt x="5086" y="3467"/>
                  </a:lnTo>
                  <a:lnTo>
                    <a:pt x="5085" y="3436"/>
                  </a:lnTo>
                  <a:lnTo>
                    <a:pt x="5086" y="3407"/>
                  </a:lnTo>
                  <a:lnTo>
                    <a:pt x="5087" y="3377"/>
                  </a:lnTo>
                  <a:lnTo>
                    <a:pt x="5091" y="3349"/>
                  </a:lnTo>
                  <a:lnTo>
                    <a:pt x="5094" y="3320"/>
                  </a:lnTo>
                  <a:lnTo>
                    <a:pt x="5100" y="3293"/>
                  </a:lnTo>
                  <a:lnTo>
                    <a:pt x="5106" y="3267"/>
                  </a:lnTo>
                  <a:lnTo>
                    <a:pt x="5113" y="3242"/>
                  </a:lnTo>
                  <a:lnTo>
                    <a:pt x="5121" y="3219"/>
                  </a:lnTo>
                  <a:lnTo>
                    <a:pt x="5131" y="3196"/>
                  </a:lnTo>
                  <a:lnTo>
                    <a:pt x="5140" y="3174"/>
                  </a:lnTo>
                  <a:lnTo>
                    <a:pt x="5151" y="3154"/>
                  </a:lnTo>
                  <a:lnTo>
                    <a:pt x="5163" y="3135"/>
                  </a:lnTo>
                  <a:lnTo>
                    <a:pt x="5176" y="3117"/>
                  </a:lnTo>
                  <a:lnTo>
                    <a:pt x="5189" y="3101"/>
                  </a:lnTo>
                  <a:lnTo>
                    <a:pt x="5203" y="3086"/>
                  </a:lnTo>
                  <a:lnTo>
                    <a:pt x="5217" y="3073"/>
                  </a:lnTo>
                  <a:close/>
                  <a:moveTo>
                    <a:pt x="4446" y="1241"/>
                  </a:moveTo>
                  <a:lnTo>
                    <a:pt x="2921" y="0"/>
                  </a:lnTo>
                  <a:lnTo>
                    <a:pt x="2341" y="0"/>
                  </a:lnTo>
                  <a:lnTo>
                    <a:pt x="2419" y="160"/>
                  </a:lnTo>
                  <a:lnTo>
                    <a:pt x="2600" y="533"/>
                  </a:lnTo>
                  <a:lnTo>
                    <a:pt x="2702" y="746"/>
                  </a:lnTo>
                  <a:lnTo>
                    <a:pt x="2800" y="949"/>
                  </a:lnTo>
                  <a:lnTo>
                    <a:pt x="2882" y="1121"/>
                  </a:lnTo>
                  <a:lnTo>
                    <a:pt x="2912" y="1189"/>
                  </a:lnTo>
                  <a:lnTo>
                    <a:pt x="2936" y="1241"/>
                  </a:lnTo>
                  <a:lnTo>
                    <a:pt x="4446" y="1241"/>
                  </a:lnTo>
                  <a:close/>
                  <a:moveTo>
                    <a:pt x="7728" y="2274"/>
                  </a:moveTo>
                  <a:lnTo>
                    <a:pt x="7728" y="2274"/>
                  </a:lnTo>
                  <a:lnTo>
                    <a:pt x="7727" y="2286"/>
                  </a:lnTo>
                  <a:lnTo>
                    <a:pt x="7724" y="2297"/>
                  </a:lnTo>
                  <a:lnTo>
                    <a:pt x="7720" y="2309"/>
                  </a:lnTo>
                  <a:lnTo>
                    <a:pt x="7716" y="2320"/>
                  </a:lnTo>
                  <a:lnTo>
                    <a:pt x="7711" y="2332"/>
                  </a:lnTo>
                  <a:lnTo>
                    <a:pt x="7705" y="2342"/>
                  </a:lnTo>
                  <a:lnTo>
                    <a:pt x="7699" y="2353"/>
                  </a:lnTo>
                  <a:lnTo>
                    <a:pt x="7690" y="2365"/>
                  </a:lnTo>
                  <a:lnTo>
                    <a:pt x="7674" y="2385"/>
                  </a:lnTo>
                  <a:lnTo>
                    <a:pt x="7654" y="2405"/>
                  </a:lnTo>
                  <a:lnTo>
                    <a:pt x="7633" y="2425"/>
                  </a:lnTo>
                  <a:lnTo>
                    <a:pt x="7608" y="2442"/>
                  </a:lnTo>
                  <a:lnTo>
                    <a:pt x="7582" y="2461"/>
                  </a:lnTo>
                  <a:lnTo>
                    <a:pt x="7552" y="2478"/>
                  </a:lnTo>
                  <a:lnTo>
                    <a:pt x="7522" y="2494"/>
                  </a:lnTo>
                  <a:lnTo>
                    <a:pt x="7490" y="2510"/>
                  </a:lnTo>
                  <a:lnTo>
                    <a:pt x="7457" y="2525"/>
                  </a:lnTo>
                  <a:lnTo>
                    <a:pt x="7421" y="2539"/>
                  </a:lnTo>
                  <a:lnTo>
                    <a:pt x="7385" y="2552"/>
                  </a:lnTo>
                  <a:lnTo>
                    <a:pt x="7347" y="2565"/>
                  </a:lnTo>
                  <a:lnTo>
                    <a:pt x="7309" y="2577"/>
                  </a:lnTo>
                  <a:lnTo>
                    <a:pt x="7270" y="2588"/>
                  </a:lnTo>
                  <a:lnTo>
                    <a:pt x="7231" y="2598"/>
                  </a:lnTo>
                  <a:lnTo>
                    <a:pt x="7191" y="2608"/>
                  </a:lnTo>
                  <a:lnTo>
                    <a:pt x="7151" y="2616"/>
                  </a:lnTo>
                  <a:lnTo>
                    <a:pt x="7111" y="2624"/>
                  </a:lnTo>
                  <a:lnTo>
                    <a:pt x="7070" y="2631"/>
                  </a:lnTo>
                  <a:lnTo>
                    <a:pt x="7031" y="2638"/>
                  </a:lnTo>
                  <a:lnTo>
                    <a:pt x="6952" y="2649"/>
                  </a:lnTo>
                  <a:lnTo>
                    <a:pt x="6876" y="2656"/>
                  </a:lnTo>
                  <a:lnTo>
                    <a:pt x="6804" y="2661"/>
                  </a:lnTo>
                  <a:lnTo>
                    <a:pt x="6771" y="2662"/>
                  </a:lnTo>
                  <a:lnTo>
                    <a:pt x="6739" y="2662"/>
                  </a:lnTo>
                  <a:lnTo>
                    <a:pt x="5300" y="2662"/>
                  </a:lnTo>
                  <a:lnTo>
                    <a:pt x="2175" y="4700"/>
                  </a:lnTo>
                  <a:lnTo>
                    <a:pt x="1595" y="4701"/>
                  </a:lnTo>
                  <a:lnTo>
                    <a:pt x="1726" y="4535"/>
                  </a:lnTo>
                  <a:lnTo>
                    <a:pt x="2027" y="4153"/>
                  </a:lnTo>
                  <a:lnTo>
                    <a:pt x="2197" y="3938"/>
                  </a:lnTo>
                  <a:lnTo>
                    <a:pt x="2357" y="3733"/>
                  </a:lnTo>
                  <a:lnTo>
                    <a:pt x="2489" y="3563"/>
                  </a:lnTo>
                  <a:lnTo>
                    <a:pt x="2539" y="3497"/>
                  </a:lnTo>
                  <a:lnTo>
                    <a:pt x="2576" y="3449"/>
                  </a:lnTo>
                  <a:lnTo>
                    <a:pt x="2634" y="3372"/>
                  </a:lnTo>
                  <a:lnTo>
                    <a:pt x="2695" y="3290"/>
                  </a:lnTo>
                  <a:lnTo>
                    <a:pt x="2726" y="3246"/>
                  </a:lnTo>
                  <a:lnTo>
                    <a:pt x="2758" y="3201"/>
                  </a:lnTo>
                  <a:lnTo>
                    <a:pt x="2787" y="3154"/>
                  </a:lnTo>
                  <a:lnTo>
                    <a:pt x="2817" y="3107"/>
                  </a:lnTo>
                  <a:lnTo>
                    <a:pt x="2844" y="3057"/>
                  </a:lnTo>
                  <a:lnTo>
                    <a:pt x="2857" y="3031"/>
                  </a:lnTo>
                  <a:lnTo>
                    <a:pt x="2869" y="3005"/>
                  </a:lnTo>
                  <a:lnTo>
                    <a:pt x="2880" y="2979"/>
                  </a:lnTo>
                  <a:lnTo>
                    <a:pt x="2891" y="2952"/>
                  </a:lnTo>
                  <a:lnTo>
                    <a:pt x="2902" y="2925"/>
                  </a:lnTo>
                  <a:lnTo>
                    <a:pt x="2911" y="2898"/>
                  </a:lnTo>
                  <a:lnTo>
                    <a:pt x="2919" y="2870"/>
                  </a:lnTo>
                  <a:lnTo>
                    <a:pt x="2927" y="2841"/>
                  </a:lnTo>
                  <a:lnTo>
                    <a:pt x="2934" y="2813"/>
                  </a:lnTo>
                  <a:lnTo>
                    <a:pt x="2939" y="2783"/>
                  </a:lnTo>
                  <a:lnTo>
                    <a:pt x="2943" y="2754"/>
                  </a:lnTo>
                  <a:lnTo>
                    <a:pt x="2947" y="2723"/>
                  </a:lnTo>
                  <a:lnTo>
                    <a:pt x="2949" y="2694"/>
                  </a:lnTo>
                  <a:lnTo>
                    <a:pt x="2950" y="2662"/>
                  </a:lnTo>
                  <a:lnTo>
                    <a:pt x="2686" y="2662"/>
                  </a:lnTo>
                  <a:lnTo>
                    <a:pt x="2617" y="2661"/>
                  </a:lnTo>
                  <a:lnTo>
                    <a:pt x="2548" y="2657"/>
                  </a:lnTo>
                  <a:lnTo>
                    <a:pt x="2477" y="2650"/>
                  </a:lnTo>
                  <a:lnTo>
                    <a:pt x="2405" y="2642"/>
                  </a:lnTo>
                  <a:lnTo>
                    <a:pt x="2331" y="2631"/>
                  </a:lnTo>
                  <a:lnTo>
                    <a:pt x="2257" y="2618"/>
                  </a:lnTo>
                  <a:lnTo>
                    <a:pt x="2182" y="2603"/>
                  </a:lnTo>
                  <a:lnTo>
                    <a:pt x="2106" y="2586"/>
                  </a:lnTo>
                  <a:lnTo>
                    <a:pt x="2030" y="2568"/>
                  </a:lnTo>
                  <a:lnTo>
                    <a:pt x="1953" y="2547"/>
                  </a:lnTo>
                  <a:lnTo>
                    <a:pt x="1876" y="2526"/>
                  </a:lnTo>
                  <a:lnTo>
                    <a:pt x="1800" y="2504"/>
                  </a:lnTo>
                  <a:lnTo>
                    <a:pt x="1722" y="2480"/>
                  </a:lnTo>
                  <a:lnTo>
                    <a:pt x="1645" y="2454"/>
                  </a:lnTo>
                  <a:lnTo>
                    <a:pt x="1568" y="2429"/>
                  </a:lnTo>
                  <a:lnTo>
                    <a:pt x="1492" y="2402"/>
                  </a:lnTo>
                  <a:lnTo>
                    <a:pt x="1339" y="2347"/>
                  </a:lnTo>
                  <a:lnTo>
                    <a:pt x="1189" y="2290"/>
                  </a:lnTo>
                  <a:lnTo>
                    <a:pt x="1044" y="2234"/>
                  </a:lnTo>
                  <a:lnTo>
                    <a:pt x="904" y="2177"/>
                  </a:lnTo>
                  <a:lnTo>
                    <a:pt x="640" y="2070"/>
                  </a:lnTo>
                  <a:lnTo>
                    <a:pt x="519" y="2021"/>
                  </a:lnTo>
                  <a:lnTo>
                    <a:pt x="406" y="1978"/>
                  </a:lnTo>
                  <a:lnTo>
                    <a:pt x="375" y="1965"/>
                  </a:lnTo>
                  <a:lnTo>
                    <a:pt x="346" y="1950"/>
                  </a:lnTo>
                  <a:lnTo>
                    <a:pt x="319" y="1934"/>
                  </a:lnTo>
                  <a:lnTo>
                    <a:pt x="294" y="1919"/>
                  </a:lnTo>
                  <a:lnTo>
                    <a:pt x="273" y="1901"/>
                  </a:lnTo>
                  <a:lnTo>
                    <a:pt x="251" y="1882"/>
                  </a:lnTo>
                  <a:lnTo>
                    <a:pt x="234" y="1863"/>
                  </a:lnTo>
                  <a:lnTo>
                    <a:pt x="218" y="1844"/>
                  </a:lnTo>
                  <a:lnTo>
                    <a:pt x="204" y="1824"/>
                  </a:lnTo>
                  <a:lnTo>
                    <a:pt x="192" y="1804"/>
                  </a:lnTo>
                  <a:lnTo>
                    <a:pt x="183" y="1783"/>
                  </a:lnTo>
                  <a:lnTo>
                    <a:pt x="176" y="1762"/>
                  </a:lnTo>
                  <a:lnTo>
                    <a:pt x="170" y="1742"/>
                  </a:lnTo>
                  <a:lnTo>
                    <a:pt x="166" y="1720"/>
                  </a:lnTo>
                  <a:lnTo>
                    <a:pt x="164" y="1700"/>
                  </a:lnTo>
                  <a:lnTo>
                    <a:pt x="165" y="1680"/>
                  </a:lnTo>
                  <a:lnTo>
                    <a:pt x="166" y="1660"/>
                  </a:lnTo>
                  <a:lnTo>
                    <a:pt x="171" y="1640"/>
                  </a:lnTo>
                  <a:lnTo>
                    <a:pt x="177" y="1621"/>
                  </a:lnTo>
                  <a:lnTo>
                    <a:pt x="184" y="1603"/>
                  </a:lnTo>
                  <a:lnTo>
                    <a:pt x="193" y="1587"/>
                  </a:lnTo>
                  <a:lnTo>
                    <a:pt x="204" y="1570"/>
                  </a:lnTo>
                  <a:lnTo>
                    <a:pt x="217" y="1555"/>
                  </a:lnTo>
                  <a:lnTo>
                    <a:pt x="231" y="1541"/>
                  </a:lnTo>
                  <a:lnTo>
                    <a:pt x="247" y="1528"/>
                  </a:lnTo>
                  <a:lnTo>
                    <a:pt x="264" y="1516"/>
                  </a:lnTo>
                  <a:lnTo>
                    <a:pt x="284" y="1507"/>
                  </a:lnTo>
                  <a:lnTo>
                    <a:pt x="304" y="1497"/>
                  </a:lnTo>
                  <a:lnTo>
                    <a:pt x="327" y="1491"/>
                  </a:lnTo>
                  <a:lnTo>
                    <a:pt x="350" y="1485"/>
                  </a:lnTo>
                  <a:lnTo>
                    <a:pt x="375" y="1483"/>
                  </a:lnTo>
                  <a:lnTo>
                    <a:pt x="402" y="1482"/>
                  </a:lnTo>
                  <a:lnTo>
                    <a:pt x="407" y="1482"/>
                  </a:lnTo>
                  <a:lnTo>
                    <a:pt x="0" y="87"/>
                  </a:lnTo>
                  <a:lnTo>
                    <a:pt x="447" y="87"/>
                  </a:lnTo>
                  <a:lnTo>
                    <a:pt x="533" y="199"/>
                  </a:lnTo>
                  <a:lnTo>
                    <a:pt x="739" y="464"/>
                  </a:lnTo>
                  <a:lnTo>
                    <a:pt x="859" y="619"/>
                  </a:lnTo>
                  <a:lnTo>
                    <a:pt x="977" y="770"/>
                  </a:lnTo>
                  <a:lnTo>
                    <a:pt x="1084" y="904"/>
                  </a:lnTo>
                  <a:lnTo>
                    <a:pt x="1168" y="1008"/>
                  </a:lnTo>
                  <a:lnTo>
                    <a:pt x="1192" y="1035"/>
                  </a:lnTo>
                  <a:lnTo>
                    <a:pt x="1215" y="1061"/>
                  </a:lnTo>
                  <a:lnTo>
                    <a:pt x="1239" y="1087"/>
                  </a:lnTo>
                  <a:lnTo>
                    <a:pt x="1264" y="1111"/>
                  </a:lnTo>
                  <a:lnTo>
                    <a:pt x="1289" y="1136"/>
                  </a:lnTo>
                  <a:lnTo>
                    <a:pt x="1313" y="1159"/>
                  </a:lnTo>
                  <a:lnTo>
                    <a:pt x="1339" y="1181"/>
                  </a:lnTo>
                  <a:lnTo>
                    <a:pt x="1366" y="1203"/>
                  </a:lnTo>
                  <a:lnTo>
                    <a:pt x="1392" y="1223"/>
                  </a:lnTo>
                  <a:lnTo>
                    <a:pt x="1421" y="1244"/>
                  </a:lnTo>
                  <a:lnTo>
                    <a:pt x="1448" y="1264"/>
                  </a:lnTo>
                  <a:lnTo>
                    <a:pt x="1476" y="1281"/>
                  </a:lnTo>
                  <a:lnTo>
                    <a:pt x="1506" y="1299"/>
                  </a:lnTo>
                  <a:lnTo>
                    <a:pt x="1535" y="1316"/>
                  </a:lnTo>
                  <a:lnTo>
                    <a:pt x="1565" y="1332"/>
                  </a:lnTo>
                  <a:lnTo>
                    <a:pt x="1595" y="1347"/>
                  </a:lnTo>
                  <a:lnTo>
                    <a:pt x="1627" y="1362"/>
                  </a:lnTo>
                  <a:lnTo>
                    <a:pt x="1659" y="1375"/>
                  </a:lnTo>
                  <a:lnTo>
                    <a:pt x="1692" y="1388"/>
                  </a:lnTo>
                  <a:lnTo>
                    <a:pt x="1725" y="1399"/>
                  </a:lnTo>
                  <a:lnTo>
                    <a:pt x="1759" y="1411"/>
                  </a:lnTo>
                  <a:lnTo>
                    <a:pt x="1794" y="1421"/>
                  </a:lnTo>
                  <a:lnTo>
                    <a:pt x="1829" y="1431"/>
                  </a:lnTo>
                  <a:lnTo>
                    <a:pt x="1866" y="1439"/>
                  </a:lnTo>
                  <a:lnTo>
                    <a:pt x="1902" y="1448"/>
                  </a:lnTo>
                  <a:lnTo>
                    <a:pt x="1940" y="1455"/>
                  </a:lnTo>
                  <a:lnTo>
                    <a:pt x="1979" y="1461"/>
                  </a:lnTo>
                  <a:lnTo>
                    <a:pt x="2018" y="1467"/>
                  </a:lnTo>
                  <a:lnTo>
                    <a:pt x="2058" y="1471"/>
                  </a:lnTo>
                  <a:lnTo>
                    <a:pt x="2099" y="1476"/>
                  </a:lnTo>
                  <a:lnTo>
                    <a:pt x="2141" y="1480"/>
                  </a:lnTo>
                  <a:lnTo>
                    <a:pt x="2183" y="1482"/>
                  </a:lnTo>
                  <a:lnTo>
                    <a:pt x="5975" y="1482"/>
                  </a:lnTo>
                  <a:lnTo>
                    <a:pt x="6025" y="1482"/>
                  </a:lnTo>
                  <a:lnTo>
                    <a:pt x="6075" y="1484"/>
                  </a:lnTo>
                  <a:lnTo>
                    <a:pt x="6125" y="1487"/>
                  </a:lnTo>
                  <a:lnTo>
                    <a:pt x="6174" y="1491"/>
                  </a:lnTo>
                  <a:lnTo>
                    <a:pt x="6224" y="1496"/>
                  </a:lnTo>
                  <a:lnTo>
                    <a:pt x="6273" y="1502"/>
                  </a:lnTo>
                  <a:lnTo>
                    <a:pt x="6323" y="1509"/>
                  </a:lnTo>
                  <a:lnTo>
                    <a:pt x="6371" y="1517"/>
                  </a:lnTo>
                  <a:lnTo>
                    <a:pt x="6420" y="1526"/>
                  </a:lnTo>
                  <a:lnTo>
                    <a:pt x="6468" y="1536"/>
                  </a:lnTo>
                  <a:lnTo>
                    <a:pt x="6515" y="1547"/>
                  </a:lnTo>
                  <a:lnTo>
                    <a:pt x="6562" y="1557"/>
                  </a:lnTo>
                  <a:lnTo>
                    <a:pt x="6610" y="1570"/>
                  </a:lnTo>
                  <a:lnTo>
                    <a:pt x="6656" y="1582"/>
                  </a:lnTo>
                  <a:lnTo>
                    <a:pt x="6700" y="1596"/>
                  </a:lnTo>
                  <a:lnTo>
                    <a:pt x="6746" y="1611"/>
                  </a:lnTo>
                  <a:lnTo>
                    <a:pt x="6825" y="1638"/>
                  </a:lnTo>
                  <a:lnTo>
                    <a:pt x="6901" y="1666"/>
                  </a:lnTo>
                  <a:lnTo>
                    <a:pt x="6974" y="1696"/>
                  </a:lnTo>
                  <a:lnTo>
                    <a:pt x="7044" y="1725"/>
                  </a:lnTo>
                  <a:lnTo>
                    <a:pt x="7110" y="1756"/>
                  </a:lnTo>
                  <a:lnTo>
                    <a:pt x="7174" y="1788"/>
                  </a:lnTo>
                  <a:lnTo>
                    <a:pt x="7234" y="1818"/>
                  </a:lnTo>
                  <a:lnTo>
                    <a:pt x="7290" y="1850"/>
                  </a:lnTo>
                  <a:lnTo>
                    <a:pt x="7344" y="1882"/>
                  </a:lnTo>
                  <a:lnTo>
                    <a:pt x="7394" y="1915"/>
                  </a:lnTo>
                  <a:lnTo>
                    <a:pt x="7443" y="1947"/>
                  </a:lnTo>
                  <a:lnTo>
                    <a:pt x="7488" y="1979"/>
                  </a:lnTo>
                  <a:lnTo>
                    <a:pt x="7529" y="2011"/>
                  </a:lnTo>
                  <a:lnTo>
                    <a:pt x="7567" y="2042"/>
                  </a:lnTo>
                  <a:lnTo>
                    <a:pt x="7602" y="2073"/>
                  </a:lnTo>
                  <a:lnTo>
                    <a:pt x="7635" y="2104"/>
                  </a:lnTo>
                  <a:lnTo>
                    <a:pt x="7660" y="2131"/>
                  </a:lnTo>
                  <a:lnTo>
                    <a:pt x="7681" y="2155"/>
                  </a:lnTo>
                  <a:lnTo>
                    <a:pt x="7698" y="2178"/>
                  </a:lnTo>
                  <a:lnTo>
                    <a:pt x="7711" y="2199"/>
                  </a:lnTo>
                  <a:lnTo>
                    <a:pt x="7720" y="2219"/>
                  </a:lnTo>
                  <a:lnTo>
                    <a:pt x="7724" y="2230"/>
                  </a:lnTo>
                  <a:lnTo>
                    <a:pt x="7726" y="2238"/>
                  </a:lnTo>
                  <a:lnTo>
                    <a:pt x="7728" y="2248"/>
                  </a:lnTo>
                  <a:lnTo>
                    <a:pt x="7729" y="2256"/>
                  </a:lnTo>
                  <a:lnTo>
                    <a:pt x="7729" y="2265"/>
                  </a:lnTo>
                  <a:lnTo>
                    <a:pt x="7728" y="2274"/>
                  </a:lnTo>
                  <a:close/>
                  <a:moveTo>
                    <a:pt x="3133" y="2032"/>
                  </a:moveTo>
                  <a:lnTo>
                    <a:pt x="3133" y="2032"/>
                  </a:lnTo>
                  <a:lnTo>
                    <a:pt x="3132" y="2014"/>
                  </a:lnTo>
                  <a:lnTo>
                    <a:pt x="3128" y="1995"/>
                  </a:lnTo>
                  <a:lnTo>
                    <a:pt x="3125" y="1979"/>
                  </a:lnTo>
                  <a:lnTo>
                    <a:pt x="3119" y="1962"/>
                  </a:lnTo>
                  <a:lnTo>
                    <a:pt x="3111" y="1946"/>
                  </a:lnTo>
                  <a:lnTo>
                    <a:pt x="3101" y="1932"/>
                  </a:lnTo>
                  <a:lnTo>
                    <a:pt x="3092" y="1917"/>
                  </a:lnTo>
                  <a:lnTo>
                    <a:pt x="3080" y="1904"/>
                  </a:lnTo>
                  <a:lnTo>
                    <a:pt x="3067" y="1893"/>
                  </a:lnTo>
                  <a:lnTo>
                    <a:pt x="3053" y="1882"/>
                  </a:lnTo>
                  <a:lnTo>
                    <a:pt x="3037" y="1873"/>
                  </a:lnTo>
                  <a:lnTo>
                    <a:pt x="3022" y="1865"/>
                  </a:lnTo>
                  <a:lnTo>
                    <a:pt x="3006" y="1860"/>
                  </a:lnTo>
                  <a:lnTo>
                    <a:pt x="2988" y="1855"/>
                  </a:lnTo>
                  <a:lnTo>
                    <a:pt x="2970" y="1852"/>
                  </a:lnTo>
                  <a:lnTo>
                    <a:pt x="2951" y="1851"/>
                  </a:lnTo>
                  <a:lnTo>
                    <a:pt x="2932" y="1852"/>
                  </a:lnTo>
                  <a:lnTo>
                    <a:pt x="2915" y="1855"/>
                  </a:lnTo>
                  <a:lnTo>
                    <a:pt x="2898" y="1860"/>
                  </a:lnTo>
                  <a:lnTo>
                    <a:pt x="2880" y="1865"/>
                  </a:lnTo>
                  <a:lnTo>
                    <a:pt x="2865" y="1873"/>
                  </a:lnTo>
                  <a:lnTo>
                    <a:pt x="2850" y="1882"/>
                  </a:lnTo>
                  <a:lnTo>
                    <a:pt x="2837" y="1893"/>
                  </a:lnTo>
                  <a:lnTo>
                    <a:pt x="2824" y="1904"/>
                  </a:lnTo>
                  <a:lnTo>
                    <a:pt x="2812" y="1917"/>
                  </a:lnTo>
                  <a:lnTo>
                    <a:pt x="2801" y="1932"/>
                  </a:lnTo>
                  <a:lnTo>
                    <a:pt x="2792" y="1946"/>
                  </a:lnTo>
                  <a:lnTo>
                    <a:pt x="2785" y="1962"/>
                  </a:lnTo>
                  <a:lnTo>
                    <a:pt x="2778" y="1979"/>
                  </a:lnTo>
                  <a:lnTo>
                    <a:pt x="2774" y="1995"/>
                  </a:lnTo>
                  <a:lnTo>
                    <a:pt x="2771" y="2014"/>
                  </a:lnTo>
                  <a:lnTo>
                    <a:pt x="2771" y="2032"/>
                  </a:lnTo>
                  <a:lnTo>
                    <a:pt x="2771" y="2051"/>
                  </a:lnTo>
                  <a:lnTo>
                    <a:pt x="2774" y="2068"/>
                  </a:lnTo>
                  <a:lnTo>
                    <a:pt x="2778" y="2086"/>
                  </a:lnTo>
                  <a:lnTo>
                    <a:pt x="2785" y="2103"/>
                  </a:lnTo>
                  <a:lnTo>
                    <a:pt x="2792" y="2118"/>
                  </a:lnTo>
                  <a:lnTo>
                    <a:pt x="2801" y="2133"/>
                  </a:lnTo>
                  <a:lnTo>
                    <a:pt x="2812" y="2147"/>
                  </a:lnTo>
                  <a:lnTo>
                    <a:pt x="2824" y="2160"/>
                  </a:lnTo>
                  <a:lnTo>
                    <a:pt x="2837" y="2172"/>
                  </a:lnTo>
                  <a:lnTo>
                    <a:pt x="2850" y="2183"/>
                  </a:lnTo>
                  <a:lnTo>
                    <a:pt x="2865" y="2191"/>
                  </a:lnTo>
                  <a:lnTo>
                    <a:pt x="2880" y="2199"/>
                  </a:lnTo>
                  <a:lnTo>
                    <a:pt x="2898" y="2205"/>
                  </a:lnTo>
                  <a:lnTo>
                    <a:pt x="2915" y="2210"/>
                  </a:lnTo>
                  <a:lnTo>
                    <a:pt x="2932" y="2212"/>
                  </a:lnTo>
                  <a:lnTo>
                    <a:pt x="2951" y="2214"/>
                  </a:lnTo>
                  <a:lnTo>
                    <a:pt x="2970" y="2212"/>
                  </a:lnTo>
                  <a:lnTo>
                    <a:pt x="2988" y="2210"/>
                  </a:lnTo>
                  <a:lnTo>
                    <a:pt x="3006" y="2205"/>
                  </a:lnTo>
                  <a:lnTo>
                    <a:pt x="3022" y="2199"/>
                  </a:lnTo>
                  <a:lnTo>
                    <a:pt x="3037" y="2191"/>
                  </a:lnTo>
                  <a:lnTo>
                    <a:pt x="3053" y="2183"/>
                  </a:lnTo>
                  <a:lnTo>
                    <a:pt x="3067" y="2172"/>
                  </a:lnTo>
                  <a:lnTo>
                    <a:pt x="3080" y="2160"/>
                  </a:lnTo>
                  <a:lnTo>
                    <a:pt x="3092" y="2147"/>
                  </a:lnTo>
                  <a:lnTo>
                    <a:pt x="3101" y="2133"/>
                  </a:lnTo>
                  <a:lnTo>
                    <a:pt x="3111" y="2118"/>
                  </a:lnTo>
                  <a:lnTo>
                    <a:pt x="3119" y="2103"/>
                  </a:lnTo>
                  <a:lnTo>
                    <a:pt x="3125" y="2086"/>
                  </a:lnTo>
                  <a:lnTo>
                    <a:pt x="3128" y="2068"/>
                  </a:lnTo>
                  <a:lnTo>
                    <a:pt x="3132" y="2051"/>
                  </a:lnTo>
                  <a:lnTo>
                    <a:pt x="3133" y="2032"/>
                  </a:lnTo>
                  <a:close/>
                  <a:moveTo>
                    <a:pt x="3749" y="2032"/>
                  </a:moveTo>
                  <a:lnTo>
                    <a:pt x="3749" y="2032"/>
                  </a:lnTo>
                  <a:lnTo>
                    <a:pt x="3748" y="2014"/>
                  </a:lnTo>
                  <a:lnTo>
                    <a:pt x="3745" y="1995"/>
                  </a:lnTo>
                  <a:lnTo>
                    <a:pt x="3741" y="1979"/>
                  </a:lnTo>
                  <a:lnTo>
                    <a:pt x="3735" y="1962"/>
                  </a:lnTo>
                  <a:lnTo>
                    <a:pt x="3727" y="1946"/>
                  </a:lnTo>
                  <a:lnTo>
                    <a:pt x="3718" y="1930"/>
                  </a:lnTo>
                  <a:lnTo>
                    <a:pt x="3708" y="1917"/>
                  </a:lnTo>
                  <a:lnTo>
                    <a:pt x="3696" y="1904"/>
                  </a:lnTo>
                  <a:lnTo>
                    <a:pt x="3683" y="1893"/>
                  </a:lnTo>
                  <a:lnTo>
                    <a:pt x="3669" y="1882"/>
                  </a:lnTo>
                  <a:lnTo>
                    <a:pt x="3653" y="1873"/>
                  </a:lnTo>
                  <a:lnTo>
                    <a:pt x="3638" y="1865"/>
                  </a:lnTo>
                  <a:lnTo>
                    <a:pt x="3622" y="1860"/>
                  </a:lnTo>
                  <a:lnTo>
                    <a:pt x="3604" y="1855"/>
                  </a:lnTo>
                  <a:lnTo>
                    <a:pt x="3586" y="1852"/>
                  </a:lnTo>
                  <a:lnTo>
                    <a:pt x="3567" y="1851"/>
                  </a:lnTo>
                  <a:lnTo>
                    <a:pt x="3550" y="1852"/>
                  </a:lnTo>
                  <a:lnTo>
                    <a:pt x="3531" y="1855"/>
                  </a:lnTo>
                  <a:lnTo>
                    <a:pt x="3514" y="1860"/>
                  </a:lnTo>
                  <a:lnTo>
                    <a:pt x="3498" y="1865"/>
                  </a:lnTo>
                  <a:lnTo>
                    <a:pt x="3481" y="1873"/>
                  </a:lnTo>
                  <a:lnTo>
                    <a:pt x="3466" y="1882"/>
                  </a:lnTo>
                  <a:lnTo>
                    <a:pt x="3453" y="1893"/>
                  </a:lnTo>
                  <a:lnTo>
                    <a:pt x="3440" y="1904"/>
                  </a:lnTo>
                  <a:lnTo>
                    <a:pt x="3428" y="1917"/>
                  </a:lnTo>
                  <a:lnTo>
                    <a:pt x="3417" y="1930"/>
                  </a:lnTo>
                  <a:lnTo>
                    <a:pt x="3408" y="1946"/>
                  </a:lnTo>
                  <a:lnTo>
                    <a:pt x="3401" y="1962"/>
                  </a:lnTo>
                  <a:lnTo>
                    <a:pt x="3395" y="1979"/>
                  </a:lnTo>
                  <a:lnTo>
                    <a:pt x="3390" y="1995"/>
                  </a:lnTo>
                  <a:lnTo>
                    <a:pt x="3388" y="2014"/>
                  </a:lnTo>
                  <a:lnTo>
                    <a:pt x="3387" y="2032"/>
                  </a:lnTo>
                  <a:lnTo>
                    <a:pt x="3388" y="2051"/>
                  </a:lnTo>
                  <a:lnTo>
                    <a:pt x="3390" y="2068"/>
                  </a:lnTo>
                  <a:lnTo>
                    <a:pt x="3395" y="2086"/>
                  </a:lnTo>
                  <a:lnTo>
                    <a:pt x="3401" y="2103"/>
                  </a:lnTo>
                  <a:lnTo>
                    <a:pt x="3408" y="2118"/>
                  </a:lnTo>
                  <a:lnTo>
                    <a:pt x="3417" y="2133"/>
                  </a:lnTo>
                  <a:lnTo>
                    <a:pt x="3428" y="2147"/>
                  </a:lnTo>
                  <a:lnTo>
                    <a:pt x="3440" y="2160"/>
                  </a:lnTo>
                  <a:lnTo>
                    <a:pt x="3453" y="2172"/>
                  </a:lnTo>
                  <a:lnTo>
                    <a:pt x="3466" y="2183"/>
                  </a:lnTo>
                  <a:lnTo>
                    <a:pt x="3481" y="2191"/>
                  </a:lnTo>
                  <a:lnTo>
                    <a:pt x="3498" y="2199"/>
                  </a:lnTo>
                  <a:lnTo>
                    <a:pt x="3514" y="2205"/>
                  </a:lnTo>
                  <a:lnTo>
                    <a:pt x="3531" y="2210"/>
                  </a:lnTo>
                  <a:lnTo>
                    <a:pt x="3550" y="2212"/>
                  </a:lnTo>
                  <a:lnTo>
                    <a:pt x="3567" y="2214"/>
                  </a:lnTo>
                  <a:lnTo>
                    <a:pt x="3586" y="2212"/>
                  </a:lnTo>
                  <a:lnTo>
                    <a:pt x="3604" y="2210"/>
                  </a:lnTo>
                  <a:lnTo>
                    <a:pt x="3622" y="2205"/>
                  </a:lnTo>
                  <a:lnTo>
                    <a:pt x="3638" y="2199"/>
                  </a:lnTo>
                  <a:lnTo>
                    <a:pt x="3653" y="2191"/>
                  </a:lnTo>
                  <a:lnTo>
                    <a:pt x="3669" y="2183"/>
                  </a:lnTo>
                  <a:lnTo>
                    <a:pt x="3683" y="2172"/>
                  </a:lnTo>
                  <a:lnTo>
                    <a:pt x="3696" y="2160"/>
                  </a:lnTo>
                  <a:lnTo>
                    <a:pt x="3708" y="2147"/>
                  </a:lnTo>
                  <a:lnTo>
                    <a:pt x="3718" y="2133"/>
                  </a:lnTo>
                  <a:lnTo>
                    <a:pt x="3727" y="2118"/>
                  </a:lnTo>
                  <a:lnTo>
                    <a:pt x="3735" y="2103"/>
                  </a:lnTo>
                  <a:lnTo>
                    <a:pt x="3741" y="2086"/>
                  </a:lnTo>
                  <a:lnTo>
                    <a:pt x="3745" y="2068"/>
                  </a:lnTo>
                  <a:lnTo>
                    <a:pt x="3748" y="2051"/>
                  </a:lnTo>
                  <a:lnTo>
                    <a:pt x="3749" y="2032"/>
                  </a:lnTo>
                  <a:close/>
                  <a:moveTo>
                    <a:pt x="4365" y="2032"/>
                  </a:moveTo>
                  <a:lnTo>
                    <a:pt x="4365" y="2032"/>
                  </a:lnTo>
                  <a:lnTo>
                    <a:pt x="4364" y="2014"/>
                  </a:lnTo>
                  <a:lnTo>
                    <a:pt x="4361" y="1995"/>
                  </a:lnTo>
                  <a:lnTo>
                    <a:pt x="4357" y="1979"/>
                  </a:lnTo>
                  <a:lnTo>
                    <a:pt x="4351" y="1962"/>
                  </a:lnTo>
                  <a:lnTo>
                    <a:pt x="4343" y="1946"/>
                  </a:lnTo>
                  <a:lnTo>
                    <a:pt x="4334" y="1932"/>
                  </a:lnTo>
                  <a:lnTo>
                    <a:pt x="4324" y="1917"/>
                  </a:lnTo>
                  <a:lnTo>
                    <a:pt x="4312" y="1904"/>
                  </a:lnTo>
                  <a:lnTo>
                    <a:pt x="4299" y="1893"/>
                  </a:lnTo>
                  <a:lnTo>
                    <a:pt x="4285" y="1882"/>
                  </a:lnTo>
                  <a:lnTo>
                    <a:pt x="4271" y="1873"/>
                  </a:lnTo>
                  <a:lnTo>
                    <a:pt x="4254" y="1865"/>
                  </a:lnTo>
                  <a:lnTo>
                    <a:pt x="4238" y="1860"/>
                  </a:lnTo>
                  <a:lnTo>
                    <a:pt x="4220" y="1855"/>
                  </a:lnTo>
                  <a:lnTo>
                    <a:pt x="4202" y="1852"/>
                  </a:lnTo>
                  <a:lnTo>
                    <a:pt x="4183" y="1851"/>
                  </a:lnTo>
                  <a:lnTo>
                    <a:pt x="4166" y="1852"/>
                  </a:lnTo>
                  <a:lnTo>
                    <a:pt x="4148" y="1855"/>
                  </a:lnTo>
                  <a:lnTo>
                    <a:pt x="4130" y="1860"/>
                  </a:lnTo>
                  <a:lnTo>
                    <a:pt x="4114" y="1865"/>
                  </a:lnTo>
                  <a:lnTo>
                    <a:pt x="4097" y="1873"/>
                  </a:lnTo>
                  <a:lnTo>
                    <a:pt x="4083" y="1882"/>
                  </a:lnTo>
                  <a:lnTo>
                    <a:pt x="4069" y="1893"/>
                  </a:lnTo>
                  <a:lnTo>
                    <a:pt x="4056" y="1904"/>
                  </a:lnTo>
                  <a:lnTo>
                    <a:pt x="4044" y="1917"/>
                  </a:lnTo>
                  <a:lnTo>
                    <a:pt x="4033" y="1932"/>
                  </a:lnTo>
                  <a:lnTo>
                    <a:pt x="4024" y="1946"/>
                  </a:lnTo>
                  <a:lnTo>
                    <a:pt x="4017" y="1962"/>
                  </a:lnTo>
                  <a:lnTo>
                    <a:pt x="4011" y="1979"/>
                  </a:lnTo>
                  <a:lnTo>
                    <a:pt x="4006" y="1995"/>
                  </a:lnTo>
                  <a:lnTo>
                    <a:pt x="4004" y="2014"/>
                  </a:lnTo>
                  <a:lnTo>
                    <a:pt x="4003" y="2032"/>
                  </a:lnTo>
                  <a:lnTo>
                    <a:pt x="4004" y="2051"/>
                  </a:lnTo>
                  <a:lnTo>
                    <a:pt x="4006" y="2068"/>
                  </a:lnTo>
                  <a:lnTo>
                    <a:pt x="4011" y="2086"/>
                  </a:lnTo>
                  <a:lnTo>
                    <a:pt x="4017" y="2103"/>
                  </a:lnTo>
                  <a:lnTo>
                    <a:pt x="4024" y="2118"/>
                  </a:lnTo>
                  <a:lnTo>
                    <a:pt x="4033" y="2133"/>
                  </a:lnTo>
                  <a:lnTo>
                    <a:pt x="4044" y="2147"/>
                  </a:lnTo>
                  <a:lnTo>
                    <a:pt x="4056" y="2160"/>
                  </a:lnTo>
                  <a:lnTo>
                    <a:pt x="4069" y="2172"/>
                  </a:lnTo>
                  <a:lnTo>
                    <a:pt x="4083" y="2183"/>
                  </a:lnTo>
                  <a:lnTo>
                    <a:pt x="4097" y="2191"/>
                  </a:lnTo>
                  <a:lnTo>
                    <a:pt x="4114" y="2199"/>
                  </a:lnTo>
                  <a:lnTo>
                    <a:pt x="4130" y="2205"/>
                  </a:lnTo>
                  <a:lnTo>
                    <a:pt x="4148" y="2210"/>
                  </a:lnTo>
                  <a:lnTo>
                    <a:pt x="4166" y="2212"/>
                  </a:lnTo>
                  <a:lnTo>
                    <a:pt x="4183" y="2214"/>
                  </a:lnTo>
                  <a:lnTo>
                    <a:pt x="4202" y="2212"/>
                  </a:lnTo>
                  <a:lnTo>
                    <a:pt x="4220" y="2210"/>
                  </a:lnTo>
                  <a:lnTo>
                    <a:pt x="4238" y="2205"/>
                  </a:lnTo>
                  <a:lnTo>
                    <a:pt x="4254" y="2199"/>
                  </a:lnTo>
                  <a:lnTo>
                    <a:pt x="4271" y="2191"/>
                  </a:lnTo>
                  <a:lnTo>
                    <a:pt x="4285" y="2183"/>
                  </a:lnTo>
                  <a:lnTo>
                    <a:pt x="4299" y="2172"/>
                  </a:lnTo>
                  <a:lnTo>
                    <a:pt x="4312" y="2160"/>
                  </a:lnTo>
                  <a:lnTo>
                    <a:pt x="4324" y="2147"/>
                  </a:lnTo>
                  <a:lnTo>
                    <a:pt x="4334" y="2133"/>
                  </a:lnTo>
                  <a:lnTo>
                    <a:pt x="4343" y="2118"/>
                  </a:lnTo>
                  <a:lnTo>
                    <a:pt x="4351" y="2103"/>
                  </a:lnTo>
                  <a:lnTo>
                    <a:pt x="4357" y="2086"/>
                  </a:lnTo>
                  <a:lnTo>
                    <a:pt x="4361" y="2068"/>
                  </a:lnTo>
                  <a:lnTo>
                    <a:pt x="4364" y="2051"/>
                  </a:lnTo>
                  <a:lnTo>
                    <a:pt x="4365" y="2032"/>
                  </a:lnTo>
                  <a:close/>
                  <a:moveTo>
                    <a:pt x="4981" y="2032"/>
                  </a:moveTo>
                  <a:lnTo>
                    <a:pt x="4981" y="2032"/>
                  </a:lnTo>
                  <a:lnTo>
                    <a:pt x="4980" y="2014"/>
                  </a:lnTo>
                  <a:lnTo>
                    <a:pt x="4977" y="1995"/>
                  </a:lnTo>
                  <a:lnTo>
                    <a:pt x="4973" y="1979"/>
                  </a:lnTo>
                  <a:lnTo>
                    <a:pt x="4967" y="1962"/>
                  </a:lnTo>
                  <a:lnTo>
                    <a:pt x="4960" y="1946"/>
                  </a:lnTo>
                  <a:lnTo>
                    <a:pt x="4950" y="1930"/>
                  </a:lnTo>
                  <a:lnTo>
                    <a:pt x="4940" y="1917"/>
                  </a:lnTo>
                  <a:lnTo>
                    <a:pt x="4928" y="1904"/>
                  </a:lnTo>
                  <a:lnTo>
                    <a:pt x="4915" y="1893"/>
                  </a:lnTo>
                  <a:lnTo>
                    <a:pt x="4901" y="1882"/>
                  </a:lnTo>
                  <a:lnTo>
                    <a:pt x="4887" y="1873"/>
                  </a:lnTo>
                  <a:lnTo>
                    <a:pt x="4870" y="1865"/>
                  </a:lnTo>
                  <a:lnTo>
                    <a:pt x="4854" y="1860"/>
                  </a:lnTo>
                  <a:lnTo>
                    <a:pt x="4837" y="1855"/>
                  </a:lnTo>
                  <a:lnTo>
                    <a:pt x="4818" y="1852"/>
                  </a:lnTo>
                  <a:lnTo>
                    <a:pt x="4800" y="1851"/>
                  </a:lnTo>
                  <a:lnTo>
                    <a:pt x="4782" y="1852"/>
                  </a:lnTo>
                  <a:lnTo>
                    <a:pt x="4764" y="1855"/>
                  </a:lnTo>
                  <a:lnTo>
                    <a:pt x="4746" y="1860"/>
                  </a:lnTo>
                  <a:lnTo>
                    <a:pt x="4730" y="1865"/>
                  </a:lnTo>
                  <a:lnTo>
                    <a:pt x="4713" y="1873"/>
                  </a:lnTo>
                  <a:lnTo>
                    <a:pt x="4699" y="1882"/>
                  </a:lnTo>
                  <a:lnTo>
                    <a:pt x="4685" y="1893"/>
                  </a:lnTo>
                  <a:lnTo>
                    <a:pt x="4672" y="1904"/>
                  </a:lnTo>
                  <a:lnTo>
                    <a:pt x="4660" y="1917"/>
                  </a:lnTo>
                  <a:lnTo>
                    <a:pt x="4649" y="1930"/>
                  </a:lnTo>
                  <a:lnTo>
                    <a:pt x="4641" y="1946"/>
                  </a:lnTo>
                  <a:lnTo>
                    <a:pt x="4633" y="1962"/>
                  </a:lnTo>
                  <a:lnTo>
                    <a:pt x="4627" y="1979"/>
                  </a:lnTo>
                  <a:lnTo>
                    <a:pt x="4622" y="1995"/>
                  </a:lnTo>
                  <a:lnTo>
                    <a:pt x="4620" y="2014"/>
                  </a:lnTo>
                  <a:lnTo>
                    <a:pt x="4619" y="2032"/>
                  </a:lnTo>
                  <a:lnTo>
                    <a:pt x="4620" y="2051"/>
                  </a:lnTo>
                  <a:lnTo>
                    <a:pt x="4622" y="2068"/>
                  </a:lnTo>
                  <a:lnTo>
                    <a:pt x="4627" y="2086"/>
                  </a:lnTo>
                  <a:lnTo>
                    <a:pt x="4633" y="2103"/>
                  </a:lnTo>
                  <a:lnTo>
                    <a:pt x="4641" y="2118"/>
                  </a:lnTo>
                  <a:lnTo>
                    <a:pt x="4649" y="2133"/>
                  </a:lnTo>
                  <a:lnTo>
                    <a:pt x="4660" y="2147"/>
                  </a:lnTo>
                  <a:lnTo>
                    <a:pt x="4672" y="2160"/>
                  </a:lnTo>
                  <a:lnTo>
                    <a:pt x="4685" y="2172"/>
                  </a:lnTo>
                  <a:lnTo>
                    <a:pt x="4699" y="2183"/>
                  </a:lnTo>
                  <a:lnTo>
                    <a:pt x="4713" y="2191"/>
                  </a:lnTo>
                  <a:lnTo>
                    <a:pt x="4730" y="2199"/>
                  </a:lnTo>
                  <a:lnTo>
                    <a:pt x="4746" y="2205"/>
                  </a:lnTo>
                  <a:lnTo>
                    <a:pt x="4764" y="2210"/>
                  </a:lnTo>
                  <a:lnTo>
                    <a:pt x="4782" y="2212"/>
                  </a:lnTo>
                  <a:lnTo>
                    <a:pt x="4800" y="2214"/>
                  </a:lnTo>
                  <a:lnTo>
                    <a:pt x="4818" y="2212"/>
                  </a:lnTo>
                  <a:lnTo>
                    <a:pt x="4837" y="2210"/>
                  </a:lnTo>
                  <a:lnTo>
                    <a:pt x="4854" y="2205"/>
                  </a:lnTo>
                  <a:lnTo>
                    <a:pt x="4870" y="2199"/>
                  </a:lnTo>
                  <a:lnTo>
                    <a:pt x="4887" y="2191"/>
                  </a:lnTo>
                  <a:lnTo>
                    <a:pt x="4901" y="2183"/>
                  </a:lnTo>
                  <a:lnTo>
                    <a:pt x="4915" y="2172"/>
                  </a:lnTo>
                  <a:lnTo>
                    <a:pt x="4928" y="2160"/>
                  </a:lnTo>
                  <a:lnTo>
                    <a:pt x="4940" y="2147"/>
                  </a:lnTo>
                  <a:lnTo>
                    <a:pt x="4950" y="2133"/>
                  </a:lnTo>
                  <a:lnTo>
                    <a:pt x="4960" y="2118"/>
                  </a:lnTo>
                  <a:lnTo>
                    <a:pt x="4967" y="2103"/>
                  </a:lnTo>
                  <a:lnTo>
                    <a:pt x="4973" y="2086"/>
                  </a:lnTo>
                  <a:lnTo>
                    <a:pt x="4977" y="2068"/>
                  </a:lnTo>
                  <a:lnTo>
                    <a:pt x="4980" y="2051"/>
                  </a:lnTo>
                  <a:lnTo>
                    <a:pt x="4981" y="2032"/>
                  </a:lnTo>
                  <a:close/>
                  <a:moveTo>
                    <a:pt x="5597" y="2032"/>
                  </a:moveTo>
                  <a:lnTo>
                    <a:pt x="5597" y="2032"/>
                  </a:lnTo>
                  <a:lnTo>
                    <a:pt x="5596" y="2014"/>
                  </a:lnTo>
                  <a:lnTo>
                    <a:pt x="5593" y="1995"/>
                  </a:lnTo>
                  <a:lnTo>
                    <a:pt x="5589" y="1979"/>
                  </a:lnTo>
                  <a:lnTo>
                    <a:pt x="5583" y="1962"/>
                  </a:lnTo>
                  <a:lnTo>
                    <a:pt x="5576" y="1946"/>
                  </a:lnTo>
                  <a:lnTo>
                    <a:pt x="5566" y="1930"/>
                  </a:lnTo>
                  <a:lnTo>
                    <a:pt x="5556" y="1917"/>
                  </a:lnTo>
                  <a:lnTo>
                    <a:pt x="5544" y="1904"/>
                  </a:lnTo>
                  <a:lnTo>
                    <a:pt x="5531" y="1893"/>
                  </a:lnTo>
                  <a:lnTo>
                    <a:pt x="5518" y="1882"/>
                  </a:lnTo>
                  <a:lnTo>
                    <a:pt x="5503" y="1873"/>
                  </a:lnTo>
                  <a:lnTo>
                    <a:pt x="5487" y="1865"/>
                  </a:lnTo>
                  <a:lnTo>
                    <a:pt x="5470" y="1860"/>
                  </a:lnTo>
                  <a:lnTo>
                    <a:pt x="5453" y="1855"/>
                  </a:lnTo>
                  <a:lnTo>
                    <a:pt x="5434" y="1852"/>
                  </a:lnTo>
                  <a:lnTo>
                    <a:pt x="5416" y="1851"/>
                  </a:lnTo>
                  <a:lnTo>
                    <a:pt x="5398" y="1852"/>
                  </a:lnTo>
                  <a:lnTo>
                    <a:pt x="5380" y="1855"/>
                  </a:lnTo>
                  <a:lnTo>
                    <a:pt x="5362" y="1860"/>
                  </a:lnTo>
                  <a:lnTo>
                    <a:pt x="5346" y="1865"/>
                  </a:lnTo>
                  <a:lnTo>
                    <a:pt x="5330" y="1873"/>
                  </a:lnTo>
                  <a:lnTo>
                    <a:pt x="5315" y="1882"/>
                  </a:lnTo>
                  <a:lnTo>
                    <a:pt x="5301" y="1893"/>
                  </a:lnTo>
                  <a:lnTo>
                    <a:pt x="5288" y="1904"/>
                  </a:lnTo>
                  <a:lnTo>
                    <a:pt x="5276" y="1917"/>
                  </a:lnTo>
                  <a:lnTo>
                    <a:pt x="5267" y="1930"/>
                  </a:lnTo>
                  <a:lnTo>
                    <a:pt x="5257" y="1946"/>
                  </a:lnTo>
                  <a:lnTo>
                    <a:pt x="5249" y="1962"/>
                  </a:lnTo>
                  <a:lnTo>
                    <a:pt x="5243" y="1979"/>
                  </a:lnTo>
                  <a:lnTo>
                    <a:pt x="5238" y="1995"/>
                  </a:lnTo>
                  <a:lnTo>
                    <a:pt x="5236" y="2014"/>
                  </a:lnTo>
                  <a:lnTo>
                    <a:pt x="5235" y="2032"/>
                  </a:lnTo>
                  <a:lnTo>
                    <a:pt x="5236" y="2051"/>
                  </a:lnTo>
                  <a:lnTo>
                    <a:pt x="5238" y="2068"/>
                  </a:lnTo>
                  <a:lnTo>
                    <a:pt x="5243" y="2086"/>
                  </a:lnTo>
                  <a:lnTo>
                    <a:pt x="5249" y="2103"/>
                  </a:lnTo>
                  <a:lnTo>
                    <a:pt x="5257" y="2118"/>
                  </a:lnTo>
                  <a:lnTo>
                    <a:pt x="5267" y="2133"/>
                  </a:lnTo>
                  <a:lnTo>
                    <a:pt x="5276" y="2147"/>
                  </a:lnTo>
                  <a:lnTo>
                    <a:pt x="5288" y="2160"/>
                  </a:lnTo>
                  <a:lnTo>
                    <a:pt x="5301" y="2172"/>
                  </a:lnTo>
                  <a:lnTo>
                    <a:pt x="5315" y="2183"/>
                  </a:lnTo>
                  <a:lnTo>
                    <a:pt x="5330" y="2191"/>
                  </a:lnTo>
                  <a:lnTo>
                    <a:pt x="5346" y="2199"/>
                  </a:lnTo>
                  <a:lnTo>
                    <a:pt x="5362" y="2205"/>
                  </a:lnTo>
                  <a:lnTo>
                    <a:pt x="5380" y="2210"/>
                  </a:lnTo>
                  <a:lnTo>
                    <a:pt x="5398" y="2212"/>
                  </a:lnTo>
                  <a:lnTo>
                    <a:pt x="5416" y="2214"/>
                  </a:lnTo>
                  <a:lnTo>
                    <a:pt x="5434" y="2212"/>
                  </a:lnTo>
                  <a:lnTo>
                    <a:pt x="5453" y="2210"/>
                  </a:lnTo>
                  <a:lnTo>
                    <a:pt x="5470" y="2205"/>
                  </a:lnTo>
                  <a:lnTo>
                    <a:pt x="5487" y="2199"/>
                  </a:lnTo>
                  <a:lnTo>
                    <a:pt x="5503" y="2191"/>
                  </a:lnTo>
                  <a:lnTo>
                    <a:pt x="5518" y="2183"/>
                  </a:lnTo>
                  <a:lnTo>
                    <a:pt x="5531" y="2172"/>
                  </a:lnTo>
                  <a:lnTo>
                    <a:pt x="5544" y="2160"/>
                  </a:lnTo>
                  <a:lnTo>
                    <a:pt x="5556" y="2147"/>
                  </a:lnTo>
                  <a:lnTo>
                    <a:pt x="5566" y="2133"/>
                  </a:lnTo>
                  <a:lnTo>
                    <a:pt x="5576" y="2118"/>
                  </a:lnTo>
                  <a:lnTo>
                    <a:pt x="5583" y="2103"/>
                  </a:lnTo>
                  <a:lnTo>
                    <a:pt x="5589" y="2086"/>
                  </a:lnTo>
                  <a:lnTo>
                    <a:pt x="5593" y="2068"/>
                  </a:lnTo>
                  <a:lnTo>
                    <a:pt x="5596" y="2051"/>
                  </a:lnTo>
                  <a:lnTo>
                    <a:pt x="5597" y="2032"/>
                  </a:lnTo>
                  <a:close/>
                  <a:moveTo>
                    <a:pt x="7255" y="2052"/>
                  </a:moveTo>
                  <a:lnTo>
                    <a:pt x="7255" y="2052"/>
                  </a:lnTo>
                  <a:lnTo>
                    <a:pt x="7222" y="2031"/>
                  </a:lnTo>
                  <a:lnTo>
                    <a:pt x="7187" y="2011"/>
                  </a:lnTo>
                  <a:lnTo>
                    <a:pt x="7149" y="1991"/>
                  </a:lnTo>
                  <a:lnTo>
                    <a:pt x="7110" y="1969"/>
                  </a:lnTo>
                  <a:lnTo>
                    <a:pt x="7069" y="1949"/>
                  </a:lnTo>
                  <a:lnTo>
                    <a:pt x="7025" y="1928"/>
                  </a:lnTo>
                  <a:lnTo>
                    <a:pt x="6979" y="1907"/>
                  </a:lnTo>
                  <a:lnTo>
                    <a:pt x="6932" y="1885"/>
                  </a:lnTo>
                  <a:lnTo>
                    <a:pt x="6901" y="1898"/>
                  </a:lnTo>
                  <a:lnTo>
                    <a:pt x="6867" y="1910"/>
                  </a:lnTo>
                  <a:lnTo>
                    <a:pt x="6830" y="1920"/>
                  </a:lnTo>
                  <a:lnTo>
                    <a:pt x="6789" y="1928"/>
                  </a:lnTo>
                  <a:lnTo>
                    <a:pt x="6745" y="1935"/>
                  </a:lnTo>
                  <a:lnTo>
                    <a:pt x="6698" y="1940"/>
                  </a:lnTo>
                  <a:lnTo>
                    <a:pt x="6647" y="1943"/>
                  </a:lnTo>
                  <a:lnTo>
                    <a:pt x="6594" y="1944"/>
                  </a:lnTo>
                  <a:lnTo>
                    <a:pt x="6578" y="1946"/>
                  </a:lnTo>
                  <a:lnTo>
                    <a:pt x="6561" y="1948"/>
                  </a:lnTo>
                  <a:lnTo>
                    <a:pt x="6546" y="1952"/>
                  </a:lnTo>
                  <a:lnTo>
                    <a:pt x="6532" y="1956"/>
                  </a:lnTo>
                  <a:lnTo>
                    <a:pt x="6520" y="1962"/>
                  </a:lnTo>
                  <a:lnTo>
                    <a:pt x="6507" y="1970"/>
                  </a:lnTo>
                  <a:lnTo>
                    <a:pt x="6496" y="1979"/>
                  </a:lnTo>
                  <a:lnTo>
                    <a:pt x="6487" y="1988"/>
                  </a:lnTo>
                  <a:lnTo>
                    <a:pt x="6479" y="1998"/>
                  </a:lnTo>
                  <a:lnTo>
                    <a:pt x="6470" y="2009"/>
                  </a:lnTo>
                  <a:lnTo>
                    <a:pt x="6464" y="2020"/>
                  </a:lnTo>
                  <a:lnTo>
                    <a:pt x="6460" y="2033"/>
                  </a:lnTo>
                  <a:lnTo>
                    <a:pt x="6455" y="2045"/>
                  </a:lnTo>
                  <a:lnTo>
                    <a:pt x="6453" y="2058"/>
                  </a:lnTo>
                  <a:lnTo>
                    <a:pt x="6451" y="2071"/>
                  </a:lnTo>
                  <a:lnTo>
                    <a:pt x="6450" y="2084"/>
                  </a:lnTo>
                  <a:lnTo>
                    <a:pt x="6451" y="2097"/>
                  </a:lnTo>
                  <a:lnTo>
                    <a:pt x="6453" y="2110"/>
                  </a:lnTo>
                  <a:lnTo>
                    <a:pt x="6456" y="2123"/>
                  </a:lnTo>
                  <a:lnTo>
                    <a:pt x="6461" y="2136"/>
                  </a:lnTo>
                  <a:lnTo>
                    <a:pt x="6467" y="2147"/>
                  </a:lnTo>
                  <a:lnTo>
                    <a:pt x="6474" y="2159"/>
                  </a:lnTo>
                  <a:lnTo>
                    <a:pt x="6482" y="2171"/>
                  </a:lnTo>
                  <a:lnTo>
                    <a:pt x="6492" y="2182"/>
                  </a:lnTo>
                  <a:lnTo>
                    <a:pt x="6502" y="2191"/>
                  </a:lnTo>
                  <a:lnTo>
                    <a:pt x="6514" y="2199"/>
                  </a:lnTo>
                  <a:lnTo>
                    <a:pt x="6527" y="2208"/>
                  </a:lnTo>
                  <a:lnTo>
                    <a:pt x="6542" y="2215"/>
                  </a:lnTo>
                  <a:lnTo>
                    <a:pt x="6558" y="2221"/>
                  </a:lnTo>
                  <a:lnTo>
                    <a:pt x="6575" y="2224"/>
                  </a:lnTo>
                  <a:lnTo>
                    <a:pt x="6594" y="2228"/>
                  </a:lnTo>
                  <a:lnTo>
                    <a:pt x="6614" y="2229"/>
                  </a:lnTo>
                  <a:lnTo>
                    <a:pt x="6664" y="2229"/>
                  </a:lnTo>
                  <a:lnTo>
                    <a:pt x="6712" y="2228"/>
                  </a:lnTo>
                  <a:lnTo>
                    <a:pt x="6761" y="2224"/>
                  </a:lnTo>
                  <a:lnTo>
                    <a:pt x="6809" y="2218"/>
                  </a:lnTo>
                  <a:lnTo>
                    <a:pt x="6857" y="2211"/>
                  </a:lnTo>
                  <a:lnTo>
                    <a:pt x="6903" y="2202"/>
                  </a:lnTo>
                  <a:lnTo>
                    <a:pt x="6949" y="2191"/>
                  </a:lnTo>
                  <a:lnTo>
                    <a:pt x="6993" y="2180"/>
                  </a:lnTo>
                  <a:lnTo>
                    <a:pt x="7036" y="2168"/>
                  </a:lnTo>
                  <a:lnTo>
                    <a:pt x="7074" y="2153"/>
                  </a:lnTo>
                  <a:lnTo>
                    <a:pt x="7112" y="2138"/>
                  </a:lnTo>
                  <a:lnTo>
                    <a:pt x="7148" y="2121"/>
                  </a:lnTo>
                  <a:lnTo>
                    <a:pt x="7180" y="2105"/>
                  </a:lnTo>
                  <a:lnTo>
                    <a:pt x="7208" y="2087"/>
                  </a:lnTo>
                  <a:lnTo>
                    <a:pt x="7234" y="2070"/>
                  </a:lnTo>
                  <a:lnTo>
                    <a:pt x="7255" y="2052"/>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2400">
                <a:solidFill>
                  <a:schemeClr val="tx1"/>
                </a:solidFill>
              </a:endParaRPr>
            </a:p>
          </p:txBody>
        </p:sp>
      </p:grpSp>
      <p:sp>
        <p:nvSpPr>
          <p:cNvPr id="39"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0"/>
                            </p:stCondLst>
                            <p:childTnLst>
                              <p:par>
                                <p:cTn id="14" presetID="42"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1"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childTnLst>
                                </p:cTn>
                              </p:par>
                            </p:childTnLst>
                          </p:cTn>
                        </p:par>
                        <p:par>
                          <p:cTn id="22" fill="hold">
                            <p:stCondLst>
                              <p:cond delay="1000"/>
                            </p:stCondLst>
                            <p:childTnLst>
                              <p:par>
                                <p:cTn id="23" presetID="2" presetClass="entr" presetSubtype="8"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1"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childTnLst>
                                </p:cTn>
                              </p:par>
                            </p:childTnLst>
                          </p:cTn>
                        </p:par>
                        <p:par>
                          <p:cTn id="30" fill="hold">
                            <p:stCondLst>
                              <p:cond delay="1500"/>
                            </p:stCondLst>
                            <p:childTnLst>
                              <p:par>
                                <p:cTn id="31" presetID="2" presetClass="entr" presetSubtype="8"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0-#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1" presetClass="entr" presetSubtype="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childTnLst>
                                </p:cTn>
                              </p:par>
                            </p:childTnLst>
                          </p:cTn>
                        </p:par>
                        <p:par>
                          <p:cTn id="38" fill="hold">
                            <p:stCondLst>
                              <p:cond delay="2000"/>
                            </p:stCondLst>
                            <p:childTnLst>
                              <p:par>
                                <p:cTn id="39" presetID="2" presetClass="entr" presetSubtype="8"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0-#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par>
                          <p:cTn id="43" fill="hold">
                            <p:stCondLst>
                              <p:cond delay="2500"/>
                            </p:stCondLst>
                            <p:childTnLst>
                              <p:par>
                                <p:cTn id="44" presetID="1" presetClass="entr" presetSubtype="0"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childTnLst>
                                </p:cTn>
                              </p:par>
                            </p:childTnLst>
                          </p:cTn>
                        </p:par>
                        <p:par>
                          <p:cTn id="46" fill="hold">
                            <p:stCondLst>
                              <p:cond delay="2500"/>
                            </p:stCondLst>
                            <p:childTnLst>
                              <p:par>
                                <p:cTn id="47" presetID="2" presetClass="entr" presetSubtype="2"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1+#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childTnLst>
                          </p:cTn>
                        </p:par>
                        <p:par>
                          <p:cTn id="51" fill="hold">
                            <p:stCondLst>
                              <p:cond delay="3000"/>
                            </p:stCondLst>
                            <p:childTnLst>
                              <p:par>
                                <p:cTn id="52" presetID="1" presetClass="entr" presetSubtype="0" fill="hold" nodeType="afterEffect">
                                  <p:stCondLst>
                                    <p:cond delay="0"/>
                                  </p:stCondLst>
                                  <p:childTnLst>
                                    <p:set>
                                      <p:cBhvr>
                                        <p:cTn id="53" dur="1" fill="hold">
                                          <p:stCondLst>
                                            <p:cond delay="0"/>
                                          </p:stCondLst>
                                        </p:cTn>
                                        <p:tgtEl>
                                          <p:spTgt spid="8"/>
                                        </p:tgtEl>
                                        <p:attrNameLst>
                                          <p:attrName>style.visibility</p:attrName>
                                        </p:attrNameLst>
                                      </p:cBhvr>
                                      <p:to>
                                        <p:strVal val="visible"/>
                                      </p:to>
                                    </p:set>
                                  </p:childTnLst>
                                </p:cTn>
                              </p:par>
                            </p:childTnLst>
                          </p:cTn>
                        </p:par>
                        <p:par>
                          <p:cTn id="54" fill="hold">
                            <p:stCondLst>
                              <p:cond delay="3000"/>
                            </p:stCondLst>
                            <p:childTnLst>
                              <p:par>
                                <p:cTn id="55" presetID="2" presetClass="entr" presetSubtype="2" fill="hold"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fill="hold"/>
                                        <p:tgtEl>
                                          <p:spTgt spid="27"/>
                                        </p:tgtEl>
                                        <p:attrNameLst>
                                          <p:attrName>ppt_x</p:attrName>
                                        </p:attrNameLst>
                                      </p:cBhvr>
                                      <p:tavLst>
                                        <p:tav tm="0">
                                          <p:val>
                                            <p:strVal val="1+#ppt_w/2"/>
                                          </p:val>
                                        </p:tav>
                                        <p:tav tm="100000">
                                          <p:val>
                                            <p:strVal val="#ppt_x"/>
                                          </p:val>
                                        </p:tav>
                                      </p:tavLst>
                                    </p:anim>
                                    <p:anim calcmode="lin" valueType="num">
                                      <p:cBhvr additive="base">
                                        <p:cTn id="58" dur="500" fill="hold"/>
                                        <p:tgtEl>
                                          <p:spTgt spid="27"/>
                                        </p:tgtEl>
                                        <p:attrNameLst>
                                          <p:attrName>ppt_y</p:attrName>
                                        </p:attrNameLst>
                                      </p:cBhvr>
                                      <p:tavLst>
                                        <p:tav tm="0">
                                          <p:val>
                                            <p:strVal val="#ppt_y"/>
                                          </p:val>
                                        </p:tav>
                                        <p:tav tm="100000">
                                          <p:val>
                                            <p:strVal val="#ppt_y"/>
                                          </p:val>
                                        </p:tav>
                                      </p:tavLst>
                                    </p:anim>
                                  </p:childTnLst>
                                </p:cTn>
                              </p:par>
                            </p:childTnLst>
                          </p:cTn>
                        </p:par>
                        <p:par>
                          <p:cTn id="59" fill="hold">
                            <p:stCondLst>
                              <p:cond delay="3500"/>
                            </p:stCondLst>
                            <p:childTnLst>
                              <p:par>
                                <p:cTn id="60" presetID="1" presetClass="entr" presetSubtype="0" fill="hold" nodeType="afterEffect">
                                  <p:stCondLst>
                                    <p:cond delay="0"/>
                                  </p:stCondLst>
                                  <p:childTnLst>
                                    <p:set>
                                      <p:cBhvr>
                                        <p:cTn id="61" dur="1" fill="hold">
                                          <p:stCondLst>
                                            <p:cond delay="0"/>
                                          </p:stCondLst>
                                        </p:cTn>
                                        <p:tgtEl>
                                          <p:spTgt spid="33"/>
                                        </p:tgtEl>
                                        <p:attrNameLst>
                                          <p:attrName>style.visibility</p:attrName>
                                        </p:attrNameLst>
                                      </p:cBhvr>
                                      <p:to>
                                        <p:strVal val="visible"/>
                                      </p:to>
                                    </p:set>
                                  </p:childTnLst>
                                </p:cTn>
                              </p:par>
                            </p:childTnLst>
                          </p:cTn>
                        </p:par>
                        <p:par>
                          <p:cTn id="62" fill="hold">
                            <p:stCondLst>
                              <p:cond delay="3500"/>
                            </p:stCondLst>
                            <p:childTnLst>
                              <p:par>
                                <p:cTn id="63" presetID="2" presetClass="entr" presetSubtype="2" fill="hold" nodeType="after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additive="base">
                                        <p:cTn id="65" dur="500" fill="hold"/>
                                        <p:tgtEl>
                                          <p:spTgt spid="30"/>
                                        </p:tgtEl>
                                        <p:attrNameLst>
                                          <p:attrName>ppt_x</p:attrName>
                                        </p:attrNameLst>
                                      </p:cBhvr>
                                      <p:tavLst>
                                        <p:tav tm="0">
                                          <p:val>
                                            <p:strVal val="1+#ppt_w/2"/>
                                          </p:val>
                                        </p:tav>
                                        <p:tav tm="100000">
                                          <p:val>
                                            <p:strVal val="#ppt_x"/>
                                          </p:val>
                                        </p:tav>
                                      </p:tavLst>
                                    </p:anim>
                                    <p:anim calcmode="lin" valueType="num">
                                      <p:cBhvr additive="base">
                                        <p:cTn id="66" dur="500" fill="hold"/>
                                        <p:tgtEl>
                                          <p:spTgt spid="30"/>
                                        </p:tgtEl>
                                        <p:attrNameLst>
                                          <p:attrName>ppt_y</p:attrName>
                                        </p:attrNameLst>
                                      </p:cBhvr>
                                      <p:tavLst>
                                        <p:tav tm="0">
                                          <p:val>
                                            <p:strVal val="#ppt_y"/>
                                          </p:val>
                                        </p:tav>
                                        <p:tav tm="100000">
                                          <p:val>
                                            <p:strVal val="#ppt_y"/>
                                          </p:val>
                                        </p:tav>
                                      </p:tavLst>
                                    </p:anim>
                                  </p:childTnLst>
                                </p:cTn>
                              </p:par>
                            </p:childTnLst>
                          </p:cTn>
                        </p:par>
                        <p:par>
                          <p:cTn id="67" fill="hold">
                            <p:stCondLst>
                              <p:cond delay="4000"/>
                            </p:stCondLst>
                            <p:childTnLst>
                              <p:par>
                                <p:cTn id="68" presetID="1" presetClass="entr" presetSubtype="0" fill="hold" nodeType="afterEffect">
                                  <p:stCondLst>
                                    <p:cond delay="0"/>
                                  </p:stCondLst>
                                  <p:childTnLst>
                                    <p:set>
                                      <p:cBhvr>
                                        <p:cTn id="69" dur="1" fill="hold">
                                          <p:stCondLst>
                                            <p:cond delay="0"/>
                                          </p:stCondLst>
                                        </p:cTn>
                                        <p:tgtEl>
                                          <p:spTgt spid="36"/>
                                        </p:tgtEl>
                                        <p:attrNameLst>
                                          <p:attrName>style.visibility</p:attrName>
                                        </p:attrNameLst>
                                      </p:cBhvr>
                                      <p:to>
                                        <p:strVal val="visible"/>
                                      </p:to>
                                    </p:set>
                                  </p:childTnLst>
                                </p:cTn>
                              </p:par>
                            </p:childTnLst>
                          </p:cTn>
                        </p:par>
                        <p:par>
                          <p:cTn id="70" fill="hold">
                            <p:stCondLst>
                              <p:cond delay="4000"/>
                            </p:stCondLst>
                            <p:childTnLst>
                              <p:par>
                                <p:cTn id="71" presetID="2" presetClass="entr" presetSubtype="2" fill="hold" nodeType="afterEffect">
                                  <p:stCondLst>
                                    <p:cond delay="0"/>
                                  </p:stCondLst>
                                  <p:childTnLst>
                                    <p:set>
                                      <p:cBhvr>
                                        <p:cTn id="72" dur="1" fill="hold">
                                          <p:stCondLst>
                                            <p:cond delay="0"/>
                                          </p:stCondLst>
                                        </p:cTn>
                                        <p:tgtEl>
                                          <p:spTgt spid="46"/>
                                        </p:tgtEl>
                                        <p:attrNameLst>
                                          <p:attrName>style.visibility</p:attrName>
                                        </p:attrNameLst>
                                      </p:cBhvr>
                                      <p:to>
                                        <p:strVal val="visible"/>
                                      </p:to>
                                    </p:set>
                                    <p:anim calcmode="lin" valueType="num">
                                      <p:cBhvr additive="base">
                                        <p:cTn id="73" dur="500" fill="hold"/>
                                        <p:tgtEl>
                                          <p:spTgt spid="46"/>
                                        </p:tgtEl>
                                        <p:attrNameLst>
                                          <p:attrName>ppt_x</p:attrName>
                                        </p:attrNameLst>
                                      </p:cBhvr>
                                      <p:tavLst>
                                        <p:tav tm="0">
                                          <p:val>
                                            <p:strVal val="1+#ppt_w/2"/>
                                          </p:val>
                                        </p:tav>
                                        <p:tav tm="100000">
                                          <p:val>
                                            <p:strVal val="#ppt_x"/>
                                          </p:val>
                                        </p:tav>
                                      </p:tavLst>
                                    </p:anim>
                                    <p:anim calcmode="lin" valueType="num">
                                      <p:cBhvr additive="base">
                                        <p:cTn id="74"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1</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pic>
        <p:nvPicPr>
          <p:cNvPr id="78" name="图片 77" descr="C:\Users\Administrator\Desktop\爱国\001aa04b652e0cf95a3c03.jpg001aa04b652e0cf95a3c03"/>
          <p:cNvPicPr>
            <a:picLocks noChangeAspect="1"/>
          </p:cNvPicPr>
          <p:nvPr/>
        </p:nvPicPr>
        <p:blipFill>
          <a:blip r:embed="rId3"/>
          <a:srcRect/>
          <a:stretch>
            <a:fillRect/>
          </a:stretch>
        </p:blipFill>
        <p:spPr>
          <a:xfrm>
            <a:off x="1097915" y="1988820"/>
            <a:ext cx="1576070" cy="1600200"/>
          </a:xfrm>
          <a:prstGeom prst="rect">
            <a:avLst/>
          </a:prstGeom>
        </p:spPr>
      </p:pic>
      <p:pic>
        <p:nvPicPr>
          <p:cNvPr id="4098" name="Picture 2" descr="C:\Users\Administrator\Desktop\爱国\64k58PICaYW.jpg64k58PICaYW"/>
          <p:cNvPicPr>
            <a:picLocks noChangeAspect="1" noChangeArrowheads="1"/>
          </p:cNvPicPr>
          <p:nvPr/>
        </p:nvPicPr>
        <p:blipFill rotWithShape="1">
          <a:blip r:embed="rId4"/>
          <a:srcRect/>
          <a:stretch>
            <a:fillRect/>
          </a:stretch>
        </p:blipFill>
        <p:spPr bwMode="auto">
          <a:xfrm>
            <a:off x="4459605" y="1989455"/>
            <a:ext cx="1551305" cy="1599565"/>
          </a:xfrm>
          <a:prstGeom prst="rect">
            <a:avLst/>
          </a:prstGeom>
          <a:noFill/>
          <a:extLst>
            <a:ext uri="{909E8E84-426E-40DD-AFC4-6F175D3DCCD1}">
              <a14:hiddenFill xmlns:a14="http://schemas.microsoft.com/office/drawing/2010/main">
                <a:solidFill>
                  <a:srgbClr val="FFFFFF"/>
                </a:solidFill>
              </a14:hiddenFill>
            </a:ext>
          </a:extLst>
        </p:spPr>
      </p:pic>
      <p:pic>
        <p:nvPicPr>
          <p:cNvPr id="83" name="図 4" descr="C:\Users\Administrator\Desktop\爱国\QQ截图20161229160449.jpgQQ截图20161229160449"/>
          <p:cNvPicPr>
            <a:picLocks noChangeAspect="1"/>
          </p:cNvPicPr>
          <p:nvPr/>
        </p:nvPicPr>
        <p:blipFill rotWithShape="1">
          <a:blip r:embed="rId5"/>
          <a:srcRect/>
          <a:stretch>
            <a:fillRect/>
          </a:stretch>
        </p:blipFill>
        <p:spPr>
          <a:xfrm>
            <a:off x="2789555" y="3747135"/>
            <a:ext cx="1555115" cy="1600835"/>
          </a:xfrm>
          <a:prstGeom prst="rect">
            <a:avLst/>
          </a:prstGeom>
        </p:spPr>
      </p:pic>
      <p:pic>
        <p:nvPicPr>
          <p:cNvPr id="84" name="图片 83" descr="C:\Users\Administrator\Desktop\爱国\QQ截图20170120001209.jpgQQ截图20170120001209"/>
          <p:cNvPicPr>
            <a:picLocks noChangeAspect="1"/>
          </p:cNvPicPr>
          <p:nvPr/>
        </p:nvPicPr>
        <p:blipFill rotWithShape="1">
          <a:blip r:embed="rId6"/>
          <a:srcRect/>
          <a:stretch>
            <a:fillRect/>
          </a:stretch>
        </p:blipFill>
        <p:spPr>
          <a:xfrm>
            <a:off x="9471025" y="3747135"/>
            <a:ext cx="1555115" cy="1600835"/>
          </a:xfrm>
          <a:prstGeom prst="rect">
            <a:avLst/>
          </a:prstGeom>
        </p:spPr>
      </p:pic>
      <p:pic>
        <p:nvPicPr>
          <p:cNvPr id="88" name="Picture 2" descr="C:\Users\Administrator\Desktop\爱国\QQ截图20161231120011.jpgQQ截图20161231120011"/>
          <p:cNvPicPr>
            <a:picLocks noChangeAspect="1" noChangeArrowheads="1"/>
          </p:cNvPicPr>
          <p:nvPr/>
        </p:nvPicPr>
        <p:blipFill>
          <a:blip r:embed="rId7"/>
          <a:srcRect/>
          <a:stretch>
            <a:fillRect/>
          </a:stretch>
        </p:blipFill>
        <p:spPr bwMode="auto">
          <a:xfrm>
            <a:off x="6130290" y="3746500"/>
            <a:ext cx="1555115" cy="1601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9" name="コンテンツ プレースホルダー 3" descr="C:\Users\Administrator\Desktop\爱国\20150930133319a932f.jpg20150930133319a932f"/>
          <p:cNvPicPr>
            <a:picLocks noGrp="1" noChangeAspect="1"/>
          </p:cNvPicPr>
          <p:nvPr/>
        </p:nvPicPr>
        <p:blipFill rotWithShape="1">
          <a:blip r:embed="rId8"/>
          <a:srcRect/>
          <a:stretch>
            <a:fillRect/>
          </a:stretch>
        </p:blipFill>
        <p:spPr>
          <a:xfrm>
            <a:off x="7788910" y="1988820"/>
            <a:ext cx="1567180" cy="1600200"/>
          </a:xfrm>
          <a:prstGeom prst="rect">
            <a:avLst/>
          </a:prstGeom>
        </p:spPr>
      </p:pic>
      <p:grpSp>
        <p:nvGrpSpPr>
          <p:cNvPr id="3" name="组合 2"/>
          <p:cNvGrpSpPr/>
          <p:nvPr/>
        </p:nvGrpSpPr>
        <p:grpSpPr>
          <a:xfrm>
            <a:off x="2780602" y="1988165"/>
            <a:ext cx="1572041" cy="1601119"/>
            <a:chOff x="2085001" y="1347614"/>
            <a:chExt cx="1179031" cy="1200839"/>
          </a:xfrm>
        </p:grpSpPr>
        <p:sp>
          <p:nvSpPr>
            <p:cNvPr id="52" name="矩形 51"/>
            <p:cNvSpPr/>
            <p:nvPr/>
          </p:nvSpPr>
          <p:spPr>
            <a:xfrm>
              <a:off x="2091252" y="1347614"/>
              <a:ext cx="1166529" cy="1200839"/>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68" name="矩形 67"/>
            <p:cNvSpPr/>
            <p:nvPr/>
          </p:nvSpPr>
          <p:spPr>
            <a:xfrm>
              <a:off x="2085001" y="1518456"/>
              <a:ext cx="1179031" cy="837248"/>
            </a:xfrm>
            <a:prstGeom prst="rect">
              <a:avLst/>
            </a:prstGeom>
          </p:spPr>
          <p:txBody>
            <a:bodyPr wrap="square">
              <a:spAutoFit/>
            </a:bodyPr>
            <a:lstStyle/>
            <a:p>
              <a:pPr algn="ctr">
                <a:lnSpc>
                  <a:spcPct val="120000"/>
                </a:lnSpc>
              </a:pPr>
              <a:r>
                <a:rPr lang="zh-CN" altLang="en-US" sz="1865" dirty="0">
                  <a:solidFill>
                    <a:schemeClr val="bg1"/>
                  </a:solidFill>
                  <a:latin typeface="微软雅黑" panose="020B0503020204020204" charset="-122"/>
                  <a:ea typeface="微软雅黑" panose="020B0503020204020204" charset="-122"/>
                </a:rPr>
                <a:t>请在此粘贴或者输入您的文字内容</a:t>
              </a:r>
            </a:p>
          </p:txBody>
        </p:sp>
      </p:grpSp>
      <p:grpSp>
        <p:nvGrpSpPr>
          <p:cNvPr id="6" name="组合 5"/>
          <p:cNvGrpSpPr/>
          <p:nvPr/>
        </p:nvGrpSpPr>
        <p:grpSpPr>
          <a:xfrm>
            <a:off x="6121772" y="1988165"/>
            <a:ext cx="1572041" cy="1601119"/>
            <a:chOff x="4590879" y="1347614"/>
            <a:chExt cx="1179031" cy="1200839"/>
          </a:xfrm>
        </p:grpSpPr>
        <p:sp>
          <p:nvSpPr>
            <p:cNvPr id="54" name="矩形 53"/>
            <p:cNvSpPr/>
            <p:nvPr/>
          </p:nvSpPr>
          <p:spPr>
            <a:xfrm>
              <a:off x="4597130" y="1347614"/>
              <a:ext cx="1166529" cy="1200839"/>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73" name="矩形 72"/>
            <p:cNvSpPr/>
            <p:nvPr/>
          </p:nvSpPr>
          <p:spPr>
            <a:xfrm>
              <a:off x="4590879" y="1518456"/>
              <a:ext cx="1179031" cy="837248"/>
            </a:xfrm>
            <a:prstGeom prst="rect">
              <a:avLst/>
            </a:prstGeom>
          </p:spPr>
          <p:txBody>
            <a:bodyPr wrap="square">
              <a:spAutoFit/>
            </a:bodyPr>
            <a:lstStyle/>
            <a:p>
              <a:pPr algn="ctr">
                <a:lnSpc>
                  <a:spcPct val="120000"/>
                </a:lnSpc>
              </a:pPr>
              <a:r>
                <a:rPr lang="zh-CN" altLang="en-US" sz="1865" dirty="0">
                  <a:solidFill>
                    <a:schemeClr val="bg1"/>
                  </a:solidFill>
                  <a:latin typeface="微软雅黑" panose="020B0503020204020204" charset="-122"/>
                  <a:ea typeface="微软雅黑" panose="020B0503020204020204" charset="-122"/>
                </a:rPr>
                <a:t>请在此粘贴或者输入您的文字内容</a:t>
              </a:r>
            </a:p>
          </p:txBody>
        </p:sp>
      </p:grpSp>
      <p:grpSp>
        <p:nvGrpSpPr>
          <p:cNvPr id="7" name="组合 6"/>
          <p:cNvGrpSpPr/>
          <p:nvPr/>
        </p:nvGrpSpPr>
        <p:grpSpPr>
          <a:xfrm>
            <a:off x="9462944" y="1988165"/>
            <a:ext cx="1572041" cy="1601119"/>
            <a:chOff x="7096758" y="1347614"/>
            <a:chExt cx="1179031" cy="1200839"/>
          </a:xfrm>
        </p:grpSpPr>
        <p:sp>
          <p:nvSpPr>
            <p:cNvPr id="56" name="矩形 55"/>
            <p:cNvSpPr/>
            <p:nvPr/>
          </p:nvSpPr>
          <p:spPr>
            <a:xfrm>
              <a:off x="7103009" y="1347614"/>
              <a:ext cx="1166529" cy="1200839"/>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74" name="矩形 73"/>
            <p:cNvSpPr/>
            <p:nvPr/>
          </p:nvSpPr>
          <p:spPr>
            <a:xfrm>
              <a:off x="7096758" y="1518456"/>
              <a:ext cx="1179031" cy="837248"/>
            </a:xfrm>
            <a:prstGeom prst="rect">
              <a:avLst/>
            </a:prstGeom>
          </p:spPr>
          <p:txBody>
            <a:bodyPr wrap="square">
              <a:spAutoFit/>
            </a:bodyPr>
            <a:lstStyle/>
            <a:p>
              <a:pPr algn="ctr">
                <a:lnSpc>
                  <a:spcPct val="120000"/>
                </a:lnSpc>
              </a:pPr>
              <a:r>
                <a:rPr lang="zh-CN" altLang="en-US" sz="1865" dirty="0">
                  <a:solidFill>
                    <a:schemeClr val="bg1"/>
                  </a:solidFill>
                  <a:latin typeface="微软雅黑" panose="020B0503020204020204" charset="-122"/>
                  <a:ea typeface="微软雅黑" panose="020B0503020204020204" charset="-122"/>
                </a:rPr>
                <a:t>请在此粘贴或者输入您的文字内容</a:t>
              </a:r>
            </a:p>
          </p:txBody>
        </p:sp>
      </p:grpSp>
      <p:grpSp>
        <p:nvGrpSpPr>
          <p:cNvPr id="4" name="组合 3"/>
          <p:cNvGrpSpPr/>
          <p:nvPr/>
        </p:nvGrpSpPr>
        <p:grpSpPr>
          <a:xfrm>
            <a:off x="1110016" y="3747420"/>
            <a:ext cx="1572041" cy="1601119"/>
            <a:chOff x="832062" y="2667055"/>
            <a:chExt cx="1179031" cy="1200839"/>
          </a:xfrm>
        </p:grpSpPr>
        <p:sp>
          <p:nvSpPr>
            <p:cNvPr id="60" name="矩形 59"/>
            <p:cNvSpPr/>
            <p:nvPr/>
          </p:nvSpPr>
          <p:spPr>
            <a:xfrm>
              <a:off x="838313" y="2667055"/>
              <a:ext cx="1166529" cy="1200839"/>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75" name="矩形 74"/>
            <p:cNvSpPr/>
            <p:nvPr/>
          </p:nvSpPr>
          <p:spPr>
            <a:xfrm>
              <a:off x="832062" y="2837897"/>
              <a:ext cx="1179031" cy="837248"/>
            </a:xfrm>
            <a:prstGeom prst="rect">
              <a:avLst/>
            </a:prstGeom>
          </p:spPr>
          <p:txBody>
            <a:bodyPr wrap="square">
              <a:spAutoFit/>
            </a:bodyPr>
            <a:lstStyle/>
            <a:p>
              <a:pPr algn="ctr">
                <a:lnSpc>
                  <a:spcPct val="120000"/>
                </a:lnSpc>
              </a:pPr>
              <a:r>
                <a:rPr lang="zh-CN" altLang="en-US" sz="1865" dirty="0">
                  <a:solidFill>
                    <a:schemeClr val="bg1"/>
                  </a:solidFill>
                  <a:latin typeface="微软雅黑" panose="020B0503020204020204" charset="-122"/>
                  <a:ea typeface="微软雅黑" panose="020B0503020204020204" charset="-122"/>
                </a:rPr>
                <a:t>请在此粘贴或者输入您的文字内容</a:t>
              </a:r>
            </a:p>
          </p:txBody>
        </p:sp>
      </p:grpSp>
      <p:grpSp>
        <p:nvGrpSpPr>
          <p:cNvPr id="5" name="组合 4"/>
          <p:cNvGrpSpPr/>
          <p:nvPr/>
        </p:nvGrpSpPr>
        <p:grpSpPr>
          <a:xfrm>
            <a:off x="4451187" y="3747420"/>
            <a:ext cx="1572041" cy="1601119"/>
            <a:chOff x="3337940" y="2667055"/>
            <a:chExt cx="1179031" cy="1200839"/>
          </a:xfrm>
        </p:grpSpPr>
        <p:sp>
          <p:nvSpPr>
            <p:cNvPr id="62" name="矩形 61"/>
            <p:cNvSpPr/>
            <p:nvPr/>
          </p:nvSpPr>
          <p:spPr>
            <a:xfrm>
              <a:off x="3344191" y="2667055"/>
              <a:ext cx="1166529" cy="1200839"/>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76" name="矩形 75"/>
            <p:cNvSpPr/>
            <p:nvPr/>
          </p:nvSpPr>
          <p:spPr>
            <a:xfrm>
              <a:off x="3337940" y="2837897"/>
              <a:ext cx="1179031" cy="837248"/>
            </a:xfrm>
            <a:prstGeom prst="rect">
              <a:avLst/>
            </a:prstGeom>
          </p:spPr>
          <p:txBody>
            <a:bodyPr wrap="square">
              <a:spAutoFit/>
            </a:bodyPr>
            <a:lstStyle/>
            <a:p>
              <a:pPr algn="ctr">
                <a:lnSpc>
                  <a:spcPct val="120000"/>
                </a:lnSpc>
              </a:pPr>
              <a:r>
                <a:rPr lang="zh-CN" altLang="en-US" sz="1865" dirty="0">
                  <a:solidFill>
                    <a:schemeClr val="bg1"/>
                  </a:solidFill>
                  <a:latin typeface="微软雅黑" panose="020B0503020204020204" charset="-122"/>
                  <a:ea typeface="微软雅黑" panose="020B0503020204020204" charset="-122"/>
                </a:rPr>
                <a:t>请在此粘贴或者输入您的文字内容</a:t>
              </a:r>
            </a:p>
          </p:txBody>
        </p:sp>
      </p:grpSp>
      <p:grpSp>
        <p:nvGrpSpPr>
          <p:cNvPr id="8" name="组合 7"/>
          <p:cNvGrpSpPr/>
          <p:nvPr/>
        </p:nvGrpSpPr>
        <p:grpSpPr>
          <a:xfrm>
            <a:off x="7780234" y="3747420"/>
            <a:ext cx="1575831" cy="1601119"/>
            <a:chOff x="5834725" y="2667055"/>
            <a:chExt cx="1181873" cy="1200839"/>
          </a:xfrm>
        </p:grpSpPr>
        <p:sp>
          <p:nvSpPr>
            <p:cNvPr id="64" name="矩形 63"/>
            <p:cNvSpPr/>
            <p:nvPr/>
          </p:nvSpPr>
          <p:spPr>
            <a:xfrm>
              <a:off x="5850069" y="2667055"/>
              <a:ext cx="1166529" cy="1200839"/>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77" name="矩形 76"/>
            <p:cNvSpPr/>
            <p:nvPr/>
          </p:nvSpPr>
          <p:spPr>
            <a:xfrm>
              <a:off x="5834725" y="2844986"/>
              <a:ext cx="1179031" cy="837248"/>
            </a:xfrm>
            <a:prstGeom prst="rect">
              <a:avLst/>
            </a:prstGeom>
          </p:spPr>
          <p:txBody>
            <a:bodyPr wrap="square">
              <a:spAutoFit/>
            </a:bodyPr>
            <a:lstStyle/>
            <a:p>
              <a:pPr algn="ctr">
                <a:lnSpc>
                  <a:spcPct val="120000"/>
                </a:lnSpc>
              </a:pPr>
              <a:r>
                <a:rPr lang="zh-CN" altLang="en-US" sz="1865" dirty="0">
                  <a:solidFill>
                    <a:schemeClr val="bg1"/>
                  </a:solidFill>
                  <a:latin typeface="微软雅黑" panose="020B0503020204020204" charset="-122"/>
                  <a:ea typeface="微软雅黑" panose="020B0503020204020204" charset="-122"/>
                </a:rPr>
                <a:t>请在此粘贴或者输入您的文字内容</a:t>
              </a:r>
            </a:p>
          </p:txBody>
        </p:sp>
      </p:grpSp>
      <p:sp>
        <p:nvSpPr>
          <p:cNvPr id="9"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0"/>
                            </p:stCondLst>
                            <p:childTnLst>
                              <p:par>
                                <p:cTn id="14" presetID="10" presetClass="entr" presetSubtype="0" fill="hold" nodeType="afterEffect">
                                  <p:stCondLst>
                                    <p:cond delay="0"/>
                                  </p:stCondLst>
                                  <p:childTnLst>
                                    <p:set>
                                      <p:cBhvr>
                                        <p:cTn id="15" dur="1" fill="hold">
                                          <p:stCondLst>
                                            <p:cond delay="0"/>
                                          </p:stCondLst>
                                        </p:cTn>
                                        <p:tgtEl>
                                          <p:spTgt spid="78"/>
                                        </p:tgtEl>
                                        <p:attrNameLst>
                                          <p:attrName>style.visibility</p:attrName>
                                        </p:attrNameLst>
                                      </p:cBhvr>
                                      <p:to>
                                        <p:strVal val="visible"/>
                                      </p:to>
                                    </p:set>
                                    <p:animEffect transition="in" filter="fade">
                                      <p:cBhvr>
                                        <p:cTn id="16" dur="500"/>
                                        <p:tgtEl>
                                          <p:spTgt spid="78"/>
                                        </p:tgtEl>
                                      </p:cBhvr>
                                    </p:animEffect>
                                  </p:childTnLst>
                                </p:cTn>
                              </p:par>
                              <p:par>
                                <p:cTn id="17" presetID="10" presetClass="entr" presetSubtype="0" fill="hold" nodeType="with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fade">
                                      <p:cBhvr>
                                        <p:cTn id="19" dur="500"/>
                                        <p:tgtEl>
                                          <p:spTgt spid="4098"/>
                                        </p:tgtEl>
                                      </p:cBhvr>
                                    </p:animEffect>
                                  </p:childTnLst>
                                </p:cTn>
                              </p:par>
                              <p:par>
                                <p:cTn id="20" presetID="10" presetClass="entr" presetSubtype="0" fill="hold" nodeType="with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500"/>
                                        <p:tgtEl>
                                          <p:spTgt spid="89"/>
                                        </p:tgtEl>
                                      </p:cBhvr>
                                    </p:animEffect>
                                  </p:childTnLst>
                                </p:cTn>
                              </p:par>
                              <p:par>
                                <p:cTn id="23" presetID="10" presetClass="entr" presetSubtype="0" fill="hold" nodeType="withEffect">
                                  <p:stCondLst>
                                    <p:cond delay="0"/>
                                  </p:stCondLst>
                                  <p:childTnLst>
                                    <p:set>
                                      <p:cBhvr>
                                        <p:cTn id="24" dur="1" fill="hold">
                                          <p:stCondLst>
                                            <p:cond delay="0"/>
                                          </p:stCondLst>
                                        </p:cTn>
                                        <p:tgtEl>
                                          <p:spTgt spid="83"/>
                                        </p:tgtEl>
                                        <p:attrNameLst>
                                          <p:attrName>style.visibility</p:attrName>
                                        </p:attrNameLst>
                                      </p:cBhvr>
                                      <p:to>
                                        <p:strVal val="visible"/>
                                      </p:to>
                                    </p:set>
                                    <p:animEffect transition="in" filter="fade">
                                      <p:cBhvr>
                                        <p:cTn id="25" dur="500"/>
                                        <p:tgtEl>
                                          <p:spTgt spid="83"/>
                                        </p:tgtEl>
                                      </p:cBhvr>
                                    </p:animEffect>
                                  </p:childTnLst>
                                </p:cTn>
                              </p:par>
                              <p:par>
                                <p:cTn id="26" presetID="10" presetClass="entr" presetSubtype="0" fill="hold" nodeType="withEffect">
                                  <p:stCondLst>
                                    <p:cond delay="0"/>
                                  </p:stCondLst>
                                  <p:childTnLst>
                                    <p:set>
                                      <p:cBhvr>
                                        <p:cTn id="27" dur="1" fill="hold">
                                          <p:stCondLst>
                                            <p:cond delay="0"/>
                                          </p:stCondLst>
                                        </p:cTn>
                                        <p:tgtEl>
                                          <p:spTgt spid="88"/>
                                        </p:tgtEl>
                                        <p:attrNameLst>
                                          <p:attrName>style.visibility</p:attrName>
                                        </p:attrNameLst>
                                      </p:cBhvr>
                                      <p:to>
                                        <p:strVal val="visible"/>
                                      </p:to>
                                    </p:set>
                                    <p:animEffect transition="in" filter="fade">
                                      <p:cBhvr>
                                        <p:cTn id="28" dur="500"/>
                                        <p:tgtEl>
                                          <p:spTgt spid="88"/>
                                        </p:tgtEl>
                                      </p:cBhvr>
                                    </p:animEffect>
                                  </p:childTnLst>
                                </p:cTn>
                              </p:par>
                              <p:par>
                                <p:cTn id="29" presetID="10" presetClass="entr" presetSubtype="0" fill="hold" nodeType="with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fade">
                                      <p:cBhvr>
                                        <p:cTn id="31" dur="500"/>
                                        <p:tgtEl>
                                          <p:spTgt spid="84"/>
                                        </p:tgtEl>
                                      </p:cBhvr>
                                    </p:animEffect>
                                  </p:childTnLst>
                                </p:cTn>
                              </p:par>
                            </p:childTnLst>
                          </p:cTn>
                        </p:par>
                        <p:par>
                          <p:cTn id="32" fill="hold">
                            <p:stCondLst>
                              <p:cond delay="500"/>
                            </p:stCondLst>
                            <p:childTnLst>
                              <p:par>
                                <p:cTn id="33" presetID="53" presetClass="entr" presetSubtype="16"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Effect transition="in" filter="fade">
                                      <p:cBhvr>
                                        <p:cTn id="37" dur="500"/>
                                        <p:tgtEl>
                                          <p:spTgt spid="3"/>
                                        </p:tgtEl>
                                      </p:cBhvr>
                                    </p:animEffect>
                                  </p:childTnLst>
                                </p:cTn>
                              </p:par>
                              <p:par>
                                <p:cTn id="38" presetID="53" presetClass="entr" presetSubtype="16" fill="hold" nodeType="with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par>
                                <p:cTn id="43" presetID="53" presetClass="entr" presetSubtype="16"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par>
                                <p:cTn id="48" presetID="53" presetClass="entr" presetSubtype="16" fill="hold" nodeType="with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p:cTn id="50" dur="500" fill="hold"/>
                                        <p:tgtEl>
                                          <p:spTgt spid="4"/>
                                        </p:tgtEl>
                                        <p:attrNameLst>
                                          <p:attrName>ppt_w</p:attrName>
                                        </p:attrNameLst>
                                      </p:cBhvr>
                                      <p:tavLst>
                                        <p:tav tm="0">
                                          <p:val>
                                            <p:fltVal val="0"/>
                                          </p:val>
                                        </p:tav>
                                        <p:tav tm="100000">
                                          <p:val>
                                            <p:strVal val="#ppt_w"/>
                                          </p:val>
                                        </p:tav>
                                      </p:tavLst>
                                    </p:anim>
                                    <p:anim calcmode="lin" valueType="num">
                                      <p:cBhvr>
                                        <p:cTn id="51" dur="500" fill="hold"/>
                                        <p:tgtEl>
                                          <p:spTgt spid="4"/>
                                        </p:tgtEl>
                                        <p:attrNameLst>
                                          <p:attrName>ppt_h</p:attrName>
                                        </p:attrNameLst>
                                      </p:cBhvr>
                                      <p:tavLst>
                                        <p:tav tm="0">
                                          <p:val>
                                            <p:fltVal val="0"/>
                                          </p:val>
                                        </p:tav>
                                        <p:tav tm="100000">
                                          <p:val>
                                            <p:strVal val="#ppt_h"/>
                                          </p:val>
                                        </p:tav>
                                      </p:tavLst>
                                    </p:anim>
                                    <p:animEffect transition="in" filter="fade">
                                      <p:cBhvr>
                                        <p:cTn id="52" dur="500"/>
                                        <p:tgtEl>
                                          <p:spTgt spid="4"/>
                                        </p:tgtEl>
                                      </p:cBhvr>
                                    </p:animEffect>
                                  </p:childTnLst>
                                </p:cTn>
                              </p:par>
                              <p:par>
                                <p:cTn id="53" presetID="53" presetClass="entr" presetSubtype="16" fill="hold" nodeType="with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fill="hold"/>
                                        <p:tgtEl>
                                          <p:spTgt spid="5"/>
                                        </p:tgtEl>
                                        <p:attrNameLst>
                                          <p:attrName>ppt_w</p:attrName>
                                        </p:attrNameLst>
                                      </p:cBhvr>
                                      <p:tavLst>
                                        <p:tav tm="0">
                                          <p:val>
                                            <p:fltVal val="0"/>
                                          </p:val>
                                        </p:tav>
                                        <p:tav tm="100000">
                                          <p:val>
                                            <p:strVal val="#ppt_w"/>
                                          </p:val>
                                        </p:tav>
                                      </p:tavLst>
                                    </p:anim>
                                    <p:anim calcmode="lin" valueType="num">
                                      <p:cBhvr>
                                        <p:cTn id="56" dur="500" fill="hold"/>
                                        <p:tgtEl>
                                          <p:spTgt spid="5"/>
                                        </p:tgtEl>
                                        <p:attrNameLst>
                                          <p:attrName>ppt_h</p:attrName>
                                        </p:attrNameLst>
                                      </p:cBhvr>
                                      <p:tavLst>
                                        <p:tav tm="0">
                                          <p:val>
                                            <p:fltVal val="0"/>
                                          </p:val>
                                        </p:tav>
                                        <p:tav tm="100000">
                                          <p:val>
                                            <p:strVal val="#ppt_h"/>
                                          </p:val>
                                        </p:tav>
                                      </p:tavLst>
                                    </p:anim>
                                    <p:animEffect transition="in" filter="fade">
                                      <p:cBhvr>
                                        <p:cTn id="57" dur="500"/>
                                        <p:tgtEl>
                                          <p:spTgt spid="5"/>
                                        </p:tgtEl>
                                      </p:cBhvr>
                                    </p:animEffect>
                                  </p:childTnLst>
                                </p:cTn>
                              </p:par>
                              <p:par>
                                <p:cTn id="58" presetID="53" presetClass="entr" presetSubtype="16" fill="hold" nodeType="with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p:cTn id="60" dur="500" fill="hold"/>
                                        <p:tgtEl>
                                          <p:spTgt spid="8"/>
                                        </p:tgtEl>
                                        <p:attrNameLst>
                                          <p:attrName>ppt_w</p:attrName>
                                        </p:attrNameLst>
                                      </p:cBhvr>
                                      <p:tavLst>
                                        <p:tav tm="0">
                                          <p:val>
                                            <p:fltVal val="0"/>
                                          </p:val>
                                        </p:tav>
                                        <p:tav tm="100000">
                                          <p:val>
                                            <p:strVal val="#ppt_w"/>
                                          </p:val>
                                        </p:tav>
                                      </p:tavLst>
                                    </p:anim>
                                    <p:anim calcmode="lin" valueType="num">
                                      <p:cBhvr>
                                        <p:cTn id="61" dur="500" fill="hold"/>
                                        <p:tgtEl>
                                          <p:spTgt spid="8"/>
                                        </p:tgtEl>
                                        <p:attrNameLst>
                                          <p:attrName>ppt_h</p:attrName>
                                        </p:attrNameLst>
                                      </p:cBhvr>
                                      <p:tavLst>
                                        <p:tav tm="0">
                                          <p:val>
                                            <p:fltVal val="0"/>
                                          </p:val>
                                        </p:tav>
                                        <p:tav tm="100000">
                                          <p:val>
                                            <p:strVal val="#ppt_h"/>
                                          </p:val>
                                        </p:tav>
                                      </p:tavLst>
                                    </p:anim>
                                    <p:animEffect transition="in" filter="fade">
                                      <p:cBhvr>
                                        <p:cTn id="6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1</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12" name="组合 11"/>
          <p:cNvGrpSpPr/>
          <p:nvPr/>
        </p:nvGrpSpPr>
        <p:grpSpPr>
          <a:xfrm>
            <a:off x="1787071" y="2023461"/>
            <a:ext cx="2920639" cy="2920639"/>
            <a:chOff x="1785938" y="2546350"/>
            <a:chExt cx="2921000" cy="2921000"/>
          </a:xfrm>
        </p:grpSpPr>
        <p:sp>
          <p:nvSpPr>
            <p:cNvPr id="13" name="空心弧 12"/>
            <p:cNvSpPr/>
            <p:nvPr/>
          </p:nvSpPr>
          <p:spPr>
            <a:xfrm>
              <a:off x="1785938" y="2546350"/>
              <a:ext cx="2921000" cy="2921000"/>
            </a:xfrm>
            <a:prstGeom prst="blockArc">
              <a:avLst>
                <a:gd name="adj1" fmla="val 10800000"/>
                <a:gd name="adj2" fmla="val 21573038"/>
                <a:gd name="adj3" fmla="val 2776"/>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charset="-122"/>
                <a:ea typeface="微软雅黑" panose="020B0503020204020204" charset="-122"/>
              </a:endParaRPr>
            </a:p>
          </p:txBody>
        </p:sp>
        <p:sp>
          <p:nvSpPr>
            <p:cNvPr id="14" name="任意多边形 13"/>
            <p:cNvSpPr/>
            <p:nvPr/>
          </p:nvSpPr>
          <p:spPr>
            <a:xfrm>
              <a:off x="1946275" y="2693988"/>
              <a:ext cx="2600325" cy="1300162"/>
            </a:xfrm>
            <a:custGeom>
              <a:avLst/>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ah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grpSp>
      <p:sp>
        <p:nvSpPr>
          <p:cNvPr id="15" name="Freeform 220"/>
          <p:cNvSpPr/>
          <p:nvPr/>
        </p:nvSpPr>
        <p:spPr bwMode="auto">
          <a:xfrm>
            <a:off x="2964850" y="2401238"/>
            <a:ext cx="565081" cy="420636"/>
          </a:xfrm>
          <a:custGeom>
            <a:avLst/>
            <a:gdLst>
              <a:gd name="T0" fmla="*/ 1649836615 w 176"/>
              <a:gd name="T1" fmla="*/ 1216864125 h 131"/>
              <a:gd name="T2" fmla="*/ 1649836615 w 176"/>
              <a:gd name="T3" fmla="*/ 0 h 131"/>
              <a:gd name="T4" fmla="*/ 1288933752 w 176"/>
              <a:gd name="T5" fmla="*/ 0 h 131"/>
              <a:gd name="T6" fmla="*/ 1288933752 w 176"/>
              <a:gd name="T7" fmla="*/ 1216864125 h 131"/>
              <a:gd name="T8" fmla="*/ 1082705379 w 176"/>
              <a:gd name="T9" fmla="*/ 1216864125 h 131"/>
              <a:gd name="T10" fmla="*/ 1082705379 w 176"/>
              <a:gd name="T11" fmla="*/ 742491840 h 131"/>
              <a:gd name="T12" fmla="*/ 721802516 w 176"/>
              <a:gd name="T13" fmla="*/ 742491840 h 131"/>
              <a:gd name="T14" fmla="*/ 721802516 w 176"/>
              <a:gd name="T15" fmla="*/ 1216864125 h 131"/>
              <a:gd name="T16" fmla="*/ 525884919 w 176"/>
              <a:gd name="T17" fmla="*/ 1216864125 h 131"/>
              <a:gd name="T18" fmla="*/ 525884919 w 176"/>
              <a:gd name="T19" fmla="*/ 329996017 h 131"/>
              <a:gd name="T20" fmla="*/ 154671280 w 176"/>
              <a:gd name="T21" fmla="*/ 329996017 h 131"/>
              <a:gd name="T22" fmla="*/ 154671280 w 176"/>
              <a:gd name="T23" fmla="*/ 1216864125 h 131"/>
              <a:gd name="T24" fmla="*/ 0 w 176"/>
              <a:gd name="T25" fmla="*/ 1216864125 h 131"/>
              <a:gd name="T26" fmla="*/ 0 w 176"/>
              <a:gd name="T27" fmla="*/ 1350925509 h 131"/>
              <a:gd name="T28" fmla="*/ 1814818671 w 176"/>
              <a:gd name="T29" fmla="*/ 1350925509 h 131"/>
              <a:gd name="T30" fmla="*/ 1814818671 w 176"/>
              <a:gd name="T31" fmla="*/ 1216864125 h 131"/>
              <a:gd name="T32" fmla="*/ 1649836615 w 176"/>
              <a:gd name="T33" fmla="*/ 1216864125 h 1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76" h="131">
                <a:moveTo>
                  <a:pt x="160" y="118"/>
                </a:moveTo>
                <a:lnTo>
                  <a:pt x="160" y="0"/>
                </a:lnTo>
                <a:lnTo>
                  <a:pt x="125" y="0"/>
                </a:lnTo>
                <a:lnTo>
                  <a:pt x="125" y="118"/>
                </a:lnTo>
                <a:lnTo>
                  <a:pt x="105" y="118"/>
                </a:lnTo>
                <a:lnTo>
                  <a:pt x="105" y="72"/>
                </a:lnTo>
                <a:lnTo>
                  <a:pt x="70" y="72"/>
                </a:lnTo>
                <a:lnTo>
                  <a:pt x="70" y="118"/>
                </a:lnTo>
                <a:lnTo>
                  <a:pt x="51" y="118"/>
                </a:lnTo>
                <a:lnTo>
                  <a:pt x="51" y="32"/>
                </a:lnTo>
                <a:lnTo>
                  <a:pt x="15" y="32"/>
                </a:lnTo>
                <a:lnTo>
                  <a:pt x="15" y="118"/>
                </a:lnTo>
                <a:lnTo>
                  <a:pt x="0" y="118"/>
                </a:lnTo>
                <a:lnTo>
                  <a:pt x="0" y="131"/>
                </a:lnTo>
                <a:lnTo>
                  <a:pt x="176" y="131"/>
                </a:lnTo>
                <a:lnTo>
                  <a:pt x="176" y="118"/>
                </a:lnTo>
                <a:lnTo>
                  <a:pt x="160" y="11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charset="-122"/>
              <a:ea typeface="微软雅黑" panose="020B0503020204020204" charset="-122"/>
            </a:endParaRPr>
          </a:p>
        </p:txBody>
      </p:sp>
      <p:sp>
        <p:nvSpPr>
          <p:cNvPr id="16" name="文本框 14"/>
          <p:cNvSpPr txBox="1">
            <a:spLocks noChangeArrowheads="1"/>
          </p:cNvSpPr>
          <p:nvPr/>
        </p:nvSpPr>
        <p:spPr bwMode="auto">
          <a:xfrm>
            <a:off x="2891835" y="2906001"/>
            <a:ext cx="98298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1800">
                <a:solidFill>
                  <a:schemeClr val="bg1"/>
                </a:solidFill>
                <a:latin typeface="微软雅黑" panose="020B0503020204020204" charset="-122"/>
              </a:rPr>
              <a:t>359,781</a:t>
            </a:r>
          </a:p>
        </p:txBody>
      </p:sp>
      <p:grpSp>
        <p:nvGrpSpPr>
          <p:cNvPr id="17" name="组合 16"/>
          <p:cNvGrpSpPr/>
          <p:nvPr/>
        </p:nvGrpSpPr>
        <p:grpSpPr>
          <a:xfrm>
            <a:off x="4634694" y="2010762"/>
            <a:ext cx="2920639" cy="2920639"/>
            <a:chOff x="4633913" y="2533650"/>
            <a:chExt cx="2921000" cy="2921000"/>
          </a:xfrm>
          <a:gradFill>
            <a:gsLst>
              <a:gs pos="0">
                <a:srgbClr val="E30000"/>
              </a:gs>
              <a:gs pos="100000">
                <a:srgbClr val="760303"/>
              </a:gs>
            </a:gsLst>
            <a:lin ang="5400000" scaled="0"/>
          </a:gradFill>
        </p:grpSpPr>
        <p:sp>
          <p:nvSpPr>
            <p:cNvPr id="18" name="空心弧 17"/>
            <p:cNvSpPr/>
            <p:nvPr/>
          </p:nvSpPr>
          <p:spPr>
            <a:xfrm flipV="1">
              <a:off x="4633913" y="2533650"/>
              <a:ext cx="2921000" cy="2921000"/>
            </a:xfrm>
            <a:prstGeom prst="blockArc">
              <a:avLst>
                <a:gd name="adj1" fmla="val 10800000"/>
                <a:gd name="adj2" fmla="val 21573038"/>
                <a:gd name="adj3" fmla="val 27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charset="-122"/>
                <a:ea typeface="微软雅黑" panose="020B0503020204020204" charset="-122"/>
              </a:endParaRPr>
            </a:p>
          </p:txBody>
        </p:sp>
        <p:sp>
          <p:nvSpPr>
            <p:cNvPr id="19" name="任意多边形 18"/>
            <p:cNvSpPr/>
            <p:nvPr/>
          </p:nvSpPr>
          <p:spPr>
            <a:xfrm flipV="1">
              <a:off x="4794250" y="4006850"/>
              <a:ext cx="2600325" cy="1300163"/>
            </a:xfrm>
            <a:custGeom>
              <a:avLst/>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ah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grpSp>
      <p:sp>
        <p:nvSpPr>
          <p:cNvPr id="20" name="文本框 17"/>
          <p:cNvSpPr txBox="1">
            <a:spLocks noChangeArrowheads="1"/>
          </p:cNvSpPr>
          <p:nvPr/>
        </p:nvSpPr>
        <p:spPr bwMode="auto">
          <a:xfrm>
            <a:off x="5807711" y="4137749"/>
            <a:ext cx="527685"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1800" b="1">
                <a:solidFill>
                  <a:schemeClr val="bg1"/>
                </a:solidFill>
                <a:latin typeface="微软雅黑" panose="020B0503020204020204" charset="-122"/>
              </a:rPr>
              <a:t>80%</a:t>
            </a:r>
          </a:p>
        </p:txBody>
      </p:sp>
      <p:grpSp>
        <p:nvGrpSpPr>
          <p:cNvPr id="21" name="组合 20"/>
          <p:cNvGrpSpPr/>
          <p:nvPr/>
        </p:nvGrpSpPr>
        <p:grpSpPr>
          <a:xfrm>
            <a:off x="7479143" y="2023461"/>
            <a:ext cx="2920639" cy="2920639"/>
            <a:chOff x="7478713" y="2546350"/>
            <a:chExt cx="2921000" cy="2921000"/>
          </a:xfrm>
          <a:gradFill>
            <a:gsLst>
              <a:gs pos="0">
                <a:srgbClr val="E30000"/>
              </a:gs>
              <a:gs pos="100000">
                <a:srgbClr val="760303"/>
              </a:gs>
            </a:gsLst>
            <a:lin ang="5400000" scaled="0"/>
          </a:gradFill>
        </p:grpSpPr>
        <p:sp>
          <p:nvSpPr>
            <p:cNvPr id="24" name="空心弧 23"/>
            <p:cNvSpPr/>
            <p:nvPr/>
          </p:nvSpPr>
          <p:spPr>
            <a:xfrm>
              <a:off x="7478713" y="2546350"/>
              <a:ext cx="2921000" cy="2921000"/>
            </a:xfrm>
            <a:prstGeom prst="blockArc">
              <a:avLst>
                <a:gd name="adj1" fmla="val 10800000"/>
                <a:gd name="adj2" fmla="val 21573038"/>
                <a:gd name="adj3" fmla="val 27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charset="-122"/>
                <a:ea typeface="微软雅黑" panose="020B0503020204020204" charset="-122"/>
              </a:endParaRPr>
            </a:p>
          </p:txBody>
        </p:sp>
        <p:sp>
          <p:nvSpPr>
            <p:cNvPr id="25" name="任意多边形 24"/>
            <p:cNvSpPr/>
            <p:nvPr/>
          </p:nvSpPr>
          <p:spPr>
            <a:xfrm>
              <a:off x="7639050" y="2693988"/>
              <a:ext cx="2600325" cy="1300162"/>
            </a:xfrm>
            <a:custGeom>
              <a:avLst/>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ah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charset="-122"/>
                <a:ea typeface="微软雅黑" panose="020B0503020204020204" charset="-122"/>
              </a:endParaRPr>
            </a:p>
          </p:txBody>
        </p:sp>
      </p:grpSp>
      <p:sp>
        <p:nvSpPr>
          <p:cNvPr id="26" name="文本框 20"/>
          <p:cNvSpPr txBox="1">
            <a:spLocks noChangeArrowheads="1"/>
          </p:cNvSpPr>
          <p:nvPr/>
        </p:nvSpPr>
        <p:spPr bwMode="auto">
          <a:xfrm>
            <a:off x="8583907" y="2906001"/>
            <a:ext cx="98298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1800">
                <a:solidFill>
                  <a:schemeClr val="bg1"/>
                </a:solidFill>
                <a:latin typeface="微软雅黑" panose="020B0503020204020204" charset="-122"/>
              </a:rPr>
              <a:t>621,781</a:t>
            </a:r>
          </a:p>
        </p:txBody>
      </p:sp>
      <p:grpSp>
        <p:nvGrpSpPr>
          <p:cNvPr id="27" name="组合 26"/>
          <p:cNvGrpSpPr/>
          <p:nvPr/>
        </p:nvGrpSpPr>
        <p:grpSpPr>
          <a:xfrm>
            <a:off x="8658252" y="2343084"/>
            <a:ext cx="561893" cy="565105"/>
            <a:chOff x="8657968" y="2866013"/>
            <a:chExt cx="561963" cy="565175"/>
          </a:xfrm>
          <a:solidFill>
            <a:schemeClr val="bg1"/>
          </a:solidFill>
        </p:grpSpPr>
        <p:sp>
          <p:nvSpPr>
            <p:cNvPr id="28" name="Freeform 478"/>
            <p:cNvSpPr/>
            <p:nvPr/>
          </p:nvSpPr>
          <p:spPr bwMode="auto">
            <a:xfrm>
              <a:off x="8657968" y="2866013"/>
              <a:ext cx="507373" cy="507373"/>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p:spPr>
          <p:txBody>
            <a:bodyPr/>
            <a:lstStyle/>
            <a:p>
              <a:pPr>
                <a:defRPr/>
              </a:pPr>
              <a:endParaRPr lang="zh-CN" altLang="en-US">
                <a:latin typeface="微软雅黑" panose="020B0503020204020204" charset="-122"/>
                <a:ea typeface="微软雅黑" panose="020B0503020204020204" charset="-122"/>
              </a:endParaRPr>
            </a:p>
          </p:txBody>
        </p:sp>
        <p:sp>
          <p:nvSpPr>
            <p:cNvPr id="29" name="Freeform 479"/>
            <p:cNvSpPr>
              <a:spLocks noEditPoints="1"/>
            </p:cNvSpPr>
            <p:nvPr/>
          </p:nvSpPr>
          <p:spPr bwMode="auto">
            <a:xfrm>
              <a:off x="8702925" y="2910970"/>
              <a:ext cx="417459" cy="417459"/>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p:spPr>
          <p:txBody>
            <a:bodyPr/>
            <a:lstStyle/>
            <a:p>
              <a:pPr>
                <a:defRPr/>
              </a:pPr>
              <a:endParaRPr lang="zh-CN" altLang="en-US">
                <a:latin typeface="微软雅黑" panose="020B0503020204020204" charset="-122"/>
                <a:ea typeface="微软雅黑" panose="020B0503020204020204" charset="-122"/>
              </a:endParaRPr>
            </a:p>
          </p:txBody>
        </p:sp>
        <p:sp>
          <p:nvSpPr>
            <p:cNvPr id="30" name="Freeform 480"/>
            <p:cNvSpPr/>
            <p:nvPr/>
          </p:nvSpPr>
          <p:spPr bwMode="auto">
            <a:xfrm>
              <a:off x="9020835" y="3235302"/>
              <a:ext cx="199096" cy="195886"/>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p:spPr>
          <p:txBody>
            <a:bodyPr/>
            <a:lstStyle/>
            <a:p>
              <a:pPr>
                <a:defRPr/>
              </a:pPr>
              <a:endParaRPr lang="zh-CN" altLang="en-US">
                <a:latin typeface="微软雅黑" panose="020B0503020204020204" charset="-122"/>
                <a:ea typeface="微软雅黑" panose="020B0503020204020204" charset="-122"/>
              </a:endParaRPr>
            </a:p>
          </p:txBody>
        </p:sp>
        <p:sp>
          <p:nvSpPr>
            <p:cNvPr id="31" name="Freeform 481"/>
            <p:cNvSpPr>
              <a:spLocks noEditPoints="1"/>
            </p:cNvSpPr>
            <p:nvPr/>
          </p:nvSpPr>
          <p:spPr bwMode="auto">
            <a:xfrm>
              <a:off x="8975878" y="3180713"/>
              <a:ext cx="202308" cy="205518"/>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p:spPr>
          <p:txBody>
            <a:bodyPr/>
            <a:lstStyle/>
            <a:p>
              <a:pPr>
                <a:defRPr/>
              </a:pPr>
              <a:endParaRPr lang="zh-CN" altLang="en-US">
                <a:latin typeface="微软雅黑" panose="020B0503020204020204" charset="-122"/>
                <a:ea typeface="微软雅黑" panose="020B0503020204020204" charset="-122"/>
              </a:endParaRPr>
            </a:p>
          </p:txBody>
        </p:sp>
      </p:grpSp>
      <p:sp>
        <p:nvSpPr>
          <p:cNvPr id="32" name="文本框 31"/>
          <p:cNvSpPr txBox="1"/>
          <p:nvPr/>
        </p:nvSpPr>
        <p:spPr>
          <a:xfrm>
            <a:off x="1880721" y="3570799"/>
            <a:ext cx="2719158"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1"/>
                </a:solidFill>
                <a:latin typeface="微软雅黑" panose="020B0503020204020204" charset="-122"/>
                <a:ea typeface="微软雅黑" panose="020B0503020204020204" charset="-122"/>
              </a:rPr>
              <a:t>点击此处添加标题</a:t>
            </a:r>
          </a:p>
        </p:txBody>
      </p:sp>
      <p:sp>
        <p:nvSpPr>
          <p:cNvPr id="33" name="矩形 32"/>
          <p:cNvSpPr/>
          <p:nvPr/>
        </p:nvSpPr>
        <p:spPr>
          <a:xfrm>
            <a:off x="1888232" y="3958518"/>
            <a:ext cx="2794402" cy="510540"/>
          </a:xfrm>
          <a:prstGeom prst="rect">
            <a:avLst/>
          </a:prstGeom>
          <a:noFill/>
        </p:spPr>
        <p:txBody>
          <a:bodyPr wrap="square" rtlCol="0">
            <a:spAutoFit/>
          </a:bodyPr>
          <a:lstStyle/>
          <a:p>
            <a:pPr algn="ctr">
              <a:lnSpc>
                <a:spcPct val="130000"/>
              </a:lnSpc>
            </a:pPr>
            <a:r>
              <a:rPr lang="zh-CN" altLang="en-US" sz="1055">
                <a:solidFill>
                  <a:schemeClr val="tx1"/>
                </a:solidFill>
                <a:latin typeface="微软雅黑" panose="020B0503020204020204" charset="-122"/>
                <a:ea typeface="微软雅黑" panose="020B0503020204020204" charset="-122"/>
              </a:rPr>
              <a:t>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a:t>
            </a:r>
          </a:p>
        </p:txBody>
      </p:sp>
      <p:sp>
        <p:nvSpPr>
          <p:cNvPr id="34" name="文本框 33"/>
          <p:cNvSpPr txBox="1"/>
          <p:nvPr/>
        </p:nvSpPr>
        <p:spPr>
          <a:xfrm>
            <a:off x="7507819" y="3570799"/>
            <a:ext cx="2719158"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1"/>
                </a:solidFill>
                <a:latin typeface="微软雅黑" panose="020B0503020204020204" charset="-122"/>
                <a:ea typeface="微软雅黑" panose="020B0503020204020204" charset="-122"/>
              </a:rPr>
              <a:t>点击此处添加标题</a:t>
            </a:r>
          </a:p>
        </p:txBody>
      </p:sp>
      <p:sp>
        <p:nvSpPr>
          <p:cNvPr id="35" name="矩形 34"/>
          <p:cNvSpPr/>
          <p:nvPr/>
        </p:nvSpPr>
        <p:spPr>
          <a:xfrm>
            <a:off x="7514707" y="3958518"/>
            <a:ext cx="2794402" cy="510540"/>
          </a:xfrm>
          <a:prstGeom prst="rect">
            <a:avLst/>
          </a:prstGeom>
          <a:noFill/>
        </p:spPr>
        <p:txBody>
          <a:bodyPr wrap="square" rtlCol="0">
            <a:spAutoFit/>
          </a:bodyPr>
          <a:lstStyle/>
          <a:p>
            <a:pPr algn="ctr">
              <a:lnSpc>
                <a:spcPct val="130000"/>
              </a:lnSpc>
            </a:pPr>
            <a:r>
              <a:rPr lang="zh-CN" altLang="en-US" sz="1055">
                <a:solidFill>
                  <a:schemeClr val="tx1"/>
                </a:solidFill>
                <a:latin typeface="微软雅黑" panose="020B0503020204020204" charset="-122"/>
                <a:ea typeface="微软雅黑" panose="020B0503020204020204" charset="-122"/>
              </a:rPr>
              <a:t>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a:t>
            </a:r>
          </a:p>
        </p:txBody>
      </p:sp>
      <p:sp>
        <p:nvSpPr>
          <p:cNvPr id="40" name="文本框 39"/>
          <p:cNvSpPr txBox="1"/>
          <p:nvPr/>
        </p:nvSpPr>
        <p:spPr>
          <a:xfrm>
            <a:off x="4675222" y="2490586"/>
            <a:ext cx="2719158" cy="3962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a:solidFill>
                  <a:schemeClr val="tx1"/>
                </a:solidFill>
                <a:latin typeface="微软雅黑" panose="020B0503020204020204" charset="-122"/>
                <a:ea typeface="微软雅黑" panose="020B0503020204020204" charset="-122"/>
              </a:rPr>
              <a:t>点击此处添加标题</a:t>
            </a:r>
          </a:p>
        </p:txBody>
      </p:sp>
      <p:sp>
        <p:nvSpPr>
          <p:cNvPr id="41" name="矩形 40"/>
          <p:cNvSpPr/>
          <p:nvPr/>
        </p:nvSpPr>
        <p:spPr>
          <a:xfrm>
            <a:off x="4682632" y="2878895"/>
            <a:ext cx="2794402" cy="510540"/>
          </a:xfrm>
          <a:prstGeom prst="rect">
            <a:avLst/>
          </a:prstGeom>
          <a:noFill/>
        </p:spPr>
        <p:txBody>
          <a:bodyPr wrap="square" rtlCol="0">
            <a:spAutoFit/>
          </a:bodyPr>
          <a:lstStyle/>
          <a:p>
            <a:pPr algn="ctr">
              <a:lnSpc>
                <a:spcPct val="130000"/>
              </a:lnSpc>
            </a:pPr>
            <a:r>
              <a:rPr lang="zh-CN" altLang="en-US" sz="1055">
                <a:solidFill>
                  <a:schemeClr val="tx1"/>
                </a:solidFill>
                <a:latin typeface="微软雅黑" panose="020B0503020204020204" charset="-122"/>
                <a:ea typeface="微软雅黑" panose="020B0503020204020204" charset="-122"/>
              </a:rPr>
              <a:t>点击添加正文、温提示正文行距在</a:t>
            </a:r>
            <a:r>
              <a:rPr lang="en-US" altLang="zh-CN" sz="1055">
                <a:solidFill>
                  <a:schemeClr val="tx1"/>
                </a:solidFill>
                <a:latin typeface="微软雅黑" panose="020B0503020204020204" charset="-122"/>
                <a:ea typeface="微软雅黑" panose="020B0503020204020204" charset="-122"/>
              </a:rPr>
              <a:t>1.2~1.3</a:t>
            </a:r>
            <a:r>
              <a:rPr lang="zh-CN" altLang="en-US" sz="1055">
                <a:solidFill>
                  <a:schemeClr val="tx1"/>
                </a:solidFill>
                <a:latin typeface="微软雅黑" panose="020B0503020204020204" charset="-122"/>
                <a:ea typeface="微软雅黑" panose="020B0503020204020204" charset="-122"/>
              </a:rPr>
              <a:t>之间点击添加正文</a:t>
            </a:r>
          </a:p>
        </p:txBody>
      </p:sp>
      <p:grpSp>
        <p:nvGrpSpPr>
          <p:cNvPr id="42" name="组合 41"/>
          <p:cNvGrpSpPr/>
          <p:nvPr/>
        </p:nvGrpSpPr>
        <p:grpSpPr>
          <a:xfrm>
            <a:off x="5807712" y="3648848"/>
            <a:ext cx="571528" cy="484833"/>
            <a:chOff x="6791325" y="3867151"/>
            <a:chExt cx="282576" cy="239712"/>
          </a:xfrm>
          <a:solidFill>
            <a:schemeClr val="bg1"/>
          </a:solidFill>
        </p:grpSpPr>
        <p:sp>
          <p:nvSpPr>
            <p:cNvPr id="43" name="Freeform 103"/>
            <p:cNvSpPr/>
            <p:nvPr/>
          </p:nvSpPr>
          <p:spPr bwMode="auto">
            <a:xfrm>
              <a:off x="6889750" y="3916363"/>
              <a:ext cx="39688" cy="58738"/>
            </a:xfrm>
            <a:custGeom>
              <a:avLst/>
              <a:gdLst>
                <a:gd name="T0" fmla="*/ 14 w 25"/>
                <a:gd name="T1" fmla="*/ 33 h 37"/>
                <a:gd name="T2" fmla="*/ 25 w 25"/>
                <a:gd name="T3" fmla="*/ 14 h 37"/>
                <a:gd name="T4" fmla="*/ 21 w 25"/>
                <a:gd name="T5" fmla="*/ 0 h 37"/>
                <a:gd name="T6" fmla="*/ 0 w 25"/>
                <a:gd name="T7" fmla="*/ 37 h 37"/>
                <a:gd name="T8" fmla="*/ 14 w 25"/>
                <a:gd name="T9" fmla="*/ 33 h 37"/>
              </a:gdLst>
              <a:ahLst/>
              <a:cxnLst>
                <a:cxn ang="0">
                  <a:pos x="T0" y="T1"/>
                </a:cxn>
                <a:cxn ang="0">
                  <a:pos x="T2" y="T3"/>
                </a:cxn>
                <a:cxn ang="0">
                  <a:pos x="T4" y="T5"/>
                </a:cxn>
                <a:cxn ang="0">
                  <a:pos x="T6" y="T7"/>
                </a:cxn>
                <a:cxn ang="0">
                  <a:pos x="T8" y="T9"/>
                </a:cxn>
              </a:cxnLst>
              <a:rect l="0" t="0" r="r" b="b"/>
              <a:pathLst>
                <a:path w="25" h="37">
                  <a:moveTo>
                    <a:pt x="14" y="33"/>
                  </a:moveTo>
                  <a:lnTo>
                    <a:pt x="25" y="14"/>
                  </a:lnTo>
                  <a:lnTo>
                    <a:pt x="21" y="0"/>
                  </a:lnTo>
                  <a:lnTo>
                    <a:pt x="0" y="37"/>
                  </a:lnTo>
                  <a:lnTo>
                    <a:pt x="14" y="33"/>
                  </a:lnTo>
                  <a:close/>
                </a:path>
              </a:pathLst>
            </a:custGeom>
            <a:grpFill/>
            <a:ln>
              <a:noFill/>
            </a:ln>
          </p:spPr>
          <p:txBody>
            <a:bodyPr/>
            <a:lstStyle/>
            <a:p>
              <a:pPr>
                <a:defRPr/>
              </a:pPr>
              <a:endParaRPr lang="zh-CN" altLang="en-US">
                <a:latin typeface="微软雅黑" panose="020B0503020204020204" charset="-122"/>
                <a:ea typeface="微软雅黑" panose="020B0503020204020204" charset="-122"/>
              </a:endParaRPr>
            </a:p>
          </p:txBody>
        </p:sp>
        <p:sp>
          <p:nvSpPr>
            <p:cNvPr id="44" name="Freeform 104"/>
            <p:cNvSpPr/>
            <p:nvPr/>
          </p:nvSpPr>
          <p:spPr bwMode="auto">
            <a:xfrm>
              <a:off x="6907213" y="3903663"/>
              <a:ext cx="166688" cy="203200"/>
            </a:xfrm>
            <a:custGeom>
              <a:avLst/>
              <a:gdLst>
                <a:gd name="T0" fmla="*/ 159 w 173"/>
                <a:gd name="T1" fmla="*/ 53 h 209"/>
                <a:gd name="T2" fmla="*/ 66 w 173"/>
                <a:gd name="T3" fmla="*/ 0 h 209"/>
                <a:gd name="T4" fmla="*/ 72 w 173"/>
                <a:gd name="T5" fmla="*/ 24 h 209"/>
                <a:gd name="T6" fmla="*/ 150 w 173"/>
                <a:gd name="T7" fmla="*/ 69 h 209"/>
                <a:gd name="T8" fmla="*/ 152 w 173"/>
                <a:gd name="T9" fmla="*/ 74 h 209"/>
                <a:gd name="T10" fmla="*/ 105 w 173"/>
                <a:gd name="T11" fmla="*/ 155 h 209"/>
                <a:gd name="T12" fmla="*/ 80 w 173"/>
                <a:gd name="T13" fmla="*/ 141 h 209"/>
                <a:gd name="T14" fmla="*/ 66 w 173"/>
                <a:gd name="T15" fmla="*/ 148 h 209"/>
                <a:gd name="T16" fmla="*/ 0 w 173"/>
                <a:gd name="T17" fmla="*/ 165 h 209"/>
                <a:gd name="T18" fmla="*/ 71 w 173"/>
                <a:gd name="T19" fmla="*/ 206 h 209"/>
                <a:gd name="T20" fmla="*/ 82 w 173"/>
                <a:gd name="T21" fmla="*/ 209 h 209"/>
                <a:gd name="T22" fmla="*/ 101 w 173"/>
                <a:gd name="T23" fmla="*/ 198 h 209"/>
                <a:gd name="T24" fmla="*/ 167 w 173"/>
                <a:gd name="T25" fmla="*/ 83 h 209"/>
                <a:gd name="T26" fmla="*/ 159 w 173"/>
                <a:gd name="T27" fmla="*/ 5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09">
                  <a:moveTo>
                    <a:pt x="159" y="53"/>
                  </a:moveTo>
                  <a:cubicBezTo>
                    <a:pt x="66" y="0"/>
                    <a:pt x="66" y="0"/>
                    <a:pt x="66" y="0"/>
                  </a:cubicBezTo>
                  <a:cubicBezTo>
                    <a:pt x="72" y="24"/>
                    <a:pt x="72" y="24"/>
                    <a:pt x="72" y="24"/>
                  </a:cubicBezTo>
                  <a:cubicBezTo>
                    <a:pt x="150" y="69"/>
                    <a:pt x="150" y="69"/>
                    <a:pt x="150" y="69"/>
                  </a:cubicBezTo>
                  <a:cubicBezTo>
                    <a:pt x="152" y="70"/>
                    <a:pt x="153" y="72"/>
                    <a:pt x="152" y="74"/>
                  </a:cubicBezTo>
                  <a:cubicBezTo>
                    <a:pt x="105" y="155"/>
                    <a:pt x="105" y="155"/>
                    <a:pt x="105" y="155"/>
                  </a:cubicBezTo>
                  <a:cubicBezTo>
                    <a:pt x="80" y="141"/>
                    <a:pt x="80" y="141"/>
                    <a:pt x="80" y="141"/>
                  </a:cubicBezTo>
                  <a:cubicBezTo>
                    <a:pt x="76" y="144"/>
                    <a:pt x="71" y="146"/>
                    <a:pt x="66" y="148"/>
                  </a:cubicBezTo>
                  <a:cubicBezTo>
                    <a:pt x="0" y="165"/>
                    <a:pt x="0" y="165"/>
                    <a:pt x="0" y="165"/>
                  </a:cubicBezTo>
                  <a:cubicBezTo>
                    <a:pt x="71" y="206"/>
                    <a:pt x="71" y="206"/>
                    <a:pt x="71" y="206"/>
                  </a:cubicBezTo>
                  <a:cubicBezTo>
                    <a:pt x="74" y="208"/>
                    <a:pt x="78" y="209"/>
                    <a:pt x="82" y="209"/>
                  </a:cubicBezTo>
                  <a:cubicBezTo>
                    <a:pt x="89" y="209"/>
                    <a:pt x="97" y="205"/>
                    <a:pt x="101" y="198"/>
                  </a:cubicBezTo>
                  <a:cubicBezTo>
                    <a:pt x="167" y="83"/>
                    <a:pt x="167" y="83"/>
                    <a:pt x="167" y="83"/>
                  </a:cubicBezTo>
                  <a:cubicBezTo>
                    <a:pt x="173" y="73"/>
                    <a:pt x="170" y="60"/>
                    <a:pt x="159" y="53"/>
                  </a:cubicBezTo>
                  <a:close/>
                </a:path>
              </a:pathLst>
            </a:custGeom>
            <a:grpFill/>
            <a:ln>
              <a:noFill/>
            </a:ln>
          </p:spPr>
          <p:txBody>
            <a:bodyPr/>
            <a:lstStyle/>
            <a:p>
              <a:pPr>
                <a:defRPr/>
              </a:pPr>
              <a:endParaRPr lang="zh-CN" altLang="en-US">
                <a:latin typeface="微软雅黑" panose="020B0503020204020204" charset="-122"/>
                <a:ea typeface="微软雅黑" panose="020B0503020204020204" charset="-122"/>
              </a:endParaRPr>
            </a:p>
          </p:txBody>
        </p:sp>
        <p:sp>
          <p:nvSpPr>
            <p:cNvPr id="47" name="Freeform 105"/>
            <p:cNvSpPr>
              <a:spLocks noEditPoints="1"/>
            </p:cNvSpPr>
            <p:nvPr/>
          </p:nvSpPr>
          <p:spPr bwMode="auto">
            <a:xfrm>
              <a:off x="6791325" y="3867151"/>
              <a:ext cx="193675" cy="196850"/>
            </a:xfrm>
            <a:custGeom>
              <a:avLst/>
              <a:gdLst>
                <a:gd name="T0" fmla="*/ 197 w 200"/>
                <a:gd name="T1" fmla="*/ 144 h 203"/>
                <a:gd name="T2" fmla="*/ 163 w 200"/>
                <a:gd name="T3" fmla="*/ 16 h 203"/>
                <a:gd name="T4" fmla="*/ 142 w 200"/>
                <a:gd name="T5" fmla="*/ 0 h 203"/>
                <a:gd name="T6" fmla="*/ 142 w 200"/>
                <a:gd name="T7" fmla="*/ 0 h 203"/>
                <a:gd name="T8" fmla="*/ 136 w 200"/>
                <a:gd name="T9" fmla="*/ 1 h 203"/>
                <a:gd name="T10" fmla="*/ 18 w 200"/>
                <a:gd name="T11" fmla="*/ 32 h 203"/>
                <a:gd name="T12" fmla="*/ 3 w 200"/>
                <a:gd name="T13" fmla="*/ 59 h 203"/>
                <a:gd name="T14" fmla="*/ 37 w 200"/>
                <a:gd name="T15" fmla="*/ 187 h 203"/>
                <a:gd name="T16" fmla="*/ 58 w 200"/>
                <a:gd name="T17" fmla="*/ 203 h 203"/>
                <a:gd name="T18" fmla="*/ 64 w 200"/>
                <a:gd name="T19" fmla="*/ 203 h 203"/>
                <a:gd name="T20" fmla="*/ 182 w 200"/>
                <a:gd name="T21" fmla="*/ 171 h 203"/>
                <a:gd name="T22" fmla="*/ 197 w 200"/>
                <a:gd name="T23" fmla="*/ 144 h 203"/>
                <a:gd name="T24" fmla="*/ 44 w 200"/>
                <a:gd name="T25" fmla="*/ 144 h 203"/>
                <a:gd name="T26" fmla="*/ 20 w 200"/>
                <a:gd name="T27" fmla="*/ 54 h 203"/>
                <a:gd name="T28" fmla="*/ 20 w 200"/>
                <a:gd name="T29" fmla="*/ 51 h 203"/>
                <a:gd name="T30" fmla="*/ 23 w 200"/>
                <a:gd name="T31" fmla="*/ 49 h 203"/>
                <a:gd name="T32" fmla="*/ 141 w 200"/>
                <a:gd name="T33" fmla="*/ 18 h 203"/>
                <a:gd name="T34" fmla="*/ 142 w 200"/>
                <a:gd name="T35" fmla="*/ 17 h 203"/>
                <a:gd name="T36" fmla="*/ 146 w 200"/>
                <a:gd name="T37" fmla="*/ 21 h 203"/>
                <a:gd name="T38" fmla="*/ 170 w 200"/>
                <a:gd name="T39" fmla="*/ 110 h 203"/>
                <a:gd name="T40" fmla="*/ 44 w 200"/>
                <a:gd name="T4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3">
                  <a:moveTo>
                    <a:pt x="197" y="144"/>
                  </a:moveTo>
                  <a:cubicBezTo>
                    <a:pt x="163" y="16"/>
                    <a:pt x="163" y="16"/>
                    <a:pt x="163" y="16"/>
                  </a:cubicBezTo>
                  <a:cubicBezTo>
                    <a:pt x="160" y="6"/>
                    <a:pt x="151" y="0"/>
                    <a:pt x="142" y="0"/>
                  </a:cubicBezTo>
                  <a:cubicBezTo>
                    <a:pt x="142" y="0"/>
                    <a:pt x="142" y="0"/>
                    <a:pt x="142" y="0"/>
                  </a:cubicBezTo>
                  <a:cubicBezTo>
                    <a:pt x="140" y="0"/>
                    <a:pt x="138" y="0"/>
                    <a:pt x="136" y="1"/>
                  </a:cubicBezTo>
                  <a:cubicBezTo>
                    <a:pt x="18" y="32"/>
                    <a:pt x="18" y="32"/>
                    <a:pt x="18" y="32"/>
                  </a:cubicBezTo>
                  <a:cubicBezTo>
                    <a:pt x="6" y="35"/>
                    <a:pt x="0" y="47"/>
                    <a:pt x="3" y="59"/>
                  </a:cubicBezTo>
                  <a:cubicBezTo>
                    <a:pt x="37" y="187"/>
                    <a:pt x="37" y="187"/>
                    <a:pt x="37" y="187"/>
                  </a:cubicBezTo>
                  <a:cubicBezTo>
                    <a:pt x="40" y="197"/>
                    <a:pt x="48" y="203"/>
                    <a:pt x="58" y="203"/>
                  </a:cubicBezTo>
                  <a:cubicBezTo>
                    <a:pt x="60" y="203"/>
                    <a:pt x="62" y="203"/>
                    <a:pt x="64" y="203"/>
                  </a:cubicBezTo>
                  <a:cubicBezTo>
                    <a:pt x="182" y="171"/>
                    <a:pt x="182" y="171"/>
                    <a:pt x="182" y="171"/>
                  </a:cubicBezTo>
                  <a:cubicBezTo>
                    <a:pt x="194" y="168"/>
                    <a:pt x="200" y="156"/>
                    <a:pt x="197" y="144"/>
                  </a:cubicBezTo>
                  <a:close/>
                  <a:moveTo>
                    <a:pt x="44" y="144"/>
                  </a:moveTo>
                  <a:cubicBezTo>
                    <a:pt x="20" y="54"/>
                    <a:pt x="20" y="54"/>
                    <a:pt x="20" y="54"/>
                  </a:cubicBezTo>
                  <a:cubicBezTo>
                    <a:pt x="19" y="53"/>
                    <a:pt x="20" y="52"/>
                    <a:pt x="20" y="51"/>
                  </a:cubicBezTo>
                  <a:cubicBezTo>
                    <a:pt x="21" y="51"/>
                    <a:pt x="21" y="50"/>
                    <a:pt x="23" y="49"/>
                  </a:cubicBezTo>
                  <a:cubicBezTo>
                    <a:pt x="141" y="18"/>
                    <a:pt x="141" y="18"/>
                    <a:pt x="141" y="18"/>
                  </a:cubicBezTo>
                  <a:cubicBezTo>
                    <a:pt x="141" y="18"/>
                    <a:pt x="142" y="17"/>
                    <a:pt x="142" y="17"/>
                  </a:cubicBezTo>
                  <a:cubicBezTo>
                    <a:pt x="143" y="17"/>
                    <a:pt x="145" y="18"/>
                    <a:pt x="146" y="21"/>
                  </a:cubicBezTo>
                  <a:cubicBezTo>
                    <a:pt x="170" y="110"/>
                    <a:pt x="170" y="110"/>
                    <a:pt x="170" y="110"/>
                  </a:cubicBezTo>
                  <a:lnTo>
                    <a:pt x="44" y="144"/>
                  </a:lnTo>
                  <a:close/>
                </a:path>
              </a:pathLst>
            </a:custGeom>
            <a:grpFill/>
            <a:ln>
              <a:noFill/>
            </a:ln>
          </p:spPr>
          <p:txBody>
            <a:bodyPr/>
            <a:lstStyle/>
            <a:p>
              <a:pPr>
                <a:defRPr/>
              </a:pPr>
              <a:endParaRPr lang="zh-CN" altLang="en-US">
                <a:latin typeface="微软雅黑" panose="020B0503020204020204" charset="-122"/>
                <a:ea typeface="微软雅黑" panose="020B0503020204020204" charset="-122"/>
              </a:endParaRPr>
            </a:p>
          </p:txBody>
        </p:sp>
      </p:grpSp>
      <p:sp>
        <p:nvSpPr>
          <p:cNvPr id="48"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2" presetClass="entr" presetSubtype="8"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par>
                                <p:cTn id="16" presetID="53" presetClass="entr" presetSubtype="16" fill="hold" grpId="0" nodeType="withEffect">
                                  <p:stCondLst>
                                    <p:cond delay="20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49" presetClass="entr" presetSubtype="0" decel="100000" fill="hold" grpId="0" nodeType="withEffect">
                                  <p:stCondLst>
                                    <p:cond delay="50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 calcmode="lin" valueType="num">
                                      <p:cBhvr>
                                        <p:cTn id="25" dur="500" fill="hold"/>
                                        <p:tgtEl>
                                          <p:spTgt spid="16"/>
                                        </p:tgtEl>
                                        <p:attrNameLst>
                                          <p:attrName>style.rotation</p:attrName>
                                        </p:attrNameLst>
                                      </p:cBhvr>
                                      <p:tavLst>
                                        <p:tav tm="0">
                                          <p:val>
                                            <p:fltVal val="360"/>
                                          </p:val>
                                        </p:tav>
                                        <p:tav tm="100000">
                                          <p:val>
                                            <p:fltVal val="0"/>
                                          </p:val>
                                        </p:tav>
                                      </p:tavLst>
                                    </p:anim>
                                    <p:animEffect transition="in" filter="fade">
                                      <p:cBhvr>
                                        <p:cTn id="26" dur="500"/>
                                        <p:tgtEl>
                                          <p:spTgt spid="16"/>
                                        </p:tgtEl>
                                      </p:cBhvr>
                                    </p:animEffect>
                                  </p:childTnLst>
                                </p:cTn>
                              </p:par>
                              <p:par>
                                <p:cTn id="27" presetID="17" presetClass="entr" presetSubtype="10" fill="hold" grpId="0" nodeType="withEffect">
                                  <p:stCondLst>
                                    <p:cond delay="700"/>
                                  </p:stCondLst>
                                  <p:iterate type="lt">
                                    <p:tmPct val="10000"/>
                                  </p:iterate>
                                  <p:childTnLst>
                                    <p:set>
                                      <p:cBhvr>
                                        <p:cTn id="28" dur="1" fill="hold">
                                          <p:stCondLst>
                                            <p:cond delay="0"/>
                                          </p:stCondLst>
                                        </p:cTn>
                                        <p:tgtEl>
                                          <p:spTgt spid="32"/>
                                        </p:tgtEl>
                                        <p:attrNameLst>
                                          <p:attrName>style.visibility</p:attrName>
                                        </p:attrNameLst>
                                      </p:cBhvr>
                                      <p:to>
                                        <p:strVal val="visible"/>
                                      </p:to>
                                    </p:set>
                                    <p:anim calcmode="lin" valueType="num">
                                      <p:cBhvr>
                                        <p:cTn id="29" dur="450" fill="hold"/>
                                        <p:tgtEl>
                                          <p:spTgt spid="32"/>
                                        </p:tgtEl>
                                        <p:attrNameLst>
                                          <p:attrName>ppt_w</p:attrName>
                                        </p:attrNameLst>
                                      </p:cBhvr>
                                      <p:tavLst>
                                        <p:tav tm="0">
                                          <p:val>
                                            <p:fltVal val="0"/>
                                          </p:val>
                                        </p:tav>
                                        <p:tav tm="100000">
                                          <p:val>
                                            <p:strVal val="#ppt_w"/>
                                          </p:val>
                                        </p:tav>
                                      </p:tavLst>
                                    </p:anim>
                                    <p:anim calcmode="lin" valueType="num">
                                      <p:cBhvr>
                                        <p:cTn id="30" dur="450" fill="hold"/>
                                        <p:tgtEl>
                                          <p:spTgt spid="32"/>
                                        </p:tgtEl>
                                        <p:attrNameLst>
                                          <p:attrName>ppt_h</p:attrName>
                                        </p:attrNameLst>
                                      </p:cBhvr>
                                      <p:tavLst>
                                        <p:tav tm="0">
                                          <p:val>
                                            <p:strVal val="#ppt_h"/>
                                          </p:val>
                                        </p:tav>
                                        <p:tav tm="100000">
                                          <p:val>
                                            <p:strVal val="#ppt_h"/>
                                          </p:val>
                                        </p:tav>
                                      </p:tavLst>
                                    </p:anim>
                                  </p:childTnLst>
                                </p:cTn>
                              </p:par>
                              <p:par>
                                <p:cTn id="31" presetID="22" presetClass="entr" presetSubtype="4" fill="hold" grpId="0" nodeType="withEffect">
                                  <p:stCondLst>
                                    <p:cond delay="800"/>
                                  </p:stCondLst>
                                  <p:iterate type="lt">
                                    <p:tmPct val="3448"/>
                                  </p:iterate>
                                  <p:childTnLst>
                                    <p:set>
                                      <p:cBhvr>
                                        <p:cTn id="32" dur="1" fill="hold">
                                          <p:stCondLst>
                                            <p:cond delay="0"/>
                                          </p:stCondLst>
                                        </p:cTn>
                                        <p:tgtEl>
                                          <p:spTgt spid="33">
                                            <p:txEl>
                                              <p:pRg st="0" end="0"/>
                                            </p:txEl>
                                          </p:spTgt>
                                        </p:tgtEl>
                                        <p:attrNameLst>
                                          <p:attrName>style.visibility</p:attrName>
                                        </p:attrNameLst>
                                      </p:cBhvr>
                                      <p:to>
                                        <p:strVal val="visible"/>
                                      </p:to>
                                    </p:set>
                                    <p:animEffect transition="in" filter="wipe(down)">
                                      <p:cBhvr>
                                        <p:cTn id="33" dur="500"/>
                                        <p:tgtEl>
                                          <p:spTgt spid="33">
                                            <p:txEl>
                                              <p:pRg st="0" end="0"/>
                                            </p:txEl>
                                          </p:spTgt>
                                        </p:tgtEl>
                                      </p:cBhvr>
                                    </p:animEffect>
                                  </p:childTnLst>
                                </p:cTn>
                              </p:par>
                              <p:par>
                                <p:cTn id="34" presetID="22" presetClass="entr" presetSubtype="8" fill="hold" nodeType="withEffect">
                                  <p:stCondLst>
                                    <p:cond delay="110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500"/>
                                        <p:tgtEl>
                                          <p:spTgt spid="17"/>
                                        </p:tgtEl>
                                      </p:cBhvr>
                                    </p:animEffect>
                                  </p:childTnLst>
                                </p:cTn>
                              </p:par>
                              <p:par>
                                <p:cTn id="37" presetID="53" presetClass="entr" presetSubtype="16" fill="hold" nodeType="withEffect">
                                  <p:stCondLst>
                                    <p:cond delay="1300"/>
                                  </p:stCondLst>
                                  <p:childTnLst>
                                    <p:set>
                                      <p:cBhvr>
                                        <p:cTn id="38" dur="1" fill="hold">
                                          <p:stCondLst>
                                            <p:cond delay="0"/>
                                          </p:stCondLst>
                                        </p:cTn>
                                        <p:tgtEl>
                                          <p:spTgt spid="42"/>
                                        </p:tgtEl>
                                        <p:attrNameLst>
                                          <p:attrName>style.visibility</p:attrName>
                                        </p:attrNameLst>
                                      </p:cBhvr>
                                      <p:to>
                                        <p:strVal val="visible"/>
                                      </p:to>
                                    </p:set>
                                    <p:anim calcmode="lin" valueType="num">
                                      <p:cBhvr>
                                        <p:cTn id="39" dur="500" fill="hold"/>
                                        <p:tgtEl>
                                          <p:spTgt spid="42"/>
                                        </p:tgtEl>
                                        <p:attrNameLst>
                                          <p:attrName>ppt_w</p:attrName>
                                        </p:attrNameLst>
                                      </p:cBhvr>
                                      <p:tavLst>
                                        <p:tav tm="0">
                                          <p:val>
                                            <p:fltVal val="0"/>
                                          </p:val>
                                        </p:tav>
                                        <p:tav tm="100000">
                                          <p:val>
                                            <p:strVal val="#ppt_w"/>
                                          </p:val>
                                        </p:tav>
                                      </p:tavLst>
                                    </p:anim>
                                    <p:anim calcmode="lin" valueType="num">
                                      <p:cBhvr>
                                        <p:cTn id="40" dur="500" fill="hold"/>
                                        <p:tgtEl>
                                          <p:spTgt spid="42"/>
                                        </p:tgtEl>
                                        <p:attrNameLst>
                                          <p:attrName>ppt_h</p:attrName>
                                        </p:attrNameLst>
                                      </p:cBhvr>
                                      <p:tavLst>
                                        <p:tav tm="0">
                                          <p:val>
                                            <p:fltVal val="0"/>
                                          </p:val>
                                        </p:tav>
                                        <p:tav tm="100000">
                                          <p:val>
                                            <p:strVal val="#ppt_h"/>
                                          </p:val>
                                        </p:tav>
                                      </p:tavLst>
                                    </p:anim>
                                    <p:animEffect transition="in" filter="fade">
                                      <p:cBhvr>
                                        <p:cTn id="41" dur="500"/>
                                        <p:tgtEl>
                                          <p:spTgt spid="42"/>
                                        </p:tgtEl>
                                      </p:cBhvr>
                                    </p:animEffect>
                                  </p:childTnLst>
                                </p:cTn>
                              </p:par>
                              <p:par>
                                <p:cTn id="42" presetID="49" presetClass="entr" presetSubtype="0" decel="100000" fill="hold" grpId="0" nodeType="withEffect">
                                  <p:stCondLst>
                                    <p:cond delay="1500"/>
                                  </p:stCondLst>
                                  <p:iterate type="lt">
                                    <p:tmPct val="10000"/>
                                  </p:iterate>
                                  <p:childTnLst>
                                    <p:set>
                                      <p:cBhvr>
                                        <p:cTn id="43" dur="1" fill="hold">
                                          <p:stCondLst>
                                            <p:cond delay="0"/>
                                          </p:stCondLst>
                                        </p:cTn>
                                        <p:tgtEl>
                                          <p:spTgt spid="20"/>
                                        </p:tgtEl>
                                        <p:attrNameLst>
                                          <p:attrName>style.visibility</p:attrName>
                                        </p:attrNameLst>
                                      </p:cBhvr>
                                      <p:to>
                                        <p:strVal val="visible"/>
                                      </p:to>
                                    </p:set>
                                    <p:anim calcmode="lin" valueType="num">
                                      <p:cBhvr>
                                        <p:cTn id="44" dur="500" fill="hold"/>
                                        <p:tgtEl>
                                          <p:spTgt spid="20"/>
                                        </p:tgtEl>
                                        <p:attrNameLst>
                                          <p:attrName>ppt_w</p:attrName>
                                        </p:attrNameLst>
                                      </p:cBhvr>
                                      <p:tavLst>
                                        <p:tav tm="0">
                                          <p:val>
                                            <p:fltVal val="0"/>
                                          </p:val>
                                        </p:tav>
                                        <p:tav tm="100000">
                                          <p:val>
                                            <p:strVal val="#ppt_w"/>
                                          </p:val>
                                        </p:tav>
                                      </p:tavLst>
                                    </p:anim>
                                    <p:anim calcmode="lin" valueType="num">
                                      <p:cBhvr>
                                        <p:cTn id="45" dur="500" fill="hold"/>
                                        <p:tgtEl>
                                          <p:spTgt spid="20"/>
                                        </p:tgtEl>
                                        <p:attrNameLst>
                                          <p:attrName>ppt_h</p:attrName>
                                        </p:attrNameLst>
                                      </p:cBhvr>
                                      <p:tavLst>
                                        <p:tav tm="0">
                                          <p:val>
                                            <p:fltVal val="0"/>
                                          </p:val>
                                        </p:tav>
                                        <p:tav tm="100000">
                                          <p:val>
                                            <p:strVal val="#ppt_h"/>
                                          </p:val>
                                        </p:tav>
                                      </p:tavLst>
                                    </p:anim>
                                    <p:anim calcmode="lin" valueType="num">
                                      <p:cBhvr>
                                        <p:cTn id="46" dur="500" fill="hold"/>
                                        <p:tgtEl>
                                          <p:spTgt spid="20"/>
                                        </p:tgtEl>
                                        <p:attrNameLst>
                                          <p:attrName>style.rotation</p:attrName>
                                        </p:attrNameLst>
                                      </p:cBhvr>
                                      <p:tavLst>
                                        <p:tav tm="0">
                                          <p:val>
                                            <p:fltVal val="360"/>
                                          </p:val>
                                        </p:tav>
                                        <p:tav tm="100000">
                                          <p:val>
                                            <p:fltVal val="0"/>
                                          </p:val>
                                        </p:tav>
                                      </p:tavLst>
                                    </p:anim>
                                    <p:animEffect transition="in" filter="fade">
                                      <p:cBhvr>
                                        <p:cTn id="47" dur="500"/>
                                        <p:tgtEl>
                                          <p:spTgt spid="20"/>
                                        </p:tgtEl>
                                      </p:cBhvr>
                                    </p:animEffect>
                                  </p:childTnLst>
                                </p:cTn>
                              </p:par>
                              <p:par>
                                <p:cTn id="48" presetID="17" presetClass="entr" presetSubtype="10" fill="hold" grpId="0" nodeType="withEffect">
                                  <p:stCondLst>
                                    <p:cond delay="1700"/>
                                  </p:stCondLst>
                                  <p:iterate type="lt">
                                    <p:tmPct val="10000"/>
                                  </p:iterate>
                                  <p:childTnLst>
                                    <p:set>
                                      <p:cBhvr>
                                        <p:cTn id="49" dur="1" fill="hold">
                                          <p:stCondLst>
                                            <p:cond delay="0"/>
                                          </p:stCondLst>
                                        </p:cTn>
                                        <p:tgtEl>
                                          <p:spTgt spid="40"/>
                                        </p:tgtEl>
                                        <p:attrNameLst>
                                          <p:attrName>style.visibility</p:attrName>
                                        </p:attrNameLst>
                                      </p:cBhvr>
                                      <p:to>
                                        <p:strVal val="visible"/>
                                      </p:to>
                                    </p:set>
                                    <p:anim calcmode="lin" valueType="num">
                                      <p:cBhvr>
                                        <p:cTn id="50" dur="450" fill="hold"/>
                                        <p:tgtEl>
                                          <p:spTgt spid="40"/>
                                        </p:tgtEl>
                                        <p:attrNameLst>
                                          <p:attrName>ppt_w</p:attrName>
                                        </p:attrNameLst>
                                      </p:cBhvr>
                                      <p:tavLst>
                                        <p:tav tm="0">
                                          <p:val>
                                            <p:fltVal val="0"/>
                                          </p:val>
                                        </p:tav>
                                        <p:tav tm="100000">
                                          <p:val>
                                            <p:strVal val="#ppt_w"/>
                                          </p:val>
                                        </p:tav>
                                      </p:tavLst>
                                    </p:anim>
                                    <p:anim calcmode="lin" valueType="num">
                                      <p:cBhvr>
                                        <p:cTn id="51" dur="450" fill="hold"/>
                                        <p:tgtEl>
                                          <p:spTgt spid="40"/>
                                        </p:tgtEl>
                                        <p:attrNameLst>
                                          <p:attrName>ppt_h</p:attrName>
                                        </p:attrNameLst>
                                      </p:cBhvr>
                                      <p:tavLst>
                                        <p:tav tm="0">
                                          <p:val>
                                            <p:strVal val="#ppt_h"/>
                                          </p:val>
                                        </p:tav>
                                        <p:tav tm="100000">
                                          <p:val>
                                            <p:strVal val="#ppt_h"/>
                                          </p:val>
                                        </p:tav>
                                      </p:tavLst>
                                    </p:anim>
                                  </p:childTnLst>
                                </p:cTn>
                              </p:par>
                              <p:par>
                                <p:cTn id="52" presetID="22" presetClass="entr" presetSubtype="4" fill="hold" grpId="0" nodeType="withEffect">
                                  <p:stCondLst>
                                    <p:cond delay="1900"/>
                                  </p:stCondLst>
                                  <p:iterate type="lt">
                                    <p:tmPct val="3448"/>
                                  </p:iterate>
                                  <p:childTnLst>
                                    <p:set>
                                      <p:cBhvr>
                                        <p:cTn id="53" dur="1" fill="hold">
                                          <p:stCondLst>
                                            <p:cond delay="0"/>
                                          </p:stCondLst>
                                        </p:cTn>
                                        <p:tgtEl>
                                          <p:spTgt spid="41">
                                            <p:txEl>
                                              <p:pRg st="0" end="0"/>
                                            </p:txEl>
                                          </p:spTgt>
                                        </p:tgtEl>
                                        <p:attrNameLst>
                                          <p:attrName>style.visibility</p:attrName>
                                        </p:attrNameLst>
                                      </p:cBhvr>
                                      <p:to>
                                        <p:strVal val="visible"/>
                                      </p:to>
                                    </p:set>
                                    <p:animEffect transition="in" filter="wipe(down)">
                                      <p:cBhvr>
                                        <p:cTn id="54" dur="500"/>
                                        <p:tgtEl>
                                          <p:spTgt spid="41">
                                            <p:txEl>
                                              <p:pRg st="0" end="0"/>
                                            </p:txEl>
                                          </p:spTgt>
                                        </p:tgtEl>
                                      </p:cBhvr>
                                    </p:animEffect>
                                  </p:childTnLst>
                                </p:cTn>
                              </p:par>
                              <p:par>
                                <p:cTn id="55" presetID="22" presetClass="entr" presetSubtype="8" fill="hold" nodeType="withEffect">
                                  <p:stCondLst>
                                    <p:cond delay="2200"/>
                                  </p:stCondLst>
                                  <p:childTnLst>
                                    <p:set>
                                      <p:cBhvr>
                                        <p:cTn id="56" dur="1" fill="hold">
                                          <p:stCondLst>
                                            <p:cond delay="0"/>
                                          </p:stCondLst>
                                        </p:cTn>
                                        <p:tgtEl>
                                          <p:spTgt spid="21"/>
                                        </p:tgtEl>
                                        <p:attrNameLst>
                                          <p:attrName>style.visibility</p:attrName>
                                        </p:attrNameLst>
                                      </p:cBhvr>
                                      <p:to>
                                        <p:strVal val="visible"/>
                                      </p:to>
                                    </p:set>
                                    <p:animEffect transition="in" filter="wipe(left)">
                                      <p:cBhvr>
                                        <p:cTn id="57" dur="500"/>
                                        <p:tgtEl>
                                          <p:spTgt spid="21"/>
                                        </p:tgtEl>
                                      </p:cBhvr>
                                    </p:animEffect>
                                  </p:childTnLst>
                                </p:cTn>
                              </p:par>
                              <p:par>
                                <p:cTn id="58" presetID="53" presetClass="entr" presetSubtype="16" fill="hold" nodeType="withEffect">
                                  <p:stCondLst>
                                    <p:cond delay="2500"/>
                                  </p:stCondLst>
                                  <p:childTnLst>
                                    <p:set>
                                      <p:cBhvr>
                                        <p:cTn id="59" dur="1" fill="hold">
                                          <p:stCondLst>
                                            <p:cond delay="0"/>
                                          </p:stCondLst>
                                        </p:cTn>
                                        <p:tgtEl>
                                          <p:spTgt spid="27"/>
                                        </p:tgtEl>
                                        <p:attrNameLst>
                                          <p:attrName>style.visibility</p:attrName>
                                        </p:attrNameLst>
                                      </p:cBhvr>
                                      <p:to>
                                        <p:strVal val="visible"/>
                                      </p:to>
                                    </p:set>
                                    <p:anim calcmode="lin" valueType="num">
                                      <p:cBhvr>
                                        <p:cTn id="60" dur="500" fill="hold"/>
                                        <p:tgtEl>
                                          <p:spTgt spid="27"/>
                                        </p:tgtEl>
                                        <p:attrNameLst>
                                          <p:attrName>ppt_w</p:attrName>
                                        </p:attrNameLst>
                                      </p:cBhvr>
                                      <p:tavLst>
                                        <p:tav tm="0">
                                          <p:val>
                                            <p:fltVal val="0"/>
                                          </p:val>
                                        </p:tav>
                                        <p:tav tm="100000">
                                          <p:val>
                                            <p:strVal val="#ppt_w"/>
                                          </p:val>
                                        </p:tav>
                                      </p:tavLst>
                                    </p:anim>
                                    <p:anim calcmode="lin" valueType="num">
                                      <p:cBhvr>
                                        <p:cTn id="61" dur="500" fill="hold"/>
                                        <p:tgtEl>
                                          <p:spTgt spid="27"/>
                                        </p:tgtEl>
                                        <p:attrNameLst>
                                          <p:attrName>ppt_h</p:attrName>
                                        </p:attrNameLst>
                                      </p:cBhvr>
                                      <p:tavLst>
                                        <p:tav tm="0">
                                          <p:val>
                                            <p:fltVal val="0"/>
                                          </p:val>
                                        </p:tav>
                                        <p:tav tm="100000">
                                          <p:val>
                                            <p:strVal val="#ppt_h"/>
                                          </p:val>
                                        </p:tav>
                                      </p:tavLst>
                                    </p:anim>
                                    <p:animEffect transition="in" filter="fade">
                                      <p:cBhvr>
                                        <p:cTn id="62" dur="500"/>
                                        <p:tgtEl>
                                          <p:spTgt spid="27"/>
                                        </p:tgtEl>
                                      </p:cBhvr>
                                    </p:animEffect>
                                  </p:childTnLst>
                                </p:cTn>
                              </p:par>
                              <p:par>
                                <p:cTn id="63" presetID="49" presetClass="entr" presetSubtype="0" decel="100000" fill="hold" grpId="0" nodeType="withEffect">
                                  <p:stCondLst>
                                    <p:cond delay="2700"/>
                                  </p:stCondLst>
                                  <p:iterate type="lt">
                                    <p:tmPct val="10000"/>
                                  </p:iterate>
                                  <p:childTnLst>
                                    <p:set>
                                      <p:cBhvr>
                                        <p:cTn id="64" dur="1" fill="hold">
                                          <p:stCondLst>
                                            <p:cond delay="0"/>
                                          </p:stCondLst>
                                        </p:cTn>
                                        <p:tgtEl>
                                          <p:spTgt spid="26"/>
                                        </p:tgtEl>
                                        <p:attrNameLst>
                                          <p:attrName>style.visibility</p:attrName>
                                        </p:attrNameLst>
                                      </p:cBhvr>
                                      <p:to>
                                        <p:strVal val="visible"/>
                                      </p:to>
                                    </p:set>
                                    <p:anim calcmode="lin" valueType="num">
                                      <p:cBhvr>
                                        <p:cTn id="65" dur="500" fill="hold"/>
                                        <p:tgtEl>
                                          <p:spTgt spid="26"/>
                                        </p:tgtEl>
                                        <p:attrNameLst>
                                          <p:attrName>ppt_w</p:attrName>
                                        </p:attrNameLst>
                                      </p:cBhvr>
                                      <p:tavLst>
                                        <p:tav tm="0">
                                          <p:val>
                                            <p:fltVal val="0"/>
                                          </p:val>
                                        </p:tav>
                                        <p:tav tm="100000">
                                          <p:val>
                                            <p:strVal val="#ppt_w"/>
                                          </p:val>
                                        </p:tav>
                                      </p:tavLst>
                                    </p:anim>
                                    <p:anim calcmode="lin" valueType="num">
                                      <p:cBhvr>
                                        <p:cTn id="66" dur="500" fill="hold"/>
                                        <p:tgtEl>
                                          <p:spTgt spid="26"/>
                                        </p:tgtEl>
                                        <p:attrNameLst>
                                          <p:attrName>ppt_h</p:attrName>
                                        </p:attrNameLst>
                                      </p:cBhvr>
                                      <p:tavLst>
                                        <p:tav tm="0">
                                          <p:val>
                                            <p:fltVal val="0"/>
                                          </p:val>
                                        </p:tav>
                                        <p:tav tm="100000">
                                          <p:val>
                                            <p:strVal val="#ppt_h"/>
                                          </p:val>
                                        </p:tav>
                                      </p:tavLst>
                                    </p:anim>
                                    <p:anim calcmode="lin" valueType="num">
                                      <p:cBhvr>
                                        <p:cTn id="67" dur="500" fill="hold"/>
                                        <p:tgtEl>
                                          <p:spTgt spid="26"/>
                                        </p:tgtEl>
                                        <p:attrNameLst>
                                          <p:attrName>style.rotation</p:attrName>
                                        </p:attrNameLst>
                                      </p:cBhvr>
                                      <p:tavLst>
                                        <p:tav tm="0">
                                          <p:val>
                                            <p:fltVal val="360"/>
                                          </p:val>
                                        </p:tav>
                                        <p:tav tm="100000">
                                          <p:val>
                                            <p:fltVal val="0"/>
                                          </p:val>
                                        </p:tav>
                                      </p:tavLst>
                                    </p:anim>
                                    <p:animEffect transition="in" filter="fade">
                                      <p:cBhvr>
                                        <p:cTn id="68" dur="500"/>
                                        <p:tgtEl>
                                          <p:spTgt spid="26"/>
                                        </p:tgtEl>
                                      </p:cBhvr>
                                    </p:animEffect>
                                  </p:childTnLst>
                                </p:cTn>
                              </p:par>
                              <p:par>
                                <p:cTn id="69" presetID="17" presetClass="entr" presetSubtype="10" fill="hold" grpId="0" nodeType="withEffect">
                                  <p:stCondLst>
                                    <p:cond delay="2900"/>
                                  </p:stCondLst>
                                  <p:iterate type="lt">
                                    <p:tmPct val="10000"/>
                                  </p:iterate>
                                  <p:childTnLst>
                                    <p:set>
                                      <p:cBhvr>
                                        <p:cTn id="70" dur="1" fill="hold">
                                          <p:stCondLst>
                                            <p:cond delay="0"/>
                                          </p:stCondLst>
                                        </p:cTn>
                                        <p:tgtEl>
                                          <p:spTgt spid="34"/>
                                        </p:tgtEl>
                                        <p:attrNameLst>
                                          <p:attrName>style.visibility</p:attrName>
                                        </p:attrNameLst>
                                      </p:cBhvr>
                                      <p:to>
                                        <p:strVal val="visible"/>
                                      </p:to>
                                    </p:set>
                                    <p:anim calcmode="lin" valueType="num">
                                      <p:cBhvr>
                                        <p:cTn id="71" dur="450" fill="hold"/>
                                        <p:tgtEl>
                                          <p:spTgt spid="34"/>
                                        </p:tgtEl>
                                        <p:attrNameLst>
                                          <p:attrName>ppt_w</p:attrName>
                                        </p:attrNameLst>
                                      </p:cBhvr>
                                      <p:tavLst>
                                        <p:tav tm="0">
                                          <p:val>
                                            <p:fltVal val="0"/>
                                          </p:val>
                                        </p:tav>
                                        <p:tav tm="100000">
                                          <p:val>
                                            <p:strVal val="#ppt_w"/>
                                          </p:val>
                                        </p:tav>
                                      </p:tavLst>
                                    </p:anim>
                                    <p:anim calcmode="lin" valueType="num">
                                      <p:cBhvr>
                                        <p:cTn id="72" dur="450" fill="hold"/>
                                        <p:tgtEl>
                                          <p:spTgt spid="34"/>
                                        </p:tgtEl>
                                        <p:attrNameLst>
                                          <p:attrName>ppt_h</p:attrName>
                                        </p:attrNameLst>
                                      </p:cBhvr>
                                      <p:tavLst>
                                        <p:tav tm="0">
                                          <p:val>
                                            <p:strVal val="#ppt_h"/>
                                          </p:val>
                                        </p:tav>
                                        <p:tav tm="100000">
                                          <p:val>
                                            <p:strVal val="#ppt_h"/>
                                          </p:val>
                                        </p:tav>
                                      </p:tavLst>
                                    </p:anim>
                                  </p:childTnLst>
                                </p:cTn>
                              </p:par>
                              <p:par>
                                <p:cTn id="73" presetID="22" presetClass="entr" presetSubtype="4" fill="hold" grpId="0" nodeType="withEffect">
                                  <p:stCondLst>
                                    <p:cond delay="3100"/>
                                  </p:stCondLst>
                                  <p:iterate type="lt">
                                    <p:tmPct val="3448"/>
                                  </p:iterate>
                                  <p:childTnLst>
                                    <p:set>
                                      <p:cBhvr>
                                        <p:cTn id="74" dur="1" fill="hold">
                                          <p:stCondLst>
                                            <p:cond delay="0"/>
                                          </p:stCondLst>
                                        </p:cTn>
                                        <p:tgtEl>
                                          <p:spTgt spid="35">
                                            <p:txEl>
                                              <p:pRg st="0" end="0"/>
                                            </p:txEl>
                                          </p:spTgt>
                                        </p:tgtEl>
                                        <p:attrNameLst>
                                          <p:attrName>style.visibility</p:attrName>
                                        </p:attrNameLst>
                                      </p:cBhvr>
                                      <p:to>
                                        <p:strVal val="visible"/>
                                      </p:to>
                                    </p:set>
                                    <p:animEffect transition="in" filter="wipe(down)">
                                      <p:cBhvr>
                                        <p:cTn id="75"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15" grpId="0" bldLvl="0" animBg="1"/>
      <p:bldP spid="16" grpId="0"/>
      <p:bldP spid="20" grpId="0"/>
      <p:bldP spid="26" grpId="0"/>
      <p:bldP spid="32" grpId="0"/>
      <p:bldP spid="33" grpId="0" build="allAtOnce"/>
      <p:bldP spid="34" grpId="0"/>
      <p:bldP spid="35" grpId="0" build="allAtOnce"/>
      <p:bldP spid="40" grpId="0"/>
      <p:bldP spid="41"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 name="图片 134" descr="8a527c603c087f39f599c8ed454b6b6a"/>
          <p:cNvPicPr>
            <a:picLocks noChangeAspect="1"/>
          </p:cNvPicPr>
          <p:nvPr/>
        </p:nvPicPr>
        <p:blipFill>
          <a:blip r:embed="rId3"/>
          <a:stretch>
            <a:fillRect/>
          </a:stretch>
        </p:blipFill>
        <p:spPr>
          <a:xfrm>
            <a:off x="-310515" y="1517650"/>
            <a:ext cx="5927090" cy="4915535"/>
          </a:xfrm>
          <a:prstGeom prst="rect">
            <a:avLst/>
          </a:prstGeom>
        </p:spPr>
      </p:pic>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2</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grpSp>
        <p:nvGrpSpPr>
          <p:cNvPr id="123" name="组合 122"/>
          <p:cNvGrpSpPr/>
          <p:nvPr/>
        </p:nvGrpSpPr>
        <p:grpSpPr>
          <a:xfrm>
            <a:off x="5136494" y="2335824"/>
            <a:ext cx="6336704" cy="897255"/>
            <a:chOff x="3851920" y="1751868"/>
            <a:chExt cx="4752528" cy="672941"/>
          </a:xfrm>
        </p:grpSpPr>
        <p:sp>
          <p:nvSpPr>
            <p:cNvPr id="124" name="矩形 123"/>
            <p:cNvSpPr/>
            <p:nvPr/>
          </p:nvSpPr>
          <p:spPr>
            <a:xfrm>
              <a:off x="4283968" y="1751868"/>
              <a:ext cx="4320480" cy="672941"/>
            </a:xfrm>
            <a:prstGeom prst="rect">
              <a:avLst/>
            </a:prstGeom>
          </p:spPr>
          <p:txBody>
            <a:bodyPr wrap="square">
              <a:spAutoFit/>
            </a:bodyPr>
            <a:lstStyle/>
            <a:p>
              <a:pPr>
                <a:lnSpc>
                  <a:spcPct val="120000"/>
                </a:lnSpc>
              </a:pPr>
              <a:r>
                <a:rPr lang="zh-CN" altLang="en-US" sz="1465"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048" name="椭圆 2047"/>
            <p:cNvSpPr/>
            <p:nvPr/>
          </p:nvSpPr>
          <p:spPr>
            <a:xfrm>
              <a:off x="3851920" y="1790594"/>
              <a:ext cx="360040" cy="360040"/>
            </a:xfrm>
            <a:prstGeom prst="ellipse">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1</a:t>
              </a:r>
              <a:endParaRPr lang="zh-CN" altLang="en-US" sz="2400" dirty="0"/>
            </a:p>
          </p:txBody>
        </p:sp>
      </p:grpSp>
      <p:grpSp>
        <p:nvGrpSpPr>
          <p:cNvPr id="125" name="组合 124"/>
          <p:cNvGrpSpPr/>
          <p:nvPr/>
        </p:nvGrpSpPr>
        <p:grpSpPr>
          <a:xfrm>
            <a:off x="5136368" y="1432378"/>
            <a:ext cx="7392821" cy="437609"/>
            <a:chOff x="3779912" y="1242876"/>
            <a:chExt cx="5544616" cy="328207"/>
          </a:xfrm>
        </p:grpSpPr>
        <p:sp>
          <p:nvSpPr>
            <p:cNvPr id="126" name="圆角矩形 125"/>
            <p:cNvSpPr/>
            <p:nvPr/>
          </p:nvSpPr>
          <p:spPr>
            <a:xfrm>
              <a:off x="3779912" y="1243108"/>
              <a:ext cx="5544616" cy="327975"/>
            </a:xfrm>
            <a:prstGeom prst="roundRect">
              <a:avLst>
                <a:gd name="adj" fmla="val 50000"/>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7" name="矩形 126"/>
            <p:cNvSpPr/>
            <p:nvPr/>
          </p:nvSpPr>
          <p:spPr>
            <a:xfrm>
              <a:off x="4031940" y="1242876"/>
              <a:ext cx="1562100" cy="297180"/>
            </a:xfrm>
            <a:prstGeom prst="rect">
              <a:avLst/>
            </a:prstGeom>
          </p:spPr>
          <p:txBody>
            <a:bodyPr wrap="none">
              <a:spAutoFit/>
            </a:bodyPr>
            <a:lstStyle/>
            <a:p>
              <a:pPr algn="l"/>
              <a:r>
                <a:rPr lang="zh-CN" altLang="en-US" sz="1865" b="1" dirty="0">
                  <a:solidFill>
                    <a:schemeClr val="bg1"/>
                  </a:solidFill>
                  <a:latin typeface="微软雅黑" panose="020B0503020204020204" charset="-122"/>
                  <a:ea typeface="微软雅黑" panose="020B0503020204020204" charset="-122"/>
                </a:rPr>
                <a:t>单击此处添加标题</a:t>
              </a:r>
            </a:p>
          </p:txBody>
        </p:sp>
      </p:grpSp>
      <p:grpSp>
        <p:nvGrpSpPr>
          <p:cNvPr id="128" name="组合 127"/>
          <p:cNvGrpSpPr/>
          <p:nvPr/>
        </p:nvGrpSpPr>
        <p:grpSpPr>
          <a:xfrm>
            <a:off x="5136494" y="3430521"/>
            <a:ext cx="7056107" cy="993265"/>
            <a:chOff x="3851920" y="2643758"/>
            <a:chExt cx="5292080" cy="744949"/>
          </a:xfrm>
        </p:grpSpPr>
        <p:sp>
          <p:nvSpPr>
            <p:cNvPr id="129" name="矩形 128"/>
            <p:cNvSpPr/>
            <p:nvPr/>
          </p:nvSpPr>
          <p:spPr>
            <a:xfrm>
              <a:off x="4239606" y="2715766"/>
              <a:ext cx="4464496" cy="672941"/>
            </a:xfrm>
            <a:prstGeom prst="rect">
              <a:avLst/>
            </a:prstGeom>
          </p:spPr>
          <p:txBody>
            <a:bodyPr wrap="square">
              <a:spAutoFit/>
            </a:bodyPr>
            <a:lstStyle/>
            <a:p>
              <a:pPr>
                <a:lnSpc>
                  <a:spcPct val="120000"/>
                </a:lnSpc>
              </a:pPr>
              <a:r>
                <a:rPr sz="1465"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30" name="椭圆 129"/>
            <p:cNvSpPr/>
            <p:nvPr/>
          </p:nvSpPr>
          <p:spPr>
            <a:xfrm>
              <a:off x="3851920" y="2690065"/>
              <a:ext cx="360040" cy="360040"/>
            </a:xfrm>
            <a:prstGeom prst="ellipse">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2</a:t>
              </a:r>
              <a:endParaRPr lang="zh-CN" altLang="en-US" sz="2400" dirty="0"/>
            </a:p>
          </p:txBody>
        </p:sp>
        <p:cxnSp>
          <p:nvCxnSpPr>
            <p:cNvPr id="2052" name="直接连接符 2051"/>
            <p:cNvCxnSpPr/>
            <p:nvPr/>
          </p:nvCxnSpPr>
          <p:spPr>
            <a:xfrm>
              <a:off x="4427984" y="2643758"/>
              <a:ext cx="4716016" cy="0"/>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grpSp>
      <p:grpSp>
        <p:nvGrpSpPr>
          <p:cNvPr id="2050" name="组合 2049"/>
          <p:cNvGrpSpPr/>
          <p:nvPr/>
        </p:nvGrpSpPr>
        <p:grpSpPr>
          <a:xfrm>
            <a:off x="5136494" y="4869160"/>
            <a:ext cx="6980917" cy="962316"/>
            <a:chOff x="3851920" y="3651870"/>
            <a:chExt cx="5235688" cy="721737"/>
          </a:xfrm>
        </p:grpSpPr>
        <p:sp>
          <p:nvSpPr>
            <p:cNvPr id="131" name="矩形 130"/>
            <p:cNvSpPr/>
            <p:nvPr/>
          </p:nvSpPr>
          <p:spPr>
            <a:xfrm>
              <a:off x="4239606" y="3700666"/>
              <a:ext cx="4464496" cy="672941"/>
            </a:xfrm>
            <a:prstGeom prst="rect">
              <a:avLst/>
            </a:prstGeom>
          </p:spPr>
          <p:txBody>
            <a:bodyPr wrap="square">
              <a:spAutoFit/>
            </a:bodyPr>
            <a:lstStyle/>
            <a:p>
              <a:pPr>
                <a:lnSpc>
                  <a:spcPct val="120000"/>
                </a:lnSpc>
              </a:pPr>
              <a:r>
                <a:rPr lang="zh-CN" altLang="en-US" sz="1465"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32" name="椭圆 131"/>
            <p:cNvSpPr/>
            <p:nvPr/>
          </p:nvSpPr>
          <p:spPr>
            <a:xfrm>
              <a:off x="3851920" y="3651870"/>
              <a:ext cx="360040" cy="360040"/>
            </a:xfrm>
            <a:prstGeom prst="ellipse">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3</a:t>
              </a:r>
              <a:endParaRPr lang="zh-CN" altLang="en-US" sz="2400" dirty="0"/>
            </a:p>
          </p:txBody>
        </p:sp>
        <p:cxnSp>
          <p:nvCxnSpPr>
            <p:cNvPr id="133" name="直接连接符 132"/>
            <p:cNvCxnSpPr/>
            <p:nvPr/>
          </p:nvCxnSpPr>
          <p:spPr>
            <a:xfrm>
              <a:off x="4371592" y="3651870"/>
              <a:ext cx="4716016" cy="0"/>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grpSp>
      <p:sp>
        <p:nvSpPr>
          <p:cNvPr id="134"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0"/>
                            </p:stCondLst>
                            <p:childTnLst>
                              <p:par>
                                <p:cTn id="14" presetID="50" presetClass="entr" presetSubtype="0" decel="100000" fill="hold" nodeType="afterEffect">
                                  <p:stCondLst>
                                    <p:cond delay="0"/>
                                  </p:stCondLst>
                                  <p:childTnLst>
                                    <p:set>
                                      <p:cBhvr>
                                        <p:cTn id="15" dur="1" fill="hold">
                                          <p:stCondLst>
                                            <p:cond delay="0"/>
                                          </p:stCondLst>
                                        </p:cTn>
                                        <p:tgtEl>
                                          <p:spTgt spid="135"/>
                                        </p:tgtEl>
                                        <p:attrNameLst>
                                          <p:attrName>style.visibility</p:attrName>
                                        </p:attrNameLst>
                                      </p:cBhvr>
                                      <p:to>
                                        <p:strVal val="visible"/>
                                      </p:to>
                                    </p:set>
                                    <p:anim calcmode="lin" valueType="num">
                                      <p:cBhvr>
                                        <p:cTn id="16" dur="1000" fill="hold"/>
                                        <p:tgtEl>
                                          <p:spTgt spid="135"/>
                                        </p:tgtEl>
                                        <p:attrNameLst>
                                          <p:attrName>ppt_w</p:attrName>
                                        </p:attrNameLst>
                                      </p:cBhvr>
                                      <p:tavLst>
                                        <p:tav tm="0">
                                          <p:val>
                                            <p:strVal val="#ppt_w+.3"/>
                                          </p:val>
                                        </p:tav>
                                        <p:tav tm="100000">
                                          <p:val>
                                            <p:strVal val="#ppt_w"/>
                                          </p:val>
                                        </p:tav>
                                      </p:tavLst>
                                    </p:anim>
                                    <p:anim calcmode="lin" valueType="num">
                                      <p:cBhvr>
                                        <p:cTn id="17" dur="1000" fill="hold"/>
                                        <p:tgtEl>
                                          <p:spTgt spid="135"/>
                                        </p:tgtEl>
                                        <p:attrNameLst>
                                          <p:attrName>ppt_h</p:attrName>
                                        </p:attrNameLst>
                                      </p:cBhvr>
                                      <p:tavLst>
                                        <p:tav tm="0">
                                          <p:val>
                                            <p:strVal val="#ppt_h"/>
                                          </p:val>
                                        </p:tav>
                                        <p:tav tm="100000">
                                          <p:val>
                                            <p:strVal val="#ppt_h"/>
                                          </p:val>
                                        </p:tav>
                                      </p:tavLst>
                                    </p:anim>
                                    <p:animEffect transition="in" filter="fade">
                                      <p:cBhvr>
                                        <p:cTn id="18" dur="1000"/>
                                        <p:tgtEl>
                                          <p:spTgt spid="135"/>
                                        </p:tgtEl>
                                      </p:cBhvr>
                                    </p:animEffect>
                                  </p:childTnLst>
                                </p:cTn>
                              </p:par>
                            </p:childTnLst>
                          </p:cTn>
                        </p:par>
                        <p:par>
                          <p:cTn id="19" fill="hold">
                            <p:stCondLst>
                              <p:cond delay="1000"/>
                            </p:stCondLst>
                            <p:childTnLst>
                              <p:par>
                                <p:cTn id="20" presetID="2" presetClass="entr" presetSubtype="2" fill="hold" nodeType="afterEffect">
                                  <p:stCondLst>
                                    <p:cond delay="0"/>
                                  </p:stCondLst>
                                  <p:childTnLst>
                                    <p:set>
                                      <p:cBhvr>
                                        <p:cTn id="21" dur="1" fill="hold">
                                          <p:stCondLst>
                                            <p:cond delay="0"/>
                                          </p:stCondLst>
                                        </p:cTn>
                                        <p:tgtEl>
                                          <p:spTgt spid="125"/>
                                        </p:tgtEl>
                                        <p:attrNameLst>
                                          <p:attrName>style.visibility</p:attrName>
                                        </p:attrNameLst>
                                      </p:cBhvr>
                                      <p:to>
                                        <p:strVal val="visible"/>
                                      </p:to>
                                    </p:set>
                                    <p:anim calcmode="lin" valueType="num">
                                      <p:cBhvr additive="base">
                                        <p:cTn id="22" dur="500" fill="hold"/>
                                        <p:tgtEl>
                                          <p:spTgt spid="125"/>
                                        </p:tgtEl>
                                        <p:attrNameLst>
                                          <p:attrName>ppt_x</p:attrName>
                                        </p:attrNameLst>
                                      </p:cBhvr>
                                      <p:tavLst>
                                        <p:tav tm="0">
                                          <p:val>
                                            <p:strVal val="1+#ppt_w/2"/>
                                          </p:val>
                                        </p:tav>
                                        <p:tav tm="100000">
                                          <p:val>
                                            <p:strVal val="#ppt_x"/>
                                          </p:val>
                                        </p:tav>
                                      </p:tavLst>
                                    </p:anim>
                                    <p:anim calcmode="lin" valueType="num">
                                      <p:cBhvr additive="base">
                                        <p:cTn id="23" dur="500" fill="hold"/>
                                        <p:tgtEl>
                                          <p:spTgt spid="125"/>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123"/>
                                        </p:tgtEl>
                                        <p:attrNameLst>
                                          <p:attrName>style.visibility</p:attrName>
                                        </p:attrNameLst>
                                      </p:cBhvr>
                                      <p:to>
                                        <p:strVal val="visible"/>
                                      </p:to>
                                    </p:set>
                                    <p:animEffect transition="in" filter="fade">
                                      <p:cBhvr>
                                        <p:cTn id="27" dur="1000"/>
                                        <p:tgtEl>
                                          <p:spTgt spid="123"/>
                                        </p:tgtEl>
                                      </p:cBhvr>
                                    </p:animEffect>
                                    <p:anim calcmode="lin" valueType="num">
                                      <p:cBhvr>
                                        <p:cTn id="28" dur="1000" fill="hold"/>
                                        <p:tgtEl>
                                          <p:spTgt spid="123"/>
                                        </p:tgtEl>
                                        <p:attrNameLst>
                                          <p:attrName>ppt_x</p:attrName>
                                        </p:attrNameLst>
                                      </p:cBhvr>
                                      <p:tavLst>
                                        <p:tav tm="0">
                                          <p:val>
                                            <p:strVal val="#ppt_x"/>
                                          </p:val>
                                        </p:tav>
                                        <p:tav tm="100000">
                                          <p:val>
                                            <p:strVal val="#ppt_x"/>
                                          </p:val>
                                        </p:tav>
                                      </p:tavLst>
                                    </p:anim>
                                    <p:anim calcmode="lin" valueType="num">
                                      <p:cBhvr>
                                        <p:cTn id="29" dur="1000" fill="hold"/>
                                        <p:tgtEl>
                                          <p:spTgt spid="123"/>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128"/>
                                        </p:tgtEl>
                                        <p:attrNameLst>
                                          <p:attrName>style.visibility</p:attrName>
                                        </p:attrNameLst>
                                      </p:cBhvr>
                                      <p:to>
                                        <p:strVal val="visible"/>
                                      </p:to>
                                    </p:set>
                                    <p:animEffect transition="in" filter="fade">
                                      <p:cBhvr>
                                        <p:cTn id="33" dur="1000"/>
                                        <p:tgtEl>
                                          <p:spTgt spid="128"/>
                                        </p:tgtEl>
                                      </p:cBhvr>
                                    </p:animEffect>
                                    <p:anim calcmode="lin" valueType="num">
                                      <p:cBhvr>
                                        <p:cTn id="34" dur="1000" fill="hold"/>
                                        <p:tgtEl>
                                          <p:spTgt spid="128"/>
                                        </p:tgtEl>
                                        <p:attrNameLst>
                                          <p:attrName>ppt_x</p:attrName>
                                        </p:attrNameLst>
                                      </p:cBhvr>
                                      <p:tavLst>
                                        <p:tav tm="0">
                                          <p:val>
                                            <p:strVal val="#ppt_x"/>
                                          </p:val>
                                        </p:tav>
                                        <p:tav tm="100000">
                                          <p:val>
                                            <p:strVal val="#ppt_x"/>
                                          </p:val>
                                        </p:tav>
                                      </p:tavLst>
                                    </p:anim>
                                    <p:anim calcmode="lin" valueType="num">
                                      <p:cBhvr>
                                        <p:cTn id="35" dur="1000" fill="hold"/>
                                        <p:tgtEl>
                                          <p:spTgt spid="128"/>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42" presetClass="entr" presetSubtype="0" fill="hold" nodeType="afterEffect">
                                  <p:stCondLst>
                                    <p:cond delay="0"/>
                                  </p:stCondLst>
                                  <p:childTnLst>
                                    <p:set>
                                      <p:cBhvr>
                                        <p:cTn id="38" dur="1" fill="hold">
                                          <p:stCondLst>
                                            <p:cond delay="0"/>
                                          </p:stCondLst>
                                        </p:cTn>
                                        <p:tgtEl>
                                          <p:spTgt spid="2050"/>
                                        </p:tgtEl>
                                        <p:attrNameLst>
                                          <p:attrName>style.visibility</p:attrName>
                                        </p:attrNameLst>
                                      </p:cBhvr>
                                      <p:to>
                                        <p:strVal val="visible"/>
                                      </p:to>
                                    </p:set>
                                    <p:animEffect transition="in" filter="fade">
                                      <p:cBhvr>
                                        <p:cTn id="39" dur="1000"/>
                                        <p:tgtEl>
                                          <p:spTgt spid="2050"/>
                                        </p:tgtEl>
                                      </p:cBhvr>
                                    </p:animEffect>
                                    <p:anim calcmode="lin" valueType="num">
                                      <p:cBhvr>
                                        <p:cTn id="40" dur="1000" fill="hold"/>
                                        <p:tgtEl>
                                          <p:spTgt spid="2050"/>
                                        </p:tgtEl>
                                        <p:attrNameLst>
                                          <p:attrName>ppt_x</p:attrName>
                                        </p:attrNameLst>
                                      </p:cBhvr>
                                      <p:tavLst>
                                        <p:tav tm="0">
                                          <p:val>
                                            <p:strVal val="#ppt_x"/>
                                          </p:val>
                                        </p:tav>
                                        <p:tav tm="100000">
                                          <p:val>
                                            <p:strVal val="#ppt_x"/>
                                          </p:val>
                                        </p:tav>
                                      </p:tavLst>
                                    </p:anim>
                                    <p:anim calcmode="lin" valueType="num">
                                      <p:cBhvr>
                                        <p:cTn id="41"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621883" y="397884"/>
            <a:ext cx="892277" cy="889737"/>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23" name="文本框 22"/>
          <p:cNvSpPr txBox="1"/>
          <p:nvPr/>
        </p:nvSpPr>
        <p:spPr>
          <a:xfrm>
            <a:off x="769609" y="331006"/>
            <a:ext cx="380106" cy="911860"/>
          </a:xfrm>
          <a:prstGeom prst="rect">
            <a:avLst/>
          </a:prstGeom>
          <a:noFill/>
        </p:spPr>
        <p:txBody>
          <a:bodyPr wrap="square" rtlCol="0">
            <a:spAutoFit/>
          </a:bodyPr>
          <a:lstStyle/>
          <a:p>
            <a:r>
              <a:rPr lang="en-US" altLang="zh-CN" sz="5335" b="1">
                <a:solidFill>
                  <a:schemeClr val="bg1"/>
                </a:solidFill>
                <a:ea typeface="黑体" panose="02010600030101010101" charset="-122"/>
              </a:rPr>
              <a:t>1</a:t>
            </a:r>
          </a:p>
        </p:txBody>
      </p:sp>
      <p:sp>
        <p:nvSpPr>
          <p:cNvPr id="877" name="矩形 876"/>
          <p:cNvSpPr/>
          <p:nvPr/>
        </p:nvSpPr>
        <p:spPr>
          <a:xfrm>
            <a:off x="1573518" y="496716"/>
            <a:ext cx="2400300" cy="497840"/>
          </a:xfrm>
          <a:prstGeom prst="rect">
            <a:avLst/>
          </a:prstGeom>
        </p:spPr>
        <p:txBody>
          <a:bodyPr wrap="none">
            <a:spAutoFit/>
          </a:bodyPr>
          <a:lstStyle/>
          <a:p>
            <a:pPr algn="ctr"/>
            <a:r>
              <a:rPr lang="zh-CN" altLang="en-US" sz="2665" b="1">
                <a:solidFill>
                  <a:srgbClr val="FF0000"/>
                </a:solidFill>
                <a:latin typeface="黑体" panose="02010600030101010101" charset="-122"/>
                <a:ea typeface="黑体" panose="02010600030101010101" charset="-122"/>
              </a:rPr>
              <a:t>点击添加标题</a:t>
            </a:r>
            <a:r>
              <a:rPr lang="en-US" altLang="zh-CN" sz="2665" b="1">
                <a:solidFill>
                  <a:srgbClr val="FF0000"/>
                </a:solidFill>
                <a:latin typeface="黑体" panose="02010600030101010101" charset="-122"/>
                <a:ea typeface="黑体" panose="02010600030101010101" charset="-122"/>
              </a:rPr>
              <a:t> </a:t>
            </a:r>
          </a:p>
        </p:txBody>
      </p:sp>
      <p:sp>
        <p:nvSpPr>
          <p:cNvPr id="22" name="矩形 21"/>
          <p:cNvSpPr/>
          <p:nvPr/>
        </p:nvSpPr>
        <p:spPr>
          <a:xfrm>
            <a:off x="1559027" y="915134"/>
            <a:ext cx="5893766" cy="416560"/>
          </a:xfrm>
          <a:prstGeom prst="rect">
            <a:avLst/>
          </a:prstGeom>
        </p:spPr>
        <p:txBody>
          <a:bodyPr wrap="square">
            <a:spAutoFit/>
          </a:bodyPr>
          <a:lstStyle/>
          <a:p>
            <a:pPr algn="l"/>
            <a:r>
              <a:rPr sz="1065">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65">
              <a:solidFill>
                <a:schemeClr val="tx1">
                  <a:lumMod val="75000"/>
                  <a:lumOff val="25000"/>
                </a:schemeClr>
              </a:solidFill>
              <a:latin typeface="黑体" panose="02010600030101010101" charset="-122"/>
              <a:ea typeface="黑体" panose="02010600030101010101" charset="-122"/>
            </a:endParaRPr>
          </a:p>
          <a:p>
            <a:pPr algn="l"/>
            <a:endParaRPr sz="1065">
              <a:solidFill>
                <a:schemeClr val="tx1">
                  <a:lumMod val="75000"/>
                  <a:lumOff val="25000"/>
                </a:schemeClr>
              </a:solidFill>
              <a:latin typeface="黑体" panose="02010600030101010101" charset="-122"/>
              <a:ea typeface="黑体" panose="02010600030101010101" charset="-122"/>
            </a:endParaRPr>
          </a:p>
        </p:txBody>
      </p:sp>
      <p:sp>
        <p:nvSpPr>
          <p:cNvPr id="10" name="Freeform 12"/>
          <p:cNvSpPr/>
          <p:nvPr/>
        </p:nvSpPr>
        <p:spPr bwMode="auto">
          <a:xfrm>
            <a:off x="1516154" y="1657886"/>
            <a:ext cx="550551" cy="1101097"/>
          </a:xfrm>
          <a:custGeom>
            <a:avLst/>
            <a:gdLst>
              <a:gd name="T0" fmla="*/ 776 w 776"/>
              <a:gd name="T1" fmla="*/ 1553 h 1553"/>
              <a:gd name="T2" fmla="*/ 0 w 776"/>
              <a:gd name="T3" fmla="*/ 777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7"/>
                </a:cubicBezTo>
                <a:cubicBezTo>
                  <a:pt x="0" y="348"/>
                  <a:pt x="348" y="0"/>
                  <a:pt x="776" y="0"/>
                </a:cubicBezTo>
              </a:path>
            </a:pathLst>
          </a:custGeom>
          <a:noFill/>
          <a:ln w="12700" cap="flat">
            <a:solidFill>
              <a:srgbClr val="232B36"/>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endParaRPr>
          </a:p>
        </p:txBody>
      </p:sp>
      <p:sp>
        <p:nvSpPr>
          <p:cNvPr id="12" name="Line 14"/>
          <p:cNvSpPr>
            <a:spLocks noChangeShapeType="1"/>
          </p:cNvSpPr>
          <p:nvPr/>
        </p:nvSpPr>
        <p:spPr bwMode="auto">
          <a:xfrm>
            <a:off x="2066701" y="1657886"/>
            <a:ext cx="8058584" cy="0"/>
          </a:xfrm>
          <a:prstGeom prst="line">
            <a:avLst/>
          </a:prstGeom>
          <a:noFill/>
          <a:ln w="12700" cap="flat">
            <a:solidFill>
              <a:srgbClr val="232B36"/>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13" name="Line 15"/>
          <p:cNvSpPr>
            <a:spLocks noChangeShapeType="1"/>
          </p:cNvSpPr>
          <p:nvPr/>
        </p:nvSpPr>
        <p:spPr bwMode="auto">
          <a:xfrm>
            <a:off x="2066701" y="2758983"/>
            <a:ext cx="8058584" cy="0"/>
          </a:xfrm>
          <a:prstGeom prst="line">
            <a:avLst/>
          </a:prstGeom>
          <a:noFill/>
          <a:ln w="12700" cap="flat">
            <a:solidFill>
              <a:srgbClr val="232B36"/>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14" name="Freeform 16"/>
          <p:cNvSpPr/>
          <p:nvPr/>
        </p:nvSpPr>
        <p:spPr bwMode="auto">
          <a:xfrm>
            <a:off x="10125285" y="2758983"/>
            <a:ext cx="550551" cy="1107149"/>
          </a:xfrm>
          <a:custGeom>
            <a:avLst/>
            <a:gdLst>
              <a:gd name="T0" fmla="*/ 0 w 776"/>
              <a:gd name="T1" fmla="*/ 0 h 1553"/>
              <a:gd name="T2" fmla="*/ 776 w 776"/>
              <a:gd name="T3" fmla="*/ 776 h 1553"/>
              <a:gd name="T4" fmla="*/ 0 w 776"/>
              <a:gd name="T5" fmla="*/ 1553 h 1553"/>
            </a:gdLst>
            <a:ahLst/>
            <a:cxnLst>
              <a:cxn ang="0">
                <a:pos x="T0" y="T1"/>
              </a:cxn>
              <a:cxn ang="0">
                <a:pos x="T2" y="T3"/>
              </a:cxn>
              <a:cxn ang="0">
                <a:pos x="T4" y="T5"/>
              </a:cxn>
            </a:cxnLst>
            <a:rect l="0" t="0" r="r" b="b"/>
            <a:pathLst>
              <a:path w="776" h="1553">
                <a:moveTo>
                  <a:pt x="0" y="0"/>
                </a:moveTo>
                <a:cubicBezTo>
                  <a:pt x="428" y="0"/>
                  <a:pt x="776" y="348"/>
                  <a:pt x="776" y="776"/>
                </a:cubicBezTo>
                <a:cubicBezTo>
                  <a:pt x="776" y="1205"/>
                  <a:pt x="428" y="1553"/>
                  <a:pt x="0" y="1553"/>
                </a:cubicBezTo>
              </a:path>
            </a:pathLst>
          </a:custGeom>
          <a:noFill/>
          <a:ln w="12700" cap="flat">
            <a:solidFill>
              <a:srgbClr val="232B36"/>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endParaRPr>
          </a:p>
        </p:txBody>
      </p:sp>
      <p:sp>
        <p:nvSpPr>
          <p:cNvPr id="15" name="Line 18"/>
          <p:cNvSpPr>
            <a:spLocks noChangeShapeType="1"/>
          </p:cNvSpPr>
          <p:nvPr/>
        </p:nvSpPr>
        <p:spPr bwMode="auto">
          <a:xfrm flipH="1">
            <a:off x="2066701" y="3866130"/>
            <a:ext cx="8058584" cy="0"/>
          </a:xfrm>
          <a:prstGeom prst="line">
            <a:avLst/>
          </a:prstGeom>
          <a:noFill/>
          <a:ln w="12700" cap="flat">
            <a:solidFill>
              <a:srgbClr val="232B36"/>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16" name="Freeform 19"/>
          <p:cNvSpPr/>
          <p:nvPr/>
        </p:nvSpPr>
        <p:spPr bwMode="auto">
          <a:xfrm>
            <a:off x="1516154" y="3866130"/>
            <a:ext cx="550551" cy="1101097"/>
          </a:xfrm>
          <a:custGeom>
            <a:avLst/>
            <a:gdLst>
              <a:gd name="T0" fmla="*/ 776 w 776"/>
              <a:gd name="T1" fmla="*/ 1553 h 1553"/>
              <a:gd name="T2" fmla="*/ 0 w 776"/>
              <a:gd name="T3" fmla="*/ 776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6"/>
                </a:cubicBezTo>
                <a:cubicBezTo>
                  <a:pt x="0" y="348"/>
                  <a:pt x="348" y="0"/>
                  <a:pt x="776" y="0"/>
                </a:cubicBezTo>
              </a:path>
            </a:pathLst>
          </a:custGeom>
          <a:noFill/>
          <a:ln w="12700" cap="flat">
            <a:solidFill>
              <a:srgbClr val="232B36"/>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endParaRPr>
          </a:p>
        </p:txBody>
      </p:sp>
      <p:sp>
        <p:nvSpPr>
          <p:cNvPr id="17" name="Line 21"/>
          <p:cNvSpPr>
            <a:spLocks noChangeShapeType="1"/>
          </p:cNvSpPr>
          <p:nvPr/>
        </p:nvSpPr>
        <p:spPr bwMode="auto">
          <a:xfrm>
            <a:off x="2066701" y="4967227"/>
            <a:ext cx="8058584" cy="0"/>
          </a:xfrm>
          <a:prstGeom prst="line">
            <a:avLst/>
          </a:prstGeom>
          <a:noFill/>
          <a:ln w="12700" cap="flat">
            <a:solidFill>
              <a:srgbClr val="232B36"/>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18" name="Freeform 22"/>
          <p:cNvSpPr/>
          <p:nvPr/>
        </p:nvSpPr>
        <p:spPr bwMode="auto">
          <a:xfrm>
            <a:off x="10125285" y="4967227"/>
            <a:ext cx="550551" cy="1107149"/>
          </a:xfrm>
          <a:custGeom>
            <a:avLst/>
            <a:gdLst>
              <a:gd name="T0" fmla="*/ 0 w 776"/>
              <a:gd name="T1" fmla="*/ 0 h 1553"/>
              <a:gd name="T2" fmla="*/ 776 w 776"/>
              <a:gd name="T3" fmla="*/ 776 h 1553"/>
              <a:gd name="T4" fmla="*/ 0 w 776"/>
              <a:gd name="T5" fmla="*/ 1553 h 1553"/>
            </a:gdLst>
            <a:ahLst/>
            <a:cxnLst>
              <a:cxn ang="0">
                <a:pos x="T0" y="T1"/>
              </a:cxn>
              <a:cxn ang="0">
                <a:pos x="T2" y="T3"/>
              </a:cxn>
              <a:cxn ang="0">
                <a:pos x="T4" y="T5"/>
              </a:cxn>
            </a:cxnLst>
            <a:rect l="0" t="0" r="r" b="b"/>
            <a:pathLst>
              <a:path w="776" h="1553">
                <a:moveTo>
                  <a:pt x="0" y="0"/>
                </a:moveTo>
                <a:cubicBezTo>
                  <a:pt x="428" y="0"/>
                  <a:pt x="776" y="347"/>
                  <a:pt x="776" y="776"/>
                </a:cubicBezTo>
                <a:cubicBezTo>
                  <a:pt x="776" y="1205"/>
                  <a:pt x="428" y="1553"/>
                  <a:pt x="0" y="1553"/>
                </a:cubicBezTo>
              </a:path>
            </a:pathLst>
          </a:custGeom>
          <a:noFill/>
          <a:ln w="12700" cap="flat">
            <a:solidFill>
              <a:srgbClr val="232B36"/>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endParaRPr>
          </a:p>
        </p:txBody>
      </p:sp>
      <p:sp>
        <p:nvSpPr>
          <p:cNvPr id="19" name="Line 24"/>
          <p:cNvSpPr>
            <a:spLocks noChangeShapeType="1"/>
          </p:cNvSpPr>
          <p:nvPr/>
        </p:nvSpPr>
        <p:spPr bwMode="auto">
          <a:xfrm flipH="1">
            <a:off x="2109107" y="6074377"/>
            <a:ext cx="8058584" cy="0"/>
          </a:xfrm>
          <a:prstGeom prst="line">
            <a:avLst/>
          </a:prstGeom>
          <a:noFill/>
          <a:ln w="12700" cap="flat">
            <a:solidFill>
              <a:srgbClr val="232B36"/>
            </a:solidFill>
            <a:prstDash val="solid"/>
            <a:miter lim="800000"/>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Text" lastClr="000000"/>
              </a:solidFill>
              <a:effectLst/>
              <a:uLnTx/>
              <a:uFillTx/>
            </a:endParaRPr>
          </a:p>
        </p:txBody>
      </p:sp>
      <p:sp>
        <p:nvSpPr>
          <p:cNvPr id="20" name="TextBox 19"/>
          <p:cNvSpPr txBox="1"/>
          <p:nvPr/>
        </p:nvSpPr>
        <p:spPr>
          <a:xfrm>
            <a:off x="2663694" y="2050315"/>
            <a:ext cx="5957251" cy="468630"/>
          </a:xfrm>
          <a:prstGeom prst="rect">
            <a:avLst/>
          </a:prstGeom>
          <a:noFill/>
        </p:spPr>
        <p:txBody>
          <a:bodyPr wrap="square" rtlCol="0">
            <a:spAutoFit/>
          </a:bodyPr>
          <a:lstStyle/>
          <a:p>
            <a:pPr algn="just">
              <a:lnSpc>
                <a:spcPts val="1300"/>
              </a:lnSpc>
            </a:pPr>
            <a:r>
              <a:rPr sz="1335"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1" name="TextBox 20"/>
          <p:cNvSpPr txBox="1"/>
          <p:nvPr/>
        </p:nvSpPr>
        <p:spPr>
          <a:xfrm>
            <a:off x="2675918" y="1762283"/>
            <a:ext cx="1808480" cy="352425"/>
          </a:xfrm>
          <a:prstGeom prst="rect">
            <a:avLst/>
          </a:prstGeom>
          <a:noFill/>
        </p:spPr>
        <p:txBody>
          <a:bodyPr wrap="none" rtlCol="0">
            <a:spAutoFit/>
          </a:bodyPr>
          <a:lstStyle/>
          <a:p>
            <a:pPr lvl="0" algn="l">
              <a:defRPr/>
            </a:pPr>
            <a:r>
              <a:rPr lang="zh-CN" altLang="en-US" sz="1600" b="1" kern="0" dirty="0">
                <a:solidFill>
                  <a:schemeClr val="tx1"/>
                </a:solidFill>
                <a:latin typeface="微软雅黑" panose="020B0503020204020204" charset="-122"/>
                <a:ea typeface="微软雅黑" panose="020B0503020204020204" charset="-122"/>
              </a:rPr>
              <a:t>单击此处添加标题</a:t>
            </a:r>
          </a:p>
        </p:txBody>
      </p:sp>
      <p:sp>
        <p:nvSpPr>
          <p:cNvPr id="2" name="TextBox 21"/>
          <p:cNvSpPr txBox="1"/>
          <p:nvPr/>
        </p:nvSpPr>
        <p:spPr>
          <a:xfrm>
            <a:off x="3266829" y="3202517"/>
            <a:ext cx="6117167" cy="468630"/>
          </a:xfrm>
          <a:prstGeom prst="rect">
            <a:avLst/>
          </a:prstGeom>
          <a:noFill/>
        </p:spPr>
        <p:txBody>
          <a:bodyPr wrap="square" rtlCol="0">
            <a:spAutoFit/>
          </a:bodyPr>
          <a:lstStyle/>
          <a:p>
            <a:pPr algn="r">
              <a:lnSpc>
                <a:spcPts val="1300"/>
              </a:lnSpc>
            </a:pPr>
            <a:r>
              <a:rPr sz="1335"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3" name="TextBox 22"/>
          <p:cNvSpPr txBox="1"/>
          <p:nvPr/>
        </p:nvSpPr>
        <p:spPr>
          <a:xfrm>
            <a:off x="7504673" y="2914411"/>
            <a:ext cx="1808480" cy="352425"/>
          </a:xfrm>
          <a:prstGeom prst="rect">
            <a:avLst/>
          </a:prstGeom>
          <a:noFill/>
        </p:spPr>
        <p:txBody>
          <a:bodyPr wrap="none" rtlCol="0">
            <a:spAutoFit/>
          </a:bodyPr>
          <a:lstStyle/>
          <a:p>
            <a:pPr lvl="0" algn="r">
              <a:defRPr/>
            </a:pPr>
            <a:r>
              <a:rPr lang="zh-CN" altLang="en-US" sz="1600" b="1" kern="0" dirty="0">
                <a:solidFill>
                  <a:schemeClr val="tx1"/>
                </a:solidFill>
                <a:latin typeface="微软雅黑" panose="020B0503020204020204" charset="-122"/>
                <a:ea typeface="微软雅黑" panose="020B0503020204020204" charset="-122"/>
              </a:rPr>
              <a:t>单击此处添加标题</a:t>
            </a:r>
          </a:p>
        </p:txBody>
      </p:sp>
      <p:sp>
        <p:nvSpPr>
          <p:cNvPr id="24" name="TextBox 23"/>
          <p:cNvSpPr txBox="1"/>
          <p:nvPr/>
        </p:nvSpPr>
        <p:spPr>
          <a:xfrm>
            <a:off x="2855715" y="4258561"/>
            <a:ext cx="6245281" cy="468630"/>
          </a:xfrm>
          <a:prstGeom prst="rect">
            <a:avLst/>
          </a:prstGeom>
          <a:noFill/>
        </p:spPr>
        <p:txBody>
          <a:bodyPr wrap="square" rtlCol="0">
            <a:spAutoFit/>
          </a:bodyPr>
          <a:lstStyle/>
          <a:p>
            <a:pPr algn="just">
              <a:lnSpc>
                <a:spcPts val="1300"/>
              </a:lnSpc>
            </a:pPr>
            <a:r>
              <a:rPr sz="1335"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5" name="TextBox 24"/>
          <p:cNvSpPr txBox="1"/>
          <p:nvPr/>
        </p:nvSpPr>
        <p:spPr>
          <a:xfrm>
            <a:off x="2675918" y="3964691"/>
            <a:ext cx="1808480" cy="352425"/>
          </a:xfrm>
          <a:prstGeom prst="rect">
            <a:avLst/>
          </a:prstGeom>
          <a:noFill/>
        </p:spPr>
        <p:txBody>
          <a:bodyPr wrap="none" rtlCol="0">
            <a:spAutoFit/>
          </a:bodyPr>
          <a:lstStyle/>
          <a:p>
            <a:pPr lvl="0" algn="l">
              <a:defRPr/>
            </a:pPr>
            <a:r>
              <a:rPr sz="1600" b="1" kern="0" dirty="0">
                <a:solidFill>
                  <a:schemeClr val="tx1"/>
                </a:solidFill>
                <a:latin typeface="微软雅黑" panose="020B0503020204020204" charset="-122"/>
                <a:ea typeface="微软雅黑" panose="020B0503020204020204" charset="-122"/>
              </a:rPr>
              <a:t>单击此处添加标题</a:t>
            </a:r>
          </a:p>
        </p:txBody>
      </p:sp>
      <p:sp>
        <p:nvSpPr>
          <p:cNvPr id="26" name="TextBox 25"/>
          <p:cNvSpPr txBox="1"/>
          <p:nvPr/>
        </p:nvSpPr>
        <p:spPr>
          <a:xfrm>
            <a:off x="3916421" y="5306291"/>
            <a:ext cx="5468020" cy="633730"/>
          </a:xfrm>
          <a:prstGeom prst="rect">
            <a:avLst/>
          </a:prstGeom>
          <a:noFill/>
        </p:spPr>
        <p:txBody>
          <a:bodyPr wrap="square" rtlCol="0">
            <a:spAutoFit/>
          </a:bodyPr>
          <a:lstStyle/>
          <a:p>
            <a:pPr algn="r">
              <a:lnSpc>
                <a:spcPts val="1300"/>
              </a:lnSpc>
            </a:pPr>
            <a:r>
              <a:rPr sz="1335"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7" name="TextBox 26"/>
          <p:cNvSpPr txBox="1"/>
          <p:nvPr/>
        </p:nvSpPr>
        <p:spPr>
          <a:xfrm>
            <a:off x="7671971" y="5018259"/>
            <a:ext cx="1808480" cy="352425"/>
          </a:xfrm>
          <a:prstGeom prst="rect">
            <a:avLst/>
          </a:prstGeom>
          <a:noFill/>
        </p:spPr>
        <p:txBody>
          <a:bodyPr wrap="none" rtlCol="0">
            <a:spAutoFit/>
          </a:bodyPr>
          <a:lstStyle/>
          <a:p>
            <a:pPr lvl="0" algn="r">
              <a:defRPr/>
            </a:pPr>
            <a:r>
              <a:rPr lang="zh-CN" altLang="en-US" sz="1600" b="1" kern="0" dirty="0">
                <a:solidFill>
                  <a:schemeClr val="tx1"/>
                </a:solidFill>
                <a:latin typeface="微软雅黑" panose="020B0503020204020204" charset="-122"/>
                <a:ea typeface="微软雅黑" panose="020B0503020204020204" charset="-122"/>
              </a:rPr>
              <a:t>单击此处添加标题</a:t>
            </a:r>
          </a:p>
        </p:txBody>
      </p:sp>
      <p:grpSp>
        <p:nvGrpSpPr>
          <p:cNvPr id="28" name="组合 27"/>
          <p:cNvGrpSpPr/>
          <p:nvPr/>
        </p:nvGrpSpPr>
        <p:grpSpPr>
          <a:xfrm>
            <a:off x="1629685" y="1695375"/>
            <a:ext cx="1026251" cy="1026117"/>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solidFill>
                  <a:schemeClr val="tx1"/>
                </a:solidFill>
                <a:latin typeface="微软雅黑" panose="020B0503020204020204" charset="-122"/>
                <a:ea typeface="微软雅黑" panose="020B0503020204020204" charset="-122"/>
              </a:endParaRPr>
            </a:p>
          </p:txBody>
        </p:sp>
        <p:sp>
          <p:nvSpPr>
            <p:cNvPr id="30" name="椭圆 29"/>
            <p:cNvSpPr/>
            <p:nvPr/>
          </p:nvSpPr>
          <p:spPr>
            <a:xfrm>
              <a:off x="392113" y="760413"/>
              <a:ext cx="3825874" cy="3825874"/>
            </a:xfrm>
            <a:prstGeom prst="ellipse">
              <a:avLst/>
            </a:prstGeom>
            <a:gradFill flip="none">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solidFill>
                  <a:schemeClr val="tx1"/>
                </a:solidFill>
                <a:latin typeface="微软雅黑" panose="020B0503020204020204" charset="-122"/>
                <a:ea typeface="微软雅黑" panose="020B0503020204020204" charset="-122"/>
              </a:endParaRPr>
            </a:p>
          </p:txBody>
        </p:sp>
      </p:grpSp>
      <p:grpSp>
        <p:nvGrpSpPr>
          <p:cNvPr id="32" name="组合 31"/>
          <p:cNvGrpSpPr/>
          <p:nvPr/>
        </p:nvGrpSpPr>
        <p:grpSpPr>
          <a:xfrm>
            <a:off x="9544325" y="2792655"/>
            <a:ext cx="1026251" cy="1026117"/>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solidFill>
                  <a:schemeClr val="tx1"/>
                </a:solidFill>
                <a:latin typeface="微软雅黑" panose="020B0503020204020204" charset="-122"/>
                <a:ea typeface="微软雅黑" panose="020B0503020204020204" charset="-122"/>
              </a:endParaRPr>
            </a:p>
          </p:txBody>
        </p:sp>
        <p:sp>
          <p:nvSpPr>
            <p:cNvPr id="34" name="椭圆 33"/>
            <p:cNvSpPr/>
            <p:nvPr/>
          </p:nvSpPr>
          <p:spPr>
            <a:xfrm>
              <a:off x="392113" y="760413"/>
              <a:ext cx="3825874" cy="3825874"/>
            </a:xfrm>
            <a:prstGeom prst="ellipse">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solidFill>
                  <a:schemeClr val="tx1"/>
                </a:solidFill>
                <a:latin typeface="微软雅黑" panose="020B0503020204020204" charset="-122"/>
                <a:ea typeface="微软雅黑" panose="020B0503020204020204" charset="-122"/>
              </a:endParaRPr>
            </a:p>
          </p:txBody>
        </p:sp>
      </p:grpSp>
      <p:grpSp>
        <p:nvGrpSpPr>
          <p:cNvPr id="36" name="组合 35"/>
          <p:cNvGrpSpPr/>
          <p:nvPr/>
        </p:nvGrpSpPr>
        <p:grpSpPr>
          <a:xfrm>
            <a:off x="1629685" y="3930575"/>
            <a:ext cx="1026251" cy="1026117"/>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solidFill>
                  <a:schemeClr val="tx1"/>
                </a:solidFill>
                <a:latin typeface="微软雅黑" panose="020B0503020204020204" charset="-122"/>
                <a:ea typeface="微软雅黑" panose="020B0503020204020204" charset="-122"/>
              </a:endParaRPr>
            </a:p>
          </p:txBody>
        </p:sp>
        <p:sp>
          <p:nvSpPr>
            <p:cNvPr id="38" name="椭圆 37"/>
            <p:cNvSpPr/>
            <p:nvPr/>
          </p:nvSpPr>
          <p:spPr>
            <a:xfrm>
              <a:off x="392113" y="760413"/>
              <a:ext cx="3825874" cy="3825874"/>
            </a:xfrm>
            <a:prstGeom prst="ellipse">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solidFill>
                  <a:schemeClr val="tx1"/>
                </a:solidFill>
                <a:latin typeface="微软雅黑" panose="020B0503020204020204" charset="-122"/>
                <a:ea typeface="微软雅黑" panose="020B0503020204020204" charset="-122"/>
              </a:endParaRPr>
            </a:p>
          </p:txBody>
        </p:sp>
      </p:grpSp>
      <p:grpSp>
        <p:nvGrpSpPr>
          <p:cNvPr id="40" name="组合 39"/>
          <p:cNvGrpSpPr/>
          <p:nvPr/>
        </p:nvGrpSpPr>
        <p:grpSpPr>
          <a:xfrm>
            <a:off x="9543690" y="5007535"/>
            <a:ext cx="1026251" cy="1026117"/>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solidFill>
                  <a:schemeClr val="tx1"/>
                </a:solidFill>
                <a:latin typeface="微软雅黑" panose="020B0503020204020204" charset="-122"/>
                <a:ea typeface="微软雅黑" panose="020B0503020204020204" charset="-122"/>
              </a:endParaRPr>
            </a:p>
          </p:txBody>
        </p:sp>
        <p:sp>
          <p:nvSpPr>
            <p:cNvPr id="42" name="椭圆 41"/>
            <p:cNvSpPr/>
            <p:nvPr/>
          </p:nvSpPr>
          <p:spPr>
            <a:xfrm>
              <a:off x="392113" y="760413"/>
              <a:ext cx="3825874" cy="3825874"/>
            </a:xfrm>
            <a:prstGeom prst="ellipse">
              <a:avLst/>
            </a:prstGeom>
            <a:gradFill>
              <a:gsLst>
                <a:gs pos="0">
                  <a:srgbClr val="E30000"/>
                </a:gs>
                <a:gs pos="100000">
                  <a:srgbClr val="76030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solidFill>
                  <a:schemeClr val="tx1"/>
                </a:solidFill>
                <a:latin typeface="微软雅黑" panose="020B0503020204020204" charset="-122"/>
                <a:ea typeface="微软雅黑" panose="020B0503020204020204" charset="-122"/>
              </a:endParaRPr>
            </a:p>
          </p:txBody>
        </p:sp>
      </p:grpSp>
      <p:sp>
        <p:nvSpPr>
          <p:cNvPr id="4" name="TextBox 1"/>
          <p:cNvSpPr txBox="1"/>
          <p:nvPr/>
        </p:nvSpPr>
        <p:spPr>
          <a:xfrm>
            <a:off x="1808102" y="1941694"/>
            <a:ext cx="600710" cy="526415"/>
          </a:xfrm>
          <a:prstGeom prst="rect">
            <a:avLst/>
          </a:prstGeom>
          <a:noFill/>
        </p:spPr>
        <p:txBody>
          <a:bodyPr wrap="none" rtlCol="0">
            <a:spAutoFit/>
          </a:bodyPr>
          <a:lstStyle/>
          <a:p>
            <a:r>
              <a:rPr lang="en-US" altLang="zh-CN" sz="2665" b="1" dirty="0">
                <a:solidFill>
                  <a:schemeClr val="bg1"/>
                </a:solidFill>
                <a:latin typeface="微软雅黑" panose="020B0503020204020204" charset="-122"/>
                <a:ea typeface="微软雅黑" panose="020B0503020204020204" charset="-122"/>
              </a:rPr>
              <a:t>01</a:t>
            </a:r>
          </a:p>
        </p:txBody>
      </p:sp>
      <p:sp>
        <p:nvSpPr>
          <p:cNvPr id="44" name="TextBox 43"/>
          <p:cNvSpPr txBox="1"/>
          <p:nvPr/>
        </p:nvSpPr>
        <p:spPr>
          <a:xfrm>
            <a:off x="9732902" y="3033830"/>
            <a:ext cx="600710" cy="526415"/>
          </a:xfrm>
          <a:prstGeom prst="rect">
            <a:avLst/>
          </a:prstGeom>
          <a:noFill/>
        </p:spPr>
        <p:txBody>
          <a:bodyPr wrap="none" rtlCol="0">
            <a:spAutoFit/>
          </a:bodyPr>
          <a:lstStyle/>
          <a:p>
            <a:r>
              <a:rPr lang="en-US" altLang="zh-CN" sz="2665" b="1" dirty="0">
                <a:solidFill>
                  <a:schemeClr val="bg1"/>
                </a:solidFill>
                <a:latin typeface="微软雅黑" panose="020B0503020204020204" charset="-122"/>
                <a:ea typeface="微软雅黑" panose="020B0503020204020204" charset="-122"/>
              </a:rPr>
              <a:t>02</a:t>
            </a:r>
          </a:p>
        </p:txBody>
      </p:sp>
      <p:sp>
        <p:nvSpPr>
          <p:cNvPr id="45" name="TextBox 44"/>
          <p:cNvSpPr txBox="1"/>
          <p:nvPr/>
        </p:nvSpPr>
        <p:spPr>
          <a:xfrm>
            <a:off x="9722742" y="5264014"/>
            <a:ext cx="600710" cy="526415"/>
          </a:xfrm>
          <a:prstGeom prst="rect">
            <a:avLst/>
          </a:prstGeom>
          <a:noFill/>
        </p:spPr>
        <p:txBody>
          <a:bodyPr wrap="none" rtlCol="0">
            <a:spAutoFit/>
          </a:bodyPr>
          <a:lstStyle/>
          <a:p>
            <a:r>
              <a:rPr lang="en-US" altLang="zh-CN" sz="2665" b="1" dirty="0">
                <a:solidFill>
                  <a:schemeClr val="bg1"/>
                </a:solidFill>
                <a:latin typeface="微软雅黑" panose="020B0503020204020204" charset="-122"/>
                <a:ea typeface="微软雅黑" panose="020B0503020204020204" charset="-122"/>
              </a:rPr>
              <a:t>04</a:t>
            </a:r>
          </a:p>
        </p:txBody>
      </p:sp>
      <p:sp>
        <p:nvSpPr>
          <p:cNvPr id="46" name="TextBox 45"/>
          <p:cNvSpPr txBox="1"/>
          <p:nvPr/>
        </p:nvSpPr>
        <p:spPr>
          <a:xfrm>
            <a:off x="1808102" y="4176894"/>
            <a:ext cx="600710" cy="526415"/>
          </a:xfrm>
          <a:prstGeom prst="rect">
            <a:avLst/>
          </a:prstGeom>
          <a:noFill/>
        </p:spPr>
        <p:txBody>
          <a:bodyPr wrap="none" rtlCol="0">
            <a:spAutoFit/>
          </a:bodyPr>
          <a:lstStyle/>
          <a:p>
            <a:r>
              <a:rPr lang="en-US" altLang="zh-CN" sz="2665" b="1" dirty="0">
                <a:solidFill>
                  <a:schemeClr val="bg1"/>
                </a:solidFill>
                <a:latin typeface="微软雅黑" panose="020B0503020204020204" charset="-122"/>
                <a:ea typeface="微软雅黑" panose="020B0503020204020204" charset="-122"/>
              </a:rPr>
              <a:t>03</a:t>
            </a:r>
          </a:p>
        </p:txBody>
      </p:sp>
      <p:sp>
        <p:nvSpPr>
          <p:cNvPr id="5"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0"/>
                            </p:stCondLst>
                            <p:childTnLst>
                              <p:par>
                                <p:cTn id="17" presetID="22"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500"/>
                            </p:stCondLst>
                            <p:childTnLst>
                              <p:par>
                                <p:cTn id="21" presetID="2" presetClass="entr" presetSubtype="4"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2500"/>
                            </p:stCondLst>
                            <p:childTnLst>
                              <p:par>
                                <p:cTn id="41" presetID="22" presetClass="entr" presetSubtype="1"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up)">
                                      <p:cBhvr>
                                        <p:cTn id="43" dur="500"/>
                                        <p:tgtEl>
                                          <p:spTgt spid="14"/>
                                        </p:tgtEl>
                                      </p:cBhvr>
                                    </p:animEffect>
                                  </p:childTnLst>
                                </p:cTn>
                              </p:par>
                            </p:childTnLst>
                          </p:cTn>
                        </p:par>
                        <p:par>
                          <p:cTn id="44" fill="hold">
                            <p:stCondLst>
                              <p:cond delay="3000"/>
                            </p:stCondLst>
                            <p:childTnLst>
                              <p:par>
                                <p:cTn id="45" presetID="2" presetClass="entr" presetSubtype="4"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fill="hold"/>
                                        <p:tgtEl>
                                          <p:spTgt spid="32"/>
                                        </p:tgtEl>
                                        <p:attrNameLst>
                                          <p:attrName>ppt_x</p:attrName>
                                        </p:attrNameLst>
                                      </p:cBhvr>
                                      <p:tavLst>
                                        <p:tav tm="0">
                                          <p:val>
                                            <p:strVal val="#ppt_x"/>
                                          </p:val>
                                        </p:tav>
                                        <p:tav tm="100000">
                                          <p:val>
                                            <p:strVal val="#ppt_x"/>
                                          </p:val>
                                        </p:tav>
                                      </p:tavLst>
                                    </p:anim>
                                    <p:anim calcmode="lin" valueType="num">
                                      <p:cBhvr additive="base">
                                        <p:cTn id="48" dur="500" fill="hold"/>
                                        <p:tgtEl>
                                          <p:spTgt spid="32"/>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childTnLst>
                          </p:cTn>
                        </p:par>
                        <p:par>
                          <p:cTn id="53" fill="hold">
                            <p:stCondLst>
                              <p:cond delay="4000"/>
                            </p:stCondLst>
                            <p:childTnLst>
                              <p:par>
                                <p:cTn id="54" presetID="22" presetClass="entr" presetSubtype="8" fill="hold" grpId="0" nodeType="after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wipe(left)">
                                      <p:cBhvr>
                                        <p:cTn id="56" dur="500"/>
                                        <p:tgtEl>
                                          <p:spTgt spid="2"/>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wipe(left)">
                                      <p:cBhvr>
                                        <p:cTn id="59" dur="500"/>
                                        <p:tgtEl>
                                          <p:spTgt spid="3"/>
                                        </p:tgtEl>
                                      </p:cBhvr>
                                    </p:animEffect>
                                  </p:childTnLst>
                                </p:cTn>
                              </p:par>
                            </p:childTnLst>
                          </p:cTn>
                        </p:par>
                        <p:par>
                          <p:cTn id="60" fill="hold">
                            <p:stCondLst>
                              <p:cond delay="4500"/>
                            </p:stCondLst>
                            <p:childTnLst>
                              <p:par>
                                <p:cTn id="61" presetID="22" presetClass="entr" presetSubtype="2"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right)">
                                      <p:cBhvr>
                                        <p:cTn id="63" dur="500"/>
                                        <p:tgtEl>
                                          <p:spTgt spid="15"/>
                                        </p:tgtEl>
                                      </p:cBhvr>
                                    </p:animEffect>
                                  </p:childTnLst>
                                </p:cTn>
                              </p:par>
                            </p:childTnLst>
                          </p:cTn>
                        </p:par>
                        <p:par>
                          <p:cTn id="64" fill="hold">
                            <p:stCondLst>
                              <p:cond delay="5000"/>
                            </p:stCondLst>
                            <p:childTnLst>
                              <p:par>
                                <p:cTn id="65" presetID="22" presetClass="entr" presetSubtype="1"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up)">
                                      <p:cBhvr>
                                        <p:cTn id="67" dur="500"/>
                                        <p:tgtEl>
                                          <p:spTgt spid="16"/>
                                        </p:tgtEl>
                                      </p:cBhvr>
                                    </p:animEffect>
                                  </p:childTnLst>
                                </p:cTn>
                              </p:par>
                            </p:childTnLst>
                          </p:cTn>
                        </p:par>
                        <p:par>
                          <p:cTn id="68" fill="hold">
                            <p:stCondLst>
                              <p:cond delay="5500"/>
                            </p:stCondLst>
                            <p:childTnLst>
                              <p:par>
                                <p:cTn id="69" presetID="2" presetClass="entr" presetSubtype="4"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 calcmode="lin" valueType="num">
                                      <p:cBhvr additive="base">
                                        <p:cTn id="71" dur="500" fill="hold"/>
                                        <p:tgtEl>
                                          <p:spTgt spid="36"/>
                                        </p:tgtEl>
                                        <p:attrNameLst>
                                          <p:attrName>ppt_x</p:attrName>
                                        </p:attrNameLst>
                                      </p:cBhvr>
                                      <p:tavLst>
                                        <p:tav tm="0">
                                          <p:val>
                                            <p:strVal val="#ppt_x"/>
                                          </p:val>
                                        </p:tav>
                                        <p:tav tm="100000">
                                          <p:val>
                                            <p:strVal val="#ppt_x"/>
                                          </p:val>
                                        </p:tav>
                                      </p:tavLst>
                                    </p:anim>
                                    <p:anim calcmode="lin" valueType="num">
                                      <p:cBhvr additive="base">
                                        <p:cTn id="72" dur="500" fill="hold"/>
                                        <p:tgtEl>
                                          <p:spTgt spid="36"/>
                                        </p:tgtEl>
                                        <p:attrNameLst>
                                          <p:attrName>ppt_y</p:attrName>
                                        </p:attrNameLst>
                                      </p:cBhvr>
                                      <p:tavLst>
                                        <p:tav tm="0">
                                          <p:val>
                                            <p:strVal val="1+#ppt_h/2"/>
                                          </p:val>
                                        </p:tav>
                                        <p:tav tm="100000">
                                          <p:val>
                                            <p:strVal val="#ppt_y"/>
                                          </p:val>
                                        </p:tav>
                                      </p:tavLst>
                                    </p:anim>
                                  </p:childTnLst>
                                </p:cTn>
                              </p:par>
                            </p:childTnLst>
                          </p:cTn>
                        </p:par>
                        <p:par>
                          <p:cTn id="73" fill="hold">
                            <p:stCondLst>
                              <p:cond delay="6000"/>
                            </p:stCondLst>
                            <p:childTnLst>
                              <p:par>
                                <p:cTn id="74" presetID="10" presetClass="entr" presetSubtype="0" fill="hold" grpId="0" nodeType="after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fade">
                                      <p:cBhvr>
                                        <p:cTn id="76" dur="500"/>
                                        <p:tgtEl>
                                          <p:spTgt spid="46"/>
                                        </p:tgtEl>
                                      </p:cBhvr>
                                    </p:animEffect>
                                  </p:childTnLst>
                                </p:cTn>
                              </p:par>
                            </p:childTnLst>
                          </p:cTn>
                        </p:par>
                        <p:par>
                          <p:cTn id="77" fill="hold">
                            <p:stCondLst>
                              <p:cond delay="6500"/>
                            </p:stCondLst>
                            <p:childTnLst>
                              <p:par>
                                <p:cTn id="78" presetID="22" presetClass="entr" presetSubtype="8" fill="hold" grpId="0" nodeType="after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wipe(left)">
                                      <p:cBhvr>
                                        <p:cTn id="80" dur="500"/>
                                        <p:tgtEl>
                                          <p:spTgt spid="24"/>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wipe(left)">
                                      <p:cBhvr>
                                        <p:cTn id="83" dur="500"/>
                                        <p:tgtEl>
                                          <p:spTgt spid="25"/>
                                        </p:tgtEl>
                                      </p:cBhvr>
                                    </p:animEffect>
                                  </p:childTnLst>
                                </p:cTn>
                              </p:par>
                            </p:childTnLst>
                          </p:cTn>
                        </p:par>
                        <p:par>
                          <p:cTn id="84" fill="hold">
                            <p:stCondLst>
                              <p:cond delay="7000"/>
                            </p:stCondLst>
                            <p:childTnLst>
                              <p:par>
                                <p:cTn id="85" presetID="22" presetClass="entr" presetSubtype="8" fill="hold" grpId="0" nodeType="after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wipe(left)">
                                      <p:cBhvr>
                                        <p:cTn id="87" dur="500"/>
                                        <p:tgtEl>
                                          <p:spTgt spid="17"/>
                                        </p:tgtEl>
                                      </p:cBhvr>
                                    </p:animEffect>
                                  </p:childTnLst>
                                </p:cTn>
                              </p:par>
                            </p:childTnLst>
                          </p:cTn>
                        </p:par>
                        <p:par>
                          <p:cTn id="88" fill="hold">
                            <p:stCondLst>
                              <p:cond delay="7500"/>
                            </p:stCondLst>
                            <p:childTnLst>
                              <p:par>
                                <p:cTn id="89" presetID="22" presetClass="entr" presetSubtype="1" fill="hold" grpId="0" nodeType="after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wipe(up)">
                                      <p:cBhvr>
                                        <p:cTn id="91" dur="500"/>
                                        <p:tgtEl>
                                          <p:spTgt spid="18"/>
                                        </p:tgtEl>
                                      </p:cBhvr>
                                    </p:animEffect>
                                  </p:childTnLst>
                                </p:cTn>
                              </p:par>
                            </p:childTnLst>
                          </p:cTn>
                        </p:par>
                        <p:par>
                          <p:cTn id="92" fill="hold">
                            <p:stCondLst>
                              <p:cond delay="8000"/>
                            </p:stCondLst>
                            <p:childTnLst>
                              <p:par>
                                <p:cTn id="93" presetID="22" presetClass="entr" presetSubtype="8" fill="hold" grpId="0" nodeType="after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wipe(left)">
                                      <p:cBhvr>
                                        <p:cTn id="95" dur="500"/>
                                        <p:tgtEl>
                                          <p:spTgt spid="26"/>
                                        </p:tgtEl>
                                      </p:cBhvr>
                                    </p:animEffect>
                                  </p:childTnLst>
                                </p:cTn>
                              </p:par>
                            </p:childTnLst>
                          </p:cTn>
                        </p:par>
                        <p:par>
                          <p:cTn id="96" fill="hold">
                            <p:stCondLst>
                              <p:cond delay="8500"/>
                            </p:stCondLst>
                            <p:childTnLst>
                              <p:par>
                                <p:cTn id="97" presetID="2" presetClass="entr" presetSubtype="4" fill="hold" nodeType="afterEffect">
                                  <p:stCondLst>
                                    <p:cond delay="0"/>
                                  </p:stCondLst>
                                  <p:childTnLst>
                                    <p:set>
                                      <p:cBhvr>
                                        <p:cTn id="98" dur="1" fill="hold">
                                          <p:stCondLst>
                                            <p:cond delay="0"/>
                                          </p:stCondLst>
                                        </p:cTn>
                                        <p:tgtEl>
                                          <p:spTgt spid="40"/>
                                        </p:tgtEl>
                                        <p:attrNameLst>
                                          <p:attrName>style.visibility</p:attrName>
                                        </p:attrNameLst>
                                      </p:cBhvr>
                                      <p:to>
                                        <p:strVal val="visible"/>
                                      </p:to>
                                    </p:set>
                                    <p:anim calcmode="lin" valueType="num">
                                      <p:cBhvr additive="base">
                                        <p:cTn id="99" dur="500" fill="hold"/>
                                        <p:tgtEl>
                                          <p:spTgt spid="40"/>
                                        </p:tgtEl>
                                        <p:attrNameLst>
                                          <p:attrName>ppt_x</p:attrName>
                                        </p:attrNameLst>
                                      </p:cBhvr>
                                      <p:tavLst>
                                        <p:tav tm="0">
                                          <p:val>
                                            <p:strVal val="#ppt_x"/>
                                          </p:val>
                                        </p:tav>
                                        <p:tav tm="100000">
                                          <p:val>
                                            <p:strVal val="#ppt_x"/>
                                          </p:val>
                                        </p:tav>
                                      </p:tavLst>
                                    </p:anim>
                                    <p:anim calcmode="lin" valueType="num">
                                      <p:cBhvr additive="base">
                                        <p:cTn id="100" dur="500" fill="hold"/>
                                        <p:tgtEl>
                                          <p:spTgt spid="40"/>
                                        </p:tgtEl>
                                        <p:attrNameLst>
                                          <p:attrName>ppt_y</p:attrName>
                                        </p:attrNameLst>
                                      </p:cBhvr>
                                      <p:tavLst>
                                        <p:tav tm="0">
                                          <p:val>
                                            <p:strVal val="1+#ppt_h/2"/>
                                          </p:val>
                                        </p:tav>
                                        <p:tav tm="100000">
                                          <p:val>
                                            <p:strVal val="#ppt_y"/>
                                          </p:val>
                                        </p:tav>
                                      </p:tavLst>
                                    </p:anim>
                                  </p:childTnLst>
                                </p:cTn>
                              </p:par>
                            </p:childTnLst>
                          </p:cTn>
                        </p:par>
                        <p:par>
                          <p:cTn id="101" fill="hold">
                            <p:stCondLst>
                              <p:cond delay="9000"/>
                            </p:stCondLst>
                            <p:childTnLst>
                              <p:par>
                                <p:cTn id="102" presetID="10" presetClass="entr" presetSubtype="0" fill="hold" grpId="0" nodeType="afterEffect">
                                  <p:stCondLst>
                                    <p:cond delay="0"/>
                                  </p:stCondLst>
                                  <p:childTnLst>
                                    <p:set>
                                      <p:cBhvr>
                                        <p:cTn id="103" dur="1" fill="hold">
                                          <p:stCondLst>
                                            <p:cond delay="0"/>
                                          </p:stCondLst>
                                        </p:cTn>
                                        <p:tgtEl>
                                          <p:spTgt spid="45"/>
                                        </p:tgtEl>
                                        <p:attrNameLst>
                                          <p:attrName>style.visibility</p:attrName>
                                        </p:attrNameLst>
                                      </p:cBhvr>
                                      <p:to>
                                        <p:strVal val="visible"/>
                                      </p:to>
                                    </p:set>
                                    <p:animEffect transition="in" filter="fade">
                                      <p:cBhvr>
                                        <p:cTn id="104" dur="500"/>
                                        <p:tgtEl>
                                          <p:spTgt spid="45"/>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wipe(left)">
                                      <p:cBhvr>
                                        <p:cTn id="107" dur="500"/>
                                        <p:tgtEl>
                                          <p:spTgt spid="27"/>
                                        </p:tgtEl>
                                      </p:cBhvr>
                                    </p:animEffect>
                                  </p:childTnLst>
                                </p:cTn>
                              </p:par>
                            </p:childTnLst>
                          </p:cTn>
                        </p:par>
                        <p:par>
                          <p:cTn id="108" fill="hold">
                            <p:stCondLst>
                              <p:cond delay="9500"/>
                            </p:stCondLst>
                            <p:childTnLst>
                              <p:par>
                                <p:cTn id="109" presetID="22" presetClass="entr" presetSubtype="2" fill="hold" grpId="0" nodeType="afterEffect">
                                  <p:stCondLst>
                                    <p:cond delay="0"/>
                                  </p:stCondLst>
                                  <p:childTnLst>
                                    <p:set>
                                      <p:cBhvr>
                                        <p:cTn id="110" dur="1" fill="hold">
                                          <p:stCondLst>
                                            <p:cond delay="0"/>
                                          </p:stCondLst>
                                        </p:cTn>
                                        <p:tgtEl>
                                          <p:spTgt spid="19"/>
                                        </p:tgtEl>
                                        <p:attrNameLst>
                                          <p:attrName>style.visibility</p:attrName>
                                        </p:attrNameLst>
                                      </p:cBhvr>
                                      <p:to>
                                        <p:strVal val="visible"/>
                                      </p:to>
                                    </p:set>
                                    <p:animEffect transition="in" filter="wipe(right)">
                                      <p:cBhvr>
                                        <p:cTn id="1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10"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P spid="19" grpId="0" bldLvl="0" animBg="1"/>
      <p:bldP spid="20" grpId="0"/>
      <p:bldP spid="21" grpId="0"/>
      <p:bldP spid="2" grpId="0"/>
      <p:bldP spid="3" grpId="0"/>
      <p:bldP spid="24" grpId="0"/>
      <p:bldP spid="25" grpId="0"/>
      <p:bldP spid="26" grpId="0"/>
      <p:bldP spid="27" grpId="0"/>
      <p:bldP spid="4" grpId="0"/>
      <p:bldP spid="44" grpId="0"/>
      <p:bldP spid="45" grpId="0"/>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1125"/>
          <p:cNvPicPr>
            <a:picLocks noChangeAspect="1"/>
          </p:cNvPicPr>
          <p:nvPr/>
        </p:nvPicPr>
        <p:blipFill>
          <a:blip r:embed="rId3"/>
          <a:stretch>
            <a:fillRect/>
          </a:stretch>
        </p:blipFill>
        <p:spPr>
          <a:xfrm>
            <a:off x="6350" y="367665"/>
            <a:ext cx="6983095" cy="6363335"/>
          </a:xfrm>
          <a:prstGeom prst="rect">
            <a:avLst/>
          </a:prstGeom>
        </p:spPr>
      </p:pic>
      <p:sp>
        <p:nvSpPr>
          <p:cNvPr id="2" name=" 190"/>
          <p:cNvSpPr/>
          <p:nvPr/>
        </p:nvSpPr>
        <p:spPr>
          <a:xfrm>
            <a:off x="4932045" y="2433955"/>
            <a:ext cx="1753235" cy="175831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2400">
              <a:solidFill>
                <a:srgbClr val="FFFFFF"/>
              </a:solidFill>
            </a:endParaRPr>
          </a:p>
        </p:txBody>
      </p:sp>
      <p:sp>
        <p:nvSpPr>
          <p:cNvPr id="3" name="矩形 2"/>
          <p:cNvSpPr/>
          <p:nvPr/>
        </p:nvSpPr>
        <p:spPr>
          <a:xfrm>
            <a:off x="6808414" y="2845440"/>
            <a:ext cx="3283585" cy="661035"/>
          </a:xfrm>
          <a:prstGeom prst="rect">
            <a:avLst/>
          </a:prstGeom>
        </p:spPr>
        <p:txBody>
          <a:bodyPr wrap="none">
            <a:spAutoFit/>
          </a:bodyPr>
          <a:lstStyle/>
          <a:p>
            <a:pPr algn="l"/>
            <a:r>
              <a:rPr lang="zh-CN" altLang="en-US" sz="3735" b="1">
                <a:solidFill>
                  <a:srgbClr val="FF0000"/>
                </a:solidFill>
                <a:latin typeface="黑体" panose="02010600030101010101" charset="-122"/>
                <a:ea typeface="黑体" panose="02010600030101010101" charset="-122"/>
              </a:rPr>
              <a:t>点击添加标题</a:t>
            </a:r>
            <a:r>
              <a:rPr lang="en-US" altLang="zh-CN" sz="3735" b="1">
                <a:solidFill>
                  <a:srgbClr val="FF0000"/>
                </a:solidFill>
                <a:latin typeface="黑体" panose="02010600030101010101" charset="-122"/>
                <a:ea typeface="黑体" panose="02010600030101010101" charset="-122"/>
              </a:rPr>
              <a:t> </a:t>
            </a:r>
          </a:p>
        </p:txBody>
      </p:sp>
      <p:sp>
        <p:nvSpPr>
          <p:cNvPr id="4" name="矩形 3"/>
          <p:cNvSpPr/>
          <p:nvPr/>
        </p:nvSpPr>
        <p:spPr>
          <a:xfrm>
            <a:off x="6808414" y="3385820"/>
            <a:ext cx="3849370" cy="548640"/>
          </a:xfrm>
          <a:prstGeom prst="rect">
            <a:avLst/>
          </a:prstGeom>
        </p:spPr>
        <p:txBody>
          <a:bodyPr wrap="square">
            <a:spAutoFit/>
          </a:bodyPr>
          <a:lstStyle/>
          <a:p>
            <a:pPr algn="l"/>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l"/>
            <a:endParaRPr sz="1000">
              <a:solidFill>
                <a:schemeClr val="tx1">
                  <a:lumMod val="75000"/>
                  <a:lumOff val="25000"/>
                </a:schemeClr>
              </a:solidFill>
              <a:latin typeface="黑体" panose="02010600030101010101" charset="-122"/>
              <a:ea typeface="黑体" panose="02010600030101010101" charset="-122"/>
            </a:endParaRPr>
          </a:p>
        </p:txBody>
      </p:sp>
      <p:sp>
        <p:nvSpPr>
          <p:cNvPr id="5" name="文本框 4"/>
          <p:cNvSpPr txBox="1"/>
          <p:nvPr/>
        </p:nvSpPr>
        <p:spPr>
          <a:xfrm>
            <a:off x="5485780" y="2625648"/>
            <a:ext cx="646430" cy="1198245"/>
          </a:xfrm>
          <a:prstGeom prst="rect">
            <a:avLst/>
          </a:prstGeom>
          <a:noFill/>
        </p:spPr>
        <p:txBody>
          <a:bodyPr wrap="none" rtlCol="0">
            <a:spAutoFit/>
          </a:bodyPr>
          <a:lstStyle/>
          <a:p>
            <a:r>
              <a:rPr lang="en-US" altLang="zh-CN" sz="7200" b="1">
                <a:solidFill>
                  <a:schemeClr val="bg1"/>
                </a:solidFill>
                <a:ea typeface="黑体" panose="02010600030101010101" charset="-122"/>
              </a:rPr>
              <a:t>2</a:t>
            </a:r>
          </a:p>
        </p:txBody>
      </p:sp>
      <p:sp>
        <p:nvSpPr>
          <p:cNvPr id="15" name="矩形 79"/>
          <p:cNvSpPr/>
          <p:nvPr/>
        </p:nvSpPr>
        <p:spPr>
          <a:xfrm>
            <a:off x="6432" y="6731016"/>
            <a:ext cx="12179490" cy="101587"/>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dirty="0">
              <a:solidFill>
                <a:srgbClr val="FFFFFF"/>
              </a:solidFill>
              <a:latin typeface="Calibri" panose="020F0502020204030204" charset="0"/>
              <a:ea typeface="宋体" panose="02010600030101010101" pitchFamily="2" charset="-122"/>
            </a:endParaRPr>
          </a:p>
        </p:txBody>
      </p:sp>
      <p:pic>
        <p:nvPicPr>
          <p:cNvPr id="8" name="图片 7" descr="我的中国梦 艺术字 文字排版 8灯笼 我的中国梦 艺术字"/>
          <p:cNvPicPr>
            <a:picLocks noChangeAspect="1"/>
          </p:cNvPicPr>
          <p:nvPr/>
        </p:nvPicPr>
        <p:blipFill>
          <a:blip r:embed="rId4"/>
          <a:stretch>
            <a:fillRect/>
          </a:stretch>
        </p:blipFill>
        <p:spPr>
          <a:xfrm>
            <a:off x="9370060" y="847725"/>
            <a:ext cx="1752600" cy="177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strVal val="#ppt_w+.3"/>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animEffect transition="in" filter="fade">
                                      <p:cBhvr>
                                        <p:cTn id="15" dur="1000"/>
                                        <p:tgtEl>
                                          <p:spTgt spid="8"/>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17" presetClass="entr" presetSubtype="10" fill="hold" grpId="0" nodeType="withEffect">
                                  <p:stCondLst>
                                    <p:cond delay="2500"/>
                                  </p:stCondLst>
                                  <p:iterate type="lt">
                                    <p:tmPct val="10000"/>
                                  </p:iterate>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strVal val="#ppt_h"/>
                                          </p:val>
                                        </p:tav>
                                        <p:tav tm="100000">
                                          <p:val>
                                            <p:strVal val="#ppt_h"/>
                                          </p:val>
                                        </p:tav>
                                      </p:tavLst>
                                    </p:anim>
                                  </p:childTnLst>
                                </p:cTn>
                              </p:par>
                              <p:par>
                                <p:cTn id="31" presetID="17" presetClass="entr" presetSubtype="10" fill="hold" grpId="0" nodeType="withEffect">
                                  <p:stCondLst>
                                    <p:cond delay="2500"/>
                                  </p:stCondLst>
                                  <p:iterate type="lt">
                                    <p:tmPct val="10000"/>
                                  </p:iterate>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永远跟党走——建党节党课党政系列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TotalTime>
  <Words>2197</Words>
  <Application>Microsoft Office PowerPoint</Application>
  <PresentationFormat>自定义</PresentationFormat>
  <Paragraphs>328</Paragraphs>
  <Slides>27</Slides>
  <Notes>27</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永远跟党走——建党节党课党政系列ppt模板</dc:title>
  <dc:creator>顶尖PPT</dc:creator>
  <cp:keywords>www.51pptmoban.com</cp:keywords>
  <cp:lastModifiedBy>AutoBVT</cp:lastModifiedBy>
  <cp:revision>13</cp:revision>
  <dcterms:created xsi:type="dcterms:W3CDTF">2017-05-09T13:40:00Z</dcterms:created>
  <dcterms:modified xsi:type="dcterms:W3CDTF">2017-09-23T10:10:22Z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