
<file path=[Content_Types].xml><?xml version="1.0" encoding="utf-8"?>
<Types xmlns="http://schemas.openxmlformats.org/package/2006/content-types">
  <Default Extension="jpeg" ContentType="image/jpe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62" r:id="rId7"/>
    <p:sldId id="263" r:id="rId8"/>
    <p:sldId id="264" r:id="rId9"/>
    <p:sldId id="265" r:id="rId10"/>
    <p:sldId id="308" r:id="rId11"/>
    <p:sldId id="266" r:id="rId12"/>
    <p:sldId id="267" r:id="rId13"/>
    <p:sldId id="268" r:id="rId14"/>
    <p:sldId id="269" r:id="rId15"/>
    <p:sldId id="270" r:id="rId16"/>
    <p:sldId id="271" r:id="rId17"/>
    <p:sldId id="307" r:id="rId18"/>
    <p:sldId id="272" r:id="rId19"/>
    <p:sldId id="273" r:id="rId20"/>
    <p:sldId id="274" r:id="rId21"/>
    <p:sldId id="306" r:id="rId22"/>
    <p:sldId id="275" r:id="rId23"/>
    <p:sldId id="276" r:id="rId24"/>
    <p:sldId id="277" r:id="rId25"/>
    <p:sldId id="280" r:id="rId26"/>
    <p:sldId id="278"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370" y="25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F06DB-B316-4667-B0D9-BBA780BE2EE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20EB0A-8F04-46D3-A3B1-9E719D86F44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20EB0A-8F04-46D3-A3B1-9E719D86F44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DD5527A-F7C3-415C-9849-05F22B3244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E6F720-2E87-49E2-9115-CACDB50E081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DD5527A-F7C3-415C-9849-05F22B3244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E6F720-2E87-49E2-9115-CACDB50E081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DD5527A-F7C3-415C-9849-05F22B3244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E6F720-2E87-49E2-9115-CACDB50E081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DD5527A-F7C3-415C-9849-05F22B3244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E6F720-2E87-49E2-9115-CACDB50E081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7DD5527A-F7C3-415C-9849-05F22B3244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E6F720-2E87-49E2-9115-CACDB50E081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DD5527A-F7C3-415C-9849-05F22B3244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E6F720-2E87-49E2-9115-CACDB50E081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DD5527A-F7C3-415C-9849-05F22B3244B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EE6F720-2E87-49E2-9115-CACDB50E081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DD5527A-F7C3-415C-9849-05F22B3244B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EE6F720-2E87-49E2-9115-CACDB50E081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DD5527A-F7C3-415C-9849-05F22B3244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EE6F720-2E87-49E2-9115-CACDB50E081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DD5527A-F7C3-415C-9849-05F22B3244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E6F720-2E87-49E2-9115-CACDB50E081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DD5527A-F7C3-415C-9849-05F22B3244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E6F720-2E87-49E2-9115-CACDB50E081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D5527A-F7C3-415C-9849-05F22B3244B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E6F720-2E87-49E2-9115-CACDB50E081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2.emf"/><Relationship Id="rId2" Type="http://schemas.openxmlformats.org/officeDocument/2006/relationships/tags" Target="../tags/tag1.xml"/><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 Id="rId3" Type="http://schemas.openxmlformats.org/officeDocument/2006/relationships/image" Target="../media/image3.emf"/><Relationship Id="rId2" Type="http://schemas.openxmlformats.org/officeDocument/2006/relationships/tags" Target="../tags/tag11.xml"/><Relationship Id="rId1" Type="http://schemas.openxmlformats.org/officeDocument/2006/relationships/image" Target="../media/image1.emf"/></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3.emf"/><Relationship Id="rId2" Type="http://schemas.openxmlformats.org/officeDocument/2006/relationships/tags" Target="../tags/tag12.xml"/><Relationship Id="rId1" Type="http://schemas.openxmlformats.org/officeDocument/2006/relationships/image" Target="../media/image1.emf"/></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image" Target="../media/image3.emf"/><Relationship Id="rId2" Type="http://schemas.openxmlformats.org/officeDocument/2006/relationships/tags" Target="../tags/tag13.xml"/><Relationship Id="rId1" Type="http://schemas.openxmlformats.org/officeDocument/2006/relationships/image" Target="../media/image1.emf"/></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3.emf"/><Relationship Id="rId2" Type="http://schemas.openxmlformats.org/officeDocument/2006/relationships/tags" Target="../tags/tag14.xml"/><Relationship Id="rId1" Type="http://schemas.openxmlformats.org/officeDocument/2006/relationships/image" Target="../media/image1.emf"/></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tags" Target="../tags/tag16.xml"/><Relationship Id="rId3" Type="http://schemas.openxmlformats.org/officeDocument/2006/relationships/image" Target="../media/image3.emf"/><Relationship Id="rId2" Type="http://schemas.openxmlformats.org/officeDocument/2006/relationships/tags" Target="../tags/tag15.xml"/><Relationship Id="rId1" Type="http://schemas.openxmlformats.org/officeDocument/2006/relationships/image" Target="../media/image1.emf"/></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image" Target="../media/image2.emf"/><Relationship Id="rId2" Type="http://schemas.openxmlformats.org/officeDocument/2006/relationships/tags" Target="../tags/tag17.xml"/><Relationship Id="rId1" Type="http://schemas.openxmlformats.org/officeDocument/2006/relationships/image" Target="../media/image1.emf"/></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3.emf"/><Relationship Id="rId2" Type="http://schemas.openxmlformats.org/officeDocument/2006/relationships/tags" Target="../tags/tag18.xml"/><Relationship Id="rId1" Type="http://schemas.openxmlformats.org/officeDocument/2006/relationships/image" Target="../media/image1.emf"/></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3.emf"/><Relationship Id="rId2" Type="http://schemas.openxmlformats.org/officeDocument/2006/relationships/tags" Target="../tags/tag19.xml"/><Relationship Id="rId1" Type="http://schemas.openxmlformats.org/officeDocument/2006/relationships/image" Target="../media/image1.emf"/></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3.emf"/><Relationship Id="rId2" Type="http://schemas.openxmlformats.org/officeDocument/2006/relationships/tags" Target="../tags/tag20.xml"/><Relationship Id="rId1" Type="http://schemas.openxmlformats.org/officeDocument/2006/relationships/image" Target="../media/image1.emf"/></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2.emf"/><Relationship Id="rId2" Type="http://schemas.openxmlformats.org/officeDocument/2006/relationships/tags" Target="../tags/tag21.xml"/><Relationship Id="rId1" Type="http://schemas.openxmlformats.org/officeDocument/2006/relationships/image" Target="../media/image1.emf"/></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2.emf"/><Relationship Id="rId2" Type="http://schemas.openxmlformats.org/officeDocument/2006/relationships/tags" Target="../tags/tag2.xml"/><Relationship Id="rId1" Type="http://schemas.openxmlformats.org/officeDocument/2006/relationships/image" Target="../media/image1.emf"/></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image" Target="../media/image3.emf"/><Relationship Id="rId2" Type="http://schemas.openxmlformats.org/officeDocument/2006/relationships/tags" Target="../tags/tag22.xml"/><Relationship Id="rId1" Type="http://schemas.openxmlformats.org/officeDocument/2006/relationships/image" Target="../media/image1.emf"/></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3.emf"/><Relationship Id="rId2" Type="http://schemas.openxmlformats.org/officeDocument/2006/relationships/tags" Target="../tags/tag23.xml"/><Relationship Id="rId1" Type="http://schemas.openxmlformats.org/officeDocument/2006/relationships/image" Target="../media/image1.emf"/></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xml"/><Relationship Id="rId3" Type="http://schemas.openxmlformats.org/officeDocument/2006/relationships/image" Target="../media/image3.emf"/><Relationship Id="rId2" Type="http://schemas.openxmlformats.org/officeDocument/2006/relationships/tags" Target="../tags/tag24.xml"/><Relationship Id="rId1" Type="http://schemas.openxmlformats.org/officeDocument/2006/relationships/image" Target="../media/image1.emf"/></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xml"/><Relationship Id="rId3" Type="http://schemas.openxmlformats.org/officeDocument/2006/relationships/image" Target="../media/image3.emf"/><Relationship Id="rId2" Type="http://schemas.openxmlformats.org/officeDocument/2006/relationships/tags" Target="../tags/tag25.xml"/><Relationship Id="rId1" Type="http://schemas.openxmlformats.org/officeDocument/2006/relationships/image" Target="../media/image1.emf"/></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xml"/><Relationship Id="rId3" Type="http://schemas.openxmlformats.org/officeDocument/2006/relationships/image" Target="../media/image2.emf"/><Relationship Id="rId2" Type="http://schemas.openxmlformats.org/officeDocument/2006/relationships/tags" Target="../tags/tag26.xml"/><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2.emf"/><Relationship Id="rId2" Type="http://schemas.openxmlformats.org/officeDocument/2006/relationships/tags" Target="../tags/tag3.xml"/><Relationship Id="rId1" Type="http://schemas.openxmlformats.org/officeDocument/2006/relationships/image" Target="../media/image1.emf"/></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3.emf"/><Relationship Id="rId3" Type="http://schemas.openxmlformats.org/officeDocument/2006/relationships/image" Target="../media/image2.emf"/><Relationship Id="rId2" Type="http://schemas.openxmlformats.org/officeDocument/2006/relationships/tags" Target="../tags/tag4.xml"/><Relationship Id="rId1" Type="http://schemas.openxmlformats.org/officeDocument/2006/relationships/image" Target="../media/image1.emf"/></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6.xml"/><Relationship Id="rId7" Type="http://schemas.openxmlformats.org/officeDocument/2006/relationships/image" Target="../media/image6.jpeg"/><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emf"/><Relationship Id="rId3" Type="http://schemas.openxmlformats.org/officeDocument/2006/relationships/image" Target="../media/image2.emf"/><Relationship Id="rId2" Type="http://schemas.openxmlformats.org/officeDocument/2006/relationships/tags" Target="../tags/tag5.xml"/><Relationship Id="rId10" Type="http://schemas.openxmlformats.org/officeDocument/2006/relationships/notesSlide" Target="../notesSlides/notesSlide5.xml"/><Relationship Id="rId1" Type="http://schemas.openxmlformats.org/officeDocument/2006/relationships/image" Target="../media/image1.emf"/></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image" Target="../media/image3.emf"/><Relationship Id="rId3" Type="http://schemas.openxmlformats.org/officeDocument/2006/relationships/image" Target="../media/image2.emf"/><Relationship Id="rId2" Type="http://schemas.openxmlformats.org/officeDocument/2006/relationships/tags" Target="../tags/tag7.xml"/><Relationship Id="rId1" Type="http://schemas.openxmlformats.org/officeDocument/2006/relationships/image" Target="../media/image1.emf"/></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3.emf"/><Relationship Id="rId3" Type="http://schemas.openxmlformats.org/officeDocument/2006/relationships/image" Target="../media/image2.emf"/><Relationship Id="rId2" Type="http://schemas.openxmlformats.org/officeDocument/2006/relationships/tags" Target="../tags/tag8.xml"/><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image" Target="../media/image2.emf"/><Relationship Id="rId2" Type="http://schemas.openxmlformats.org/officeDocument/2006/relationships/tags" Target="../tags/tag9.xml"/><Relationship Id="rId1" Type="http://schemas.openxmlformats.org/officeDocument/2006/relationships/image" Target="../media/image1.emf"/></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image" Target="../media/image3.emf"/><Relationship Id="rId3" Type="http://schemas.openxmlformats.org/officeDocument/2006/relationships/image" Target="../media/image2.emf"/><Relationship Id="rId2" Type="http://schemas.openxmlformats.org/officeDocument/2006/relationships/tags" Target="../tags/tag10.xml"/><Relationship Id="rId1"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rot="656388">
            <a:off x="1469782" y="906130"/>
            <a:ext cx="3328988" cy="2728912"/>
            <a:chOff x="1603376" y="835025"/>
            <a:chExt cx="3328988" cy="2728912"/>
          </a:xfrm>
        </p:grpSpPr>
        <p:sp>
          <p:nvSpPr>
            <p:cNvPr id="9" name="Freeform 7"/>
            <p:cNvSpPr>
              <a:spLocks noEditPoints="1"/>
            </p:cNvSpPr>
            <p:nvPr/>
          </p:nvSpPr>
          <p:spPr bwMode="auto">
            <a:xfrm>
              <a:off x="2486026" y="1404937"/>
              <a:ext cx="836613" cy="825500"/>
            </a:xfrm>
            <a:custGeom>
              <a:avLst/>
              <a:gdLst>
                <a:gd name="T0" fmla="*/ 0 w 426"/>
                <a:gd name="T1" fmla="*/ 210 h 421"/>
                <a:gd name="T2" fmla="*/ 213 w 426"/>
                <a:gd name="T3" fmla="*/ 0 h 421"/>
                <a:gd name="T4" fmla="*/ 213 w 426"/>
                <a:gd name="T5" fmla="*/ 0 h 421"/>
                <a:gd name="T6" fmla="*/ 426 w 426"/>
                <a:gd name="T7" fmla="*/ 210 h 421"/>
                <a:gd name="T8" fmla="*/ 426 w 426"/>
                <a:gd name="T9" fmla="*/ 210 h 421"/>
                <a:gd name="T10" fmla="*/ 213 w 426"/>
                <a:gd name="T11" fmla="*/ 421 h 421"/>
                <a:gd name="T12" fmla="*/ 213 w 426"/>
                <a:gd name="T13" fmla="*/ 421 h 421"/>
                <a:gd name="T14" fmla="*/ 0 w 426"/>
                <a:gd name="T15" fmla="*/ 210 h 421"/>
                <a:gd name="T16" fmla="*/ 16 w 426"/>
                <a:gd name="T17" fmla="*/ 210 h 421"/>
                <a:gd name="T18" fmla="*/ 213 w 426"/>
                <a:gd name="T19" fmla="*/ 405 h 421"/>
                <a:gd name="T20" fmla="*/ 213 w 426"/>
                <a:gd name="T21" fmla="*/ 405 h 421"/>
                <a:gd name="T22" fmla="*/ 410 w 426"/>
                <a:gd name="T23" fmla="*/ 210 h 421"/>
                <a:gd name="T24" fmla="*/ 410 w 426"/>
                <a:gd name="T25" fmla="*/ 210 h 421"/>
                <a:gd name="T26" fmla="*/ 213 w 426"/>
                <a:gd name="T27" fmla="*/ 16 h 421"/>
                <a:gd name="T28" fmla="*/ 213 w 426"/>
                <a:gd name="T29" fmla="*/ 16 h 421"/>
                <a:gd name="T30" fmla="*/ 16 w 426"/>
                <a:gd name="T31" fmla="*/ 21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6" h="421">
                  <a:moveTo>
                    <a:pt x="0" y="210"/>
                  </a:moveTo>
                  <a:cubicBezTo>
                    <a:pt x="0" y="94"/>
                    <a:pt x="95" y="1"/>
                    <a:pt x="213" y="0"/>
                  </a:cubicBezTo>
                  <a:cubicBezTo>
                    <a:pt x="213" y="0"/>
                    <a:pt x="213" y="0"/>
                    <a:pt x="213" y="0"/>
                  </a:cubicBezTo>
                  <a:cubicBezTo>
                    <a:pt x="330" y="1"/>
                    <a:pt x="426" y="94"/>
                    <a:pt x="426" y="210"/>
                  </a:cubicBezTo>
                  <a:cubicBezTo>
                    <a:pt x="426" y="210"/>
                    <a:pt x="426" y="210"/>
                    <a:pt x="426" y="210"/>
                  </a:cubicBezTo>
                  <a:cubicBezTo>
                    <a:pt x="426" y="327"/>
                    <a:pt x="330" y="420"/>
                    <a:pt x="213" y="421"/>
                  </a:cubicBezTo>
                  <a:cubicBezTo>
                    <a:pt x="213" y="421"/>
                    <a:pt x="213" y="421"/>
                    <a:pt x="213" y="421"/>
                  </a:cubicBezTo>
                  <a:cubicBezTo>
                    <a:pt x="95" y="420"/>
                    <a:pt x="0" y="327"/>
                    <a:pt x="0" y="210"/>
                  </a:cubicBezTo>
                  <a:close/>
                  <a:moveTo>
                    <a:pt x="16" y="210"/>
                  </a:moveTo>
                  <a:cubicBezTo>
                    <a:pt x="16" y="318"/>
                    <a:pt x="104" y="405"/>
                    <a:pt x="213" y="405"/>
                  </a:cubicBezTo>
                  <a:cubicBezTo>
                    <a:pt x="213" y="405"/>
                    <a:pt x="213" y="405"/>
                    <a:pt x="213" y="405"/>
                  </a:cubicBezTo>
                  <a:cubicBezTo>
                    <a:pt x="322" y="405"/>
                    <a:pt x="410" y="318"/>
                    <a:pt x="410" y="210"/>
                  </a:cubicBezTo>
                  <a:cubicBezTo>
                    <a:pt x="410" y="210"/>
                    <a:pt x="410" y="210"/>
                    <a:pt x="410" y="210"/>
                  </a:cubicBezTo>
                  <a:cubicBezTo>
                    <a:pt x="410" y="103"/>
                    <a:pt x="322" y="16"/>
                    <a:pt x="213" y="16"/>
                  </a:cubicBezTo>
                  <a:cubicBezTo>
                    <a:pt x="213" y="16"/>
                    <a:pt x="213" y="16"/>
                    <a:pt x="213" y="16"/>
                  </a:cubicBezTo>
                  <a:cubicBezTo>
                    <a:pt x="104" y="16"/>
                    <a:pt x="16" y="103"/>
                    <a:pt x="16" y="21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
            <p:cNvSpPr/>
            <p:nvPr/>
          </p:nvSpPr>
          <p:spPr bwMode="auto">
            <a:xfrm>
              <a:off x="2984501" y="1216025"/>
              <a:ext cx="161925" cy="220662"/>
            </a:xfrm>
            <a:custGeom>
              <a:avLst/>
              <a:gdLst>
                <a:gd name="T0" fmla="*/ 2 w 82"/>
                <a:gd name="T1" fmla="*/ 109 h 112"/>
                <a:gd name="T2" fmla="*/ 5 w 82"/>
                <a:gd name="T3" fmla="*/ 98 h 112"/>
                <a:gd name="T4" fmla="*/ 5 w 82"/>
                <a:gd name="T5" fmla="*/ 98 h 112"/>
                <a:gd name="T6" fmla="*/ 26 w 82"/>
                <a:gd name="T7" fmla="*/ 82 h 112"/>
                <a:gd name="T8" fmla="*/ 26 w 82"/>
                <a:gd name="T9" fmla="*/ 82 h 112"/>
                <a:gd name="T10" fmla="*/ 54 w 82"/>
                <a:gd name="T11" fmla="*/ 52 h 112"/>
                <a:gd name="T12" fmla="*/ 54 w 82"/>
                <a:gd name="T13" fmla="*/ 52 h 112"/>
                <a:gd name="T14" fmla="*/ 66 w 82"/>
                <a:gd name="T15" fmla="*/ 18 h 112"/>
                <a:gd name="T16" fmla="*/ 66 w 82"/>
                <a:gd name="T17" fmla="*/ 18 h 112"/>
                <a:gd name="T18" fmla="*/ 66 w 82"/>
                <a:gd name="T19" fmla="*/ 17 h 112"/>
                <a:gd name="T20" fmla="*/ 66 w 82"/>
                <a:gd name="T21" fmla="*/ 17 h 112"/>
                <a:gd name="T22" fmla="*/ 66 w 82"/>
                <a:gd name="T23" fmla="*/ 17 h 112"/>
                <a:gd name="T24" fmla="*/ 66 w 82"/>
                <a:gd name="T25" fmla="*/ 17 h 112"/>
                <a:gd name="T26" fmla="*/ 63 w 82"/>
                <a:gd name="T27" fmla="*/ 17 h 112"/>
                <a:gd name="T28" fmla="*/ 63 w 82"/>
                <a:gd name="T29" fmla="*/ 17 h 112"/>
                <a:gd name="T30" fmla="*/ 52 w 82"/>
                <a:gd name="T31" fmla="*/ 19 h 112"/>
                <a:gd name="T32" fmla="*/ 52 w 82"/>
                <a:gd name="T33" fmla="*/ 19 h 112"/>
                <a:gd name="T34" fmla="*/ 46 w 82"/>
                <a:gd name="T35" fmla="*/ 18 h 112"/>
                <a:gd name="T36" fmla="*/ 46 w 82"/>
                <a:gd name="T37" fmla="*/ 18 h 112"/>
                <a:gd name="T38" fmla="*/ 44 w 82"/>
                <a:gd name="T39" fmla="*/ 21 h 112"/>
                <a:gd name="T40" fmla="*/ 44 w 82"/>
                <a:gd name="T41" fmla="*/ 21 h 112"/>
                <a:gd name="T42" fmla="*/ 40 w 82"/>
                <a:gd name="T43" fmla="*/ 28 h 112"/>
                <a:gd name="T44" fmla="*/ 40 w 82"/>
                <a:gd name="T45" fmla="*/ 28 h 112"/>
                <a:gd name="T46" fmla="*/ 42 w 82"/>
                <a:gd name="T47" fmla="*/ 32 h 112"/>
                <a:gd name="T48" fmla="*/ 42 w 82"/>
                <a:gd name="T49" fmla="*/ 32 h 112"/>
                <a:gd name="T50" fmla="*/ 45 w 82"/>
                <a:gd name="T51" fmla="*/ 34 h 112"/>
                <a:gd name="T52" fmla="*/ 45 w 82"/>
                <a:gd name="T53" fmla="*/ 34 h 112"/>
                <a:gd name="T54" fmla="*/ 49 w 82"/>
                <a:gd name="T55" fmla="*/ 45 h 112"/>
                <a:gd name="T56" fmla="*/ 49 w 82"/>
                <a:gd name="T57" fmla="*/ 45 h 112"/>
                <a:gd name="T58" fmla="*/ 38 w 82"/>
                <a:gd name="T59" fmla="*/ 48 h 112"/>
                <a:gd name="T60" fmla="*/ 38 w 82"/>
                <a:gd name="T61" fmla="*/ 48 h 112"/>
                <a:gd name="T62" fmla="*/ 24 w 82"/>
                <a:gd name="T63" fmla="*/ 28 h 112"/>
                <a:gd name="T64" fmla="*/ 24 w 82"/>
                <a:gd name="T65" fmla="*/ 28 h 112"/>
                <a:gd name="T66" fmla="*/ 32 w 82"/>
                <a:gd name="T67" fmla="*/ 10 h 112"/>
                <a:gd name="T68" fmla="*/ 32 w 82"/>
                <a:gd name="T69" fmla="*/ 10 h 112"/>
                <a:gd name="T70" fmla="*/ 37 w 82"/>
                <a:gd name="T71" fmla="*/ 4 h 112"/>
                <a:gd name="T72" fmla="*/ 37 w 82"/>
                <a:gd name="T73" fmla="*/ 4 h 112"/>
                <a:gd name="T74" fmla="*/ 45 w 82"/>
                <a:gd name="T75" fmla="*/ 0 h 112"/>
                <a:gd name="T76" fmla="*/ 45 w 82"/>
                <a:gd name="T77" fmla="*/ 0 h 112"/>
                <a:gd name="T78" fmla="*/ 52 w 82"/>
                <a:gd name="T79" fmla="*/ 3 h 112"/>
                <a:gd name="T80" fmla="*/ 52 w 82"/>
                <a:gd name="T81" fmla="*/ 3 h 112"/>
                <a:gd name="T82" fmla="*/ 52 w 82"/>
                <a:gd name="T83" fmla="*/ 3 h 112"/>
                <a:gd name="T84" fmla="*/ 52 w 82"/>
                <a:gd name="T85" fmla="*/ 3 h 112"/>
                <a:gd name="T86" fmla="*/ 59 w 82"/>
                <a:gd name="T87" fmla="*/ 2 h 112"/>
                <a:gd name="T88" fmla="*/ 59 w 82"/>
                <a:gd name="T89" fmla="*/ 2 h 112"/>
                <a:gd name="T90" fmla="*/ 66 w 82"/>
                <a:gd name="T91" fmla="*/ 1 h 112"/>
                <a:gd name="T92" fmla="*/ 66 w 82"/>
                <a:gd name="T93" fmla="*/ 1 h 112"/>
                <a:gd name="T94" fmla="*/ 78 w 82"/>
                <a:gd name="T95" fmla="*/ 6 h 112"/>
                <a:gd name="T96" fmla="*/ 78 w 82"/>
                <a:gd name="T97" fmla="*/ 6 h 112"/>
                <a:gd name="T98" fmla="*/ 82 w 82"/>
                <a:gd name="T99" fmla="*/ 18 h 112"/>
                <a:gd name="T100" fmla="*/ 82 w 82"/>
                <a:gd name="T101" fmla="*/ 18 h 112"/>
                <a:gd name="T102" fmla="*/ 68 w 82"/>
                <a:gd name="T103" fmla="*/ 59 h 112"/>
                <a:gd name="T104" fmla="*/ 68 w 82"/>
                <a:gd name="T105" fmla="*/ 59 h 112"/>
                <a:gd name="T106" fmla="*/ 13 w 82"/>
                <a:gd name="T107" fmla="*/ 111 h 112"/>
                <a:gd name="T108" fmla="*/ 13 w 82"/>
                <a:gd name="T109" fmla="*/ 111 h 112"/>
                <a:gd name="T110" fmla="*/ 9 w 82"/>
                <a:gd name="T111" fmla="*/ 112 h 112"/>
                <a:gd name="T112" fmla="*/ 9 w 82"/>
                <a:gd name="T113" fmla="*/ 112 h 112"/>
                <a:gd name="T114" fmla="*/ 2 w 82"/>
                <a:gd name="T115" fmla="*/ 10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2" h="112">
                  <a:moveTo>
                    <a:pt x="2" y="109"/>
                  </a:moveTo>
                  <a:cubicBezTo>
                    <a:pt x="0" y="105"/>
                    <a:pt x="1" y="100"/>
                    <a:pt x="5" y="98"/>
                  </a:cubicBezTo>
                  <a:cubicBezTo>
                    <a:pt x="5" y="98"/>
                    <a:pt x="5" y="98"/>
                    <a:pt x="5" y="98"/>
                  </a:cubicBezTo>
                  <a:cubicBezTo>
                    <a:pt x="5" y="98"/>
                    <a:pt x="15" y="91"/>
                    <a:pt x="26" y="82"/>
                  </a:cubicBezTo>
                  <a:cubicBezTo>
                    <a:pt x="26" y="82"/>
                    <a:pt x="26" y="82"/>
                    <a:pt x="26" y="82"/>
                  </a:cubicBezTo>
                  <a:cubicBezTo>
                    <a:pt x="37" y="73"/>
                    <a:pt x="49" y="61"/>
                    <a:pt x="54" y="52"/>
                  </a:cubicBezTo>
                  <a:cubicBezTo>
                    <a:pt x="54" y="52"/>
                    <a:pt x="54" y="52"/>
                    <a:pt x="54" y="52"/>
                  </a:cubicBezTo>
                  <a:cubicBezTo>
                    <a:pt x="60" y="39"/>
                    <a:pt x="66" y="24"/>
                    <a:pt x="66" y="18"/>
                  </a:cubicBezTo>
                  <a:cubicBezTo>
                    <a:pt x="66" y="18"/>
                    <a:pt x="66" y="18"/>
                    <a:pt x="66" y="18"/>
                  </a:cubicBezTo>
                  <a:cubicBezTo>
                    <a:pt x="66" y="17"/>
                    <a:pt x="66" y="17"/>
                    <a:pt x="66" y="17"/>
                  </a:cubicBezTo>
                  <a:cubicBezTo>
                    <a:pt x="66" y="17"/>
                    <a:pt x="66" y="17"/>
                    <a:pt x="66" y="17"/>
                  </a:cubicBezTo>
                  <a:cubicBezTo>
                    <a:pt x="66" y="17"/>
                    <a:pt x="66" y="17"/>
                    <a:pt x="66" y="17"/>
                  </a:cubicBezTo>
                  <a:cubicBezTo>
                    <a:pt x="66" y="17"/>
                    <a:pt x="66" y="17"/>
                    <a:pt x="66" y="17"/>
                  </a:cubicBezTo>
                  <a:cubicBezTo>
                    <a:pt x="65" y="17"/>
                    <a:pt x="64" y="17"/>
                    <a:pt x="63" y="17"/>
                  </a:cubicBezTo>
                  <a:cubicBezTo>
                    <a:pt x="63" y="17"/>
                    <a:pt x="63" y="17"/>
                    <a:pt x="63" y="17"/>
                  </a:cubicBezTo>
                  <a:cubicBezTo>
                    <a:pt x="59" y="18"/>
                    <a:pt x="55" y="19"/>
                    <a:pt x="52" y="19"/>
                  </a:cubicBezTo>
                  <a:cubicBezTo>
                    <a:pt x="52" y="19"/>
                    <a:pt x="52" y="19"/>
                    <a:pt x="52" y="19"/>
                  </a:cubicBezTo>
                  <a:cubicBezTo>
                    <a:pt x="50" y="19"/>
                    <a:pt x="48" y="19"/>
                    <a:pt x="46" y="18"/>
                  </a:cubicBezTo>
                  <a:cubicBezTo>
                    <a:pt x="46" y="18"/>
                    <a:pt x="46" y="18"/>
                    <a:pt x="46" y="18"/>
                  </a:cubicBezTo>
                  <a:cubicBezTo>
                    <a:pt x="45" y="19"/>
                    <a:pt x="45" y="20"/>
                    <a:pt x="44" y="21"/>
                  </a:cubicBezTo>
                  <a:cubicBezTo>
                    <a:pt x="44" y="21"/>
                    <a:pt x="44" y="21"/>
                    <a:pt x="44" y="21"/>
                  </a:cubicBezTo>
                  <a:cubicBezTo>
                    <a:pt x="41" y="24"/>
                    <a:pt x="40" y="27"/>
                    <a:pt x="40" y="28"/>
                  </a:cubicBezTo>
                  <a:cubicBezTo>
                    <a:pt x="40" y="28"/>
                    <a:pt x="40" y="28"/>
                    <a:pt x="40" y="28"/>
                  </a:cubicBezTo>
                  <a:cubicBezTo>
                    <a:pt x="40" y="29"/>
                    <a:pt x="41" y="31"/>
                    <a:pt x="42" y="32"/>
                  </a:cubicBezTo>
                  <a:cubicBezTo>
                    <a:pt x="42" y="32"/>
                    <a:pt x="42" y="32"/>
                    <a:pt x="42" y="32"/>
                  </a:cubicBezTo>
                  <a:cubicBezTo>
                    <a:pt x="44" y="34"/>
                    <a:pt x="45" y="34"/>
                    <a:pt x="45" y="34"/>
                  </a:cubicBezTo>
                  <a:cubicBezTo>
                    <a:pt x="45" y="34"/>
                    <a:pt x="45" y="34"/>
                    <a:pt x="45" y="34"/>
                  </a:cubicBezTo>
                  <a:cubicBezTo>
                    <a:pt x="49" y="36"/>
                    <a:pt x="51" y="41"/>
                    <a:pt x="49" y="45"/>
                  </a:cubicBezTo>
                  <a:cubicBezTo>
                    <a:pt x="49" y="45"/>
                    <a:pt x="49" y="45"/>
                    <a:pt x="49" y="45"/>
                  </a:cubicBezTo>
                  <a:cubicBezTo>
                    <a:pt x="47" y="49"/>
                    <a:pt x="42" y="50"/>
                    <a:pt x="38" y="48"/>
                  </a:cubicBezTo>
                  <a:cubicBezTo>
                    <a:pt x="38" y="48"/>
                    <a:pt x="38" y="48"/>
                    <a:pt x="38" y="48"/>
                  </a:cubicBezTo>
                  <a:cubicBezTo>
                    <a:pt x="38" y="48"/>
                    <a:pt x="25" y="43"/>
                    <a:pt x="24" y="28"/>
                  </a:cubicBezTo>
                  <a:cubicBezTo>
                    <a:pt x="24" y="28"/>
                    <a:pt x="24" y="28"/>
                    <a:pt x="24" y="28"/>
                  </a:cubicBezTo>
                  <a:cubicBezTo>
                    <a:pt x="24" y="22"/>
                    <a:pt x="27" y="16"/>
                    <a:pt x="32" y="10"/>
                  </a:cubicBezTo>
                  <a:cubicBezTo>
                    <a:pt x="32" y="10"/>
                    <a:pt x="32" y="10"/>
                    <a:pt x="32" y="10"/>
                  </a:cubicBezTo>
                  <a:cubicBezTo>
                    <a:pt x="34" y="7"/>
                    <a:pt x="36" y="5"/>
                    <a:pt x="37" y="4"/>
                  </a:cubicBezTo>
                  <a:cubicBezTo>
                    <a:pt x="37" y="4"/>
                    <a:pt x="37" y="4"/>
                    <a:pt x="37" y="4"/>
                  </a:cubicBezTo>
                  <a:cubicBezTo>
                    <a:pt x="39" y="3"/>
                    <a:pt x="39" y="1"/>
                    <a:pt x="45" y="0"/>
                  </a:cubicBezTo>
                  <a:cubicBezTo>
                    <a:pt x="45" y="0"/>
                    <a:pt x="45" y="0"/>
                    <a:pt x="45" y="0"/>
                  </a:cubicBezTo>
                  <a:cubicBezTo>
                    <a:pt x="50" y="0"/>
                    <a:pt x="51" y="2"/>
                    <a:pt x="52" y="3"/>
                  </a:cubicBezTo>
                  <a:cubicBezTo>
                    <a:pt x="52" y="3"/>
                    <a:pt x="52" y="3"/>
                    <a:pt x="52" y="3"/>
                  </a:cubicBezTo>
                  <a:cubicBezTo>
                    <a:pt x="52" y="3"/>
                    <a:pt x="52" y="3"/>
                    <a:pt x="52" y="3"/>
                  </a:cubicBezTo>
                  <a:cubicBezTo>
                    <a:pt x="52" y="3"/>
                    <a:pt x="52" y="3"/>
                    <a:pt x="52" y="3"/>
                  </a:cubicBezTo>
                  <a:cubicBezTo>
                    <a:pt x="54" y="3"/>
                    <a:pt x="56" y="3"/>
                    <a:pt x="59" y="2"/>
                  </a:cubicBezTo>
                  <a:cubicBezTo>
                    <a:pt x="59" y="2"/>
                    <a:pt x="59" y="2"/>
                    <a:pt x="59" y="2"/>
                  </a:cubicBezTo>
                  <a:cubicBezTo>
                    <a:pt x="61" y="1"/>
                    <a:pt x="64" y="1"/>
                    <a:pt x="66" y="1"/>
                  </a:cubicBezTo>
                  <a:cubicBezTo>
                    <a:pt x="66" y="1"/>
                    <a:pt x="66" y="1"/>
                    <a:pt x="66" y="1"/>
                  </a:cubicBezTo>
                  <a:cubicBezTo>
                    <a:pt x="70" y="1"/>
                    <a:pt x="75" y="3"/>
                    <a:pt x="78" y="6"/>
                  </a:cubicBezTo>
                  <a:cubicBezTo>
                    <a:pt x="78" y="6"/>
                    <a:pt x="78" y="6"/>
                    <a:pt x="78" y="6"/>
                  </a:cubicBezTo>
                  <a:cubicBezTo>
                    <a:pt x="81" y="10"/>
                    <a:pt x="82" y="14"/>
                    <a:pt x="82" y="18"/>
                  </a:cubicBezTo>
                  <a:cubicBezTo>
                    <a:pt x="82" y="18"/>
                    <a:pt x="82" y="18"/>
                    <a:pt x="82" y="18"/>
                  </a:cubicBezTo>
                  <a:cubicBezTo>
                    <a:pt x="82" y="30"/>
                    <a:pt x="74" y="45"/>
                    <a:pt x="68" y="59"/>
                  </a:cubicBezTo>
                  <a:cubicBezTo>
                    <a:pt x="68" y="59"/>
                    <a:pt x="68" y="59"/>
                    <a:pt x="68" y="59"/>
                  </a:cubicBezTo>
                  <a:cubicBezTo>
                    <a:pt x="54" y="86"/>
                    <a:pt x="14" y="110"/>
                    <a:pt x="13" y="111"/>
                  </a:cubicBezTo>
                  <a:cubicBezTo>
                    <a:pt x="13" y="111"/>
                    <a:pt x="13" y="111"/>
                    <a:pt x="13" y="111"/>
                  </a:cubicBezTo>
                  <a:cubicBezTo>
                    <a:pt x="12" y="112"/>
                    <a:pt x="11" y="112"/>
                    <a:pt x="9" y="112"/>
                  </a:cubicBezTo>
                  <a:cubicBezTo>
                    <a:pt x="9" y="112"/>
                    <a:pt x="9" y="112"/>
                    <a:pt x="9" y="112"/>
                  </a:cubicBezTo>
                  <a:cubicBezTo>
                    <a:pt x="7" y="112"/>
                    <a:pt x="4" y="111"/>
                    <a:pt x="2" y="10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9"/>
            <p:cNvSpPr/>
            <p:nvPr/>
          </p:nvSpPr>
          <p:spPr bwMode="auto">
            <a:xfrm>
              <a:off x="3113089" y="1255712"/>
              <a:ext cx="209550" cy="225425"/>
            </a:xfrm>
            <a:custGeom>
              <a:avLst/>
              <a:gdLst>
                <a:gd name="T0" fmla="*/ 1 w 107"/>
                <a:gd name="T1" fmla="*/ 110 h 115"/>
                <a:gd name="T2" fmla="*/ 6 w 107"/>
                <a:gd name="T3" fmla="*/ 100 h 115"/>
                <a:gd name="T4" fmla="*/ 6 w 107"/>
                <a:gd name="T5" fmla="*/ 100 h 115"/>
                <a:gd name="T6" fmla="*/ 47 w 107"/>
                <a:gd name="T7" fmla="*/ 84 h 115"/>
                <a:gd name="T8" fmla="*/ 47 w 107"/>
                <a:gd name="T9" fmla="*/ 84 h 115"/>
                <a:gd name="T10" fmla="*/ 91 w 107"/>
                <a:gd name="T11" fmla="*/ 62 h 115"/>
                <a:gd name="T12" fmla="*/ 91 w 107"/>
                <a:gd name="T13" fmla="*/ 62 h 115"/>
                <a:gd name="T14" fmla="*/ 88 w 107"/>
                <a:gd name="T15" fmla="*/ 41 h 115"/>
                <a:gd name="T16" fmla="*/ 88 w 107"/>
                <a:gd name="T17" fmla="*/ 41 h 115"/>
                <a:gd name="T18" fmla="*/ 86 w 107"/>
                <a:gd name="T19" fmla="*/ 20 h 115"/>
                <a:gd name="T20" fmla="*/ 86 w 107"/>
                <a:gd name="T21" fmla="*/ 20 h 115"/>
                <a:gd name="T22" fmla="*/ 83 w 107"/>
                <a:gd name="T23" fmla="*/ 18 h 115"/>
                <a:gd name="T24" fmla="*/ 83 w 107"/>
                <a:gd name="T25" fmla="*/ 18 h 115"/>
                <a:gd name="T26" fmla="*/ 74 w 107"/>
                <a:gd name="T27" fmla="*/ 17 h 115"/>
                <a:gd name="T28" fmla="*/ 74 w 107"/>
                <a:gd name="T29" fmla="*/ 17 h 115"/>
                <a:gd name="T30" fmla="*/ 60 w 107"/>
                <a:gd name="T31" fmla="*/ 26 h 115"/>
                <a:gd name="T32" fmla="*/ 60 w 107"/>
                <a:gd name="T33" fmla="*/ 26 h 115"/>
                <a:gd name="T34" fmla="*/ 58 w 107"/>
                <a:gd name="T35" fmla="*/ 29 h 115"/>
                <a:gd name="T36" fmla="*/ 58 w 107"/>
                <a:gd name="T37" fmla="*/ 29 h 115"/>
                <a:gd name="T38" fmla="*/ 62 w 107"/>
                <a:gd name="T39" fmla="*/ 39 h 115"/>
                <a:gd name="T40" fmla="*/ 62 w 107"/>
                <a:gd name="T41" fmla="*/ 39 h 115"/>
                <a:gd name="T42" fmla="*/ 52 w 107"/>
                <a:gd name="T43" fmla="*/ 43 h 115"/>
                <a:gd name="T44" fmla="*/ 52 w 107"/>
                <a:gd name="T45" fmla="*/ 43 h 115"/>
                <a:gd name="T46" fmla="*/ 42 w 107"/>
                <a:gd name="T47" fmla="*/ 30 h 115"/>
                <a:gd name="T48" fmla="*/ 42 w 107"/>
                <a:gd name="T49" fmla="*/ 30 h 115"/>
                <a:gd name="T50" fmla="*/ 48 w 107"/>
                <a:gd name="T51" fmla="*/ 16 h 115"/>
                <a:gd name="T52" fmla="*/ 48 w 107"/>
                <a:gd name="T53" fmla="*/ 16 h 115"/>
                <a:gd name="T54" fmla="*/ 74 w 107"/>
                <a:gd name="T55" fmla="*/ 1 h 115"/>
                <a:gd name="T56" fmla="*/ 74 w 107"/>
                <a:gd name="T57" fmla="*/ 1 h 115"/>
                <a:gd name="T58" fmla="*/ 86 w 107"/>
                <a:gd name="T59" fmla="*/ 2 h 115"/>
                <a:gd name="T60" fmla="*/ 86 w 107"/>
                <a:gd name="T61" fmla="*/ 2 h 115"/>
                <a:gd name="T62" fmla="*/ 101 w 107"/>
                <a:gd name="T63" fmla="*/ 14 h 115"/>
                <a:gd name="T64" fmla="*/ 101 w 107"/>
                <a:gd name="T65" fmla="*/ 14 h 115"/>
                <a:gd name="T66" fmla="*/ 104 w 107"/>
                <a:gd name="T67" fmla="*/ 32 h 115"/>
                <a:gd name="T68" fmla="*/ 104 w 107"/>
                <a:gd name="T69" fmla="*/ 32 h 115"/>
                <a:gd name="T70" fmla="*/ 106 w 107"/>
                <a:gd name="T71" fmla="*/ 58 h 115"/>
                <a:gd name="T72" fmla="*/ 106 w 107"/>
                <a:gd name="T73" fmla="*/ 58 h 115"/>
                <a:gd name="T74" fmla="*/ 107 w 107"/>
                <a:gd name="T75" fmla="*/ 62 h 115"/>
                <a:gd name="T76" fmla="*/ 107 w 107"/>
                <a:gd name="T77" fmla="*/ 62 h 115"/>
                <a:gd name="T78" fmla="*/ 100 w 107"/>
                <a:gd name="T79" fmla="*/ 74 h 115"/>
                <a:gd name="T80" fmla="*/ 100 w 107"/>
                <a:gd name="T81" fmla="*/ 74 h 115"/>
                <a:gd name="T82" fmla="*/ 89 w 107"/>
                <a:gd name="T83" fmla="*/ 82 h 115"/>
                <a:gd name="T84" fmla="*/ 89 w 107"/>
                <a:gd name="T85" fmla="*/ 82 h 115"/>
                <a:gd name="T86" fmla="*/ 57 w 107"/>
                <a:gd name="T87" fmla="*/ 97 h 115"/>
                <a:gd name="T88" fmla="*/ 57 w 107"/>
                <a:gd name="T89" fmla="*/ 97 h 115"/>
                <a:gd name="T90" fmla="*/ 12 w 107"/>
                <a:gd name="T91" fmla="*/ 115 h 115"/>
                <a:gd name="T92" fmla="*/ 12 w 107"/>
                <a:gd name="T93" fmla="*/ 115 h 115"/>
                <a:gd name="T94" fmla="*/ 12 w 107"/>
                <a:gd name="T95" fmla="*/ 115 h 115"/>
                <a:gd name="T96" fmla="*/ 9 w 107"/>
                <a:gd name="T97" fmla="*/ 115 h 115"/>
                <a:gd name="T98" fmla="*/ 9 w 107"/>
                <a:gd name="T99" fmla="*/ 115 h 115"/>
                <a:gd name="T100" fmla="*/ 1 w 107"/>
                <a:gd name="T101" fmla="*/ 1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115">
                  <a:moveTo>
                    <a:pt x="1" y="110"/>
                  </a:moveTo>
                  <a:cubicBezTo>
                    <a:pt x="0" y="106"/>
                    <a:pt x="2" y="101"/>
                    <a:pt x="6" y="100"/>
                  </a:cubicBezTo>
                  <a:cubicBezTo>
                    <a:pt x="6" y="100"/>
                    <a:pt x="6" y="100"/>
                    <a:pt x="6" y="100"/>
                  </a:cubicBezTo>
                  <a:cubicBezTo>
                    <a:pt x="6" y="100"/>
                    <a:pt x="26" y="93"/>
                    <a:pt x="47" y="84"/>
                  </a:cubicBezTo>
                  <a:cubicBezTo>
                    <a:pt x="47" y="84"/>
                    <a:pt x="47" y="84"/>
                    <a:pt x="47" y="84"/>
                  </a:cubicBezTo>
                  <a:cubicBezTo>
                    <a:pt x="65" y="77"/>
                    <a:pt x="86" y="66"/>
                    <a:pt x="91" y="62"/>
                  </a:cubicBezTo>
                  <a:cubicBezTo>
                    <a:pt x="91" y="62"/>
                    <a:pt x="91" y="62"/>
                    <a:pt x="91" y="62"/>
                  </a:cubicBezTo>
                  <a:cubicBezTo>
                    <a:pt x="89" y="55"/>
                    <a:pt x="89" y="48"/>
                    <a:pt x="88" y="41"/>
                  </a:cubicBezTo>
                  <a:cubicBezTo>
                    <a:pt x="88" y="41"/>
                    <a:pt x="88" y="41"/>
                    <a:pt x="88" y="41"/>
                  </a:cubicBezTo>
                  <a:cubicBezTo>
                    <a:pt x="88" y="33"/>
                    <a:pt x="88" y="24"/>
                    <a:pt x="86" y="20"/>
                  </a:cubicBezTo>
                  <a:cubicBezTo>
                    <a:pt x="86" y="20"/>
                    <a:pt x="86" y="20"/>
                    <a:pt x="86" y="20"/>
                  </a:cubicBezTo>
                  <a:cubicBezTo>
                    <a:pt x="85" y="18"/>
                    <a:pt x="84" y="18"/>
                    <a:pt x="83" y="18"/>
                  </a:cubicBezTo>
                  <a:cubicBezTo>
                    <a:pt x="83" y="18"/>
                    <a:pt x="83" y="18"/>
                    <a:pt x="83" y="18"/>
                  </a:cubicBezTo>
                  <a:cubicBezTo>
                    <a:pt x="79" y="17"/>
                    <a:pt x="77" y="17"/>
                    <a:pt x="74" y="17"/>
                  </a:cubicBezTo>
                  <a:cubicBezTo>
                    <a:pt x="74" y="17"/>
                    <a:pt x="74" y="17"/>
                    <a:pt x="74" y="17"/>
                  </a:cubicBezTo>
                  <a:cubicBezTo>
                    <a:pt x="68" y="17"/>
                    <a:pt x="68" y="17"/>
                    <a:pt x="60" y="26"/>
                  </a:cubicBezTo>
                  <a:cubicBezTo>
                    <a:pt x="60" y="26"/>
                    <a:pt x="60" y="26"/>
                    <a:pt x="60" y="26"/>
                  </a:cubicBezTo>
                  <a:cubicBezTo>
                    <a:pt x="59" y="28"/>
                    <a:pt x="58" y="29"/>
                    <a:pt x="58" y="29"/>
                  </a:cubicBezTo>
                  <a:cubicBezTo>
                    <a:pt x="58" y="29"/>
                    <a:pt x="58" y="29"/>
                    <a:pt x="58" y="29"/>
                  </a:cubicBezTo>
                  <a:cubicBezTo>
                    <a:pt x="61" y="31"/>
                    <a:pt x="63" y="35"/>
                    <a:pt x="62" y="39"/>
                  </a:cubicBezTo>
                  <a:cubicBezTo>
                    <a:pt x="62" y="39"/>
                    <a:pt x="62" y="39"/>
                    <a:pt x="62" y="39"/>
                  </a:cubicBezTo>
                  <a:cubicBezTo>
                    <a:pt x="60" y="43"/>
                    <a:pt x="56" y="45"/>
                    <a:pt x="52" y="43"/>
                  </a:cubicBezTo>
                  <a:cubicBezTo>
                    <a:pt x="52" y="43"/>
                    <a:pt x="52" y="43"/>
                    <a:pt x="52" y="43"/>
                  </a:cubicBezTo>
                  <a:cubicBezTo>
                    <a:pt x="51" y="43"/>
                    <a:pt x="42" y="41"/>
                    <a:pt x="42" y="30"/>
                  </a:cubicBezTo>
                  <a:cubicBezTo>
                    <a:pt x="42" y="30"/>
                    <a:pt x="42" y="30"/>
                    <a:pt x="42" y="30"/>
                  </a:cubicBezTo>
                  <a:cubicBezTo>
                    <a:pt x="42" y="25"/>
                    <a:pt x="44" y="21"/>
                    <a:pt x="48" y="16"/>
                  </a:cubicBezTo>
                  <a:cubicBezTo>
                    <a:pt x="48" y="16"/>
                    <a:pt x="48" y="16"/>
                    <a:pt x="48" y="16"/>
                  </a:cubicBezTo>
                  <a:cubicBezTo>
                    <a:pt x="55" y="7"/>
                    <a:pt x="63" y="0"/>
                    <a:pt x="74" y="1"/>
                  </a:cubicBezTo>
                  <a:cubicBezTo>
                    <a:pt x="74" y="1"/>
                    <a:pt x="74" y="1"/>
                    <a:pt x="74" y="1"/>
                  </a:cubicBezTo>
                  <a:cubicBezTo>
                    <a:pt x="78" y="1"/>
                    <a:pt x="82" y="1"/>
                    <a:pt x="86" y="2"/>
                  </a:cubicBezTo>
                  <a:cubicBezTo>
                    <a:pt x="86" y="2"/>
                    <a:pt x="86" y="2"/>
                    <a:pt x="86" y="2"/>
                  </a:cubicBezTo>
                  <a:cubicBezTo>
                    <a:pt x="93" y="3"/>
                    <a:pt x="99" y="9"/>
                    <a:pt x="101" y="14"/>
                  </a:cubicBezTo>
                  <a:cubicBezTo>
                    <a:pt x="101" y="14"/>
                    <a:pt x="101" y="14"/>
                    <a:pt x="101" y="14"/>
                  </a:cubicBezTo>
                  <a:cubicBezTo>
                    <a:pt x="103" y="20"/>
                    <a:pt x="104" y="26"/>
                    <a:pt x="104" y="32"/>
                  </a:cubicBezTo>
                  <a:cubicBezTo>
                    <a:pt x="104" y="32"/>
                    <a:pt x="104" y="32"/>
                    <a:pt x="104" y="32"/>
                  </a:cubicBezTo>
                  <a:cubicBezTo>
                    <a:pt x="104" y="43"/>
                    <a:pt x="105" y="56"/>
                    <a:pt x="106" y="58"/>
                  </a:cubicBezTo>
                  <a:cubicBezTo>
                    <a:pt x="106" y="58"/>
                    <a:pt x="106" y="58"/>
                    <a:pt x="106" y="58"/>
                  </a:cubicBezTo>
                  <a:cubicBezTo>
                    <a:pt x="107" y="59"/>
                    <a:pt x="107" y="61"/>
                    <a:pt x="107" y="62"/>
                  </a:cubicBezTo>
                  <a:cubicBezTo>
                    <a:pt x="107" y="62"/>
                    <a:pt x="107" y="62"/>
                    <a:pt x="107" y="62"/>
                  </a:cubicBezTo>
                  <a:cubicBezTo>
                    <a:pt x="107" y="69"/>
                    <a:pt x="103" y="71"/>
                    <a:pt x="100" y="74"/>
                  </a:cubicBezTo>
                  <a:cubicBezTo>
                    <a:pt x="100" y="74"/>
                    <a:pt x="100" y="74"/>
                    <a:pt x="100" y="74"/>
                  </a:cubicBezTo>
                  <a:cubicBezTo>
                    <a:pt x="97" y="77"/>
                    <a:pt x="93" y="79"/>
                    <a:pt x="89" y="82"/>
                  </a:cubicBezTo>
                  <a:cubicBezTo>
                    <a:pt x="89" y="82"/>
                    <a:pt x="89" y="82"/>
                    <a:pt x="89" y="82"/>
                  </a:cubicBezTo>
                  <a:cubicBezTo>
                    <a:pt x="80" y="87"/>
                    <a:pt x="69" y="92"/>
                    <a:pt x="57" y="97"/>
                  </a:cubicBezTo>
                  <a:cubicBezTo>
                    <a:pt x="57" y="97"/>
                    <a:pt x="57" y="97"/>
                    <a:pt x="57" y="97"/>
                  </a:cubicBezTo>
                  <a:cubicBezTo>
                    <a:pt x="34" y="107"/>
                    <a:pt x="12" y="115"/>
                    <a:pt x="12" y="115"/>
                  </a:cubicBezTo>
                  <a:cubicBezTo>
                    <a:pt x="12" y="115"/>
                    <a:pt x="12" y="115"/>
                    <a:pt x="12" y="115"/>
                  </a:cubicBezTo>
                  <a:cubicBezTo>
                    <a:pt x="12" y="115"/>
                    <a:pt x="12" y="115"/>
                    <a:pt x="12" y="115"/>
                  </a:cubicBezTo>
                  <a:cubicBezTo>
                    <a:pt x="11" y="115"/>
                    <a:pt x="10" y="115"/>
                    <a:pt x="9" y="115"/>
                  </a:cubicBezTo>
                  <a:cubicBezTo>
                    <a:pt x="9" y="115"/>
                    <a:pt x="9" y="115"/>
                    <a:pt x="9" y="115"/>
                  </a:cubicBezTo>
                  <a:cubicBezTo>
                    <a:pt x="6" y="115"/>
                    <a:pt x="3" y="113"/>
                    <a:pt x="1" y="11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0"/>
            <p:cNvSpPr/>
            <p:nvPr/>
          </p:nvSpPr>
          <p:spPr bwMode="auto">
            <a:xfrm>
              <a:off x="3290889" y="1771650"/>
              <a:ext cx="142875" cy="31750"/>
            </a:xfrm>
            <a:custGeom>
              <a:avLst/>
              <a:gdLst>
                <a:gd name="T0" fmla="*/ 8 w 73"/>
                <a:gd name="T1" fmla="*/ 16 h 16"/>
                <a:gd name="T2" fmla="*/ 0 w 73"/>
                <a:gd name="T3" fmla="*/ 8 h 16"/>
                <a:gd name="T4" fmla="*/ 0 w 73"/>
                <a:gd name="T5" fmla="*/ 8 h 16"/>
                <a:gd name="T6" fmla="*/ 8 w 73"/>
                <a:gd name="T7" fmla="*/ 0 h 16"/>
                <a:gd name="T8" fmla="*/ 8 w 73"/>
                <a:gd name="T9" fmla="*/ 0 h 16"/>
                <a:gd name="T10" fmla="*/ 65 w 73"/>
                <a:gd name="T11" fmla="*/ 0 h 16"/>
                <a:gd name="T12" fmla="*/ 73 w 73"/>
                <a:gd name="T13" fmla="*/ 8 h 16"/>
                <a:gd name="T14" fmla="*/ 73 w 73"/>
                <a:gd name="T15" fmla="*/ 8 h 16"/>
                <a:gd name="T16" fmla="*/ 65 w 73"/>
                <a:gd name="T17" fmla="*/ 16 h 16"/>
                <a:gd name="T18" fmla="*/ 65 w 73"/>
                <a:gd name="T19" fmla="*/ 16 h 16"/>
                <a:gd name="T20" fmla="*/ 8 w 73"/>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16">
                  <a:moveTo>
                    <a:pt x="8" y="16"/>
                  </a:moveTo>
                  <a:cubicBezTo>
                    <a:pt x="4" y="16"/>
                    <a:pt x="0" y="12"/>
                    <a:pt x="0" y="8"/>
                  </a:cubicBezTo>
                  <a:cubicBezTo>
                    <a:pt x="0" y="8"/>
                    <a:pt x="0" y="8"/>
                    <a:pt x="0" y="8"/>
                  </a:cubicBezTo>
                  <a:cubicBezTo>
                    <a:pt x="0" y="3"/>
                    <a:pt x="4" y="0"/>
                    <a:pt x="8" y="0"/>
                  </a:cubicBezTo>
                  <a:cubicBezTo>
                    <a:pt x="8" y="0"/>
                    <a:pt x="8" y="0"/>
                    <a:pt x="8" y="0"/>
                  </a:cubicBezTo>
                  <a:cubicBezTo>
                    <a:pt x="65" y="0"/>
                    <a:pt x="65" y="0"/>
                    <a:pt x="65" y="0"/>
                  </a:cubicBezTo>
                  <a:cubicBezTo>
                    <a:pt x="70" y="0"/>
                    <a:pt x="73" y="3"/>
                    <a:pt x="73" y="8"/>
                  </a:cubicBezTo>
                  <a:cubicBezTo>
                    <a:pt x="73" y="8"/>
                    <a:pt x="73" y="8"/>
                    <a:pt x="73" y="8"/>
                  </a:cubicBezTo>
                  <a:cubicBezTo>
                    <a:pt x="73" y="12"/>
                    <a:pt x="70" y="16"/>
                    <a:pt x="65" y="16"/>
                  </a:cubicBezTo>
                  <a:cubicBezTo>
                    <a:pt x="65" y="16"/>
                    <a:pt x="65" y="16"/>
                    <a:pt x="65" y="16"/>
                  </a:cubicBezTo>
                  <a:cubicBezTo>
                    <a:pt x="8" y="16"/>
                    <a:pt x="8" y="16"/>
                    <a:pt x="8" y="1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1"/>
            <p:cNvSpPr/>
            <p:nvPr/>
          </p:nvSpPr>
          <p:spPr bwMode="auto">
            <a:xfrm>
              <a:off x="3089276" y="1670050"/>
              <a:ext cx="57150" cy="30162"/>
            </a:xfrm>
            <a:custGeom>
              <a:avLst/>
              <a:gdLst>
                <a:gd name="T0" fmla="*/ 8 w 29"/>
                <a:gd name="T1" fmla="*/ 16 h 16"/>
                <a:gd name="T2" fmla="*/ 0 w 29"/>
                <a:gd name="T3" fmla="*/ 8 h 16"/>
                <a:gd name="T4" fmla="*/ 0 w 29"/>
                <a:gd name="T5" fmla="*/ 8 h 16"/>
                <a:gd name="T6" fmla="*/ 8 w 29"/>
                <a:gd name="T7" fmla="*/ 0 h 16"/>
                <a:gd name="T8" fmla="*/ 8 w 29"/>
                <a:gd name="T9" fmla="*/ 0 h 16"/>
                <a:gd name="T10" fmla="*/ 21 w 29"/>
                <a:gd name="T11" fmla="*/ 0 h 16"/>
                <a:gd name="T12" fmla="*/ 29 w 29"/>
                <a:gd name="T13" fmla="*/ 8 h 16"/>
                <a:gd name="T14" fmla="*/ 29 w 29"/>
                <a:gd name="T15" fmla="*/ 8 h 16"/>
                <a:gd name="T16" fmla="*/ 21 w 29"/>
                <a:gd name="T17" fmla="*/ 16 h 16"/>
                <a:gd name="T18" fmla="*/ 21 w 29"/>
                <a:gd name="T19" fmla="*/ 16 h 16"/>
                <a:gd name="T20" fmla="*/ 8 w 29"/>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6">
                  <a:moveTo>
                    <a:pt x="8" y="16"/>
                  </a:moveTo>
                  <a:cubicBezTo>
                    <a:pt x="3" y="16"/>
                    <a:pt x="0" y="12"/>
                    <a:pt x="0" y="8"/>
                  </a:cubicBezTo>
                  <a:cubicBezTo>
                    <a:pt x="0" y="8"/>
                    <a:pt x="0" y="8"/>
                    <a:pt x="0" y="8"/>
                  </a:cubicBezTo>
                  <a:cubicBezTo>
                    <a:pt x="0" y="4"/>
                    <a:pt x="3" y="0"/>
                    <a:pt x="8" y="0"/>
                  </a:cubicBezTo>
                  <a:cubicBezTo>
                    <a:pt x="8" y="0"/>
                    <a:pt x="8" y="0"/>
                    <a:pt x="8" y="0"/>
                  </a:cubicBezTo>
                  <a:cubicBezTo>
                    <a:pt x="21" y="0"/>
                    <a:pt x="21" y="0"/>
                    <a:pt x="21" y="0"/>
                  </a:cubicBezTo>
                  <a:cubicBezTo>
                    <a:pt x="25" y="0"/>
                    <a:pt x="29" y="4"/>
                    <a:pt x="29" y="8"/>
                  </a:cubicBezTo>
                  <a:cubicBezTo>
                    <a:pt x="29" y="8"/>
                    <a:pt x="29" y="8"/>
                    <a:pt x="29" y="8"/>
                  </a:cubicBezTo>
                  <a:cubicBezTo>
                    <a:pt x="29" y="12"/>
                    <a:pt x="25" y="16"/>
                    <a:pt x="21" y="16"/>
                  </a:cubicBezTo>
                  <a:cubicBezTo>
                    <a:pt x="21" y="16"/>
                    <a:pt x="21" y="16"/>
                    <a:pt x="21" y="16"/>
                  </a:cubicBezTo>
                  <a:cubicBezTo>
                    <a:pt x="8" y="16"/>
                    <a:pt x="8" y="16"/>
                    <a:pt x="8" y="1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2"/>
            <p:cNvSpPr/>
            <p:nvPr/>
          </p:nvSpPr>
          <p:spPr bwMode="auto">
            <a:xfrm>
              <a:off x="2957514" y="1905000"/>
              <a:ext cx="276225" cy="130175"/>
            </a:xfrm>
            <a:custGeom>
              <a:avLst/>
              <a:gdLst>
                <a:gd name="T0" fmla="*/ 2 w 141"/>
                <a:gd name="T1" fmla="*/ 13 h 66"/>
                <a:gd name="T2" fmla="*/ 2 w 141"/>
                <a:gd name="T3" fmla="*/ 13 h 66"/>
                <a:gd name="T4" fmla="*/ 4 w 141"/>
                <a:gd name="T5" fmla="*/ 2 h 66"/>
                <a:gd name="T6" fmla="*/ 4 w 141"/>
                <a:gd name="T7" fmla="*/ 2 h 66"/>
                <a:gd name="T8" fmla="*/ 15 w 141"/>
                <a:gd name="T9" fmla="*/ 4 h 66"/>
                <a:gd name="T10" fmla="*/ 15 w 141"/>
                <a:gd name="T11" fmla="*/ 4 h 66"/>
                <a:gd name="T12" fmla="*/ 21 w 141"/>
                <a:gd name="T13" fmla="*/ 11 h 66"/>
                <a:gd name="T14" fmla="*/ 21 w 141"/>
                <a:gd name="T15" fmla="*/ 11 h 66"/>
                <a:gd name="T16" fmla="*/ 40 w 141"/>
                <a:gd name="T17" fmla="*/ 27 h 66"/>
                <a:gd name="T18" fmla="*/ 40 w 141"/>
                <a:gd name="T19" fmla="*/ 27 h 66"/>
                <a:gd name="T20" fmla="*/ 116 w 141"/>
                <a:gd name="T21" fmla="*/ 50 h 66"/>
                <a:gd name="T22" fmla="*/ 116 w 141"/>
                <a:gd name="T23" fmla="*/ 50 h 66"/>
                <a:gd name="T24" fmla="*/ 132 w 141"/>
                <a:gd name="T25" fmla="*/ 49 h 66"/>
                <a:gd name="T26" fmla="*/ 132 w 141"/>
                <a:gd name="T27" fmla="*/ 49 h 66"/>
                <a:gd name="T28" fmla="*/ 141 w 141"/>
                <a:gd name="T29" fmla="*/ 56 h 66"/>
                <a:gd name="T30" fmla="*/ 141 w 141"/>
                <a:gd name="T31" fmla="*/ 56 h 66"/>
                <a:gd name="T32" fmla="*/ 134 w 141"/>
                <a:gd name="T33" fmla="*/ 65 h 66"/>
                <a:gd name="T34" fmla="*/ 134 w 141"/>
                <a:gd name="T35" fmla="*/ 65 h 66"/>
                <a:gd name="T36" fmla="*/ 116 w 141"/>
                <a:gd name="T37" fmla="*/ 66 h 66"/>
                <a:gd name="T38" fmla="*/ 116 w 141"/>
                <a:gd name="T39" fmla="*/ 66 h 66"/>
                <a:gd name="T40" fmla="*/ 2 w 141"/>
                <a:gd name="T41"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66">
                  <a:moveTo>
                    <a:pt x="2" y="13"/>
                  </a:moveTo>
                  <a:cubicBezTo>
                    <a:pt x="2" y="13"/>
                    <a:pt x="2" y="13"/>
                    <a:pt x="2" y="13"/>
                  </a:cubicBezTo>
                  <a:cubicBezTo>
                    <a:pt x="0" y="10"/>
                    <a:pt x="1" y="5"/>
                    <a:pt x="4" y="2"/>
                  </a:cubicBezTo>
                  <a:cubicBezTo>
                    <a:pt x="4" y="2"/>
                    <a:pt x="4" y="2"/>
                    <a:pt x="4" y="2"/>
                  </a:cubicBezTo>
                  <a:cubicBezTo>
                    <a:pt x="8" y="0"/>
                    <a:pt x="13" y="0"/>
                    <a:pt x="15" y="4"/>
                  </a:cubicBezTo>
                  <a:cubicBezTo>
                    <a:pt x="15" y="4"/>
                    <a:pt x="15" y="4"/>
                    <a:pt x="15" y="4"/>
                  </a:cubicBezTo>
                  <a:cubicBezTo>
                    <a:pt x="15" y="4"/>
                    <a:pt x="17" y="6"/>
                    <a:pt x="21" y="11"/>
                  </a:cubicBezTo>
                  <a:cubicBezTo>
                    <a:pt x="21" y="11"/>
                    <a:pt x="21" y="11"/>
                    <a:pt x="21" y="11"/>
                  </a:cubicBezTo>
                  <a:cubicBezTo>
                    <a:pt x="25" y="15"/>
                    <a:pt x="32" y="21"/>
                    <a:pt x="40" y="27"/>
                  </a:cubicBezTo>
                  <a:cubicBezTo>
                    <a:pt x="40" y="27"/>
                    <a:pt x="40" y="27"/>
                    <a:pt x="40" y="27"/>
                  </a:cubicBezTo>
                  <a:cubicBezTo>
                    <a:pt x="57" y="38"/>
                    <a:pt x="83" y="50"/>
                    <a:pt x="116" y="50"/>
                  </a:cubicBezTo>
                  <a:cubicBezTo>
                    <a:pt x="116" y="50"/>
                    <a:pt x="116" y="50"/>
                    <a:pt x="116" y="50"/>
                  </a:cubicBezTo>
                  <a:cubicBezTo>
                    <a:pt x="121" y="50"/>
                    <a:pt x="127" y="50"/>
                    <a:pt x="132" y="49"/>
                  </a:cubicBezTo>
                  <a:cubicBezTo>
                    <a:pt x="132" y="49"/>
                    <a:pt x="132" y="49"/>
                    <a:pt x="132" y="49"/>
                  </a:cubicBezTo>
                  <a:cubicBezTo>
                    <a:pt x="137" y="49"/>
                    <a:pt x="140" y="52"/>
                    <a:pt x="141" y="56"/>
                  </a:cubicBezTo>
                  <a:cubicBezTo>
                    <a:pt x="141" y="56"/>
                    <a:pt x="141" y="56"/>
                    <a:pt x="141" y="56"/>
                  </a:cubicBezTo>
                  <a:cubicBezTo>
                    <a:pt x="141" y="61"/>
                    <a:pt x="138" y="65"/>
                    <a:pt x="134" y="65"/>
                  </a:cubicBezTo>
                  <a:cubicBezTo>
                    <a:pt x="134" y="65"/>
                    <a:pt x="134" y="65"/>
                    <a:pt x="134" y="65"/>
                  </a:cubicBezTo>
                  <a:cubicBezTo>
                    <a:pt x="128" y="66"/>
                    <a:pt x="122" y="66"/>
                    <a:pt x="116" y="66"/>
                  </a:cubicBezTo>
                  <a:cubicBezTo>
                    <a:pt x="116" y="66"/>
                    <a:pt x="116" y="66"/>
                    <a:pt x="116" y="66"/>
                  </a:cubicBezTo>
                  <a:cubicBezTo>
                    <a:pt x="41" y="66"/>
                    <a:pt x="3" y="14"/>
                    <a:pt x="2" y="1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3"/>
            <p:cNvSpPr/>
            <p:nvPr/>
          </p:nvSpPr>
          <p:spPr bwMode="auto">
            <a:xfrm>
              <a:off x="2667001" y="2184400"/>
              <a:ext cx="600075" cy="841375"/>
            </a:xfrm>
            <a:custGeom>
              <a:avLst/>
              <a:gdLst>
                <a:gd name="T0" fmla="*/ 207 w 306"/>
                <a:gd name="T1" fmla="*/ 429 h 429"/>
                <a:gd name="T2" fmla="*/ 61 w 306"/>
                <a:gd name="T3" fmla="*/ 316 h 429"/>
                <a:gd name="T4" fmla="*/ 61 w 306"/>
                <a:gd name="T5" fmla="*/ 316 h 429"/>
                <a:gd name="T6" fmla="*/ 0 w 306"/>
                <a:gd name="T7" fmla="*/ 122 h 429"/>
                <a:gd name="T8" fmla="*/ 0 w 306"/>
                <a:gd name="T9" fmla="*/ 122 h 429"/>
                <a:gd name="T10" fmla="*/ 0 w 306"/>
                <a:gd name="T11" fmla="*/ 119 h 429"/>
                <a:gd name="T12" fmla="*/ 0 w 306"/>
                <a:gd name="T13" fmla="*/ 119 h 429"/>
                <a:gd name="T14" fmla="*/ 61 w 306"/>
                <a:gd name="T15" fmla="*/ 4 h 429"/>
                <a:gd name="T16" fmla="*/ 61 w 306"/>
                <a:gd name="T17" fmla="*/ 4 h 429"/>
                <a:gd name="T18" fmla="*/ 72 w 306"/>
                <a:gd name="T19" fmla="*/ 2 h 429"/>
                <a:gd name="T20" fmla="*/ 72 w 306"/>
                <a:gd name="T21" fmla="*/ 2 h 429"/>
                <a:gd name="T22" fmla="*/ 74 w 306"/>
                <a:gd name="T23" fmla="*/ 14 h 429"/>
                <a:gd name="T24" fmla="*/ 74 w 306"/>
                <a:gd name="T25" fmla="*/ 14 h 429"/>
                <a:gd name="T26" fmla="*/ 44 w 306"/>
                <a:gd name="T27" fmla="*/ 54 h 429"/>
                <a:gd name="T28" fmla="*/ 44 w 306"/>
                <a:gd name="T29" fmla="*/ 54 h 429"/>
                <a:gd name="T30" fmla="*/ 16 w 306"/>
                <a:gd name="T31" fmla="*/ 119 h 429"/>
                <a:gd name="T32" fmla="*/ 16 w 306"/>
                <a:gd name="T33" fmla="*/ 119 h 429"/>
                <a:gd name="T34" fmla="*/ 16 w 306"/>
                <a:gd name="T35" fmla="*/ 122 h 429"/>
                <a:gd name="T36" fmla="*/ 16 w 306"/>
                <a:gd name="T37" fmla="*/ 122 h 429"/>
                <a:gd name="T38" fmla="*/ 74 w 306"/>
                <a:gd name="T39" fmla="*/ 306 h 429"/>
                <a:gd name="T40" fmla="*/ 74 w 306"/>
                <a:gd name="T41" fmla="*/ 306 h 429"/>
                <a:gd name="T42" fmla="*/ 207 w 306"/>
                <a:gd name="T43" fmla="*/ 413 h 429"/>
                <a:gd name="T44" fmla="*/ 207 w 306"/>
                <a:gd name="T45" fmla="*/ 413 h 429"/>
                <a:gd name="T46" fmla="*/ 217 w 306"/>
                <a:gd name="T47" fmla="*/ 412 h 429"/>
                <a:gd name="T48" fmla="*/ 217 w 306"/>
                <a:gd name="T49" fmla="*/ 412 h 429"/>
                <a:gd name="T50" fmla="*/ 290 w 306"/>
                <a:gd name="T51" fmla="*/ 298 h 429"/>
                <a:gd name="T52" fmla="*/ 290 w 306"/>
                <a:gd name="T53" fmla="*/ 298 h 429"/>
                <a:gd name="T54" fmla="*/ 290 w 306"/>
                <a:gd name="T55" fmla="*/ 290 h 429"/>
                <a:gd name="T56" fmla="*/ 290 w 306"/>
                <a:gd name="T57" fmla="*/ 290 h 429"/>
                <a:gd name="T58" fmla="*/ 275 w 306"/>
                <a:gd name="T59" fmla="*/ 150 h 429"/>
                <a:gd name="T60" fmla="*/ 275 w 306"/>
                <a:gd name="T61" fmla="*/ 150 h 429"/>
                <a:gd name="T62" fmla="*/ 215 w 306"/>
                <a:gd name="T63" fmla="*/ 16 h 429"/>
                <a:gd name="T64" fmla="*/ 215 w 306"/>
                <a:gd name="T65" fmla="*/ 16 h 429"/>
                <a:gd name="T66" fmla="*/ 212 w 306"/>
                <a:gd name="T67" fmla="*/ 5 h 429"/>
                <a:gd name="T68" fmla="*/ 212 w 306"/>
                <a:gd name="T69" fmla="*/ 5 h 429"/>
                <a:gd name="T70" fmla="*/ 222 w 306"/>
                <a:gd name="T71" fmla="*/ 1 h 429"/>
                <a:gd name="T72" fmla="*/ 222 w 306"/>
                <a:gd name="T73" fmla="*/ 1 h 429"/>
                <a:gd name="T74" fmla="*/ 290 w 306"/>
                <a:gd name="T75" fmla="*/ 148 h 429"/>
                <a:gd name="T76" fmla="*/ 290 w 306"/>
                <a:gd name="T77" fmla="*/ 148 h 429"/>
                <a:gd name="T78" fmla="*/ 305 w 306"/>
                <a:gd name="T79" fmla="*/ 286 h 429"/>
                <a:gd name="T80" fmla="*/ 305 w 306"/>
                <a:gd name="T81" fmla="*/ 286 h 429"/>
                <a:gd name="T82" fmla="*/ 306 w 306"/>
                <a:gd name="T83" fmla="*/ 298 h 429"/>
                <a:gd name="T84" fmla="*/ 306 w 306"/>
                <a:gd name="T85" fmla="*/ 298 h 429"/>
                <a:gd name="T86" fmla="*/ 220 w 306"/>
                <a:gd name="T87" fmla="*/ 428 h 429"/>
                <a:gd name="T88" fmla="*/ 220 w 306"/>
                <a:gd name="T89" fmla="*/ 428 h 429"/>
                <a:gd name="T90" fmla="*/ 208 w 306"/>
                <a:gd name="T91" fmla="*/ 429 h 429"/>
                <a:gd name="T92" fmla="*/ 208 w 306"/>
                <a:gd name="T93" fmla="*/ 429 h 429"/>
                <a:gd name="T94" fmla="*/ 207 w 306"/>
                <a:gd name="T95" fmla="*/ 429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6" h="429">
                  <a:moveTo>
                    <a:pt x="207" y="429"/>
                  </a:moveTo>
                  <a:cubicBezTo>
                    <a:pt x="161" y="428"/>
                    <a:pt x="117" y="386"/>
                    <a:pt x="61" y="316"/>
                  </a:cubicBezTo>
                  <a:cubicBezTo>
                    <a:pt x="61" y="316"/>
                    <a:pt x="61" y="316"/>
                    <a:pt x="61" y="316"/>
                  </a:cubicBezTo>
                  <a:cubicBezTo>
                    <a:pt x="1" y="239"/>
                    <a:pt x="0" y="161"/>
                    <a:pt x="0" y="122"/>
                  </a:cubicBezTo>
                  <a:cubicBezTo>
                    <a:pt x="0" y="122"/>
                    <a:pt x="0" y="122"/>
                    <a:pt x="0" y="122"/>
                  </a:cubicBezTo>
                  <a:cubicBezTo>
                    <a:pt x="0" y="121"/>
                    <a:pt x="0" y="120"/>
                    <a:pt x="0" y="119"/>
                  </a:cubicBezTo>
                  <a:cubicBezTo>
                    <a:pt x="0" y="119"/>
                    <a:pt x="0" y="119"/>
                    <a:pt x="0" y="119"/>
                  </a:cubicBezTo>
                  <a:cubicBezTo>
                    <a:pt x="1" y="75"/>
                    <a:pt x="61" y="5"/>
                    <a:pt x="61" y="4"/>
                  </a:cubicBezTo>
                  <a:cubicBezTo>
                    <a:pt x="61" y="4"/>
                    <a:pt x="61" y="4"/>
                    <a:pt x="61" y="4"/>
                  </a:cubicBezTo>
                  <a:cubicBezTo>
                    <a:pt x="64" y="0"/>
                    <a:pt x="69" y="0"/>
                    <a:pt x="72" y="2"/>
                  </a:cubicBezTo>
                  <a:cubicBezTo>
                    <a:pt x="72" y="2"/>
                    <a:pt x="72" y="2"/>
                    <a:pt x="72" y="2"/>
                  </a:cubicBezTo>
                  <a:cubicBezTo>
                    <a:pt x="76" y="5"/>
                    <a:pt x="76" y="10"/>
                    <a:pt x="74" y="14"/>
                  </a:cubicBezTo>
                  <a:cubicBezTo>
                    <a:pt x="74" y="14"/>
                    <a:pt x="74" y="14"/>
                    <a:pt x="74" y="14"/>
                  </a:cubicBezTo>
                  <a:cubicBezTo>
                    <a:pt x="74" y="14"/>
                    <a:pt x="59" y="32"/>
                    <a:pt x="44" y="54"/>
                  </a:cubicBezTo>
                  <a:cubicBezTo>
                    <a:pt x="44" y="54"/>
                    <a:pt x="44" y="54"/>
                    <a:pt x="44" y="54"/>
                  </a:cubicBezTo>
                  <a:cubicBezTo>
                    <a:pt x="29" y="76"/>
                    <a:pt x="15" y="104"/>
                    <a:pt x="16" y="119"/>
                  </a:cubicBezTo>
                  <a:cubicBezTo>
                    <a:pt x="16" y="119"/>
                    <a:pt x="16" y="119"/>
                    <a:pt x="16" y="119"/>
                  </a:cubicBezTo>
                  <a:cubicBezTo>
                    <a:pt x="16" y="120"/>
                    <a:pt x="16" y="121"/>
                    <a:pt x="16" y="122"/>
                  </a:cubicBezTo>
                  <a:cubicBezTo>
                    <a:pt x="16" y="122"/>
                    <a:pt x="16" y="122"/>
                    <a:pt x="16" y="122"/>
                  </a:cubicBezTo>
                  <a:cubicBezTo>
                    <a:pt x="16" y="160"/>
                    <a:pt x="16" y="233"/>
                    <a:pt x="74" y="306"/>
                  </a:cubicBezTo>
                  <a:cubicBezTo>
                    <a:pt x="74" y="306"/>
                    <a:pt x="74" y="306"/>
                    <a:pt x="74" y="306"/>
                  </a:cubicBezTo>
                  <a:cubicBezTo>
                    <a:pt x="128" y="376"/>
                    <a:pt x="172" y="414"/>
                    <a:pt x="207" y="413"/>
                  </a:cubicBezTo>
                  <a:cubicBezTo>
                    <a:pt x="207" y="413"/>
                    <a:pt x="207" y="413"/>
                    <a:pt x="207" y="413"/>
                  </a:cubicBezTo>
                  <a:cubicBezTo>
                    <a:pt x="211" y="413"/>
                    <a:pt x="214" y="413"/>
                    <a:pt x="217" y="412"/>
                  </a:cubicBezTo>
                  <a:cubicBezTo>
                    <a:pt x="217" y="412"/>
                    <a:pt x="217" y="412"/>
                    <a:pt x="217" y="412"/>
                  </a:cubicBezTo>
                  <a:cubicBezTo>
                    <a:pt x="250" y="408"/>
                    <a:pt x="292" y="333"/>
                    <a:pt x="290" y="298"/>
                  </a:cubicBezTo>
                  <a:cubicBezTo>
                    <a:pt x="290" y="298"/>
                    <a:pt x="290" y="298"/>
                    <a:pt x="290" y="298"/>
                  </a:cubicBezTo>
                  <a:cubicBezTo>
                    <a:pt x="290" y="295"/>
                    <a:pt x="290" y="292"/>
                    <a:pt x="290" y="290"/>
                  </a:cubicBezTo>
                  <a:cubicBezTo>
                    <a:pt x="290" y="290"/>
                    <a:pt x="290" y="290"/>
                    <a:pt x="290" y="290"/>
                  </a:cubicBezTo>
                  <a:cubicBezTo>
                    <a:pt x="285" y="270"/>
                    <a:pt x="284" y="211"/>
                    <a:pt x="275" y="150"/>
                  </a:cubicBezTo>
                  <a:cubicBezTo>
                    <a:pt x="275" y="150"/>
                    <a:pt x="275" y="150"/>
                    <a:pt x="275" y="150"/>
                  </a:cubicBezTo>
                  <a:cubicBezTo>
                    <a:pt x="266" y="90"/>
                    <a:pt x="247" y="30"/>
                    <a:pt x="215" y="16"/>
                  </a:cubicBezTo>
                  <a:cubicBezTo>
                    <a:pt x="215" y="16"/>
                    <a:pt x="215" y="16"/>
                    <a:pt x="215" y="16"/>
                  </a:cubicBezTo>
                  <a:cubicBezTo>
                    <a:pt x="211" y="14"/>
                    <a:pt x="210" y="9"/>
                    <a:pt x="212" y="5"/>
                  </a:cubicBezTo>
                  <a:cubicBezTo>
                    <a:pt x="212" y="5"/>
                    <a:pt x="212" y="5"/>
                    <a:pt x="212" y="5"/>
                  </a:cubicBezTo>
                  <a:cubicBezTo>
                    <a:pt x="214" y="1"/>
                    <a:pt x="218" y="0"/>
                    <a:pt x="222" y="1"/>
                  </a:cubicBezTo>
                  <a:cubicBezTo>
                    <a:pt x="222" y="1"/>
                    <a:pt x="222" y="1"/>
                    <a:pt x="222" y="1"/>
                  </a:cubicBezTo>
                  <a:cubicBezTo>
                    <a:pt x="264" y="23"/>
                    <a:pt x="280" y="86"/>
                    <a:pt x="290" y="148"/>
                  </a:cubicBezTo>
                  <a:cubicBezTo>
                    <a:pt x="290" y="148"/>
                    <a:pt x="290" y="148"/>
                    <a:pt x="290" y="148"/>
                  </a:cubicBezTo>
                  <a:cubicBezTo>
                    <a:pt x="300" y="209"/>
                    <a:pt x="301" y="271"/>
                    <a:pt x="305" y="286"/>
                  </a:cubicBezTo>
                  <a:cubicBezTo>
                    <a:pt x="305" y="286"/>
                    <a:pt x="305" y="286"/>
                    <a:pt x="305" y="286"/>
                  </a:cubicBezTo>
                  <a:cubicBezTo>
                    <a:pt x="306" y="290"/>
                    <a:pt x="306" y="294"/>
                    <a:pt x="306" y="298"/>
                  </a:cubicBezTo>
                  <a:cubicBezTo>
                    <a:pt x="306" y="298"/>
                    <a:pt x="306" y="298"/>
                    <a:pt x="306" y="298"/>
                  </a:cubicBezTo>
                  <a:cubicBezTo>
                    <a:pt x="305" y="341"/>
                    <a:pt x="268" y="416"/>
                    <a:pt x="220" y="428"/>
                  </a:cubicBezTo>
                  <a:cubicBezTo>
                    <a:pt x="220" y="428"/>
                    <a:pt x="220" y="428"/>
                    <a:pt x="220" y="428"/>
                  </a:cubicBezTo>
                  <a:cubicBezTo>
                    <a:pt x="216" y="428"/>
                    <a:pt x="212" y="429"/>
                    <a:pt x="208" y="429"/>
                  </a:cubicBezTo>
                  <a:cubicBezTo>
                    <a:pt x="208" y="429"/>
                    <a:pt x="208" y="429"/>
                    <a:pt x="208" y="429"/>
                  </a:cubicBezTo>
                  <a:cubicBezTo>
                    <a:pt x="207" y="429"/>
                    <a:pt x="207" y="429"/>
                    <a:pt x="207" y="42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4"/>
            <p:cNvSpPr/>
            <p:nvPr/>
          </p:nvSpPr>
          <p:spPr bwMode="auto">
            <a:xfrm>
              <a:off x="2825751" y="2184400"/>
              <a:ext cx="223838" cy="163512"/>
            </a:xfrm>
            <a:custGeom>
              <a:avLst/>
              <a:gdLst>
                <a:gd name="T0" fmla="*/ 3 w 114"/>
                <a:gd name="T1" fmla="*/ 33 h 84"/>
                <a:gd name="T2" fmla="*/ 4 w 114"/>
                <a:gd name="T3" fmla="*/ 22 h 84"/>
                <a:gd name="T4" fmla="*/ 4 w 114"/>
                <a:gd name="T5" fmla="*/ 22 h 84"/>
                <a:gd name="T6" fmla="*/ 15 w 114"/>
                <a:gd name="T7" fmla="*/ 23 h 84"/>
                <a:gd name="T8" fmla="*/ 15 w 114"/>
                <a:gd name="T9" fmla="*/ 23 h 84"/>
                <a:gd name="T10" fmla="*/ 42 w 114"/>
                <a:gd name="T11" fmla="*/ 53 h 84"/>
                <a:gd name="T12" fmla="*/ 58 w 114"/>
                <a:gd name="T13" fmla="*/ 11 h 84"/>
                <a:gd name="T14" fmla="*/ 91 w 114"/>
                <a:gd name="T15" fmla="*/ 37 h 84"/>
                <a:gd name="T16" fmla="*/ 98 w 114"/>
                <a:gd name="T17" fmla="*/ 7 h 84"/>
                <a:gd name="T18" fmla="*/ 107 w 114"/>
                <a:gd name="T19" fmla="*/ 1 h 84"/>
                <a:gd name="T20" fmla="*/ 107 w 114"/>
                <a:gd name="T21" fmla="*/ 1 h 84"/>
                <a:gd name="T22" fmla="*/ 113 w 114"/>
                <a:gd name="T23" fmla="*/ 10 h 84"/>
                <a:gd name="T24" fmla="*/ 113 w 114"/>
                <a:gd name="T25" fmla="*/ 10 h 84"/>
                <a:gd name="T26" fmla="*/ 100 w 114"/>
                <a:gd name="T27" fmla="*/ 65 h 84"/>
                <a:gd name="T28" fmla="*/ 65 w 114"/>
                <a:gd name="T29" fmla="*/ 37 h 84"/>
                <a:gd name="T30" fmla="*/ 47 w 114"/>
                <a:gd name="T31" fmla="*/ 84 h 84"/>
                <a:gd name="T32" fmla="*/ 3 w 114"/>
                <a:gd name="T33" fmla="*/ 3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4">
                  <a:moveTo>
                    <a:pt x="3" y="33"/>
                  </a:moveTo>
                  <a:cubicBezTo>
                    <a:pt x="0" y="30"/>
                    <a:pt x="1" y="25"/>
                    <a:pt x="4" y="22"/>
                  </a:cubicBezTo>
                  <a:cubicBezTo>
                    <a:pt x="4" y="22"/>
                    <a:pt x="4" y="22"/>
                    <a:pt x="4" y="22"/>
                  </a:cubicBezTo>
                  <a:cubicBezTo>
                    <a:pt x="7" y="19"/>
                    <a:pt x="12" y="20"/>
                    <a:pt x="15" y="23"/>
                  </a:cubicBezTo>
                  <a:cubicBezTo>
                    <a:pt x="15" y="23"/>
                    <a:pt x="15" y="23"/>
                    <a:pt x="15" y="23"/>
                  </a:cubicBezTo>
                  <a:cubicBezTo>
                    <a:pt x="42" y="53"/>
                    <a:pt x="42" y="53"/>
                    <a:pt x="42" y="53"/>
                  </a:cubicBezTo>
                  <a:cubicBezTo>
                    <a:pt x="58" y="11"/>
                    <a:pt x="58" y="11"/>
                    <a:pt x="58" y="11"/>
                  </a:cubicBezTo>
                  <a:cubicBezTo>
                    <a:pt x="91" y="37"/>
                    <a:pt x="91" y="37"/>
                    <a:pt x="91" y="37"/>
                  </a:cubicBezTo>
                  <a:cubicBezTo>
                    <a:pt x="98" y="7"/>
                    <a:pt x="98" y="7"/>
                    <a:pt x="98" y="7"/>
                  </a:cubicBezTo>
                  <a:cubicBezTo>
                    <a:pt x="99" y="3"/>
                    <a:pt x="103" y="0"/>
                    <a:pt x="107" y="1"/>
                  </a:cubicBezTo>
                  <a:cubicBezTo>
                    <a:pt x="107" y="1"/>
                    <a:pt x="107" y="1"/>
                    <a:pt x="107" y="1"/>
                  </a:cubicBezTo>
                  <a:cubicBezTo>
                    <a:pt x="111" y="2"/>
                    <a:pt x="114" y="6"/>
                    <a:pt x="113" y="10"/>
                  </a:cubicBezTo>
                  <a:cubicBezTo>
                    <a:pt x="113" y="10"/>
                    <a:pt x="113" y="10"/>
                    <a:pt x="113" y="10"/>
                  </a:cubicBezTo>
                  <a:cubicBezTo>
                    <a:pt x="100" y="65"/>
                    <a:pt x="100" y="65"/>
                    <a:pt x="100" y="65"/>
                  </a:cubicBezTo>
                  <a:cubicBezTo>
                    <a:pt x="65" y="37"/>
                    <a:pt x="65" y="37"/>
                    <a:pt x="65" y="37"/>
                  </a:cubicBezTo>
                  <a:cubicBezTo>
                    <a:pt x="47" y="84"/>
                    <a:pt x="47" y="84"/>
                    <a:pt x="47" y="84"/>
                  </a:cubicBezTo>
                  <a:cubicBezTo>
                    <a:pt x="3" y="33"/>
                    <a:pt x="3" y="33"/>
                    <a:pt x="3" y="3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5"/>
            <p:cNvSpPr>
              <a:spLocks noEditPoints="1"/>
            </p:cNvSpPr>
            <p:nvPr/>
          </p:nvSpPr>
          <p:spPr bwMode="auto">
            <a:xfrm>
              <a:off x="2911476" y="2235200"/>
              <a:ext cx="180975" cy="633412"/>
            </a:xfrm>
            <a:custGeom>
              <a:avLst/>
              <a:gdLst>
                <a:gd name="T0" fmla="*/ 8 w 92"/>
                <a:gd name="T1" fmla="*/ 279 h 323"/>
                <a:gd name="T2" fmla="*/ 8 w 92"/>
                <a:gd name="T3" fmla="*/ 279 h 323"/>
                <a:gd name="T4" fmla="*/ 7 w 92"/>
                <a:gd name="T5" fmla="*/ 278 h 323"/>
                <a:gd name="T6" fmla="*/ 7 w 92"/>
                <a:gd name="T7" fmla="*/ 278 h 323"/>
                <a:gd name="T8" fmla="*/ 0 w 92"/>
                <a:gd name="T9" fmla="*/ 270 h 323"/>
                <a:gd name="T10" fmla="*/ 0 w 92"/>
                <a:gd name="T11" fmla="*/ 270 h 323"/>
                <a:gd name="T12" fmla="*/ 14 w 92"/>
                <a:gd name="T13" fmla="*/ 1 h 323"/>
                <a:gd name="T14" fmla="*/ 29 w 92"/>
                <a:gd name="T15" fmla="*/ 0 h 323"/>
                <a:gd name="T16" fmla="*/ 92 w 92"/>
                <a:gd name="T17" fmla="*/ 283 h 323"/>
                <a:gd name="T18" fmla="*/ 50 w 92"/>
                <a:gd name="T19" fmla="*/ 323 h 323"/>
                <a:gd name="T20" fmla="*/ 8 w 92"/>
                <a:gd name="T21" fmla="*/ 279 h 323"/>
                <a:gd name="T22" fmla="*/ 19 w 92"/>
                <a:gd name="T23" fmla="*/ 268 h 323"/>
                <a:gd name="T24" fmla="*/ 51 w 92"/>
                <a:gd name="T25" fmla="*/ 300 h 323"/>
                <a:gd name="T26" fmla="*/ 75 w 92"/>
                <a:gd name="T27" fmla="*/ 278 h 323"/>
                <a:gd name="T28" fmla="*/ 27 w 92"/>
                <a:gd name="T29" fmla="*/ 60 h 323"/>
                <a:gd name="T30" fmla="*/ 17 w 92"/>
                <a:gd name="T31" fmla="*/ 266 h 323"/>
                <a:gd name="T32" fmla="*/ 19 w 92"/>
                <a:gd name="T33" fmla="*/ 268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323">
                  <a:moveTo>
                    <a:pt x="8" y="279"/>
                  </a:moveTo>
                  <a:cubicBezTo>
                    <a:pt x="8" y="279"/>
                    <a:pt x="8" y="279"/>
                    <a:pt x="8" y="279"/>
                  </a:cubicBezTo>
                  <a:cubicBezTo>
                    <a:pt x="7" y="278"/>
                    <a:pt x="7" y="278"/>
                    <a:pt x="7" y="278"/>
                  </a:cubicBezTo>
                  <a:cubicBezTo>
                    <a:pt x="7" y="278"/>
                    <a:pt x="7" y="278"/>
                    <a:pt x="7" y="278"/>
                  </a:cubicBezTo>
                  <a:cubicBezTo>
                    <a:pt x="3" y="278"/>
                    <a:pt x="0" y="274"/>
                    <a:pt x="0" y="270"/>
                  </a:cubicBezTo>
                  <a:cubicBezTo>
                    <a:pt x="0" y="270"/>
                    <a:pt x="0" y="270"/>
                    <a:pt x="0" y="270"/>
                  </a:cubicBezTo>
                  <a:cubicBezTo>
                    <a:pt x="14" y="1"/>
                    <a:pt x="14" y="1"/>
                    <a:pt x="14" y="1"/>
                  </a:cubicBezTo>
                  <a:cubicBezTo>
                    <a:pt x="29" y="0"/>
                    <a:pt x="29" y="0"/>
                    <a:pt x="29" y="0"/>
                  </a:cubicBezTo>
                  <a:cubicBezTo>
                    <a:pt x="92" y="283"/>
                    <a:pt x="92" y="283"/>
                    <a:pt x="92" y="283"/>
                  </a:cubicBezTo>
                  <a:cubicBezTo>
                    <a:pt x="50" y="323"/>
                    <a:pt x="50" y="323"/>
                    <a:pt x="50" y="323"/>
                  </a:cubicBezTo>
                  <a:cubicBezTo>
                    <a:pt x="8" y="279"/>
                    <a:pt x="8" y="279"/>
                    <a:pt x="8" y="279"/>
                  </a:cubicBezTo>
                  <a:close/>
                  <a:moveTo>
                    <a:pt x="19" y="268"/>
                  </a:moveTo>
                  <a:cubicBezTo>
                    <a:pt x="51" y="300"/>
                    <a:pt x="51" y="300"/>
                    <a:pt x="51" y="300"/>
                  </a:cubicBezTo>
                  <a:cubicBezTo>
                    <a:pt x="75" y="278"/>
                    <a:pt x="75" y="278"/>
                    <a:pt x="75" y="278"/>
                  </a:cubicBezTo>
                  <a:cubicBezTo>
                    <a:pt x="27" y="60"/>
                    <a:pt x="27" y="60"/>
                    <a:pt x="27" y="60"/>
                  </a:cubicBezTo>
                  <a:cubicBezTo>
                    <a:pt x="17" y="266"/>
                    <a:pt x="17" y="266"/>
                    <a:pt x="17" y="266"/>
                  </a:cubicBezTo>
                  <a:cubicBezTo>
                    <a:pt x="17" y="266"/>
                    <a:pt x="18" y="267"/>
                    <a:pt x="19" y="26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6"/>
            <p:cNvSpPr/>
            <p:nvPr/>
          </p:nvSpPr>
          <p:spPr bwMode="auto">
            <a:xfrm>
              <a:off x="3108326" y="1695450"/>
              <a:ext cx="696913" cy="581025"/>
            </a:xfrm>
            <a:custGeom>
              <a:avLst/>
              <a:gdLst>
                <a:gd name="T0" fmla="*/ 186 w 355"/>
                <a:gd name="T1" fmla="*/ 261 h 296"/>
                <a:gd name="T2" fmla="*/ 11 w 355"/>
                <a:gd name="T3" fmla="*/ 295 h 296"/>
                <a:gd name="T4" fmla="*/ 11 w 355"/>
                <a:gd name="T5" fmla="*/ 295 h 296"/>
                <a:gd name="T6" fmla="*/ 0 w 355"/>
                <a:gd name="T7" fmla="*/ 286 h 296"/>
                <a:gd name="T8" fmla="*/ 0 w 355"/>
                <a:gd name="T9" fmla="*/ 286 h 296"/>
                <a:gd name="T10" fmla="*/ 11 w 355"/>
                <a:gd name="T11" fmla="*/ 274 h 296"/>
                <a:gd name="T12" fmla="*/ 11 w 355"/>
                <a:gd name="T13" fmla="*/ 274 h 296"/>
                <a:gd name="T14" fmla="*/ 83 w 355"/>
                <a:gd name="T15" fmla="*/ 264 h 296"/>
                <a:gd name="T16" fmla="*/ 83 w 355"/>
                <a:gd name="T17" fmla="*/ 264 h 296"/>
                <a:gd name="T18" fmla="*/ 180 w 355"/>
                <a:gd name="T19" fmla="*/ 242 h 296"/>
                <a:gd name="T20" fmla="*/ 180 w 355"/>
                <a:gd name="T21" fmla="*/ 242 h 296"/>
                <a:gd name="T22" fmla="*/ 223 w 355"/>
                <a:gd name="T23" fmla="*/ 216 h 296"/>
                <a:gd name="T24" fmla="*/ 223 w 355"/>
                <a:gd name="T25" fmla="*/ 216 h 296"/>
                <a:gd name="T26" fmla="*/ 310 w 355"/>
                <a:gd name="T27" fmla="*/ 135 h 296"/>
                <a:gd name="T28" fmla="*/ 310 w 355"/>
                <a:gd name="T29" fmla="*/ 135 h 296"/>
                <a:gd name="T30" fmla="*/ 328 w 355"/>
                <a:gd name="T31" fmla="*/ 63 h 296"/>
                <a:gd name="T32" fmla="*/ 328 w 355"/>
                <a:gd name="T33" fmla="*/ 63 h 296"/>
                <a:gd name="T34" fmla="*/ 329 w 355"/>
                <a:gd name="T35" fmla="*/ 14 h 296"/>
                <a:gd name="T36" fmla="*/ 329 w 355"/>
                <a:gd name="T37" fmla="*/ 14 h 296"/>
                <a:gd name="T38" fmla="*/ 340 w 355"/>
                <a:gd name="T39" fmla="*/ 1 h 296"/>
                <a:gd name="T40" fmla="*/ 340 w 355"/>
                <a:gd name="T41" fmla="*/ 1 h 296"/>
                <a:gd name="T42" fmla="*/ 351 w 355"/>
                <a:gd name="T43" fmla="*/ 9 h 296"/>
                <a:gd name="T44" fmla="*/ 351 w 355"/>
                <a:gd name="T45" fmla="*/ 9 h 296"/>
                <a:gd name="T46" fmla="*/ 328 w 355"/>
                <a:gd name="T47" fmla="*/ 144 h 296"/>
                <a:gd name="T48" fmla="*/ 328 w 355"/>
                <a:gd name="T49" fmla="*/ 144 h 296"/>
                <a:gd name="T50" fmla="*/ 235 w 355"/>
                <a:gd name="T51" fmla="*/ 232 h 296"/>
                <a:gd name="T52" fmla="*/ 235 w 355"/>
                <a:gd name="T53" fmla="*/ 232 h 296"/>
                <a:gd name="T54" fmla="*/ 186 w 355"/>
                <a:gd name="T55" fmla="*/ 26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5" h="296">
                  <a:moveTo>
                    <a:pt x="186" y="261"/>
                  </a:moveTo>
                  <a:cubicBezTo>
                    <a:pt x="144" y="278"/>
                    <a:pt x="11" y="295"/>
                    <a:pt x="11" y="295"/>
                  </a:cubicBezTo>
                  <a:cubicBezTo>
                    <a:pt x="11" y="295"/>
                    <a:pt x="11" y="295"/>
                    <a:pt x="11" y="295"/>
                  </a:cubicBezTo>
                  <a:cubicBezTo>
                    <a:pt x="4" y="296"/>
                    <a:pt x="0" y="292"/>
                    <a:pt x="0" y="286"/>
                  </a:cubicBezTo>
                  <a:cubicBezTo>
                    <a:pt x="0" y="286"/>
                    <a:pt x="0" y="286"/>
                    <a:pt x="0" y="286"/>
                  </a:cubicBezTo>
                  <a:cubicBezTo>
                    <a:pt x="0" y="280"/>
                    <a:pt x="5" y="275"/>
                    <a:pt x="11" y="274"/>
                  </a:cubicBezTo>
                  <a:cubicBezTo>
                    <a:pt x="11" y="274"/>
                    <a:pt x="11" y="274"/>
                    <a:pt x="11" y="274"/>
                  </a:cubicBezTo>
                  <a:cubicBezTo>
                    <a:pt x="11" y="274"/>
                    <a:pt x="45" y="270"/>
                    <a:pt x="83" y="264"/>
                  </a:cubicBezTo>
                  <a:cubicBezTo>
                    <a:pt x="83" y="264"/>
                    <a:pt x="83" y="264"/>
                    <a:pt x="83" y="264"/>
                  </a:cubicBezTo>
                  <a:cubicBezTo>
                    <a:pt x="121" y="258"/>
                    <a:pt x="164" y="249"/>
                    <a:pt x="180" y="242"/>
                  </a:cubicBezTo>
                  <a:cubicBezTo>
                    <a:pt x="180" y="242"/>
                    <a:pt x="180" y="242"/>
                    <a:pt x="180" y="242"/>
                  </a:cubicBezTo>
                  <a:cubicBezTo>
                    <a:pt x="191" y="238"/>
                    <a:pt x="207" y="228"/>
                    <a:pt x="223" y="216"/>
                  </a:cubicBezTo>
                  <a:cubicBezTo>
                    <a:pt x="223" y="216"/>
                    <a:pt x="223" y="216"/>
                    <a:pt x="223" y="216"/>
                  </a:cubicBezTo>
                  <a:cubicBezTo>
                    <a:pt x="258" y="191"/>
                    <a:pt x="296" y="155"/>
                    <a:pt x="310" y="135"/>
                  </a:cubicBezTo>
                  <a:cubicBezTo>
                    <a:pt x="310" y="135"/>
                    <a:pt x="310" y="135"/>
                    <a:pt x="310" y="135"/>
                  </a:cubicBezTo>
                  <a:cubicBezTo>
                    <a:pt x="319" y="122"/>
                    <a:pt x="326" y="90"/>
                    <a:pt x="328" y="63"/>
                  </a:cubicBezTo>
                  <a:cubicBezTo>
                    <a:pt x="328" y="63"/>
                    <a:pt x="328" y="63"/>
                    <a:pt x="328" y="63"/>
                  </a:cubicBezTo>
                  <a:cubicBezTo>
                    <a:pt x="330" y="36"/>
                    <a:pt x="329" y="14"/>
                    <a:pt x="329" y="14"/>
                  </a:cubicBezTo>
                  <a:cubicBezTo>
                    <a:pt x="329" y="14"/>
                    <a:pt x="329" y="14"/>
                    <a:pt x="329" y="14"/>
                  </a:cubicBezTo>
                  <a:cubicBezTo>
                    <a:pt x="329" y="8"/>
                    <a:pt x="334" y="2"/>
                    <a:pt x="340" y="1"/>
                  </a:cubicBezTo>
                  <a:cubicBezTo>
                    <a:pt x="340" y="1"/>
                    <a:pt x="340" y="1"/>
                    <a:pt x="340" y="1"/>
                  </a:cubicBezTo>
                  <a:cubicBezTo>
                    <a:pt x="346" y="0"/>
                    <a:pt x="351" y="4"/>
                    <a:pt x="351" y="9"/>
                  </a:cubicBezTo>
                  <a:cubicBezTo>
                    <a:pt x="351" y="9"/>
                    <a:pt x="351" y="9"/>
                    <a:pt x="351" y="9"/>
                  </a:cubicBezTo>
                  <a:cubicBezTo>
                    <a:pt x="351" y="11"/>
                    <a:pt x="355" y="101"/>
                    <a:pt x="328" y="144"/>
                  </a:cubicBezTo>
                  <a:cubicBezTo>
                    <a:pt x="328" y="144"/>
                    <a:pt x="328" y="144"/>
                    <a:pt x="328" y="144"/>
                  </a:cubicBezTo>
                  <a:cubicBezTo>
                    <a:pt x="310" y="169"/>
                    <a:pt x="271" y="205"/>
                    <a:pt x="235" y="232"/>
                  </a:cubicBezTo>
                  <a:cubicBezTo>
                    <a:pt x="235" y="232"/>
                    <a:pt x="235" y="232"/>
                    <a:pt x="235" y="232"/>
                  </a:cubicBezTo>
                  <a:cubicBezTo>
                    <a:pt x="217" y="245"/>
                    <a:pt x="200" y="255"/>
                    <a:pt x="186" y="26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7"/>
            <p:cNvSpPr/>
            <p:nvPr/>
          </p:nvSpPr>
          <p:spPr bwMode="auto">
            <a:xfrm>
              <a:off x="2227264" y="2243137"/>
              <a:ext cx="514350" cy="544512"/>
            </a:xfrm>
            <a:custGeom>
              <a:avLst/>
              <a:gdLst>
                <a:gd name="T0" fmla="*/ 33 w 262"/>
                <a:gd name="T1" fmla="*/ 277 h 278"/>
                <a:gd name="T2" fmla="*/ 1 w 262"/>
                <a:gd name="T3" fmla="*/ 233 h 278"/>
                <a:gd name="T4" fmla="*/ 1 w 262"/>
                <a:gd name="T5" fmla="*/ 233 h 278"/>
                <a:gd name="T6" fmla="*/ 0 w 262"/>
                <a:gd name="T7" fmla="*/ 226 h 278"/>
                <a:gd name="T8" fmla="*/ 0 w 262"/>
                <a:gd name="T9" fmla="*/ 226 h 278"/>
                <a:gd name="T10" fmla="*/ 57 w 262"/>
                <a:gd name="T11" fmla="*/ 55 h 278"/>
                <a:gd name="T12" fmla="*/ 57 w 262"/>
                <a:gd name="T13" fmla="*/ 55 h 278"/>
                <a:gd name="T14" fmla="*/ 165 w 262"/>
                <a:gd name="T15" fmla="*/ 14 h 278"/>
                <a:gd name="T16" fmla="*/ 165 w 262"/>
                <a:gd name="T17" fmla="*/ 14 h 278"/>
                <a:gd name="T18" fmla="*/ 253 w 262"/>
                <a:gd name="T19" fmla="*/ 1 h 278"/>
                <a:gd name="T20" fmla="*/ 253 w 262"/>
                <a:gd name="T21" fmla="*/ 1 h 278"/>
                <a:gd name="T22" fmla="*/ 261 w 262"/>
                <a:gd name="T23" fmla="*/ 8 h 278"/>
                <a:gd name="T24" fmla="*/ 261 w 262"/>
                <a:gd name="T25" fmla="*/ 8 h 278"/>
                <a:gd name="T26" fmla="*/ 254 w 262"/>
                <a:gd name="T27" fmla="*/ 16 h 278"/>
                <a:gd name="T28" fmla="*/ 254 w 262"/>
                <a:gd name="T29" fmla="*/ 16 h 278"/>
                <a:gd name="T30" fmla="*/ 168 w 262"/>
                <a:gd name="T31" fmla="*/ 29 h 278"/>
                <a:gd name="T32" fmla="*/ 168 w 262"/>
                <a:gd name="T33" fmla="*/ 29 h 278"/>
                <a:gd name="T34" fmla="*/ 70 w 262"/>
                <a:gd name="T35" fmla="*/ 64 h 278"/>
                <a:gd name="T36" fmla="*/ 70 w 262"/>
                <a:gd name="T37" fmla="*/ 64 h 278"/>
                <a:gd name="T38" fmla="*/ 16 w 262"/>
                <a:gd name="T39" fmla="*/ 226 h 278"/>
                <a:gd name="T40" fmla="*/ 16 w 262"/>
                <a:gd name="T41" fmla="*/ 226 h 278"/>
                <a:gd name="T42" fmla="*/ 16 w 262"/>
                <a:gd name="T43" fmla="*/ 230 h 278"/>
                <a:gd name="T44" fmla="*/ 16 w 262"/>
                <a:gd name="T45" fmla="*/ 230 h 278"/>
                <a:gd name="T46" fmla="*/ 30 w 262"/>
                <a:gd name="T47" fmla="*/ 255 h 278"/>
                <a:gd name="T48" fmla="*/ 30 w 262"/>
                <a:gd name="T49" fmla="*/ 255 h 278"/>
                <a:gd name="T50" fmla="*/ 40 w 262"/>
                <a:gd name="T51" fmla="*/ 263 h 278"/>
                <a:gd name="T52" fmla="*/ 40 w 262"/>
                <a:gd name="T53" fmla="*/ 263 h 278"/>
                <a:gd name="T54" fmla="*/ 44 w 262"/>
                <a:gd name="T55" fmla="*/ 273 h 278"/>
                <a:gd name="T56" fmla="*/ 44 w 262"/>
                <a:gd name="T57" fmla="*/ 273 h 278"/>
                <a:gd name="T58" fmla="*/ 36 w 262"/>
                <a:gd name="T59" fmla="*/ 278 h 278"/>
                <a:gd name="T60" fmla="*/ 36 w 262"/>
                <a:gd name="T61" fmla="*/ 278 h 278"/>
                <a:gd name="T62" fmla="*/ 33 w 262"/>
                <a:gd name="T63"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2" h="278">
                  <a:moveTo>
                    <a:pt x="33" y="277"/>
                  </a:moveTo>
                  <a:cubicBezTo>
                    <a:pt x="32" y="277"/>
                    <a:pt x="6" y="265"/>
                    <a:pt x="1" y="233"/>
                  </a:cubicBezTo>
                  <a:cubicBezTo>
                    <a:pt x="1" y="233"/>
                    <a:pt x="1" y="233"/>
                    <a:pt x="1" y="233"/>
                  </a:cubicBezTo>
                  <a:cubicBezTo>
                    <a:pt x="0" y="230"/>
                    <a:pt x="0" y="228"/>
                    <a:pt x="0" y="226"/>
                  </a:cubicBezTo>
                  <a:cubicBezTo>
                    <a:pt x="0" y="226"/>
                    <a:pt x="0" y="226"/>
                    <a:pt x="0" y="226"/>
                  </a:cubicBezTo>
                  <a:cubicBezTo>
                    <a:pt x="1" y="188"/>
                    <a:pt x="34" y="89"/>
                    <a:pt x="57" y="55"/>
                  </a:cubicBezTo>
                  <a:cubicBezTo>
                    <a:pt x="57" y="55"/>
                    <a:pt x="57" y="55"/>
                    <a:pt x="57" y="55"/>
                  </a:cubicBezTo>
                  <a:cubicBezTo>
                    <a:pt x="73" y="34"/>
                    <a:pt x="120" y="23"/>
                    <a:pt x="165" y="14"/>
                  </a:cubicBezTo>
                  <a:cubicBezTo>
                    <a:pt x="165" y="14"/>
                    <a:pt x="165" y="14"/>
                    <a:pt x="165" y="14"/>
                  </a:cubicBezTo>
                  <a:cubicBezTo>
                    <a:pt x="210" y="5"/>
                    <a:pt x="252" y="1"/>
                    <a:pt x="253" y="1"/>
                  </a:cubicBezTo>
                  <a:cubicBezTo>
                    <a:pt x="253" y="1"/>
                    <a:pt x="253" y="1"/>
                    <a:pt x="253" y="1"/>
                  </a:cubicBezTo>
                  <a:cubicBezTo>
                    <a:pt x="257" y="0"/>
                    <a:pt x="261" y="3"/>
                    <a:pt x="261" y="8"/>
                  </a:cubicBezTo>
                  <a:cubicBezTo>
                    <a:pt x="261" y="8"/>
                    <a:pt x="261" y="8"/>
                    <a:pt x="261" y="8"/>
                  </a:cubicBezTo>
                  <a:cubicBezTo>
                    <a:pt x="262" y="12"/>
                    <a:pt x="259" y="16"/>
                    <a:pt x="254" y="16"/>
                  </a:cubicBezTo>
                  <a:cubicBezTo>
                    <a:pt x="254" y="16"/>
                    <a:pt x="254" y="16"/>
                    <a:pt x="254" y="16"/>
                  </a:cubicBezTo>
                  <a:cubicBezTo>
                    <a:pt x="254" y="17"/>
                    <a:pt x="213" y="21"/>
                    <a:pt x="168" y="29"/>
                  </a:cubicBezTo>
                  <a:cubicBezTo>
                    <a:pt x="168" y="29"/>
                    <a:pt x="168" y="29"/>
                    <a:pt x="168" y="29"/>
                  </a:cubicBezTo>
                  <a:cubicBezTo>
                    <a:pt x="124" y="37"/>
                    <a:pt x="76" y="52"/>
                    <a:pt x="70" y="64"/>
                  </a:cubicBezTo>
                  <a:cubicBezTo>
                    <a:pt x="70" y="64"/>
                    <a:pt x="70" y="64"/>
                    <a:pt x="70" y="64"/>
                  </a:cubicBezTo>
                  <a:cubicBezTo>
                    <a:pt x="50" y="92"/>
                    <a:pt x="16" y="195"/>
                    <a:pt x="16" y="226"/>
                  </a:cubicBezTo>
                  <a:cubicBezTo>
                    <a:pt x="16" y="226"/>
                    <a:pt x="16" y="226"/>
                    <a:pt x="16" y="226"/>
                  </a:cubicBezTo>
                  <a:cubicBezTo>
                    <a:pt x="16" y="228"/>
                    <a:pt x="16" y="229"/>
                    <a:pt x="16" y="230"/>
                  </a:cubicBezTo>
                  <a:cubicBezTo>
                    <a:pt x="16" y="230"/>
                    <a:pt x="16" y="230"/>
                    <a:pt x="16" y="230"/>
                  </a:cubicBezTo>
                  <a:cubicBezTo>
                    <a:pt x="18" y="242"/>
                    <a:pt x="24" y="250"/>
                    <a:pt x="30" y="255"/>
                  </a:cubicBezTo>
                  <a:cubicBezTo>
                    <a:pt x="30" y="255"/>
                    <a:pt x="30" y="255"/>
                    <a:pt x="30" y="255"/>
                  </a:cubicBezTo>
                  <a:cubicBezTo>
                    <a:pt x="35" y="261"/>
                    <a:pt x="40" y="263"/>
                    <a:pt x="40" y="263"/>
                  </a:cubicBezTo>
                  <a:cubicBezTo>
                    <a:pt x="40" y="263"/>
                    <a:pt x="40" y="263"/>
                    <a:pt x="40" y="263"/>
                  </a:cubicBezTo>
                  <a:cubicBezTo>
                    <a:pt x="44" y="265"/>
                    <a:pt x="45" y="269"/>
                    <a:pt x="44" y="273"/>
                  </a:cubicBezTo>
                  <a:cubicBezTo>
                    <a:pt x="44" y="273"/>
                    <a:pt x="44" y="273"/>
                    <a:pt x="44" y="273"/>
                  </a:cubicBezTo>
                  <a:cubicBezTo>
                    <a:pt x="42" y="276"/>
                    <a:pt x="39" y="278"/>
                    <a:pt x="36" y="278"/>
                  </a:cubicBezTo>
                  <a:cubicBezTo>
                    <a:pt x="36" y="278"/>
                    <a:pt x="36" y="278"/>
                    <a:pt x="36" y="278"/>
                  </a:cubicBezTo>
                  <a:cubicBezTo>
                    <a:pt x="35" y="278"/>
                    <a:pt x="34" y="278"/>
                    <a:pt x="33" y="27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8"/>
            <p:cNvSpPr/>
            <p:nvPr/>
          </p:nvSpPr>
          <p:spPr bwMode="auto">
            <a:xfrm>
              <a:off x="2189164" y="2668587"/>
              <a:ext cx="80963" cy="101600"/>
            </a:xfrm>
            <a:custGeom>
              <a:avLst/>
              <a:gdLst>
                <a:gd name="T0" fmla="*/ 4 w 41"/>
                <a:gd name="T1" fmla="*/ 51 h 52"/>
                <a:gd name="T2" fmla="*/ 2 w 41"/>
                <a:gd name="T3" fmla="*/ 40 h 52"/>
                <a:gd name="T4" fmla="*/ 2 w 41"/>
                <a:gd name="T5" fmla="*/ 40 h 52"/>
                <a:gd name="T6" fmla="*/ 25 w 41"/>
                <a:gd name="T7" fmla="*/ 5 h 52"/>
                <a:gd name="T8" fmla="*/ 36 w 41"/>
                <a:gd name="T9" fmla="*/ 2 h 52"/>
                <a:gd name="T10" fmla="*/ 36 w 41"/>
                <a:gd name="T11" fmla="*/ 2 h 52"/>
                <a:gd name="T12" fmla="*/ 39 w 41"/>
                <a:gd name="T13" fmla="*/ 13 h 52"/>
                <a:gd name="T14" fmla="*/ 39 w 41"/>
                <a:gd name="T15" fmla="*/ 13 h 52"/>
                <a:gd name="T16" fmla="*/ 15 w 41"/>
                <a:gd name="T17" fmla="*/ 48 h 52"/>
                <a:gd name="T18" fmla="*/ 9 w 41"/>
                <a:gd name="T19" fmla="*/ 52 h 52"/>
                <a:gd name="T20" fmla="*/ 9 w 41"/>
                <a:gd name="T21" fmla="*/ 52 h 52"/>
                <a:gd name="T22" fmla="*/ 4 w 41"/>
                <a:gd name="T23"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2">
                  <a:moveTo>
                    <a:pt x="4" y="51"/>
                  </a:moveTo>
                  <a:cubicBezTo>
                    <a:pt x="1" y="48"/>
                    <a:pt x="0" y="43"/>
                    <a:pt x="2" y="40"/>
                  </a:cubicBezTo>
                  <a:cubicBezTo>
                    <a:pt x="2" y="40"/>
                    <a:pt x="2" y="40"/>
                    <a:pt x="2" y="40"/>
                  </a:cubicBezTo>
                  <a:cubicBezTo>
                    <a:pt x="25" y="5"/>
                    <a:pt x="25" y="5"/>
                    <a:pt x="25" y="5"/>
                  </a:cubicBezTo>
                  <a:cubicBezTo>
                    <a:pt x="28" y="1"/>
                    <a:pt x="33" y="0"/>
                    <a:pt x="36" y="2"/>
                  </a:cubicBezTo>
                  <a:cubicBezTo>
                    <a:pt x="36" y="2"/>
                    <a:pt x="36" y="2"/>
                    <a:pt x="36" y="2"/>
                  </a:cubicBezTo>
                  <a:cubicBezTo>
                    <a:pt x="40" y="5"/>
                    <a:pt x="41" y="10"/>
                    <a:pt x="39" y="13"/>
                  </a:cubicBezTo>
                  <a:cubicBezTo>
                    <a:pt x="39" y="13"/>
                    <a:pt x="39" y="13"/>
                    <a:pt x="39" y="13"/>
                  </a:cubicBezTo>
                  <a:cubicBezTo>
                    <a:pt x="15" y="48"/>
                    <a:pt x="15" y="48"/>
                    <a:pt x="15" y="48"/>
                  </a:cubicBezTo>
                  <a:cubicBezTo>
                    <a:pt x="14" y="51"/>
                    <a:pt x="11" y="52"/>
                    <a:pt x="9" y="52"/>
                  </a:cubicBezTo>
                  <a:cubicBezTo>
                    <a:pt x="9" y="52"/>
                    <a:pt x="9" y="52"/>
                    <a:pt x="9" y="52"/>
                  </a:cubicBezTo>
                  <a:cubicBezTo>
                    <a:pt x="7" y="52"/>
                    <a:pt x="6" y="51"/>
                    <a:pt x="4"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9"/>
            <p:cNvSpPr/>
            <p:nvPr/>
          </p:nvSpPr>
          <p:spPr bwMode="auto">
            <a:xfrm>
              <a:off x="2227264" y="2674937"/>
              <a:ext cx="41275" cy="112712"/>
            </a:xfrm>
            <a:custGeom>
              <a:avLst/>
              <a:gdLst>
                <a:gd name="T0" fmla="*/ 7 w 21"/>
                <a:gd name="T1" fmla="*/ 58 h 58"/>
                <a:gd name="T2" fmla="*/ 0 w 21"/>
                <a:gd name="T3" fmla="*/ 49 h 58"/>
                <a:gd name="T4" fmla="*/ 0 w 21"/>
                <a:gd name="T5" fmla="*/ 49 h 58"/>
                <a:gd name="T6" fmla="*/ 5 w 21"/>
                <a:gd name="T7" fmla="*/ 8 h 58"/>
                <a:gd name="T8" fmla="*/ 14 w 21"/>
                <a:gd name="T9" fmla="*/ 1 h 58"/>
                <a:gd name="T10" fmla="*/ 14 w 21"/>
                <a:gd name="T11" fmla="*/ 1 h 58"/>
                <a:gd name="T12" fmla="*/ 21 w 21"/>
                <a:gd name="T13" fmla="*/ 10 h 58"/>
                <a:gd name="T14" fmla="*/ 21 w 21"/>
                <a:gd name="T15" fmla="*/ 10 h 58"/>
                <a:gd name="T16" fmla="*/ 16 w 21"/>
                <a:gd name="T17" fmla="*/ 51 h 58"/>
                <a:gd name="T18" fmla="*/ 8 w 21"/>
                <a:gd name="T19" fmla="*/ 58 h 58"/>
                <a:gd name="T20" fmla="*/ 8 w 21"/>
                <a:gd name="T21" fmla="*/ 58 h 58"/>
                <a:gd name="T22" fmla="*/ 7 w 21"/>
                <a:gd name="T23"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8">
                  <a:moveTo>
                    <a:pt x="7" y="58"/>
                  </a:moveTo>
                  <a:cubicBezTo>
                    <a:pt x="3" y="57"/>
                    <a:pt x="0" y="53"/>
                    <a:pt x="0" y="49"/>
                  </a:cubicBezTo>
                  <a:cubicBezTo>
                    <a:pt x="0" y="49"/>
                    <a:pt x="0" y="49"/>
                    <a:pt x="0" y="49"/>
                  </a:cubicBezTo>
                  <a:cubicBezTo>
                    <a:pt x="5" y="8"/>
                    <a:pt x="5" y="8"/>
                    <a:pt x="5" y="8"/>
                  </a:cubicBezTo>
                  <a:cubicBezTo>
                    <a:pt x="6" y="3"/>
                    <a:pt x="10" y="0"/>
                    <a:pt x="14" y="1"/>
                  </a:cubicBezTo>
                  <a:cubicBezTo>
                    <a:pt x="14" y="1"/>
                    <a:pt x="14" y="1"/>
                    <a:pt x="14" y="1"/>
                  </a:cubicBezTo>
                  <a:cubicBezTo>
                    <a:pt x="18" y="1"/>
                    <a:pt x="21" y="5"/>
                    <a:pt x="21" y="10"/>
                  </a:cubicBezTo>
                  <a:cubicBezTo>
                    <a:pt x="21" y="10"/>
                    <a:pt x="21" y="10"/>
                    <a:pt x="21" y="10"/>
                  </a:cubicBezTo>
                  <a:cubicBezTo>
                    <a:pt x="16" y="51"/>
                    <a:pt x="16" y="51"/>
                    <a:pt x="16" y="51"/>
                  </a:cubicBezTo>
                  <a:cubicBezTo>
                    <a:pt x="16" y="55"/>
                    <a:pt x="12" y="58"/>
                    <a:pt x="8" y="58"/>
                  </a:cubicBezTo>
                  <a:cubicBezTo>
                    <a:pt x="8" y="58"/>
                    <a:pt x="8" y="58"/>
                    <a:pt x="8" y="58"/>
                  </a:cubicBezTo>
                  <a:cubicBezTo>
                    <a:pt x="8" y="58"/>
                    <a:pt x="8" y="58"/>
                    <a:pt x="7" y="5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0"/>
            <p:cNvSpPr/>
            <p:nvPr/>
          </p:nvSpPr>
          <p:spPr bwMode="auto">
            <a:xfrm>
              <a:off x="3124201" y="2768600"/>
              <a:ext cx="1001713" cy="414337"/>
            </a:xfrm>
            <a:custGeom>
              <a:avLst/>
              <a:gdLst>
                <a:gd name="T0" fmla="*/ 415 w 510"/>
                <a:gd name="T1" fmla="*/ 202 h 211"/>
                <a:gd name="T2" fmla="*/ 357 w 510"/>
                <a:gd name="T3" fmla="*/ 49 h 211"/>
                <a:gd name="T4" fmla="*/ 357 w 510"/>
                <a:gd name="T5" fmla="*/ 49 h 211"/>
                <a:gd name="T6" fmla="*/ 343 w 510"/>
                <a:gd name="T7" fmla="*/ 17 h 211"/>
                <a:gd name="T8" fmla="*/ 343 w 510"/>
                <a:gd name="T9" fmla="*/ 17 h 211"/>
                <a:gd name="T10" fmla="*/ 342 w 510"/>
                <a:gd name="T11" fmla="*/ 17 h 211"/>
                <a:gd name="T12" fmla="*/ 342 w 510"/>
                <a:gd name="T13" fmla="*/ 17 h 211"/>
                <a:gd name="T14" fmla="*/ 337 w 510"/>
                <a:gd name="T15" fmla="*/ 16 h 211"/>
                <a:gd name="T16" fmla="*/ 337 w 510"/>
                <a:gd name="T17" fmla="*/ 16 h 211"/>
                <a:gd name="T18" fmla="*/ 275 w 510"/>
                <a:gd name="T19" fmla="*/ 33 h 211"/>
                <a:gd name="T20" fmla="*/ 275 w 510"/>
                <a:gd name="T21" fmla="*/ 33 h 211"/>
                <a:gd name="T22" fmla="*/ 11 w 510"/>
                <a:gd name="T23" fmla="*/ 118 h 211"/>
                <a:gd name="T24" fmla="*/ 1 w 510"/>
                <a:gd name="T25" fmla="*/ 113 h 211"/>
                <a:gd name="T26" fmla="*/ 1 w 510"/>
                <a:gd name="T27" fmla="*/ 113 h 211"/>
                <a:gd name="T28" fmla="*/ 6 w 510"/>
                <a:gd name="T29" fmla="*/ 103 h 211"/>
                <a:gd name="T30" fmla="*/ 6 w 510"/>
                <a:gd name="T31" fmla="*/ 103 h 211"/>
                <a:gd name="T32" fmla="*/ 270 w 510"/>
                <a:gd name="T33" fmla="*/ 18 h 211"/>
                <a:gd name="T34" fmla="*/ 337 w 510"/>
                <a:gd name="T35" fmla="*/ 0 h 211"/>
                <a:gd name="T36" fmla="*/ 337 w 510"/>
                <a:gd name="T37" fmla="*/ 0 h 211"/>
                <a:gd name="T38" fmla="*/ 355 w 510"/>
                <a:gd name="T39" fmla="*/ 7 h 211"/>
                <a:gd name="T40" fmla="*/ 355 w 510"/>
                <a:gd name="T41" fmla="*/ 7 h 211"/>
                <a:gd name="T42" fmla="*/ 372 w 510"/>
                <a:gd name="T43" fmla="*/ 43 h 211"/>
                <a:gd name="T44" fmla="*/ 372 w 510"/>
                <a:gd name="T45" fmla="*/ 43 h 211"/>
                <a:gd name="T46" fmla="*/ 397 w 510"/>
                <a:gd name="T47" fmla="*/ 107 h 211"/>
                <a:gd name="T48" fmla="*/ 397 w 510"/>
                <a:gd name="T49" fmla="*/ 107 h 211"/>
                <a:gd name="T50" fmla="*/ 426 w 510"/>
                <a:gd name="T51" fmla="*/ 187 h 211"/>
                <a:gd name="T52" fmla="*/ 426 w 510"/>
                <a:gd name="T53" fmla="*/ 187 h 211"/>
                <a:gd name="T54" fmla="*/ 497 w 510"/>
                <a:gd name="T55" fmla="*/ 141 h 211"/>
                <a:gd name="T56" fmla="*/ 508 w 510"/>
                <a:gd name="T57" fmla="*/ 143 h 211"/>
                <a:gd name="T58" fmla="*/ 508 w 510"/>
                <a:gd name="T59" fmla="*/ 143 h 211"/>
                <a:gd name="T60" fmla="*/ 505 w 510"/>
                <a:gd name="T61" fmla="*/ 154 h 211"/>
                <a:gd name="T62" fmla="*/ 505 w 510"/>
                <a:gd name="T63" fmla="*/ 154 h 211"/>
                <a:gd name="T64" fmla="*/ 418 w 510"/>
                <a:gd name="T65" fmla="*/ 211 h 211"/>
                <a:gd name="T66" fmla="*/ 415 w 510"/>
                <a:gd name="T67" fmla="*/ 20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0" h="211">
                  <a:moveTo>
                    <a:pt x="415" y="202"/>
                  </a:moveTo>
                  <a:cubicBezTo>
                    <a:pt x="415" y="202"/>
                    <a:pt x="379" y="104"/>
                    <a:pt x="357" y="49"/>
                  </a:cubicBezTo>
                  <a:cubicBezTo>
                    <a:pt x="357" y="49"/>
                    <a:pt x="357" y="49"/>
                    <a:pt x="357" y="49"/>
                  </a:cubicBezTo>
                  <a:cubicBezTo>
                    <a:pt x="351" y="33"/>
                    <a:pt x="344" y="19"/>
                    <a:pt x="343" y="17"/>
                  </a:cubicBezTo>
                  <a:cubicBezTo>
                    <a:pt x="343" y="17"/>
                    <a:pt x="343" y="17"/>
                    <a:pt x="343" y="17"/>
                  </a:cubicBezTo>
                  <a:cubicBezTo>
                    <a:pt x="343" y="17"/>
                    <a:pt x="342" y="17"/>
                    <a:pt x="342" y="17"/>
                  </a:cubicBezTo>
                  <a:cubicBezTo>
                    <a:pt x="342" y="17"/>
                    <a:pt x="342" y="17"/>
                    <a:pt x="342" y="17"/>
                  </a:cubicBezTo>
                  <a:cubicBezTo>
                    <a:pt x="341" y="17"/>
                    <a:pt x="339" y="16"/>
                    <a:pt x="337" y="16"/>
                  </a:cubicBezTo>
                  <a:cubicBezTo>
                    <a:pt x="337" y="16"/>
                    <a:pt x="337" y="16"/>
                    <a:pt x="337" y="16"/>
                  </a:cubicBezTo>
                  <a:cubicBezTo>
                    <a:pt x="318" y="16"/>
                    <a:pt x="275" y="32"/>
                    <a:pt x="275" y="33"/>
                  </a:cubicBezTo>
                  <a:cubicBezTo>
                    <a:pt x="275" y="33"/>
                    <a:pt x="275" y="33"/>
                    <a:pt x="275" y="33"/>
                  </a:cubicBezTo>
                  <a:cubicBezTo>
                    <a:pt x="11" y="118"/>
                    <a:pt x="11" y="118"/>
                    <a:pt x="11" y="118"/>
                  </a:cubicBezTo>
                  <a:cubicBezTo>
                    <a:pt x="7" y="120"/>
                    <a:pt x="2" y="117"/>
                    <a:pt x="1" y="113"/>
                  </a:cubicBezTo>
                  <a:cubicBezTo>
                    <a:pt x="1" y="113"/>
                    <a:pt x="1" y="113"/>
                    <a:pt x="1" y="113"/>
                  </a:cubicBezTo>
                  <a:cubicBezTo>
                    <a:pt x="0" y="109"/>
                    <a:pt x="2" y="105"/>
                    <a:pt x="6" y="103"/>
                  </a:cubicBezTo>
                  <a:cubicBezTo>
                    <a:pt x="6" y="103"/>
                    <a:pt x="6" y="103"/>
                    <a:pt x="6" y="103"/>
                  </a:cubicBezTo>
                  <a:cubicBezTo>
                    <a:pt x="270" y="18"/>
                    <a:pt x="270" y="18"/>
                    <a:pt x="270" y="18"/>
                  </a:cubicBezTo>
                  <a:cubicBezTo>
                    <a:pt x="270" y="18"/>
                    <a:pt x="312" y="1"/>
                    <a:pt x="337" y="0"/>
                  </a:cubicBezTo>
                  <a:cubicBezTo>
                    <a:pt x="337" y="0"/>
                    <a:pt x="337" y="0"/>
                    <a:pt x="337" y="0"/>
                  </a:cubicBezTo>
                  <a:cubicBezTo>
                    <a:pt x="343" y="1"/>
                    <a:pt x="350" y="1"/>
                    <a:pt x="355" y="7"/>
                  </a:cubicBezTo>
                  <a:cubicBezTo>
                    <a:pt x="355" y="7"/>
                    <a:pt x="355" y="7"/>
                    <a:pt x="355" y="7"/>
                  </a:cubicBezTo>
                  <a:cubicBezTo>
                    <a:pt x="359" y="12"/>
                    <a:pt x="364" y="25"/>
                    <a:pt x="372" y="43"/>
                  </a:cubicBezTo>
                  <a:cubicBezTo>
                    <a:pt x="372" y="43"/>
                    <a:pt x="372" y="43"/>
                    <a:pt x="372" y="43"/>
                  </a:cubicBezTo>
                  <a:cubicBezTo>
                    <a:pt x="379" y="62"/>
                    <a:pt x="388" y="85"/>
                    <a:pt x="397" y="107"/>
                  </a:cubicBezTo>
                  <a:cubicBezTo>
                    <a:pt x="397" y="107"/>
                    <a:pt x="397" y="107"/>
                    <a:pt x="397" y="107"/>
                  </a:cubicBezTo>
                  <a:cubicBezTo>
                    <a:pt x="409" y="140"/>
                    <a:pt x="421" y="172"/>
                    <a:pt x="426" y="187"/>
                  </a:cubicBezTo>
                  <a:cubicBezTo>
                    <a:pt x="426" y="187"/>
                    <a:pt x="426" y="187"/>
                    <a:pt x="426" y="187"/>
                  </a:cubicBezTo>
                  <a:cubicBezTo>
                    <a:pt x="497" y="141"/>
                    <a:pt x="497" y="141"/>
                    <a:pt x="497" y="141"/>
                  </a:cubicBezTo>
                  <a:cubicBezTo>
                    <a:pt x="500" y="138"/>
                    <a:pt x="505" y="139"/>
                    <a:pt x="508" y="143"/>
                  </a:cubicBezTo>
                  <a:cubicBezTo>
                    <a:pt x="508" y="143"/>
                    <a:pt x="508" y="143"/>
                    <a:pt x="508" y="143"/>
                  </a:cubicBezTo>
                  <a:cubicBezTo>
                    <a:pt x="510" y="146"/>
                    <a:pt x="509" y="151"/>
                    <a:pt x="505" y="154"/>
                  </a:cubicBezTo>
                  <a:cubicBezTo>
                    <a:pt x="505" y="154"/>
                    <a:pt x="505" y="154"/>
                    <a:pt x="505" y="154"/>
                  </a:cubicBezTo>
                  <a:cubicBezTo>
                    <a:pt x="418" y="211"/>
                    <a:pt x="418" y="211"/>
                    <a:pt x="418" y="211"/>
                  </a:cubicBezTo>
                  <a:cubicBezTo>
                    <a:pt x="415" y="202"/>
                    <a:pt x="415" y="202"/>
                    <a:pt x="415" y="20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1"/>
            <p:cNvSpPr/>
            <p:nvPr/>
          </p:nvSpPr>
          <p:spPr bwMode="auto">
            <a:xfrm>
              <a:off x="2466976" y="3008312"/>
              <a:ext cx="717550" cy="463550"/>
            </a:xfrm>
            <a:custGeom>
              <a:avLst/>
              <a:gdLst>
                <a:gd name="T0" fmla="*/ 5 w 366"/>
                <a:gd name="T1" fmla="*/ 235 h 236"/>
                <a:gd name="T2" fmla="*/ 2 w 366"/>
                <a:gd name="T3" fmla="*/ 224 h 236"/>
                <a:gd name="T4" fmla="*/ 2 w 366"/>
                <a:gd name="T5" fmla="*/ 224 h 236"/>
                <a:gd name="T6" fmla="*/ 33 w 366"/>
                <a:gd name="T7" fmla="*/ 170 h 236"/>
                <a:gd name="T8" fmla="*/ 33 w 366"/>
                <a:gd name="T9" fmla="*/ 170 h 236"/>
                <a:gd name="T10" fmla="*/ 90 w 366"/>
                <a:gd name="T11" fmla="*/ 107 h 236"/>
                <a:gd name="T12" fmla="*/ 90 w 366"/>
                <a:gd name="T13" fmla="*/ 107 h 236"/>
                <a:gd name="T14" fmla="*/ 99 w 366"/>
                <a:gd name="T15" fmla="*/ 105 h 236"/>
                <a:gd name="T16" fmla="*/ 99 w 366"/>
                <a:gd name="T17" fmla="*/ 105 h 236"/>
                <a:gd name="T18" fmla="*/ 217 w 366"/>
                <a:gd name="T19" fmla="*/ 142 h 236"/>
                <a:gd name="T20" fmla="*/ 217 w 366"/>
                <a:gd name="T21" fmla="*/ 142 h 236"/>
                <a:gd name="T22" fmla="*/ 337 w 366"/>
                <a:gd name="T23" fmla="*/ 178 h 236"/>
                <a:gd name="T24" fmla="*/ 337 w 366"/>
                <a:gd name="T25" fmla="*/ 178 h 236"/>
                <a:gd name="T26" fmla="*/ 342 w 366"/>
                <a:gd name="T27" fmla="*/ 177 h 236"/>
                <a:gd name="T28" fmla="*/ 342 w 366"/>
                <a:gd name="T29" fmla="*/ 177 h 236"/>
                <a:gd name="T30" fmla="*/ 349 w 366"/>
                <a:gd name="T31" fmla="*/ 160 h 236"/>
                <a:gd name="T32" fmla="*/ 349 w 366"/>
                <a:gd name="T33" fmla="*/ 160 h 236"/>
                <a:gd name="T34" fmla="*/ 327 w 366"/>
                <a:gd name="T35" fmla="*/ 69 h 236"/>
                <a:gd name="T36" fmla="*/ 327 w 366"/>
                <a:gd name="T37" fmla="*/ 69 h 236"/>
                <a:gd name="T38" fmla="*/ 303 w 366"/>
                <a:gd name="T39" fmla="*/ 12 h 236"/>
                <a:gd name="T40" fmla="*/ 303 w 366"/>
                <a:gd name="T41" fmla="*/ 12 h 236"/>
                <a:gd name="T42" fmla="*/ 307 w 366"/>
                <a:gd name="T43" fmla="*/ 2 h 236"/>
                <a:gd name="T44" fmla="*/ 307 w 366"/>
                <a:gd name="T45" fmla="*/ 2 h 236"/>
                <a:gd name="T46" fmla="*/ 318 w 366"/>
                <a:gd name="T47" fmla="*/ 6 h 236"/>
                <a:gd name="T48" fmla="*/ 318 w 366"/>
                <a:gd name="T49" fmla="*/ 6 h 236"/>
                <a:gd name="T50" fmla="*/ 365 w 366"/>
                <a:gd name="T51" fmla="*/ 160 h 236"/>
                <a:gd name="T52" fmla="*/ 365 w 366"/>
                <a:gd name="T53" fmla="*/ 160 h 236"/>
                <a:gd name="T54" fmla="*/ 345 w 366"/>
                <a:gd name="T55" fmla="*/ 193 h 236"/>
                <a:gd name="T56" fmla="*/ 345 w 366"/>
                <a:gd name="T57" fmla="*/ 193 h 236"/>
                <a:gd name="T58" fmla="*/ 337 w 366"/>
                <a:gd name="T59" fmla="*/ 194 h 236"/>
                <a:gd name="T60" fmla="*/ 337 w 366"/>
                <a:gd name="T61" fmla="*/ 194 h 236"/>
                <a:gd name="T62" fmla="*/ 211 w 366"/>
                <a:gd name="T63" fmla="*/ 157 h 236"/>
                <a:gd name="T64" fmla="*/ 211 w 366"/>
                <a:gd name="T65" fmla="*/ 157 h 236"/>
                <a:gd name="T66" fmla="*/ 99 w 366"/>
                <a:gd name="T67" fmla="*/ 121 h 236"/>
                <a:gd name="T68" fmla="*/ 99 w 366"/>
                <a:gd name="T69" fmla="*/ 121 h 236"/>
                <a:gd name="T70" fmla="*/ 95 w 366"/>
                <a:gd name="T71" fmla="*/ 121 h 236"/>
                <a:gd name="T72" fmla="*/ 95 w 366"/>
                <a:gd name="T73" fmla="*/ 121 h 236"/>
                <a:gd name="T74" fmla="*/ 46 w 366"/>
                <a:gd name="T75" fmla="*/ 179 h 236"/>
                <a:gd name="T76" fmla="*/ 46 w 366"/>
                <a:gd name="T77" fmla="*/ 179 h 236"/>
                <a:gd name="T78" fmla="*/ 16 w 366"/>
                <a:gd name="T79" fmla="*/ 231 h 236"/>
                <a:gd name="T80" fmla="*/ 16 w 366"/>
                <a:gd name="T81" fmla="*/ 231 h 236"/>
                <a:gd name="T82" fmla="*/ 9 w 366"/>
                <a:gd name="T83" fmla="*/ 236 h 236"/>
                <a:gd name="T84" fmla="*/ 9 w 366"/>
                <a:gd name="T85" fmla="*/ 236 h 236"/>
                <a:gd name="T86" fmla="*/ 5 w 366"/>
                <a:gd name="T87" fmla="*/ 2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6" h="236">
                  <a:moveTo>
                    <a:pt x="5" y="235"/>
                  </a:moveTo>
                  <a:cubicBezTo>
                    <a:pt x="1" y="233"/>
                    <a:pt x="0" y="228"/>
                    <a:pt x="2" y="224"/>
                  </a:cubicBezTo>
                  <a:cubicBezTo>
                    <a:pt x="2" y="224"/>
                    <a:pt x="2" y="224"/>
                    <a:pt x="2" y="224"/>
                  </a:cubicBezTo>
                  <a:cubicBezTo>
                    <a:pt x="2" y="224"/>
                    <a:pt x="16" y="198"/>
                    <a:pt x="33" y="170"/>
                  </a:cubicBezTo>
                  <a:cubicBezTo>
                    <a:pt x="33" y="170"/>
                    <a:pt x="33" y="170"/>
                    <a:pt x="33" y="170"/>
                  </a:cubicBezTo>
                  <a:cubicBezTo>
                    <a:pt x="51" y="143"/>
                    <a:pt x="71" y="114"/>
                    <a:pt x="90" y="107"/>
                  </a:cubicBezTo>
                  <a:cubicBezTo>
                    <a:pt x="90" y="107"/>
                    <a:pt x="90" y="107"/>
                    <a:pt x="90" y="107"/>
                  </a:cubicBezTo>
                  <a:cubicBezTo>
                    <a:pt x="93" y="105"/>
                    <a:pt x="96" y="105"/>
                    <a:pt x="99" y="105"/>
                  </a:cubicBezTo>
                  <a:cubicBezTo>
                    <a:pt x="99" y="105"/>
                    <a:pt x="99" y="105"/>
                    <a:pt x="99" y="105"/>
                  </a:cubicBezTo>
                  <a:cubicBezTo>
                    <a:pt x="122" y="106"/>
                    <a:pt x="168" y="124"/>
                    <a:pt x="217" y="142"/>
                  </a:cubicBezTo>
                  <a:cubicBezTo>
                    <a:pt x="217" y="142"/>
                    <a:pt x="217" y="142"/>
                    <a:pt x="217" y="142"/>
                  </a:cubicBezTo>
                  <a:cubicBezTo>
                    <a:pt x="265" y="160"/>
                    <a:pt x="315" y="178"/>
                    <a:pt x="337" y="178"/>
                  </a:cubicBezTo>
                  <a:cubicBezTo>
                    <a:pt x="337" y="178"/>
                    <a:pt x="337" y="178"/>
                    <a:pt x="337" y="178"/>
                  </a:cubicBezTo>
                  <a:cubicBezTo>
                    <a:pt x="339" y="178"/>
                    <a:pt x="341" y="178"/>
                    <a:pt x="342" y="177"/>
                  </a:cubicBezTo>
                  <a:cubicBezTo>
                    <a:pt x="342" y="177"/>
                    <a:pt x="342" y="177"/>
                    <a:pt x="342" y="177"/>
                  </a:cubicBezTo>
                  <a:cubicBezTo>
                    <a:pt x="346" y="177"/>
                    <a:pt x="349" y="173"/>
                    <a:pt x="349" y="160"/>
                  </a:cubicBezTo>
                  <a:cubicBezTo>
                    <a:pt x="349" y="160"/>
                    <a:pt x="349" y="160"/>
                    <a:pt x="349" y="160"/>
                  </a:cubicBezTo>
                  <a:cubicBezTo>
                    <a:pt x="350" y="137"/>
                    <a:pt x="338" y="100"/>
                    <a:pt x="327" y="69"/>
                  </a:cubicBezTo>
                  <a:cubicBezTo>
                    <a:pt x="327" y="69"/>
                    <a:pt x="327" y="69"/>
                    <a:pt x="327" y="69"/>
                  </a:cubicBezTo>
                  <a:cubicBezTo>
                    <a:pt x="315" y="37"/>
                    <a:pt x="304" y="12"/>
                    <a:pt x="303" y="12"/>
                  </a:cubicBezTo>
                  <a:cubicBezTo>
                    <a:pt x="303" y="12"/>
                    <a:pt x="303" y="12"/>
                    <a:pt x="303" y="12"/>
                  </a:cubicBezTo>
                  <a:cubicBezTo>
                    <a:pt x="302" y="8"/>
                    <a:pt x="303" y="4"/>
                    <a:pt x="307" y="2"/>
                  </a:cubicBezTo>
                  <a:cubicBezTo>
                    <a:pt x="307" y="2"/>
                    <a:pt x="307" y="2"/>
                    <a:pt x="307" y="2"/>
                  </a:cubicBezTo>
                  <a:cubicBezTo>
                    <a:pt x="311" y="0"/>
                    <a:pt x="316" y="2"/>
                    <a:pt x="318" y="6"/>
                  </a:cubicBezTo>
                  <a:cubicBezTo>
                    <a:pt x="318" y="6"/>
                    <a:pt x="318" y="6"/>
                    <a:pt x="318" y="6"/>
                  </a:cubicBezTo>
                  <a:cubicBezTo>
                    <a:pt x="318" y="6"/>
                    <a:pt x="365" y="107"/>
                    <a:pt x="365" y="160"/>
                  </a:cubicBezTo>
                  <a:cubicBezTo>
                    <a:pt x="365" y="160"/>
                    <a:pt x="365" y="160"/>
                    <a:pt x="365" y="160"/>
                  </a:cubicBezTo>
                  <a:cubicBezTo>
                    <a:pt x="366" y="174"/>
                    <a:pt x="361" y="190"/>
                    <a:pt x="345" y="193"/>
                  </a:cubicBezTo>
                  <a:cubicBezTo>
                    <a:pt x="345" y="193"/>
                    <a:pt x="345" y="193"/>
                    <a:pt x="345" y="193"/>
                  </a:cubicBezTo>
                  <a:cubicBezTo>
                    <a:pt x="342" y="194"/>
                    <a:pt x="340" y="194"/>
                    <a:pt x="337" y="194"/>
                  </a:cubicBezTo>
                  <a:cubicBezTo>
                    <a:pt x="337" y="194"/>
                    <a:pt x="337" y="194"/>
                    <a:pt x="337" y="194"/>
                  </a:cubicBezTo>
                  <a:cubicBezTo>
                    <a:pt x="309" y="193"/>
                    <a:pt x="260" y="175"/>
                    <a:pt x="211" y="157"/>
                  </a:cubicBezTo>
                  <a:cubicBezTo>
                    <a:pt x="211" y="157"/>
                    <a:pt x="211" y="157"/>
                    <a:pt x="211" y="157"/>
                  </a:cubicBezTo>
                  <a:cubicBezTo>
                    <a:pt x="164" y="139"/>
                    <a:pt x="115" y="121"/>
                    <a:pt x="99" y="121"/>
                  </a:cubicBezTo>
                  <a:cubicBezTo>
                    <a:pt x="99" y="121"/>
                    <a:pt x="99" y="121"/>
                    <a:pt x="99" y="121"/>
                  </a:cubicBezTo>
                  <a:cubicBezTo>
                    <a:pt x="97" y="121"/>
                    <a:pt x="96" y="121"/>
                    <a:pt x="95" y="121"/>
                  </a:cubicBezTo>
                  <a:cubicBezTo>
                    <a:pt x="95" y="121"/>
                    <a:pt x="95" y="121"/>
                    <a:pt x="95" y="121"/>
                  </a:cubicBezTo>
                  <a:cubicBezTo>
                    <a:pt x="86" y="124"/>
                    <a:pt x="63" y="152"/>
                    <a:pt x="46" y="179"/>
                  </a:cubicBezTo>
                  <a:cubicBezTo>
                    <a:pt x="46" y="179"/>
                    <a:pt x="46" y="179"/>
                    <a:pt x="46" y="179"/>
                  </a:cubicBezTo>
                  <a:cubicBezTo>
                    <a:pt x="29" y="206"/>
                    <a:pt x="16" y="231"/>
                    <a:pt x="16" y="231"/>
                  </a:cubicBezTo>
                  <a:cubicBezTo>
                    <a:pt x="16" y="231"/>
                    <a:pt x="16" y="231"/>
                    <a:pt x="16" y="231"/>
                  </a:cubicBezTo>
                  <a:cubicBezTo>
                    <a:pt x="14" y="234"/>
                    <a:pt x="12" y="236"/>
                    <a:pt x="9" y="236"/>
                  </a:cubicBezTo>
                  <a:cubicBezTo>
                    <a:pt x="9" y="236"/>
                    <a:pt x="9" y="236"/>
                    <a:pt x="9" y="236"/>
                  </a:cubicBezTo>
                  <a:cubicBezTo>
                    <a:pt x="8" y="236"/>
                    <a:pt x="6" y="235"/>
                    <a:pt x="5" y="2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2"/>
            <p:cNvSpPr/>
            <p:nvPr/>
          </p:nvSpPr>
          <p:spPr bwMode="auto">
            <a:xfrm>
              <a:off x="3397251" y="1423987"/>
              <a:ext cx="425450" cy="274637"/>
            </a:xfrm>
            <a:custGeom>
              <a:avLst/>
              <a:gdLst>
                <a:gd name="T0" fmla="*/ 25 w 217"/>
                <a:gd name="T1" fmla="*/ 140 h 140"/>
                <a:gd name="T2" fmla="*/ 0 w 217"/>
                <a:gd name="T3" fmla="*/ 78 h 140"/>
                <a:gd name="T4" fmla="*/ 185 w 217"/>
                <a:gd name="T5" fmla="*/ 2 h 140"/>
                <a:gd name="T6" fmla="*/ 196 w 217"/>
                <a:gd name="T7" fmla="*/ 6 h 140"/>
                <a:gd name="T8" fmla="*/ 196 w 217"/>
                <a:gd name="T9" fmla="*/ 6 h 140"/>
                <a:gd name="T10" fmla="*/ 191 w 217"/>
                <a:gd name="T11" fmla="*/ 16 h 140"/>
                <a:gd name="T12" fmla="*/ 191 w 217"/>
                <a:gd name="T13" fmla="*/ 16 h 140"/>
                <a:gd name="T14" fmla="*/ 20 w 217"/>
                <a:gd name="T15" fmla="*/ 86 h 140"/>
                <a:gd name="T16" fmla="*/ 34 w 217"/>
                <a:gd name="T17" fmla="*/ 119 h 140"/>
                <a:gd name="T18" fmla="*/ 205 w 217"/>
                <a:gd name="T19" fmla="*/ 49 h 140"/>
                <a:gd name="T20" fmla="*/ 215 w 217"/>
                <a:gd name="T21" fmla="*/ 54 h 140"/>
                <a:gd name="T22" fmla="*/ 215 w 217"/>
                <a:gd name="T23" fmla="*/ 54 h 140"/>
                <a:gd name="T24" fmla="*/ 211 w 217"/>
                <a:gd name="T25" fmla="*/ 64 h 140"/>
                <a:gd name="T26" fmla="*/ 211 w 217"/>
                <a:gd name="T27" fmla="*/ 64 h 140"/>
                <a:gd name="T28" fmla="*/ 25 w 217"/>
                <a:gd name="T29"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140">
                  <a:moveTo>
                    <a:pt x="25" y="140"/>
                  </a:moveTo>
                  <a:cubicBezTo>
                    <a:pt x="0" y="78"/>
                    <a:pt x="0" y="78"/>
                    <a:pt x="0" y="78"/>
                  </a:cubicBezTo>
                  <a:cubicBezTo>
                    <a:pt x="185" y="2"/>
                    <a:pt x="185" y="2"/>
                    <a:pt x="185" y="2"/>
                  </a:cubicBezTo>
                  <a:cubicBezTo>
                    <a:pt x="189" y="0"/>
                    <a:pt x="194" y="2"/>
                    <a:pt x="196" y="6"/>
                  </a:cubicBezTo>
                  <a:cubicBezTo>
                    <a:pt x="196" y="6"/>
                    <a:pt x="196" y="6"/>
                    <a:pt x="196" y="6"/>
                  </a:cubicBezTo>
                  <a:cubicBezTo>
                    <a:pt x="197" y="10"/>
                    <a:pt x="195" y="15"/>
                    <a:pt x="191" y="16"/>
                  </a:cubicBezTo>
                  <a:cubicBezTo>
                    <a:pt x="191" y="16"/>
                    <a:pt x="191" y="16"/>
                    <a:pt x="191" y="16"/>
                  </a:cubicBezTo>
                  <a:cubicBezTo>
                    <a:pt x="20" y="86"/>
                    <a:pt x="20" y="86"/>
                    <a:pt x="20" y="86"/>
                  </a:cubicBezTo>
                  <a:cubicBezTo>
                    <a:pt x="34" y="119"/>
                    <a:pt x="34" y="119"/>
                    <a:pt x="34" y="119"/>
                  </a:cubicBezTo>
                  <a:cubicBezTo>
                    <a:pt x="205" y="49"/>
                    <a:pt x="205" y="49"/>
                    <a:pt x="205" y="49"/>
                  </a:cubicBezTo>
                  <a:cubicBezTo>
                    <a:pt x="209" y="48"/>
                    <a:pt x="214" y="50"/>
                    <a:pt x="215" y="54"/>
                  </a:cubicBezTo>
                  <a:cubicBezTo>
                    <a:pt x="215" y="54"/>
                    <a:pt x="215" y="54"/>
                    <a:pt x="215" y="54"/>
                  </a:cubicBezTo>
                  <a:cubicBezTo>
                    <a:pt x="217" y="58"/>
                    <a:pt x="215" y="62"/>
                    <a:pt x="211" y="64"/>
                  </a:cubicBezTo>
                  <a:cubicBezTo>
                    <a:pt x="211" y="64"/>
                    <a:pt x="211" y="64"/>
                    <a:pt x="211" y="64"/>
                  </a:cubicBezTo>
                  <a:cubicBezTo>
                    <a:pt x="25" y="140"/>
                    <a:pt x="25" y="140"/>
                    <a:pt x="25" y="1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3"/>
            <p:cNvSpPr/>
            <p:nvPr/>
          </p:nvSpPr>
          <p:spPr bwMode="auto">
            <a:xfrm>
              <a:off x="3695701" y="1349375"/>
              <a:ext cx="134938" cy="373062"/>
            </a:xfrm>
            <a:custGeom>
              <a:avLst/>
              <a:gdLst>
                <a:gd name="T0" fmla="*/ 2 w 69"/>
                <a:gd name="T1" fmla="*/ 95 h 190"/>
                <a:gd name="T2" fmla="*/ 6 w 69"/>
                <a:gd name="T3" fmla="*/ 85 h 190"/>
                <a:gd name="T4" fmla="*/ 6 w 69"/>
                <a:gd name="T5" fmla="*/ 85 h 190"/>
                <a:gd name="T6" fmla="*/ 17 w 69"/>
                <a:gd name="T7" fmla="*/ 89 h 190"/>
                <a:gd name="T8" fmla="*/ 17 w 69"/>
                <a:gd name="T9" fmla="*/ 89 h 190"/>
                <a:gd name="T10" fmla="*/ 39 w 69"/>
                <a:gd name="T11" fmla="*/ 144 h 190"/>
                <a:gd name="T12" fmla="*/ 52 w 69"/>
                <a:gd name="T13" fmla="*/ 105 h 190"/>
                <a:gd name="T14" fmla="*/ 14 w 69"/>
                <a:gd name="T15" fmla="*/ 12 h 190"/>
                <a:gd name="T16" fmla="*/ 18 w 69"/>
                <a:gd name="T17" fmla="*/ 2 h 190"/>
                <a:gd name="T18" fmla="*/ 18 w 69"/>
                <a:gd name="T19" fmla="*/ 2 h 190"/>
                <a:gd name="T20" fmla="*/ 28 w 69"/>
                <a:gd name="T21" fmla="*/ 6 h 190"/>
                <a:gd name="T22" fmla="*/ 28 w 69"/>
                <a:gd name="T23" fmla="*/ 6 h 190"/>
                <a:gd name="T24" fmla="*/ 69 w 69"/>
                <a:gd name="T25" fmla="*/ 105 h 190"/>
                <a:gd name="T26" fmla="*/ 40 w 69"/>
                <a:gd name="T27" fmla="*/ 190 h 190"/>
                <a:gd name="T28" fmla="*/ 2 w 69"/>
                <a:gd name="T29"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90">
                  <a:moveTo>
                    <a:pt x="2" y="95"/>
                  </a:moveTo>
                  <a:cubicBezTo>
                    <a:pt x="0" y="91"/>
                    <a:pt x="2" y="86"/>
                    <a:pt x="6" y="85"/>
                  </a:cubicBezTo>
                  <a:cubicBezTo>
                    <a:pt x="6" y="85"/>
                    <a:pt x="6" y="85"/>
                    <a:pt x="6" y="85"/>
                  </a:cubicBezTo>
                  <a:cubicBezTo>
                    <a:pt x="10" y="83"/>
                    <a:pt x="15" y="85"/>
                    <a:pt x="17" y="89"/>
                  </a:cubicBezTo>
                  <a:cubicBezTo>
                    <a:pt x="17" y="89"/>
                    <a:pt x="17" y="89"/>
                    <a:pt x="17" y="89"/>
                  </a:cubicBezTo>
                  <a:cubicBezTo>
                    <a:pt x="39" y="144"/>
                    <a:pt x="39" y="144"/>
                    <a:pt x="39" y="144"/>
                  </a:cubicBezTo>
                  <a:cubicBezTo>
                    <a:pt x="52" y="105"/>
                    <a:pt x="52" y="105"/>
                    <a:pt x="52" y="105"/>
                  </a:cubicBezTo>
                  <a:cubicBezTo>
                    <a:pt x="14" y="12"/>
                    <a:pt x="14" y="12"/>
                    <a:pt x="14" y="12"/>
                  </a:cubicBezTo>
                  <a:cubicBezTo>
                    <a:pt x="12" y="8"/>
                    <a:pt x="14" y="3"/>
                    <a:pt x="18" y="2"/>
                  </a:cubicBezTo>
                  <a:cubicBezTo>
                    <a:pt x="18" y="2"/>
                    <a:pt x="18" y="2"/>
                    <a:pt x="18" y="2"/>
                  </a:cubicBezTo>
                  <a:cubicBezTo>
                    <a:pt x="22" y="0"/>
                    <a:pt x="27" y="2"/>
                    <a:pt x="28" y="6"/>
                  </a:cubicBezTo>
                  <a:cubicBezTo>
                    <a:pt x="28" y="6"/>
                    <a:pt x="28" y="6"/>
                    <a:pt x="28" y="6"/>
                  </a:cubicBezTo>
                  <a:cubicBezTo>
                    <a:pt x="69" y="105"/>
                    <a:pt x="69" y="105"/>
                    <a:pt x="69" y="105"/>
                  </a:cubicBezTo>
                  <a:cubicBezTo>
                    <a:pt x="40" y="190"/>
                    <a:pt x="40" y="190"/>
                    <a:pt x="40" y="190"/>
                  </a:cubicBezTo>
                  <a:cubicBezTo>
                    <a:pt x="2" y="95"/>
                    <a:pt x="2" y="95"/>
                    <a:pt x="2" y="9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4"/>
            <p:cNvSpPr/>
            <p:nvPr/>
          </p:nvSpPr>
          <p:spPr bwMode="auto">
            <a:xfrm>
              <a:off x="3787776" y="1338262"/>
              <a:ext cx="476250" cy="215900"/>
            </a:xfrm>
            <a:custGeom>
              <a:avLst/>
              <a:gdLst>
                <a:gd name="T0" fmla="*/ 12 w 243"/>
                <a:gd name="T1" fmla="*/ 108 h 110"/>
                <a:gd name="T2" fmla="*/ 2 w 243"/>
                <a:gd name="T3" fmla="*/ 104 h 110"/>
                <a:gd name="T4" fmla="*/ 2 w 243"/>
                <a:gd name="T5" fmla="*/ 104 h 110"/>
                <a:gd name="T6" fmla="*/ 6 w 243"/>
                <a:gd name="T7" fmla="*/ 93 h 110"/>
                <a:gd name="T8" fmla="*/ 6 w 243"/>
                <a:gd name="T9" fmla="*/ 93 h 110"/>
                <a:gd name="T10" fmla="*/ 231 w 243"/>
                <a:gd name="T11" fmla="*/ 1 h 110"/>
                <a:gd name="T12" fmla="*/ 241 w 243"/>
                <a:gd name="T13" fmla="*/ 6 h 110"/>
                <a:gd name="T14" fmla="*/ 241 w 243"/>
                <a:gd name="T15" fmla="*/ 6 h 110"/>
                <a:gd name="T16" fmla="*/ 237 w 243"/>
                <a:gd name="T17" fmla="*/ 16 h 110"/>
                <a:gd name="T18" fmla="*/ 237 w 243"/>
                <a:gd name="T19" fmla="*/ 16 h 110"/>
                <a:gd name="T20" fmla="*/ 12 w 243"/>
                <a:gd name="T21"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3" h="110">
                  <a:moveTo>
                    <a:pt x="12" y="108"/>
                  </a:moveTo>
                  <a:cubicBezTo>
                    <a:pt x="8" y="110"/>
                    <a:pt x="3" y="108"/>
                    <a:pt x="2" y="104"/>
                  </a:cubicBezTo>
                  <a:cubicBezTo>
                    <a:pt x="2" y="104"/>
                    <a:pt x="2" y="104"/>
                    <a:pt x="2" y="104"/>
                  </a:cubicBezTo>
                  <a:cubicBezTo>
                    <a:pt x="0" y="100"/>
                    <a:pt x="2" y="95"/>
                    <a:pt x="6" y="93"/>
                  </a:cubicBezTo>
                  <a:cubicBezTo>
                    <a:pt x="6" y="93"/>
                    <a:pt x="6" y="93"/>
                    <a:pt x="6" y="93"/>
                  </a:cubicBezTo>
                  <a:cubicBezTo>
                    <a:pt x="231" y="1"/>
                    <a:pt x="231" y="1"/>
                    <a:pt x="231" y="1"/>
                  </a:cubicBezTo>
                  <a:cubicBezTo>
                    <a:pt x="235" y="0"/>
                    <a:pt x="240" y="2"/>
                    <a:pt x="241" y="6"/>
                  </a:cubicBezTo>
                  <a:cubicBezTo>
                    <a:pt x="241" y="6"/>
                    <a:pt x="241" y="6"/>
                    <a:pt x="241" y="6"/>
                  </a:cubicBezTo>
                  <a:cubicBezTo>
                    <a:pt x="243" y="10"/>
                    <a:pt x="241" y="14"/>
                    <a:pt x="237" y="16"/>
                  </a:cubicBezTo>
                  <a:cubicBezTo>
                    <a:pt x="237" y="16"/>
                    <a:pt x="237" y="16"/>
                    <a:pt x="237" y="16"/>
                  </a:cubicBezTo>
                  <a:cubicBezTo>
                    <a:pt x="12" y="108"/>
                    <a:pt x="12" y="108"/>
                    <a:pt x="12" y="10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5"/>
            <p:cNvSpPr>
              <a:spLocks noEditPoints="1"/>
            </p:cNvSpPr>
            <p:nvPr/>
          </p:nvSpPr>
          <p:spPr bwMode="auto">
            <a:xfrm>
              <a:off x="3711576" y="835025"/>
              <a:ext cx="1220788" cy="650875"/>
            </a:xfrm>
            <a:custGeom>
              <a:avLst/>
              <a:gdLst>
                <a:gd name="T0" fmla="*/ 224 w 622"/>
                <a:gd name="T1" fmla="*/ 193 h 331"/>
                <a:gd name="T2" fmla="*/ 12 w 622"/>
                <a:gd name="T3" fmla="*/ 269 h 331"/>
                <a:gd name="T4" fmla="*/ 1 w 622"/>
                <a:gd name="T5" fmla="*/ 264 h 331"/>
                <a:gd name="T6" fmla="*/ 1 w 622"/>
                <a:gd name="T7" fmla="*/ 264 h 331"/>
                <a:gd name="T8" fmla="*/ 6 w 622"/>
                <a:gd name="T9" fmla="*/ 254 h 331"/>
                <a:gd name="T10" fmla="*/ 6 w 622"/>
                <a:gd name="T11" fmla="*/ 254 h 331"/>
                <a:gd name="T12" fmla="*/ 219 w 622"/>
                <a:gd name="T13" fmla="*/ 178 h 331"/>
                <a:gd name="T14" fmla="*/ 214 w 622"/>
                <a:gd name="T15" fmla="*/ 137 h 331"/>
                <a:gd name="T16" fmla="*/ 550 w 622"/>
                <a:gd name="T17" fmla="*/ 0 h 331"/>
                <a:gd name="T18" fmla="*/ 622 w 622"/>
                <a:gd name="T19" fmla="*/ 176 h 331"/>
                <a:gd name="T20" fmla="*/ 292 w 622"/>
                <a:gd name="T21" fmla="*/ 331 h 331"/>
                <a:gd name="T22" fmla="*/ 224 w 622"/>
                <a:gd name="T23" fmla="*/ 193 h 331"/>
                <a:gd name="T24" fmla="*/ 300 w 622"/>
                <a:gd name="T25" fmla="*/ 310 h 331"/>
                <a:gd name="T26" fmla="*/ 602 w 622"/>
                <a:gd name="T27" fmla="*/ 168 h 331"/>
                <a:gd name="T28" fmla="*/ 541 w 622"/>
                <a:gd name="T29" fmla="*/ 21 h 331"/>
                <a:gd name="T30" fmla="*/ 232 w 622"/>
                <a:gd name="T31" fmla="*/ 147 h 331"/>
                <a:gd name="T32" fmla="*/ 236 w 622"/>
                <a:gd name="T33" fmla="*/ 181 h 331"/>
                <a:gd name="T34" fmla="*/ 300 w 622"/>
                <a:gd name="T35" fmla="*/ 31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2" h="331">
                  <a:moveTo>
                    <a:pt x="224" y="193"/>
                  </a:moveTo>
                  <a:cubicBezTo>
                    <a:pt x="12" y="269"/>
                    <a:pt x="12" y="269"/>
                    <a:pt x="12" y="269"/>
                  </a:cubicBezTo>
                  <a:cubicBezTo>
                    <a:pt x="7" y="270"/>
                    <a:pt x="3" y="268"/>
                    <a:pt x="1" y="264"/>
                  </a:cubicBezTo>
                  <a:cubicBezTo>
                    <a:pt x="1" y="264"/>
                    <a:pt x="1" y="264"/>
                    <a:pt x="1" y="264"/>
                  </a:cubicBezTo>
                  <a:cubicBezTo>
                    <a:pt x="0" y="260"/>
                    <a:pt x="2" y="255"/>
                    <a:pt x="6" y="254"/>
                  </a:cubicBezTo>
                  <a:cubicBezTo>
                    <a:pt x="6" y="254"/>
                    <a:pt x="6" y="254"/>
                    <a:pt x="6" y="254"/>
                  </a:cubicBezTo>
                  <a:cubicBezTo>
                    <a:pt x="219" y="178"/>
                    <a:pt x="219" y="178"/>
                    <a:pt x="219" y="178"/>
                  </a:cubicBezTo>
                  <a:cubicBezTo>
                    <a:pt x="214" y="137"/>
                    <a:pt x="214" y="137"/>
                    <a:pt x="214" y="137"/>
                  </a:cubicBezTo>
                  <a:cubicBezTo>
                    <a:pt x="550" y="0"/>
                    <a:pt x="550" y="0"/>
                    <a:pt x="550" y="0"/>
                  </a:cubicBezTo>
                  <a:cubicBezTo>
                    <a:pt x="622" y="176"/>
                    <a:pt x="622" y="176"/>
                    <a:pt x="622" y="176"/>
                  </a:cubicBezTo>
                  <a:cubicBezTo>
                    <a:pt x="292" y="331"/>
                    <a:pt x="292" y="331"/>
                    <a:pt x="292" y="331"/>
                  </a:cubicBezTo>
                  <a:cubicBezTo>
                    <a:pt x="224" y="193"/>
                    <a:pt x="224" y="193"/>
                    <a:pt x="224" y="193"/>
                  </a:cubicBezTo>
                  <a:close/>
                  <a:moveTo>
                    <a:pt x="300" y="310"/>
                  </a:moveTo>
                  <a:cubicBezTo>
                    <a:pt x="602" y="168"/>
                    <a:pt x="602" y="168"/>
                    <a:pt x="602" y="168"/>
                  </a:cubicBezTo>
                  <a:cubicBezTo>
                    <a:pt x="541" y="21"/>
                    <a:pt x="541" y="21"/>
                    <a:pt x="541" y="21"/>
                  </a:cubicBezTo>
                  <a:cubicBezTo>
                    <a:pt x="232" y="147"/>
                    <a:pt x="232" y="147"/>
                    <a:pt x="232" y="147"/>
                  </a:cubicBezTo>
                  <a:cubicBezTo>
                    <a:pt x="236" y="181"/>
                    <a:pt x="236" y="181"/>
                    <a:pt x="236" y="181"/>
                  </a:cubicBezTo>
                  <a:cubicBezTo>
                    <a:pt x="300" y="310"/>
                    <a:pt x="300" y="310"/>
                    <a:pt x="300" y="31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6"/>
            <p:cNvSpPr/>
            <p:nvPr/>
          </p:nvSpPr>
          <p:spPr bwMode="auto">
            <a:xfrm>
              <a:off x="4645026" y="885825"/>
              <a:ext cx="166688" cy="360362"/>
            </a:xfrm>
            <a:custGeom>
              <a:avLst/>
              <a:gdLst>
                <a:gd name="T0" fmla="*/ 69 w 85"/>
                <a:gd name="T1" fmla="*/ 177 h 183"/>
                <a:gd name="T2" fmla="*/ 1 w 85"/>
                <a:gd name="T3" fmla="*/ 12 h 183"/>
                <a:gd name="T4" fmla="*/ 6 w 85"/>
                <a:gd name="T5" fmla="*/ 2 h 183"/>
                <a:gd name="T6" fmla="*/ 6 w 85"/>
                <a:gd name="T7" fmla="*/ 2 h 183"/>
                <a:gd name="T8" fmla="*/ 16 w 85"/>
                <a:gd name="T9" fmla="*/ 6 h 183"/>
                <a:gd name="T10" fmla="*/ 16 w 85"/>
                <a:gd name="T11" fmla="*/ 6 h 183"/>
                <a:gd name="T12" fmla="*/ 83 w 85"/>
                <a:gd name="T13" fmla="*/ 171 h 183"/>
                <a:gd name="T14" fmla="*/ 79 w 85"/>
                <a:gd name="T15" fmla="*/ 181 h 183"/>
                <a:gd name="T16" fmla="*/ 79 w 85"/>
                <a:gd name="T17" fmla="*/ 181 h 183"/>
                <a:gd name="T18" fmla="*/ 69 w 85"/>
                <a:gd name="T19"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183">
                  <a:moveTo>
                    <a:pt x="69" y="177"/>
                  </a:moveTo>
                  <a:cubicBezTo>
                    <a:pt x="1" y="12"/>
                    <a:pt x="1" y="12"/>
                    <a:pt x="1" y="12"/>
                  </a:cubicBezTo>
                  <a:cubicBezTo>
                    <a:pt x="0" y="8"/>
                    <a:pt x="2" y="4"/>
                    <a:pt x="6" y="2"/>
                  </a:cubicBezTo>
                  <a:cubicBezTo>
                    <a:pt x="6" y="2"/>
                    <a:pt x="6" y="2"/>
                    <a:pt x="6" y="2"/>
                  </a:cubicBezTo>
                  <a:cubicBezTo>
                    <a:pt x="10" y="0"/>
                    <a:pt x="14" y="2"/>
                    <a:pt x="16" y="6"/>
                  </a:cubicBezTo>
                  <a:cubicBezTo>
                    <a:pt x="16" y="6"/>
                    <a:pt x="16" y="6"/>
                    <a:pt x="16" y="6"/>
                  </a:cubicBezTo>
                  <a:cubicBezTo>
                    <a:pt x="83" y="171"/>
                    <a:pt x="83" y="171"/>
                    <a:pt x="83" y="171"/>
                  </a:cubicBezTo>
                  <a:cubicBezTo>
                    <a:pt x="85" y="175"/>
                    <a:pt x="83" y="180"/>
                    <a:pt x="79" y="181"/>
                  </a:cubicBezTo>
                  <a:cubicBezTo>
                    <a:pt x="79" y="181"/>
                    <a:pt x="79" y="181"/>
                    <a:pt x="79" y="181"/>
                  </a:cubicBezTo>
                  <a:cubicBezTo>
                    <a:pt x="75" y="183"/>
                    <a:pt x="70" y="181"/>
                    <a:pt x="69" y="17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7"/>
            <p:cNvSpPr/>
            <p:nvPr/>
          </p:nvSpPr>
          <p:spPr bwMode="auto">
            <a:xfrm>
              <a:off x="2085976" y="2701925"/>
              <a:ext cx="260350" cy="233362"/>
            </a:xfrm>
            <a:custGeom>
              <a:avLst/>
              <a:gdLst>
                <a:gd name="T0" fmla="*/ 105 w 133"/>
                <a:gd name="T1" fmla="*/ 114 h 119"/>
                <a:gd name="T2" fmla="*/ 133 w 133"/>
                <a:gd name="T3" fmla="*/ 52 h 119"/>
                <a:gd name="T4" fmla="*/ 35 w 133"/>
                <a:gd name="T5" fmla="*/ 0 h 119"/>
                <a:gd name="T6" fmla="*/ 3 w 133"/>
                <a:gd name="T7" fmla="*/ 45 h 119"/>
                <a:gd name="T8" fmla="*/ 4 w 133"/>
                <a:gd name="T9" fmla="*/ 55 h 119"/>
                <a:gd name="T10" fmla="*/ 4 w 133"/>
                <a:gd name="T11" fmla="*/ 55 h 119"/>
                <a:gd name="T12" fmla="*/ 14 w 133"/>
                <a:gd name="T13" fmla="*/ 53 h 119"/>
                <a:gd name="T14" fmla="*/ 14 w 133"/>
                <a:gd name="T15" fmla="*/ 53 h 119"/>
                <a:gd name="T16" fmla="*/ 39 w 133"/>
                <a:gd name="T17" fmla="*/ 17 h 119"/>
                <a:gd name="T18" fmla="*/ 115 w 133"/>
                <a:gd name="T19" fmla="*/ 58 h 119"/>
                <a:gd name="T20" fmla="*/ 93 w 133"/>
                <a:gd name="T21" fmla="*/ 109 h 119"/>
                <a:gd name="T22" fmla="*/ 96 w 133"/>
                <a:gd name="T23" fmla="*/ 118 h 119"/>
                <a:gd name="T24" fmla="*/ 96 w 133"/>
                <a:gd name="T25" fmla="*/ 118 h 119"/>
                <a:gd name="T26" fmla="*/ 98 w 133"/>
                <a:gd name="T27" fmla="*/ 118 h 119"/>
                <a:gd name="T28" fmla="*/ 98 w 133"/>
                <a:gd name="T29" fmla="*/ 118 h 119"/>
                <a:gd name="T30" fmla="*/ 105 w 133"/>
                <a:gd name="T31" fmla="*/ 1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3" h="119">
                  <a:moveTo>
                    <a:pt x="105" y="114"/>
                  </a:moveTo>
                  <a:cubicBezTo>
                    <a:pt x="133" y="52"/>
                    <a:pt x="133" y="52"/>
                    <a:pt x="133" y="52"/>
                  </a:cubicBezTo>
                  <a:cubicBezTo>
                    <a:pt x="35" y="0"/>
                    <a:pt x="35" y="0"/>
                    <a:pt x="35" y="0"/>
                  </a:cubicBezTo>
                  <a:cubicBezTo>
                    <a:pt x="3" y="45"/>
                    <a:pt x="3" y="45"/>
                    <a:pt x="3" y="45"/>
                  </a:cubicBezTo>
                  <a:cubicBezTo>
                    <a:pt x="0" y="48"/>
                    <a:pt x="1" y="52"/>
                    <a:pt x="4" y="55"/>
                  </a:cubicBezTo>
                  <a:cubicBezTo>
                    <a:pt x="4" y="55"/>
                    <a:pt x="4" y="55"/>
                    <a:pt x="4" y="55"/>
                  </a:cubicBezTo>
                  <a:cubicBezTo>
                    <a:pt x="7" y="57"/>
                    <a:pt x="11" y="56"/>
                    <a:pt x="14" y="53"/>
                  </a:cubicBezTo>
                  <a:cubicBezTo>
                    <a:pt x="14" y="53"/>
                    <a:pt x="14" y="53"/>
                    <a:pt x="14" y="53"/>
                  </a:cubicBezTo>
                  <a:cubicBezTo>
                    <a:pt x="39" y="17"/>
                    <a:pt x="39" y="17"/>
                    <a:pt x="39" y="17"/>
                  </a:cubicBezTo>
                  <a:cubicBezTo>
                    <a:pt x="115" y="58"/>
                    <a:pt x="115" y="58"/>
                    <a:pt x="115" y="58"/>
                  </a:cubicBezTo>
                  <a:cubicBezTo>
                    <a:pt x="93" y="109"/>
                    <a:pt x="93" y="109"/>
                    <a:pt x="93" y="109"/>
                  </a:cubicBezTo>
                  <a:cubicBezTo>
                    <a:pt x="91" y="112"/>
                    <a:pt x="93" y="116"/>
                    <a:pt x="96" y="118"/>
                  </a:cubicBezTo>
                  <a:cubicBezTo>
                    <a:pt x="96" y="118"/>
                    <a:pt x="96" y="118"/>
                    <a:pt x="96" y="118"/>
                  </a:cubicBezTo>
                  <a:cubicBezTo>
                    <a:pt x="97" y="118"/>
                    <a:pt x="97" y="118"/>
                    <a:pt x="98" y="118"/>
                  </a:cubicBezTo>
                  <a:cubicBezTo>
                    <a:pt x="98" y="118"/>
                    <a:pt x="98" y="118"/>
                    <a:pt x="98" y="118"/>
                  </a:cubicBezTo>
                  <a:cubicBezTo>
                    <a:pt x="101" y="119"/>
                    <a:pt x="104" y="117"/>
                    <a:pt x="105" y="1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8"/>
            <p:cNvSpPr>
              <a:spLocks noEditPoints="1"/>
            </p:cNvSpPr>
            <p:nvPr/>
          </p:nvSpPr>
          <p:spPr bwMode="auto">
            <a:xfrm>
              <a:off x="1603376" y="2708275"/>
              <a:ext cx="801688" cy="855662"/>
            </a:xfrm>
            <a:custGeom>
              <a:avLst/>
              <a:gdLst>
                <a:gd name="T0" fmla="*/ 289 w 505"/>
                <a:gd name="T1" fmla="*/ 539 h 539"/>
                <a:gd name="T2" fmla="*/ 251 w 505"/>
                <a:gd name="T3" fmla="*/ 531 h 539"/>
                <a:gd name="T4" fmla="*/ 0 w 505"/>
                <a:gd name="T5" fmla="*/ 363 h 539"/>
                <a:gd name="T6" fmla="*/ 8 w 505"/>
                <a:gd name="T7" fmla="*/ 315 h 539"/>
                <a:gd name="T8" fmla="*/ 180 w 505"/>
                <a:gd name="T9" fmla="*/ 7 h 539"/>
                <a:gd name="T10" fmla="*/ 222 w 505"/>
                <a:gd name="T11" fmla="*/ 0 h 539"/>
                <a:gd name="T12" fmla="*/ 494 w 505"/>
                <a:gd name="T13" fmla="*/ 175 h 539"/>
                <a:gd name="T14" fmla="*/ 505 w 505"/>
                <a:gd name="T15" fmla="*/ 215 h 539"/>
                <a:gd name="T16" fmla="*/ 503 w 505"/>
                <a:gd name="T17" fmla="*/ 218 h 539"/>
                <a:gd name="T18" fmla="*/ 289 w 505"/>
                <a:gd name="T19" fmla="*/ 539 h 539"/>
                <a:gd name="T20" fmla="*/ 289 w 505"/>
                <a:gd name="T21" fmla="*/ 539 h 539"/>
                <a:gd name="T22" fmla="*/ 282 w 505"/>
                <a:gd name="T23" fmla="*/ 520 h 539"/>
                <a:gd name="T24" fmla="*/ 487 w 505"/>
                <a:gd name="T25" fmla="*/ 212 h 539"/>
                <a:gd name="T26" fmla="*/ 481 w 505"/>
                <a:gd name="T27" fmla="*/ 185 h 539"/>
                <a:gd name="T28" fmla="*/ 219 w 505"/>
                <a:gd name="T29" fmla="*/ 17 h 539"/>
                <a:gd name="T30" fmla="*/ 191 w 505"/>
                <a:gd name="T31" fmla="*/ 22 h 539"/>
                <a:gd name="T32" fmla="*/ 25 w 505"/>
                <a:gd name="T33" fmla="*/ 321 h 539"/>
                <a:gd name="T34" fmla="*/ 18 w 505"/>
                <a:gd name="T35" fmla="*/ 354 h 539"/>
                <a:gd name="T36" fmla="*/ 257 w 505"/>
                <a:gd name="T37" fmla="*/ 515 h 539"/>
                <a:gd name="T38" fmla="*/ 282 w 505"/>
                <a:gd name="T39" fmla="*/ 520 h 539"/>
                <a:gd name="T40" fmla="*/ 282 w 505"/>
                <a:gd name="T41" fmla="*/ 52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539">
                  <a:moveTo>
                    <a:pt x="289" y="539"/>
                  </a:moveTo>
                  <a:lnTo>
                    <a:pt x="251" y="531"/>
                  </a:lnTo>
                  <a:lnTo>
                    <a:pt x="0" y="363"/>
                  </a:lnTo>
                  <a:lnTo>
                    <a:pt x="8" y="315"/>
                  </a:lnTo>
                  <a:lnTo>
                    <a:pt x="180" y="7"/>
                  </a:lnTo>
                  <a:lnTo>
                    <a:pt x="222" y="0"/>
                  </a:lnTo>
                  <a:lnTo>
                    <a:pt x="494" y="175"/>
                  </a:lnTo>
                  <a:lnTo>
                    <a:pt x="505" y="215"/>
                  </a:lnTo>
                  <a:lnTo>
                    <a:pt x="503" y="218"/>
                  </a:lnTo>
                  <a:lnTo>
                    <a:pt x="289" y="539"/>
                  </a:lnTo>
                  <a:lnTo>
                    <a:pt x="289" y="539"/>
                  </a:lnTo>
                  <a:close/>
                  <a:moveTo>
                    <a:pt x="282" y="520"/>
                  </a:moveTo>
                  <a:lnTo>
                    <a:pt x="487" y="212"/>
                  </a:lnTo>
                  <a:lnTo>
                    <a:pt x="481" y="185"/>
                  </a:lnTo>
                  <a:lnTo>
                    <a:pt x="219" y="17"/>
                  </a:lnTo>
                  <a:lnTo>
                    <a:pt x="191" y="22"/>
                  </a:lnTo>
                  <a:lnTo>
                    <a:pt x="25" y="321"/>
                  </a:lnTo>
                  <a:lnTo>
                    <a:pt x="18" y="354"/>
                  </a:lnTo>
                  <a:lnTo>
                    <a:pt x="257" y="515"/>
                  </a:lnTo>
                  <a:lnTo>
                    <a:pt x="282" y="520"/>
                  </a:lnTo>
                  <a:lnTo>
                    <a:pt x="282" y="52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0" name="组合 49"/>
          <p:cNvGrpSpPr/>
          <p:nvPr/>
        </p:nvGrpSpPr>
        <p:grpSpPr>
          <a:xfrm rot="600678">
            <a:off x="1336646" y="2295684"/>
            <a:ext cx="3653850" cy="3575363"/>
            <a:chOff x="1817225" y="2327726"/>
            <a:chExt cx="3653850" cy="3575363"/>
          </a:xfrm>
        </p:grpSpPr>
        <p:cxnSp>
          <p:nvCxnSpPr>
            <p:cNvPr id="33" name="直接连接符 32"/>
            <p:cNvCxnSpPr/>
            <p:nvPr/>
          </p:nvCxnSpPr>
          <p:spPr>
            <a:xfrm flipV="1">
              <a:off x="1817225" y="5278056"/>
              <a:ext cx="849776" cy="625033"/>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2519957" y="4549456"/>
              <a:ext cx="138303" cy="728602"/>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519958" y="4549456"/>
              <a:ext cx="834091" cy="282703"/>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3354049" y="3957255"/>
              <a:ext cx="164636" cy="872857"/>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flipV="1">
              <a:off x="3518686" y="3957255"/>
              <a:ext cx="418537" cy="195644"/>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3830639" y="3403599"/>
              <a:ext cx="111330" cy="752534"/>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3830638" y="2668587"/>
              <a:ext cx="1344511" cy="735012"/>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8" name="等腰三角形 47"/>
            <p:cNvSpPr/>
            <p:nvPr/>
          </p:nvSpPr>
          <p:spPr>
            <a:xfrm rot="4186859">
              <a:off x="5028065" y="2458489"/>
              <a:ext cx="573774" cy="312247"/>
            </a:xfrm>
            <a:prstGeom prst="triangle">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文本框 51"/>
          <p:cNvSpPr txBox="1"/>
          <p:nvPr/>
        </p:nvSpPr>
        <p:spPr>
          <a:xfrm>
            <a:off x="5494790" y="2475678"/>
            <a:ext cx="5711349" cy="923330"/>
          </a:xfrm>
          <a:prstGeom prst="rect">
            <a:avLst/>
          </a:prstGeom>
          <a:noFill/>
        </p:spPr>
        <p:txBody>
          <a:bodyPr wrap="square" rtlCol="0">
            <a:spAutoFit/>
          </a:bodyPr>
          <a:lstStyle/>
          <a:p>
            <a:pPr algn="dist"/>
            <a:r>
              <a:rPr lang="zh-CN" altLang="en-US" sz="5400" b="1">
                <a:solidFill>
                  <a:schemeClr val="tx1">
                    <a:lumMod val="85000"/>
                    <a:lumOff val="15000"/>
                  </a:schemeClr>
                </a:solidFill>
                <a:latin typeface="方正静蕾简体" panose="02000000000000000000" pitchFamily="2" charset="-122"/>
                <a:ea typeface="方正静蕾简体" panose="02000000000000000000" pitchFamily="2" charset="-122"/>
              </a:rPr>
              <a:t>答辩</a:t>
            </a:r>
            <a:r>
              <a:rPr lang="zh-CN" altLang="en-US" sz="5400" b="1" smtClean="0">
                <a:solidFill>
                  <a:schemeClr val="tx1">
                    <a:lumMod val="85000"/>
                    <a:lumOff val="15000"/>
                  </a:schemeClr>
                </a:solidFill>
                <a:latin typeface="方正静蕾简体" panose="02000000000000000000" pitchFamily="2" charset="-122"/>
                <a:ea typeface="方正静蕾简体" panose="02000000000000000000" pitchFamily="2" charset="-122"/>
              </a:rPr>
              <a:t>手绘</a:t>
            </a:r>
            <a:r>
              <a:rPr lang="en-US" altLang="zh-CN" sz="5400" b="1" smtClean="0">
                <a:solidFill>
                  <a:schemeClr val="tx1">
                    <a:lumMod val="85000"/>
                    <a:lumOff val="15000"/>
                  </a:schemeClr>
                </a:solidFill>
                <a:latin typeface="方正静蕾简体" panose="02000000000000000000" pitchFamily="2" charset="-122"/>
                <a:ea typeface="方正静蕾简体" panose="02000000000000000000" pitchFamily="2" charset="-122"/>
              </a:rPr>
              <a:t>PPT</a:t>
            </a:r>
            <a:r>
              <a:rPr lang="zh-CN" altLang="en-US" sz="5400" b="1" smtClean="0">
                <a:solidFill>
                  <a:schemeClr val="tx1">
                    <a:lumMod val="85000"/>
                    <a:lumOff val="15000"/>
                  </a:schemeClr>
                </a:solidFill>
                <a:latin typeface="方正静蕾简体" panose="02000000000000000000" pitchFamily="2" charset="-122"/>
                <a:ea typeface="方正静蕾简体" panose="02000000000000000000" pitchFamily="2" charset="-122"/>
              </a:rPr>
              <a:t>模板</a:t>
            </a:r>
            <a:endParaRPr lang="zh-CN" altLang="en-US" sz="54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3" name="矩形 52"/>
          <p:cNvSpPr/>
          <p:nvPr/>
        </p:nvSpPr>
        <p:spPr>
          <a:xfrm>
            <a:off x="5670497" y="3423783"/>
            <a:ext cx="5749729" cy="609398"/>
          </a:xfrm>
          <a:prstGeom prst="rect">
            <a:avLst/>
          </a:prstGeom>
        </p:spPr>
        <p:txBody>
          <a:bodyPr wrap="square">
            <a:spAutoFit/>
          </a:bodyPr>
          <a:lstStyle/>
          <a:p>
            <a:pPr>
              <a:lnSpc>
                <a:spcPct val="120000"/>
              </a:lnSpc>
            </a:pP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We have many PowerPoint </a:t>
            </a:r>
            <a:r>
              <a:rPr lang="zh-CN" altLang="en-US" sz="1400" dirty="0" smtClean="0">
                <a:solidFill>
                  <a:schemeClr val="tx1">
                    <a:lumMod val="75000"/>
                    <a:lumOff val="25000"/>
                  </a:schemeClr>
                </a:solidFill>
                <a:latin typeface="华文细黑" panose="02010600040101010101" pitchFamily="2" charset="-122"/>
                <a:ea typeface="华文细黑" panose="02010600040101010101" pitchFamily="2" charset="-122"/>
              </a:rPr>
              <a:t>templates</a:t>
            </a: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 that has </a:t>
            </a:r>
            <a:r>
              <a:rPr lang="en-US" altLang="zh-CN" sz="1400" smtClean="0">
                <a:solidFill>
                  <a:schemeClr val="tx1">
                    <a:lumMod val="75000"/>
                    <a:lumOff val="25000"/>
                  </a:schemeClr>
                </a:solidFill>
                <a:latin typeface="华文细黑" panose="02010600040101010101" pitchFamily="2" charset="-122"/>
                <a:ea typeface="华文细黑" panose="02010600040101010101" pitchFamily="2" charset="-122"/>
              </a:rPr>
              <a:t>been specifically </a:t>
            </a: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to help anyone that is stepping into the world</a:t>
            </a:r>
            <a:endPar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54" name="文本框 53"/>
          <p:cNvSpPr txBox="1"/>
          <p:nvPr/>
        </p:nvSpPr>
        <p:spPr>
          <a:xfrm>
            <a:off x="5653540" y="4056699"/>
            <a:ext cx="1909008" cy="460375"/>
          </a:xfrm>
          <a:prstGeom prst="rect">
            <a:avLst/>
          </a:prstGeom>
          <a:noFill/>
        </p:spPr>
        <p:txBody>
          <a:bodyPr wrap="square" rtlCol="0">
            <a:spAutoFit/>
          </a:bodyPr>
          <a:lstStyle/>
          <a:p>
            <a:pPr algn="dist"/>
            <a:r>
              <a:rPr lang="zh-CN" altLang="en-US" sz="2400">
                <a:solidFill>
                  <a:schemeClr val="tx1">
                    <a:lumMod val="85000"/>
                    <a:lumOff val="15000"/>
                  </a:schemeClr>
                </a:solidFill>
                <a:latin typeface="方正静蕾简体" panose="02000000000000000000" pitchFamily="2" charset="-122"/>
                <a:ea typeface="方正静蕾简体" panose="02000000000000000000" pitchFamily="2" charset="-122"/>
              </a:rPr>
              <a:t>得心视觉</a:t>
            </a:r>
            <a:endParaRPr lang="zh-CN" altLang="en-US" sz="240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pic>
        <p:nvPicPr>
          <p:cNvPr id="58" name="图片 57"/>
          <p:cNvPicPr>
            <a:picLocks noChangeAspect="1"/>
          </p:cNvPicPr>
          <p:nvPr/>
        </p:nvPicPr>
        <p:blipFill>
          <a:blip r:embed="rId3"/>
          <a:stretch>
            <a:fillRect/>
          </a:stretch>
        </p:blipFill>
        <p:spPr>
          <a:xfrm flipH="1">
            <a:off x="3154607" y="5760395"/>
            <a:ext cx="223741" cy="275374"/>
          </a:xfrm>
          <a:prstGeom prst="rect">
            <a:avLst/>
          </a:prstGeom>
        </p:spPr>
      </p:pic>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Oval 156"/>
          <p:cNvSpPr>
            <a:spLocks noChangeArrowheads="1"/>
          </p:cNvSpPr>
          <p:nvPr/>
        </p:nvSpPr>
        <p:spPr bwMode="auto">
          <a:xfrm>
            <a:off x="10112216" y="5345429"/>
            <a:ext cx="74613" cy="79375"/>
          </a:xfrm>
          <a:prstGeom prst="ellipse">
            <a:avLst/>
          </a:prstGeom>
          <a:solidFill>
            <a:srgbClr val="86C9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60"/>
          <p:cNvSpPr/>
          <p:nvPr/>
        </p:nvSpPr>
        <p:spPr bwMode="auto">
          <a:xfrm>
            <a:off x="10836911" y="5700077"/>
            <a:ext cx="150813" cy="184150"/>
          </a:xfrm>
          <a:custGeom>
            <a:avLst/>
            <a:gdLst>
              <a:gd name="T0" fmla="*/ 95 w 95"/>
              <a:gd name="T1" fmla="*/ 87 h 116"/>
              <a:gd name="T2" fmla="*/ 51 w 95"/>
              <a:gd name="T3" fmla="*/ 116 h 116"/>
              <a:gd name="T4" fmla="*/ 0 w 95"/>
              <a:gd name="T5" fmla="*/ 30 h 116"/>
              <a:gd name="T6" fmla="*/ 44 w 95"/>
              <a:gd name="T7" fmla="*/ 0 h 116"/>
              <a:gd name="T8" fmla="*/ 95 w 95"/>
              <a:gd name="T9" fmla="*/ 87 h 116"/>
            </a:gdLst>
            <a:ahLst/>
            <a:cxnLst>
              <a:cxn ang="0">
                <a:pos x="T0" y="T1"/>
              </a:cxn>
              <a:cxn ang="0">
                <a:pos x="T2" y="T3"/>
              </a:cxn>
              <a:cxn ang="0">
                <a:pos x="T4" y="T5"/>
              </a:cxn>
              <a:cxn ang="0">
                <a:pos x="T6" y="T7"/>
              </a:cxn>
              <a:cxn ang="0">
                <a:pos x="T8" y="T9"/>
              </a:cxn>
            </a:cxnLst>
            <a:rect l="0" t="0" r="r" b="b"/>
            <a:pathLst>
              <a:path w="95" h="116">
                <a:moveTo>
                  <a:pt x="95" y="87"/>
                </a:moveTo>
                <a:lnTo>
                  <a:pt x="51" y="116"/>
                </a:lnTo>
                <a:lnTo>
                  <a:pt x="0" y="30"/>
                </a:lnTo>
                <a:lnTo>
                  <a:pt x="44" y="0"/>
                </a:lnTo>
                <a:lnTo>
                  <a:pt x="95" y="87"/>
                </a:lnTo>
                <a:close/>
              </a:path>
            </a:pathLst>
          </a:custGeom>
          <a:solidFill>
            <a:srgbClr val="F7D2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Oval 163"/>
          <p:cNvSpPr>
            <a:spLocks noChangeArrowheads="1"/>
          </p:cNvSpPr>
          <p:nvPr/>
        </p:nvSpPr>
        <p:spPr bwMode="auto">
          <a:xfrm>
            <a:off x="9164479" y="5213667"/>
            <a:ext cx="74613" cy="79375"/>
          </a:xfrm>
          <a:prstGeom prst="ellipse">
            <a:avLst/>
          </a:prstGeom>
          <a:solidFill>
            <a:srgbClr val="86C9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63" name="图片 62"/>
          <p:cNvPicPr>
            <a:picLocks noChangeAspect="1"/>
          </p:cNvPicPr>
          <p:nvPr/>
        </p:nvPicPr>
        <p:blipFill>
          <a:blip r:embed="rId3"/>
          <a:stretch>
            <a:fillRect/>
          </a:stretch>
        </p:blipFill>
        <p:spPr>
          <a:xfrm flipH="1">
            <a:off x="7128511" y="5149430"/>
            <a:ext cx="223741" cy="275374"/>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4"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sp>
        <p:nvSpPr>
          <p:cNvPr id="57" name="任意多边形 56"/>
          <p:cNvSpPr/>
          <p:nvPr/>
        </p:nvSpPr>
        <p:spPr>
          <a:xfrm>
            <a:off x="4798812" y="2781300"/>
            <a:ext cx="2550877" cy="2161938"/>
          </a:xfrm>
          <a:custGeom>
            <a:avLst/>
            <a:gdLst>
              <a:gd name="connsiteX0" fmla="*/ 1220988 w 2550877"/>
              <a:gd name="connsiteY0" fmla="*/ 0 h 2161938"/>
              <a:gd name="connsiteX1" fmla="*/ 39888 w 2550877"/>
              <a:gd name="connsiteY1" fmla="*/ 1905000 h 2161938"/>
              <a:gd name="connsiteX2" fmla="*/ 2516388 w 2550877"/>
              <a:gd name="connsiteY2" fmla="*/ 1943100 h 2161938"/>
              <a:gd name="connsiteX3" fmla="*/ 1259088 w 2550877"/>
              <a:gd name="connsiteY3" fmla="*/ 50800 h 2161938"/>
            </a:gdLst>
            <a:ahLst/>
            <a:cxnLst>
              <a:cxn ang="0">
                <a:pos x="connsiteX0" y="connsiteY0"/>
              </a:cxn>
              <a:cxn ang="0">
                <a:pos x="connsiteX1" y="connsiteY1"/>
              </a:cxn>
              <a:cxn ang="0">
                <a:pos x="connsiteX2" y="connsiteY2"/>
              </a:cxn>
              <a:cxn ang="0">
                <a:pos x="connsiteX3" y="connsiteY3"/>
              </a:cxn>
            </a:cxnLst>
            <a:rect l="l" t="t" r="r" b="b"/>
            <a:pathLst>
              <a:path w="2550877" h="2161938">
                <a:moveTo>
                  <a:pt x="1220988" y="0"/>
                </a:moveTo>
                <a:cubicBezTo>
                  <a:pt x="522488" y="790575"/>
                  <a:pt x="-176012" y="1581150"/>
                  <a:pt x="39888" y="1905000"/>
                </a:cubicBezTo>
                <a:cubicBezTo>
                  <a:pt x="255788" y="2228850"/>
                  <a:pt x="2313188" y="2252133"/>
                  <a:pt x="2516388" y="1943100"/>
                </a:cubicBezTo>
                <a:cubicBezTo>
                  <a:pt x="2719588" y="1634067"/>
                  <a:pt x="1989338" y="842433"/>
                  <a:pt x="1259088" y="50800"/>
                </a:cubicBezTo>
              </a:path>
            </a:pathLst>
          </a:custGeom>
          <a:noFill/>
          <a:ln w="254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31"/>
          <p:cNvSpPr/>
          <p:nvPr/>
        </p:nvSpPr>
        <p:spPr>
          <a:xfrm>
            <a:off x="5582606" y="2356582"/>
            <a:ext cx="966079" cy="94467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1" name="椭圆 31"/>
          <p:cNvSpPr/>
          <p:nvPr/>
        </p:nvSpPr>
        <p:spPr>
          <a:xfrm>
            <a:off x="4391601" y="4169838"/>
            <a:ext cx="966079" cy="94467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2" name="椭圆 31"/>
          <p:cNvSpPr/>
          <p:nvPr/>
        </p:nvSpPr>
        <p:spPr>
          <a:xfrm>
            <a:off x="6751251" y="4157364"/>
            <a:ext cx="966079" cy="94467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3" name="文本框 62"/>
          <p:cNvSpPr txBox="1"/>
          <p:nvPr/>
        </p:nvSpPr>
        <p:spPr>
          <a:xfrm>
            <a:off x="7340063" y="2828920"/>
            <a:ext cx="261947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solidFill>
                  <a:schemeClr val="tx1">
                    <a:lumMod val="85000"/>
                    <a:lumOff val="15000"/>
                  </a:schemeClr>
                </a:solidFill>
                <a:latin typeface="微软雅黑" panose="020B0503020204020204" charset="-122"/>
                <a:ea typeface="微软雅黑" panose="020B0503020204020204" charset="-122"/>
              </a:rPr>
              <a:t>请在这里输入文字请在这里输入文字请在这里输入文字请在这里输入文字请</a:t>
            </a:r>
            <a:endParaRPr lang="zh-CN" altLang="en-US" dirty="0">
              <a:solidFill>
                <a:schemeClr val="tx1">
                  <a:lumMod val="85000"/>
                  <a:lumOff val="15000"/>
                </a:schemeClr>
              </a:solidFill>
              <a:latin typeface="微软雅黑" panose="020B0503020204020204" charset="-122"/>
              <a:ea typeface="微软雅黑" panose="020B0503020204020204" charset="-122"/>
            </a:endParaRPr>
          </a:p>
        </p:txBody>
      </p:sp>
      <p:sp>
        <p:nvSpPr>
          <p:cNvPr id="64" name="文本框 63"/>
          <p:cNvSpPr txBox="1"/>
          <p:nvPr/>
        </p:nvSpPr>
        <p:spPr>
          <a:xfrm>
            <a:off x="7293052" y="2353991"/>
            <a:ext cx="806631" cy="46166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zh-CN" altLang="en-US" sz="2400" b="1" spc="0" dirty="0">
                <a:solidFill>
                  <a:schemeClr val="tx1">
                    <a:lumMod val="85000"/>
                    <a:lumOff val="15000"/>
                  </a:schemeClr>
                </a:solidFill>
                <a:latin typeface="方正静蕾简体" panose="02000000000000000000" pitchFamily="2" charset="-122"/>
                <a:ea typeface="方正静蕾简体" panose="02000000000000000000" pitchFamily="2" charset="-122"/>
              </a:rPr>
              <a:t>工具</a:t>
            </a:r>
            <a:endParaRPr lang="zh-CN" altLang="en-US" sz="2400" b="1" spc="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5" name="文本框 64"/>
          <p:cNvSpPr txBox="1"/>
          <p:nvPr/>
        </p:nvSpPr>
        <p:spPr>
          <a:xfrm>
            <a:off x="8210452" y="4731699"/>
            <a:ext cx="261947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solidFill>
                  <a:schemeClr val="tx1">
                    <a:lumMod val="85000"/>
                    <a:lumOff val="15000"/>
                  </a:schemeClr>
                </a:solidFill>
                <a:latin typeface="微软雅黑" panose="020B0503020204020204" charset="-122"/>
                <a:ea typeface="微软雅黑" panose="020B0503020204020204" charset="-122"/>
              </a:rPr>
              <a:t>请在这里输入文字请在这里输入文字请在这里输入文字请在这里输入文字请</a:t>
            </a:r>
            <a:endParaRPr lang="zh-CN" altLang="en-US" dirty="0">
              <a:solidFill>
                <a:schemeClr val="tx1">
                  <a:lumMod val="85000"/>
                  <a:lumOff val="15000"/>
                </a:schemeClr>
              </a:solidFill>
              <a:latin typeface="微软雅黑" panose="020B0503020204020204" charset="-122"/>
              <a:ea typeface="微软雅黑" panose="020B0503020204020204" charset="-122"/>
            </a:endParaRPr>
          </a:p>
        </p:txBody>
      </p:sp>
      <p:sp>
        <p:nvSpPr>
          <p:cNvPr id="66" name="文本框 65"/>
          <p:cNvSpPr txBox="1"/>
          <p:nvPr/>
        </p:nvSpPr>
        <p:spPr>
          <a:xfrm>
            <a:off x="8163441" y="4270837"/>
            <a:ext cx="806631" cy="46166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zh-CN" altLang="en-US" sz="2400" b="1" spc="0" dirty="0">
                <a:solidFill>
                  <a:schemeClr val="tx1">
                    <a:lumMod val="85000"/>
                    <a:lumOff val="15000"/>
                  </a:schemeClr>
                </a:solidFill>
                <a:latin typeface="方正静蕾简体" panose="02000000000000000000" pitchFamily="2" charset="-122"/>
                <a:ea typeface="方正静蕾简体" panose="02000000000000000000" pitchFamily="2" charset="-122"/>
              </a:rPr>
              <a:t>载体</a:t>
            </a:r>
            <a:endParaRPr lang="zh-CN" altLang="en-US" sz="2400" b="1" spc="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7" name="文本框 66"/>
          <p:cNvSpPr txBox="1"/>
          <p:nvPr/>
        </p:nvSpPr>
        <p:spPr>
          <a:xfrm>
            <a:off x="1450763" y="4728838"/>
            <a:ext cx="261947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solidFill>
                  <a:schemeClr val="tx1">
                    <a:lumMod val="85000"/>
                    <a:lumOff val="15000"/>
                  </a:schemeClr>
                </a:solidFill>
                <a:latin typeface="微软雅黑" panose="020B0503020204020204" charset="-122"/>
                <a:ea typeface="微软雅黑" panose="020B0503020204020204" charset="-122"/>
              </a:rPr>
              <a:t>请在这里输入文字请在这里输入文字请在这里输入文字请在这里输入文字请</a:t>
            </a:r>
            <a:endParaRPr lang="zh-CN" altLang="en-US" dirty="0">
              <a:solidFill>
                <a:schemeClr val="tx1">
                  <a:lumMod val="85000"/>
                  <a:lumOff val="15000"/>
                </a:schemeClr>
              </a:solidFill>
              <a:latin typeface="微软雅黑" panose="020B0503020204020204" charset="-122"/>
              <a:ea typeface="微软雅黑" panose="020B0503020204020204" charset="-122"/>
            </a:endParaRPr>
          </a:p>
        </p:txBody>
      </p:sp>
      <p:sp>
        <p:nvSpPr>
          <p:cNvPr id="68" name="文本框 67"/>
          <p:cNvSpPr txBox="1"/>
          <p:nvPr/>
        </p:nvSpPr>
        <p:spPr>
          <a:xfrm>
            <a:off x="3145323" y="4267173"/>
            <a:ext cx="806631" cy="46166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r"/>
            <a:r>
              <a:rPr lang="zh-CN" altLang="en-US" sz="2400" b="1" spc="0" dirty="0">
                <a:solidFill>
                  <a:schemeClr val="tx1">
                    <a:lumMod val="85000"/>
                    <a:lumOff val="15000"/>
                  </a:schemeClr>
                </a:solidFill>
                <a:latin typeface="方正静蕾简体" panose="02000000000000000000" pitchFamily="2" charset="-122"/>
                <a:ea typeface="方正静蕾简体" panose="02000000000000000000" pitchFamily="2" charset="-122"/>
              </a:rPr>
              <a:t>清除</a:t>
            </a:r>
            <a:endParaRPr lang="zh-CN" altLang="en-US" sz="2400" b="1" spc="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69" name="组合 68"/>
          <p:cNvGrpSpPr/>
          <p:nvPr/>
        </p:nvGrpSpPr>
        <p:grpSpPr>
          <a:xfrm>
            <a:off x="3610961" y="2974868"/>
            <a:ext cx="717867" cy="454132"/>
            <a:chOff x="1711856" y="2078071"/>
            <a:chExt cx="1196804" cy="757114"/>
          </a:xfrm>
        </p:grpSpPr>
        <p:sp>
          <p:nvSpPr>
            <p:cNvPr id="70" name="任意多边形 69"/>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3810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2" name="图片 71"/>
          <p:cNvPicPr>
            <a:picLocks noChangeAspect="1"/>
          </p:cNvPicPr>
          <p:nvPr/>
        </p:nvPicPr>
        <p:blipFill>
          <a:blip r:embed="rId4"/>
          <a:stretch>
            <a:fillRect/>
          </a:stretch>
        </p:blipFill>
        <p:spPr>
          <a:xfrm>
            <a:off x="5798282" y="2600722"/>
            <a:ext cx="595436" cy="519958"/>
          </a:xfrm>
          <a:prstGeom prst="rect">
            <a:avLst/>
          </a:prstGeom>
        </p:spPr>
      </p:pic>
      <p:pic>
        <p:nvPicPr>
          <p:cNvPr id="73" name="图片 72"/>
          <p:cNvPicPr>
            <a:picLocks noChangeAspect="1"/>
          </p:cNvPicPr>
          <p:nvPr/>
        </p:nvPicPr>
        <p:blipFill>
          <a:blip r:embed="rId5"/>
          <a:stretch>
            <a:fillRect/>
          </a:stretch>
        </p:blipFill>
        <p:spPr>
          <a:xfrm>
            <a:off x="4587066" y="4385099"/>
            <a:ext cx="558139" cy="558139"/>
          </a:xfrm>
          <a:prstGeom prst="rect">
            <a:avLst/>
          </a:prstGeom>
        </p:spPr>
      </p:pic>
      <p:pic>
        <p:nvPicPr>
          <p:cNvPr id="74" name="图片 73"/>
          <p:cNvPicPr>
            <a:picLocks noChangeAspect="1"/>
          </p:cNvPicPr>
          <p:nvPr/>
        </p:nvPicPr>
        <p:blipFill>
          <a:blip r:embed="rId6"/>
          <a:stretch>
            <a:fillRect/>
          </a:stretch>
        </p:blipFill>
        <p:spPr>
          <a:xfrm>
            <a:off x="6978174" y="4371835"/>
            <a:ext cx="571403" cy="571403"/>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4"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grpSp>
        <p:nvGrpSpPr>
          <p:cNvPr id="24" name="组合 23"/>
          <p:cNvGrpSpPr/>
          <p:nvPr/>
        </p:nvGrpSpPr>
        <p:grpSpPr>
          <a:xfrm>
            <a:off x="4071848" y="2236359"/>
            <a:ext cx="3980496" cy="3228140"/>
            <a:chOff x="4004869" y="1870100"/>
            <a:chExt cx="4432695" cy="3594869"/>
          </a:xfrm>
        </p:grpSpPr>
        <p:grpSp>
          <p:nvGrpSpPr>
            <p:cNvPr id="25" name="组合 24"/>
            <p:cNvGrpSpPr/>
            <p:nvPr/>
          </p:nvGrpSpPr>
          <p:grpSpPr>
            <a:xfrm flipV="1">
              <a:off x="4265593" y="2002123"/>
              <a:ext cx="3913632" cy="3462846"/>
              <a:chOff x="4338609" y="1831467"/>
              <a:chExt cx="3913632" cy="3462846"/>
            </a:xfrm>
          </p:grpSpPr>
          <p:sp>
            <p:nvSpPr>
              <p:cNvPr id="41" name="任意多边形 40"/>
              <p:cNvSpPr/>
              <p:nvPr/>
            </p:nvSpPr>
            <p:spPr>
              <a:xfrm flipH="1">
                <a:off x="4338609" y="2209737"/>
                <a:ext cx="3913632" cy="3084576"/>
              </a:xfrm>
              <a:custGeom>
                <a:avLst/>
                <a:gdLst>
                  <a:gd name="connsiteX0" fmla="*/ 731520 w 3913632"/>
                  <a:gd name="connsiteY0" fmla="*/ 633984 h 2962656"/>
                  <a:gd name="connsiteX1" fmla="*/ 0 w 3913632"/>
                  <a:gd name="connsiteY1" fmla="*/ 1377696 h 2962656"/>
                  <a:gd name="connsiteX2" fmla="*/ 1085088 w 3913632"/>
                  <a:gd name="connsiteY2" fmla="*/ 2962656 h 2962656"/>
                  <a:gd name="connsiteX3" fmla="*/ 3572256 w 3913632"/>
                  <a:gd name="connsiteY3" fmla="*/ 2365248 h 2962656"/>
                  <a:gd name="connsiteX4" fmla="*/ 3913632 w 3913632"/>
                  <a:gd name="connsiteY4" fmla="*/ 1085088 h 2962656"/>
                  <a:gd name="connsiteX5" fmla="*/ 1158240 w 3913632"/>
                  <a:gd name="connsiteY5" fmla="*/ 0 h 2962656"/>
                  <a:gd name="connsiteX0-1" fmla="*/ 1097280 w 3913632"/>
                  <a:gd name="connsiteY0-2" fmla="*/ 12192 h 2962656"/>
                  <a:gd name="connsiteX1-3" fmla="*/ 0 w 3913632"/>
                  <a:gd name="connsiteY1-4" fmla="*/ 1377696 h 2962656"/>
                  <a:gd name="connsiteX2-5" fmla="*/ 1085088 w 3913632"/>
                  <a:gd name="connsiteY2-6" fmla="*/ 2962656 h 2962656"/>
                  <a:gd name="connsiteX3-7" fmla="*/ 3572256 w 3913632"/>
                  <a:gd name="connsiteY3-8" fmla="*/ 2365248 h 2962656"/>
                  <a:gd name="connsiteX4-9" fmla="*/ 3913632 w 3913632"/>
                  <a:gd name="connsiteY4-10" fmla="*/ 1085088 h 2962656"/>
                  <a:gd name="connsiteX5-11" fmla="*/ 1158240 w 3913632"/>
                  <a:gd name="connsiteY5-12" fmla="*/ 0 h 2962656"/>
                  <a:gd name="connsiteX0-13" fmla="*/ 1097280 w 3913632"/>
                  <a:gd name="connsiteY0-14" fmla="*/ 12192 h 2962656"/>
                  <a:gd name="connsiteX1-15" fmla="*/ 0 w 3913632"/>
                  <a:gd name="connsiteY1-16" fmla="*/ 1377696 h 2962656"/>
                  <a:gd name="connsiteX2-17" fmla="*/ 1085088 w 3913632"/>
                  <a:gd name="connsiteY2-18" fmla="*/ 2962656 h 2962656"/>
                  <a:gd name="connsiteX3-19" fmla="*/ 3572256 w 3913632"/>
                  <a:gd name="connsiteY3-20" fmla="*/ 2365248 h 2962656"/>
                  <a:gd name="connsiteX4-21" fmla="*/ 3913632 w 3913632"/>
                  <a:gd name="connsiteY4-22" fmla="*/ 1085088 h 2962656"/>
                  <a:gd name="connsiteX5-23" fmla="*/ 1158240 w 3913632"/>
                  <a:gd name="connsiteY5-24" fmla="*/ 0 h 2962656"/>
                  <a:gd name="connsiteX6" fmla="*/ 1097280 w 3913632"/>
                  <a:gd name="connsiteY6" fmla="*/ 12192 h 2962656"/>
                  <a:gd name="connsiteX0-25" fmla="*/ 1097280 w 3913632"/>
                  <a:gd name="connsiteY0-26" fmla="*/ 0 h 2950464"/>
                  <a:gd name="connsiteX1-27" fmla="*/ 0 w 3913632"/>
                  <a:gd name="connsiteY1-28" fmla="*/ 1365504 h 2950464"/>
                  <a:gd name="connsiteX2-29" fmla="*/ 1085088 w 3913632"/>
                  <a:gd name="connsiteY2-30" fmla="*/ 2950464 h 2950464"/>
                  <a:gd name="connsiteX3-31" fmla="*/ 3572256 w 3913632"/>
                  <a:gd name="connsiteY3-32" fmla="*/ 2353056 h 2950464"/>
                  <a:gd name="connsiteX4-33" fmla="*/ 3913632 w 3913632"/>
                  <a:gd name="connsiteY4-34" fmla="*/ 1072896 h 2950464"/>
                  <a:gd name="connsiteX5-35" fmla="*/ 1097280 w 3913632"/>
                  <a:gd name="connsiteY5-36" fmla="*/ 0 h 2950464"/>
                  <a:gd name="connsiteX0-37" fmla="*/ 1170432 w 3913632"/>
                  <a:gd name="connsiteY0-38" fmla="*/ 0 h 3084576"/>
                  <a:gd name="connsiteX1-39" fmla="*/ 0 w 3913632"/>
                  <a:gd name="connsiteY1-40" fmla="*/ 1499616 h 3084576"/>
                  <a:gd name="connsiteX2-41" fmla="*/ 1085088 w 3913632"/>
                  <a:gd name="connsiteY2-42" fmla="*/ 3084576 h 3084576"/>
                  <a:gd name="connsiteX3-43" fmla="*/ 3572256 w 3913632"/>
                  <a:gd name="connsiteY3-44" fmla="*/ 2487168 h 3084576"/>
                  <a:gd name="connsiteX4-45" fmla="*/ 3913632 w 3913632"/>
                  <a:gd name="connsiteY4-46" fmla="*/ 1207008 h 3084576"/>
                  <a:gd name="connsiteX5-47" fmla="*/ 1170432 w 3913632"/>
                  <a:gd name="connsiteY5-48" fmla="*/ 0 h 30845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913632" h="3084576">
                    <a:moveTo>
                      <a:pt x="1170432" y="0"/>
                    </a:moveTo>
                    <a:lnTo>
                      <a:pt x="0" y="1499616"/>
                    </a:lnTo>
                    <a:lnTo>
                      <a:pt x="1085088" y="3084576"/>
                    </a:lnTo>
                    <a:lnTo>
                      <a:pt x="3572256" y="2487168"/>
                    </a:lnTo>
                    <a:lnTo>
                      <a:pt x="3913632" y="1207008"/>
                    </a:lnTo>
                    <a:lnTo>
                      <a:pt x="1170432" y="0"/>
                    </a:lnTo>
                    <a:close/>
                  </a:path>
                </a:pathLst>
              </a:custGeom>
              <a:noFill/>
              <a:ln w="2540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flipH="1">
                <a:off x="4362993" y="3465513"/>
                <a:ext cx="3852672" cy="231648"/>
              </a:xfrm>
              <a:custGeom>
                <a:avLst/>
                <a:gdLst>
                  <a:gd name="connsiteX0" fmla="*/ 0 w 3852672"/>
                  <a:gd name="connsiteY0" fmla="*/ 231648 h 231648"/>
                  <a:gd name="connsiteX1" fmla="*/ 3852672 w 3852672"/>
                  <a:gd name="connsiteY1" fmla="*/ 0 h 231648"/>
                </a:gdLst>
                <a:ahLst/>
                <a:cxnLst>
                  <a:cxn ang="0">
                    <a:pos x="connsiteX0" y="connsiteY0"/>
                  </a:cxn>
                  <a:cxn ang="0">
                    <a:pos x="connsiteX1" y="connsiteY1"/>
                  </a:cxn>
                </a:cxnLst>
                <a:rect l="l" t="t" r="r" b="b"/>
                <a:pathLst>
                  <a:path w="3852672" h="231648">
                    <a:moveTo>
                      <a:pt x="0" y="231648"/>
                    </a:moveTo>
                    <a:lnTo>
                      <a:pt x="3852672" y="0"/>
                    </a:lnTo>
                  </a:path>
                </a:pathLst>
              </a:custGeom>
              <a:noFill/>
              <a:ln w="1905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rot="17706400" flipH="1">
                <a:off x="4290387" y="2913338"/>
                <a:ext cx="3199832" cy="1036089"/>
              </a:xfrm>
              <a:custGeom>
                <a:avLst/>
                <a:gdLst>
                  <a:gd name="connsiteX0" fmla="*/ 0 w 3852672"/>
                  <a:gd name="connsiteY0" fmla="*/ 231648 h 231648"/>
                  <a:gd name="connsiteX1" fmla="*/ 3852672 w 3852672"/>
                  <a:gd name="connsiteY1" fmla="*/ 0 h 231648"/>
                </a:gdLst>
                <a:ahLst/>
                <a:cxnLst>
                  <a:cxn ang="0">
                    <a:pos x="connsiteX0" y="connsiteY0"/>
                  </a:cxn>
                  <a:cxn ang="0">
                    <a:pos x="connsiteX1" y="connsiteY1"/>
                  </a:cxn>
                </a:cxnLst>
                <a:rect l="l" t="t" r="r" b="b"/>
                <a:pathLst>
                  <a:path w="3852672" h="231648">
                    <a:moveTo>
                      <a:pt x="0" y="231648"/>
                    </a:moveTo>
                    <a:lnTo>
                      <a:pt x="3852672" y="0"/>
                    </a:lnTo>
                  </a:path>
                </a:pathLst>
              </a:custGeom>
              <a:noFill/>
              <a:ln w="1905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17706400" flipH="1" flipV="1">
                <a:off x="5767606" y="3056805"/>
                <a:ext cx="2693172" cy="1429677"/>
              </a:xfrm>
              <a:custGeom>
                <a:avLst/>
                <a:gdLst>
                  <a:gd name="connsiteX0" fmla="*/ 0 w 3852672"/>
                  <a:gd name="connsiteY0" fmla="*/ 231648 h 231648"/>
                  <a:gd name="connsiteX1" fmla="*/ 3852672 w 3852672"/>
                  <a:gd name="connsiteY1" fmla="*/ 0 h 231648"/>
                </a:gdLst>
                <a:ahLst/>
                <a:cxnLst>
                  <a:cxn ang="0">
                    <a:pos x="connsiteX0" y="connsiteY0"/>
                  </a:cxn>
                  <a:cxn ang="0">
                    <a:pos x="connsiteX1" y="connsiteY1"/>
                  </a:cxn>
                </a:cxnLst>
                <a:rect l="l" t="t" r="r" b="b"/>
                <a:pathLst>
                  <a:path w="3852672" h="231648">
                    <a:moveTo>
                      <a:pt x="0" y="231648"/>
                    </a:moveTo>
                    <a:lnTo>
                      <a:pt x="3852672" y="0"/>
                    </a:lnTo>
                  </a:path>
                </a:pathLst>
              </a:custGeom>
              <a:noFill/>
              <a:ln w="1905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rot="20216959" flipH="1">
              <a:off x="7799267" y="3352416"/>
              <a:ext cx="638297" cy="403795"/>
              <a:chOff x="1711856" y="2078071"/>
              <a:chExt cx="1196804" cy="757114"/>
            </a:xfrm>
          </p:grpSpPr>
          <p:sp>
            <p:nvSpPr>
              <p:cNvPr id="39" name="任意多边形 38"/>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pattFill prst="pct10">
                <a:fgClr>
                  <a:schemeClr val="accent1">
                    <a:lumMod val="50000"/>
                  </a:schemeClr>
                </a:fgClr>
                <a:bgClr>
                  <a:schemeClr val="bg1"/>
                </a:bgClr>
              </a:patt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0216959" flipH="1">
              <a:off x="6826107" y="1870100"/>
              <a:ext cx="638297" cy="403795"/>
              <a:chOff x="1711856" y="2078071"/>
              <a:chExt cx="1196804" cy="757114"/>
            </a:xfrm>
          </p:grpSpPr>
          <p:sp>
            <p:nvSpPr>
              <p:cNvPr id="37" name="任意多边形 3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pattFill prst="pct10">
                <a:fgClr>
                  <a:schemeClr val="accent1">
                    <a:lumMod val="50000"/>
                  </a:schemeClr>
                </a:fgClr>
                <a:bgClr>
                  <a:schemeClr val="bg1"/>
                </a:bgClr>
              </a:patt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rot="20216959" flipH="1">
              <a:off x="4284337" y="2347706"/>
              <a:ext cx="638297" cy="403795"/>
              <a:chOff x="1711856" y="2078071"/>
              <a:chExt cx="1196804" cy="757114"/>
            </a:xfrm>
          </p:grpSpPr>
          <p:sp>
            <p:nvSpPr>
              <p:cNvPr id="35" name="任意多边形 34"/>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pattFill prst="pct10">
                <a:fgClr>
                  <a:schemeClr val="accent1">
                    <a:lumMod val="50000"/>
                  </a:schemeClr>
                </a:fgClr>
                <a:bgClr>
                  <a:schemeClr val="bg1"/>
                </a:bgClr>
              </a:patt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rot="20216959" flipH="1">
              <a:off x="4004869" y="3670417"/>
              <a:ext cx="638297" cy="403795"/>
              <a:chOff x="1711856" y="2078071"/>
              <a:chExt cx="1196804" cy="757114"/>
            </a:xfrm>
          </p:grpSpPr>
          <p:sp>
            <p:nvSpPr>
              <p:cNvPr id="33" name="任意多边形 32"/>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pattFill prst="pct10">
                <a:fgClr>
                  <a:schemeClr val="accent1">
                    <a:lumMod val="50000"/>
                  </a:schemeClr>
                </a:fgClr>
                <a:bgClr>
                  <a:schemeClr val="bg1"/>
                </a:bgClr>
              </a:patt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0216959" flipH="1">
              <a:off x="6646091" y="4875070"/>
              <a:ext cx="638297" cy="403795"/>
              <a:chOff x="1711856" y="2078071"/>
              <a:chExt cx="1196804" cy="757114"/>
            </a:xfrm>
          </p:grpSpPr>
          <p:sp>
            <p:nvSpPr>
              <p:cNvPr id="31" name="任意多边形 30"/>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pattFill prst="pct10">
                <a:fgClr>
                  <a:schemeClr val="accent1">
                    <a:lumMod val="50000"/>
                  </a:schemeClr>
                </a:fgClr>
                <a:bgClr>
                  <a:schemeClr val="bg1"/>
                </a:bgClr>
              </a:patt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7" name="文本框 46"/>
          <p:cNvSpPr txBox="1"/>
          <p:nvPr/>
        </p:nvSpPr>
        <p:spPr>
          <a:xfrm>
            <a:off x="1738739" y="2109168"/>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48" name="文本框 47"/>
          <p:cNvSpPr txBox="1"/>
          <p:nvPr/>
        </p:nvSpPr>
        <p:spPr>
          <a:xfrm>
            <a:off x="2914780" y="1679438"/>
            <a:ext cx="1117614" cy="461665"/>
          </a:xfrm>
          <a:prstGeom prst="rect">
            <a:avLst/>
          </a:prstGeom>
          <a:noFill/>
          <a:effectLst/>
        </p:spPr>
        <p:txBody>
          <a:bodyPr wrap="none" rtlCol="0">
            <a:spAutoFit/>
          </a:bodyPr>
          <a:lstStyle/>
          <a:p>
            <a:r>
              <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0" name="文本框 49"/>
          <p:cNvSpPr txBox="1"/>
          <p:nvPr/>
        </p:nvSpPr>
        <p:spPr>
          <a:xfrm>
            <a:off x="1432260" y="4006461"/>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51" name="文本框 50"/>
          <p:cNvSpPr txBox="1"/>
          <p:nvPr/>
        </p:nvSpPr>
        <p:spPr>
          <a:xfrm>
            <a:off x="2608301" y="3576731"/>
            <a:ext cx="1117614" cy="461665"/>
          </a:xfrm>
          <a:prstGeom prst="rect">
            <a:avLst/>
          </a:prstGeom>
          <a:noFill/>
          <a:effectLst/>
        </p:spPr>
        <p:txBody>
          <a:bodyPr wrap="none" rtlCol="0">
            <a:spAutoFit/>
          </a:bodyPr>
          <a:lstStyle/>
          <a:p>
            <a:r>
              <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3" name="文本框 52"/>
          <p:cNvSpPr txBox="1"/>
          <p:nvPr/>
        </p:nvSpPr>
        <p:spPr>
          <a:xfrm>
            <a:off x="7841926" y="2109168"/>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58" name="文本框 57"/>
          <p:cNvSpPr txBox="1"/>
          <p:nvPr/>
        </p:nvSpPr>
        <p:spPr>
          <a:xfrm>
            <a:off x="7855597" y="1679438"/>
            <a:ext cx="1117614" cy="461665"/>
          </a:xfrm>
          <a:prstGeom prst="rect">
            <a:avLst/>
          </a:prstGeom>
          <a:noFill/>
          <a:effectLst/>
        </p:spPr>
        <p:txBody>
          <a:bodyPr wrap="none" rtlCol="0">
            <a:spAutoFit/>
          </a:bodyPr>
          <a:lstStyle/>
          <a:p>
            <a:r>
              <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76" name="文本框 75"/>
          <p:cNvSpPr txBox="1"/>
          <p:nvPr/>
        </p:nvSpPr>
        <p:spPr>
          <a:xfrm>
            <a:off x="8588748" y="3738836"/>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77" name="文本框 76"/>
          <p:cNvSpPr txBox="1"/>
          <p:nvPr/>
        </p:nvSpPr>
        <p:spPr>
          <a:xfrm>
            <a:off x="8602419" y="3309106"/>
            <a:ext cx="1117614" cy="461665"/>
          </a:xfrm>
          <a:prstGeom prst="rect">
            <a:avLst/>
          </a:prstGeom>
          <a:noFill/>
          <a:effectLst/>
        </p:spPr>
        <p:txBody>
          <a:bodyPr wrap="none" rtlCol="0">
            <a:spAutoFit/>
          </a:bodyPr>
          <a:lstStyle/>
          <a:p>
            <a:r>
              <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79" name="文本框 78"/>
          <p:cNvSpPr txBox="1"/>
          <p:nvPr/>
        </p:nvSpPr>
        <p:spPr>
          <a:xfrm>
            <a:off x="7479866" y="5105978"/>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80" name="文本框 79"/>
          <p:cNvSpPr txBox="1"/>
          <p:nvPr/>
        </p:nvSpPr>
        <p:spPr>
          <a:xfrm>
            <a:off x="7493537" y="4676248"/>
            <a:ext cx="1117614" cy="461665"/>
          </a:xfrm>
          <a:prstGeom prst="rect">
            <a:avLst/>
          </a:prstGeom>
          <a:noFill/>
          <a:effectLst/>
        </p:spPr>
        <p:txBody>
          <a:bodyPr wrap="none" rtlCol="0">
            <a:spAutoFit/>
          </a:bodyPr>
          <a:lstStyle/>
          <a:p>
            <a:r>
              <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4"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grpSp>
        <p:nvGrpSpPr>
          <p:cNvPr id="46" name="组合 45"/>
          <p:cNvGrpSpPr/>
          <p:nvPr/>
        </p:nvGrpSpPr>
        <p:grpSpPr>
          <a:xfrm flipH="1">
            <a:off x="9672374" y="2336800"/>
            <a:ext cx="1140764" cy="2174633"/>
            <a:chOff x="7313614" y="5424488"/>
            <a:chExt cx="363538" cy="641350"/>
          </a:xfrm>
          <a:solidFill>
            <a:srgbClr val="282826"/>
          </a:solidFill>
        </p:grpSpPr>
        <p:sp>
          <p:nvSpPr>
            <p:cNvPr id="49" name="Freeform 1842"/>
            <p:cNvSpPr>
              <a:spLocks noEditPoints="1"/>
            </p:cNvSpPr>
            <p:nvPr/>
          </p:nvSpPr>
          <p:spPr bwMode="auto">
            <a:xfrm>
              <a:off x="7394577" y="5473701"/>
              <a:ext cx="217488" cy="21748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43"/>
            <p:cNvSpPr>
              <a:spLocks noEditPoints="1"/>
            </p:cNvSpPr>
            <p:nvPr/>
          </p:nvSpPr>
          <p:spPr bwMode="auto">
            <a:xfrm>
              <a:off x="7391402" y="5470526"/>
              <a:ext cx="225425" cy="223838"/>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844"/>
            <p:cNvSpPr/>
            <p:nvPr/>
          </p:nvSpPr>
          <p:spPr bwMode="auto">
            <a:xfrm>
              <a:off x="7377114" y="5583238"/>
              <a:ext cx="22225" cy="19050"/>
            </a:xfrm>
            <a:custGeom>
              <a:avLst/>
              <a:gdLst>
                <a:gd name="T0" fmla="*/ 0 w 14"/>
                <a:gd name="T1" fmla="*/ 8 h 12"/>
                <a:gd name="T2" fmla="*/ 12 w 14"/>
                <a:gd name="T3" fmla="*/ 0 h 12"/>
                <a:gd name="T4" fmla="*/ 14 w 14"/>
                <a:gd name="T5" fmla="*/ 4 h 12"/>
                <a:gd name="T6" fmla="*/ 2 w 14"/>
                <a:gd name="T7" fmla="*/ 12 h 12"/>
                <a:gd name="T8" fmla="*/ 0 w 14"/>
                <a:gd name="T9" fmla="*/ 8 h 12"/>
                <a:gd name="T10" fmla="*/ 0 w 14"/>
                <a:gd name="T11" fmla="*/ 8 h 12"/>
              </a:gdLst>
              <a:ahLst/>
              <a:cxnLst>
                <a:cxn ang="0">
                  <a:pos x="T0" y="T1"/>
                </a:cxn>
                <a:cxn ang="0">
                  <a:pos x="T2" y="T3"/>
                </a:cxn>
                <a:cxn ang="0">
                  <a:pos x="T4" y="T5"/>
                </a:cxn>
                <a:cxn ang="0">
                  <a:pos x="T6" y="T7"/>
                </a:cxn>
                <a:cxn ang="0">
                  <a:pos x="T8" y="T9"/>
                </a:cxn>
                <a:cxn ang="0">
                  <a:pos x="T10" y="T11"/>
                </a:cxn>
              </a:cxnLst>
              <a:rect l="0" t="0" r="r" b="b"/>
              <a:pathLst>
                <a:path w="14" h="12">
                  <a:moveTo>
                    <a:pt x="0" y="8"/>
                  </a:moveTo>
                  <a:lnTo>
                    <a:pt x="12" y="0"/>
                  </a:lnTo>
                  <a:lnTo>
                    <a:pt x="14" y="4"/>
                  </a:lnTo>
                  <a:lnTo>
                    <a:pt x="2"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845"/>
            <p:cNvSpPr/>
            <p:nvPr/>
          </p:nvSpPr>
          <p:spPr bwMode="auto">
            <a:xfrm>
              <a:off x="7372352" y="5580063"/>
              <a:ext cx="33338" cy="25400"/>
            </a:xfrm>
            <a:custGeom>
              <a:avLst/>
              <a:gdLst>
                <a:gd name="T0" fmla="*/ 1 w 21"/>
                <a:gd name="T1" fmla="*/ 11 h 16"/>
                <a:gd name="T2" fmla="*/ 3 w 21"/>
                <a:gd name="T3" fmla="*/ 10 h 16"/>
                <a:gd name="T4" fmla="*/ 4 w 21"/>
                <a:gd name="T5" fmla="*/ 12 h 16"/>
                <a:gd name="T6" fmla="*/ 3 w 21"/>
                <a:gd name="T7" fmla="*/ 10 h 16"/>
                <a:gd name="T8" fmla="*/ 1 w 21"/>
                <a:gd name="T9" fmla="*/ 11 h 16"/>
                <a:gd name="T10" fmla="*/ 0 w 21"/>
                <a:gd name="T11" fmla="*/ 9 h 16"/>
                <a:gd name="T12" fmla="*/ 16 w 21"/>
                <a:gd name="T13" fmla="*/ 0 h 16"/>
                <a:gd name="T14" fmla="*/ 21 w 21"/>
                <a:gd name="T15" fmla="*/ 8 h 16"/>
                <a:gd name="T16" fmla="*/ 4 w 21"/>
                <a:gd name="T17" fmla="*/ 16 h 16"/>
                <a:gd name="T18" fmla="*/ 1 w 21"/>
                <a:gd name="T19" fmla="*/ 11 h 16"/>
                <a:gd name="T20" fmla="*/ 1 w 21"/>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 y="11"/>
                  </a:moveTo>
                  <a:lnTo>
                    <a:pt x="3" y="10"/>
                  </a:lnTo>
                  <a:lnTo>
                    <a:pt x="4" y="12"/>
                  </a:lnTo>
                  <a:lnTo>
                    <a:pt x="3" y="10"/>
                  </a:lnTo>
                  <a:lnTo>
                    <a:pt x="1" y="11"/>
                  </a:lnTo>
                  <a:lnTo>
                    <a:pt x="0" y="9"/>
                  </a:lnTo>
                  <a:lnTo>
                    <a:pt x="16" y="0"/>
                  </a:lnTo>
                  <a:lnTo>
                    <a:pt x="21" y="8"/>
                  </a:lnTo>
                  <a:lnTo>
                    <a:pt x="4" y="16"/>
                  </a:lnTo>
                  <a:lnTo>
                    <a:pt x="1" y="11"/>
                  </a:ln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846"/>
            <p:cNvSpPr/>
            <p:nvPr/>
          </p:nvSpPr>
          <p:spPr bwMode="auto">
            <a:xfrm>
              <a:off x="7413627" y="5589588"/>
              <a:ext cx="84138" cy="5873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847"/>
            <p:cNvSpPr>
              <a:spLocks noEditPoints="1"/>
            </p:cNvSpPr>
            <p:nvPr/>
          </p:nvSpPr>
          <p:spPr bwMode="auto">
            <a:xfrm>
              <a:off x="7410452" y="5586413"/>
              <a:ext cx="92075" cy="650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848"/>
            <p:cNvSpPr/>
            <p:nvPr/>
          </p:nvSpPr>
          <p:spPr bwMode="auto">
            <a:xfrm>
              <a:off x="7483477" y="5580063"/>
              <a:ext cx="17463" cy="15875"/>
            </a:xfrm>
            <a:custGeom>
              <a:avLst/>
              <a:gdLst>
                <a:gd name="T0" fmla="*/ 0 w 11"/>
                <a:gd name="T1" fmla="*/ 3 h 10"/>
                <a:gd name="T2" fmla="*/ 3 w 11"/>
                <a:gd name="T3" fmla="*/ 0 h 10"/>
                <a:gd name="T4" fmla="*/ 11 w 11"/>
                <a:gd name="T5" fmla="*/ 6 h 10"/>
                <a:gd name="T6" fmla="*/ 8 w 11"/>
                <a:gd name="T7" fmla="*/ 10 h 10"/>
                <a:gd name="T8" fmla="*/ 0 w 11"/>
                <a:gd name="T9" fmla="*/ 3 h 10"/>
                <a:gd name="T10" fmla="*/ 0 w 11"/>
                <a:gd name="T11" fmla="*/ 3 h 10"/>
              </a:gdLst>
              <a:ahLst/>
              <a:cxnLst>
                <a:cxn ang="0">
                  <a:pos x="T0" y="T1"/>
                </a:cxn>
                <a:cxn ang="0">
                  <a:pos x="T2" y="T3"/>
                </a:cxn>
                <a:cxn ang="0">
                  <a:pos x="T4" y="T5"/>
                </a:cxn>
                <a:cxn ang="0">
                  <a:pos x="T6" y="T7"/>
                </a:cxn>
                <a:cxn ang="0">
                  <a:pos x="T8" y="T9"/>
                </a:cxn>
                <a:cxn ang="0">
                  <a:pos x="T10" y="T11"/>
                </a:cxn>
              </a:cxnLst>
              <a:rect l="0" t="0" r="r" b="b"/>
              <a:pathLst>
                <a:path w="11" h="10">
                  <a:moveTo>
                    <a:pt x="0" y="3"/>
                  </a:moveTo>
                  <a:lnTo>
                    <a:pt x="3" y="0"/>
                  </a:lnTo>
                  <a:lnTo>
                    <a:pt x="11" y="6"/>
                  </a:lnTo>
                  <a:lnTo>
                    <a:pt x="8" y="1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849"/>
            <p:cNvSpPr>
              <a:spLocks noEditPoints="1"/>
            </p:cNvSpPr>
            <p:nvPr/>
          </p:nvSpPr>
          <p:spPr bwMode="auto">
            <a:xfrm>
              <a:off x="7478714" y="5575301"/>
              <a:ext cx="26988" cy="25400"/>
            </a:xfrm>
            <a:custGeom>
              <a:avLst/>
              <a:gdLst>
                <a:gd name="T0" fmla="*/ 2 w 17"/>
                <a:gd name="T1" fmla="*/ 7 h 16"/>
                <a:gd name="T2" fmla="*/ 3 w 17"/>
                <a:gd name="T3" fmla="*/ 6 h 16"/>
                <a:gd name="T4" fmla="*/ 5 w 17"/>
                <a:gd name="T5" fmla="*/ 7 h 16"/>
                <a:gd name="T6" fmla="*/ 3 w 17"/>
                <a:gd name="T7" fmla="*/ 6 h 16"/>
                <a:gd name="T8" fmla="*/ 2 w 17"/>
                <a:gd name="T9" fmla="*/ 7 h 16"/>
                <a:gd name="T10" fmla="*/ 0 w 17"/>
                <a:gd name="T11" fmla="*/ 6 h 16"/>
                <a:gd name="T12" fmla="*/ 6 w 17"/>
                <a:gd name="T13" fmla="*/ 0 h 16"/>
                <a:gd name="T14" fmla="*/ 17 w 17"/>
                <a:gd name="T15" fmla="*/ 9 h 16"/>
                <a:gd name="T16" fmla="*/ 11 w 17"/>
                <a:gd name="T17" fmla="*/ 16 h 16"/>
                <a:gd name="T18" fmla="*/ 2 w 17"/>
                <a:gd name="T19" fmla="*/ 7 h 16"/>
                <a:gd name="T20" fmla="*/ 2 w 17"/>
                <a:gd name="T21" fmla="*/ 7 h 16"/>
                <a:gd name="T22" fmla="*/ 11 w 17"/>
                <a:gd name="T23" fmla="*/ 11 h 16"/>
                <a:gd name="T24" fmla="*/ 11 w 17"/>
                <a:gd name="T25" fmla="*/ 11 h 16"/>
                <a:gd name="T26" fmla="*/ 8 w 17"/>
                <a:gd name="T27" fmla="*/ 6 h 16"/>
                <a:gd name="T28" fmla="*/ 11 w 17"/>
                <a:gd name="T29" fmla="*/ 11 h 16"/>
                <a:gd name="T30" fmla="*/ 11 w 17"/>
                <a:gd name="T3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6">
                  <a:moveTo>
                    <a:pt x="2" y="7"/>
                  </a:moveTo>
                  <a:lnTo>
                    <a:pt x="3" y="6"/>
                  </a:lnTo>
                  <a:lnTo>
                    <a:pt x="5" y="7"/>
                  </a:lnTo>
                  <a:lnTo>
                    <a:pt x="3" y="6"/>
                  </a:lnTo>
                  <a:lnTo>
                    <a:pt x="2" y="7"/>
                  </a:lnTo>
                  <a:lnTo>
                    <a:pt x="0" y="6"/>
                  </a:lnTo>
                  <a:lnTo>
                    <a:pt x="6" y="0"/>
                  </a:lnTo>
                  <a:lnTo>
                    <a:pt x="17" y="9"/>
                  </a:lnTo>
                  <a:lnTo>
                    <a:pt x="11" y="16"/>
                  </a:lnTo>
                  <a:lnTo>
                    <a:pt x="2" y="7"/>
                  </a:lnTo>
                  <a:lnTo>
                    <a:pt x="2" y="7"/>
                  </a:lnTo>
                  <a:close/>
                  <a:moveTo>
                    <a:pt x="11" y="11"/>
                  </a:moveTo>
                  <a:lnTo>
                    <a:pt x="11" y="11"/>
                  </a:lnTo>
                  <a:lnTo>
                    <a:pt x="8" y="6"/>
                  </a:lnTo>
                  <a:lnTo>
                    <a:pt x="11" y="11"/>
                  </a:ln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850"/>
            <p:cNvSpPr/>
            <p:nvPr/>
          </p:nvSpPr>
          <p:spPr bwMode="auto">
            <a:xfrm>
              <a:off x="7410452" y="5438776"/>
              <a:ext cx="36513" cy="58738"/>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851"/>
            <p:cNvSpPr>
              <a:spLocks noEditPoints="1"/>
            </p:cNvSpPr>
            <p:nvPr/>
          </p:nvSpPr>
          <p:spPr bwMode="auto">
            <a:xfrm>
              <a:off x="7405689" y="5435601"/>
              <a:ext cx="44450" cy="6826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852"/>
            <p:cNvSpPr/>
            <p:nvPr/>
          </p:nvSpPr>
          <p:spPr bwMode="auto">
            <a:xfrm>
              <a:off x="7446964" y="5427663"/>
              <a:ext cx="44450" cy="52388"/>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853"/>
            <p:cNvSpPr>
              <a:spLocks noEditPoints="1"/>
            </p:cNvSpPr>
            <p:nvPr/>
          </p:nvSpPr>
          <p:spPr bwMode="auto">
            <a:xfrm>
              <a:off x="7443789" y="5424488"/>
              <a:ext cx="50800" cy="66675"/>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854"/>
            <p:cNvSpPr/>
            <p:nvPr/>
          </p:nvSpPr>
          <p:spPr bwMode="auto">
            <a:xfrm>
              <a:off x="7429502" y="5559426"/>
              <a:ext cx="9525" cy="6350"/>
            </a:xfrm>
            <a:custGeom>
              <a:avLst/>
              <a:gdLst>
                <a:gd name="T0" fmla="*/ 0 w 6"/>
                <a:gd name="T1" fmla="*/ 4 h 4"/>
                <a:gd name="T2" fmla="*/ 0 w 6"/>
                <a:gd name="T3" fmla="*/ 0 h 4"/>
                <a:gd name="T4" fmla="*/ 6 w 6"/>
                <a:gd name="T5" fmla="*/ 0 h 4"/>
                <a:gd name="T6" fmla="*/ 6 w 6"/>
                <a:gd name="T7" fmla="*/ 4 h 4"/>
                <a:gd name="T8" fmla="*/ 0 w 6"/>
                <a:gd name="T9" fmla="*/ 4 h 4"/>
                <a:gd name="T10" fmla="*/ 0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0" y="4"/>
                  </a:moveTo>
                  <a:lnTo>
                    <a:pt x="0" y="0"/>
                  </a:lnTo>
                  <a:lnTo>
                    <a:pt x="6" y="0"/>
                  </a:lnTo>
                  <a:lnTo>
                    <a:pt x="6"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855"/>
            <p:cNvSpPr>
              <a:spLocks noEditPoints="1"/>
            </p:cNvSpPr>
            <p:nvPr/>
          </p:nvSpPr>
          <p:spPr bwMode="auto">
            <a:xfrm>
              <a:off x="7426327" y="5556251"/>
              <a:ext cx="15875" cy="12700"/>
            </a:xfrm>
            <a:custGeom>
              <a:avLst/>
              <a:gdLst>
                <a:gd name="T0" fmla="*/ 8 w 10"/>
                <a:gd name="T1" fmla="*/ 8 h 8"/>
                <a:gd name="T2" fmla="*/ 2 w 10"/>
                <a:gd name="T3" fmla="*/ 8 h 8"/>
                <a:gd name="T4" fmla="*/ 2 w 10"/>
                <a:gd name="T5" fmla="*/ 6 h 8"/>
                <a:gd name="T6" fmla="*/ 4 w 10"/>
                <a:gd name="T7" fmla="*/ 6 h 8"/>
                <a:gd name="T8" fmla="*/ 2 w 10"/>
                <a:gd name="T9" fmla="*/ 6 h 8"/>
                <a:gd name="T10" fmla="*/ 2 w 10"/>
                <a:gd name="T11" fmla="*/ 8 h 8"/>
                <a:gd name="T12" fmla="*/ 0 w 10"/>
                <a:gd name="T13" fmla="*/ 8 h 8"/>
                <a:gd name="T14" fmla="*/ 0 w 10"/>
                <a:gd name="T15" fmla="*/ 0 h 8"/>
                <a:gd name="T16" fmla="*/ 10 w 10"/>
                <a:gd name="T17" fmla="*/ 0 h 8"/>
                <a:gd name="T18" fmla="*/ 10 w 10"/>
                <a:gd name="T19" fmla="*/ 8 h 8"/>
                <a:gd name="T20" fmla="*/ 8 w 10"/>
                <a:gd name="T21" fmla="*/ 8 h 8"/>
                <a:gd name="T22" fmla="*/ 8 w 10"/>
                <a:gd name="T23" fmla="*/ 8 h 8"/>
                <a:gd name="T24" fmla="*/ 5 w 10"/>
                <a:gd name="T25" fmla="*/ 4 h 8"/>
                <a:gd name="T26" fmla="*/ 5 w 10"/>
                <a:gd name="T27" fmla="*/ 4 h 8"/>
                <a:gd name="T28" fmla="*/ 4 w 10"/>
                <a:gd name="T29" fmla="*/ 4 h 8"/>
                <a:gd name="T30" fmla="*/ 4 w 10"/>
                <a:gd name="T31" fmla="*/ 4 h 8"/>
                <a:gd name="T32" fmla="*/ 5 w 10"/>
                <a:gd name="T33" fmla="*/ 4 h 8"/>
                <a:gd name="T34" fmla="*/ 5 w 10"/>
                <a:gd name="T3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8" y="8"/>
                  </a:moveTo>
                  <a:lnTo>
                    <a:pt x="2" y="8"/>
                  </a:lnTo>
                  <a:lnTo>
                    <a:pt x="2" y="6"/>
                  </a:lnTo>
                  <a:lnTo>
                    <a:pt x="4" y="6"/>
                  </a:lnTo>
                  <a:lnTo>
                    <a:pt x="2" y="6"/>
                  </a:lnTo>
                  <a:lnTo>
                    <a:pt x="2" y="8"/>
                  </a:lnTo>
                  <a:lnTo>
                    <a:pt x="0" y="8"/>
                  </a:lnTo>
                  <a:lnTo>
                    <a:pt x="0" y="0"/>
                  </a:lnTo>
                  <a:lnTo>
                    <a:pt x="10" y="0"/>
                  </a:lnTo>
                  <a:lnTo>
                    <a:pt x="10" y="8"/>
                  </a:lnTo>
                  <a:lnTo>
                    <a:pt x="8" y="8"/>
                  </a:lnTo>
                  <a:lnTo>
                    <a:pt x="8" y="8"/>
                  </a:lnTo>
                  <a:close/>
                  <a:moveTo>
                    <a:pt x="5" y="4"/>
                  </a:moveTo>
                  <a:lnTo>
                    <a:pt x="5" y="4"/>
                  </a:lnTo>
                  <a:lnTo>
                    <a:pt x="4" y="4"/>
                  </a:lnTo>
                  <a:lnTo>
                    <a:pt x="4" y="4"/>
                  </a:lnTo>
                  <a:lnTo>
                    <a:pt x="5"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856"/>
            <p:cNvSpPr/>
            <p:nvPr/>
          </p:nvSpPr>
          <p:spPr bwMode="auto">
            <a:xfrm>
              <a:off x="7496177" y="5688013"/>
              <a:ext cx="6350" cy="23813"/>
            </a:xfrm>
            <a:custGeom>
              <a:avLst/>
              <a:gdLst>
                <a:gd name="T0" fmla="*/ 0 w 4"/>
                <a:gd name="T1" fmla="*/ 15 h 15"/>
                <a:gd name="T2" fmla="*/ 0 w 4"/>
                <a:gd name="T3" fmla="*/ 0 h 15"/>
                <a:gd name="T4" fmla="*/ 4 w 4"/>
                <a:gd name="T5" fmla="*/ 0 h 15"/>
                <a:gd name="T6" fmla="*/ 4 w 4"/>
                <a:gd name="T7" fmla="*/ 15 h 15"/>
                <a:gd name="T8" fmla="*/ 0 w 4"/>
                <a:gd name="T9" fmla="*/ 15 h 15"/>
                <a:gd name="T10" fmla="*/ 0 w 4"/>
                <a:gd name="T11" fmla="*/ 15 h 15"/>
              </a:gdLst>
              <a:ahLst/>
              <a:cxnLst>
                <a:cxn ang="0">
                  <a:pos x="T0" y="T1"/>
                </a:cxn>
                <a:cxn ang="0">
                  <a:pos x="T2" y="T3"/>
                </a:cxn>
                <a:cxn ang="0">
                  <a:pos x="T4" y="T5"/>
                </a:cxn>
                <a:cxn ang="0">
                  <a:pos x="T6" y="T7"/>
                </a:cxn>
                <a:cxn ang="0">
                  <a:pos x="T8" y="T9"/>
                </a:cxn>
                <a:cxn ang="0">
                  <a:pos x="T10" y="T11"/>
                </a:cxn>
              </a:cxnLst>
              <a:rect l="0" t="0" r="r" b="b"/>
              <a:pathLst>
                <a:path w="4" h="15">
                  <a:moveTo>
                    <a:pt x="0" y="15"/>
                  </a:moveTo>
                  <a:lnTo>
                    <a:pt x="0" y="0"/>
                  </a:lnTo>
                  <a:lnTo>
                    <a:pt x="4" y="0"/>
                  </a:lnTo>
                  <a:lnTo>
                    <a:pt x="4"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857"/>
            <p:cNvSpPr>
              <a:spLocks noEditPoints="1"/>
            </p:cNvSpPr>
            <p:nvPr/>
          </p:nvSpPr>
          <p:spPr bwMode="auto">
            <a:xfrm>
              <a:off x="7493002" y="5684838"/>
              <a:ext cx="12700" cy="30163"/>
            </a:xfrm>
            <a:custGeom>
              <a:avLst/>
              <a:gdLst>
                <a:gd name="T0" fmla="*/ 6 w 8"/>
                <a:gd name="T1" fmla="*/ 19 h 19"/>
                <a:gd name="T2" fmla="*/ 2 w 8"/>
                <a:gd name="T3" fmla="*/ 19 h 19"/>
                <a:gd name="T4" fmla="*/ 2 w 8"/>
                <a:gd name="T5" fmla="*/ 17 h 19"/>
                <a:gd name="T6" fmla="*/ 4 w 8"/>
                <a:gd name="T7" fmla="*/ 17 h 19"/>
                <a:gd name="T8" fmla="*/ 2 w 8"/>
                <a:gd name="T9" fmla="*/ 17 h 19"/>
                <a:gd name="T10" fmla="*/ 2 w 8"/>
                <a:gd name="T11" fmla="*/ 19 h 19"/>
                <a:gd name="T12" fmla="*/ 0 w 8"/>
                <a:gd name="T13" fmla="*/ 19 h 19"/>
                <a:gd name="T14" fmla="*/ 0 w 8"/>
                <a:gd name="T15" fmla="*/ 0 h 19"/>
                <a:gd name="T16" fmla="*/ 8 w 8"/>
                <a:gd name="T17" fmla="*/ 0 h 19"/>
                <a:gd name="T18" fmla="*/ 8 w 8"/>
                <a:gd name="T19" fmla="*/ 19 h 19"/>
                <a:gd name="T20" fmla="*/ 6 w 8"/>
                <a:gd name="T21" fmla="*/ 19 h 19"/>
                <a:gd name="T22" fmla="*/ 6 w 8"/>
                <a:gd name="T23" fmla="*/ 19 h 19"/>
                <a:gd name="T24" fmla="*/ 4 w 8"/>
                <a:gd name="T25" fmla="*/ 15 h 19"/>
                <a:gd name="T26" fmla="*/ 4 w 8"/>
                <a:gd name="T27" fmla="*/ 4 h 19"/>
                <a:gd name="T28" fmla="*/ 4 w 8"/>
                <a:gd name="T29" fmla="*/ 15 h 19"/>
                <a:gd name="T30" fmla="*/ 4 w 8"/>
                <a:gd name="T3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9">
                  <a:moveTo>
                    <a:pt x="6" y="19"/>
                  </a:moveTo>
                  <a:lnTo>
                    <a:pt x="2" y="19"/>
                  </a:lnTo>
                  <a:lnTo>
                    <a:pt x="2" y="17"/>
                  </a:lnTo>
                  <a:lnTo>
                    <a:pt x="4" y="17"/>
                  </a:lnTo>
                  <a:lnTo>
                    <a:pt x="2" y="17"/>
                  </a:lnTo>
                  <a:lnTo>
                    <a:pt x="2" y="19"/>
                  </a:lnTo>
                  <a:lnTo>
                    <a:pt x="0" y="19"/>
                  </a:lnTo>
                  <a:lnTo>
                    <a:pt x="0" y="0"/>
                  </a:lnTo>
                  <a:lnTo>
                    <a:pt x="8" y="0"/>
                  </a:lnTo>
                  <a:lnTo>
                    <a:pt x="8" y="19"/>
                  </a:lnTo>
                  <a:lnTo>
                    <a:pt x="6" y="19"/>
                  </a:lnTo>
                  <a:lnTo>
                    <a:pt x="6" y="19"/>
                  </a:lnTo>
                  <a:close/>
                  <a:moveTo>
                    <a:pt x="4" y="15"/>
                  </a:moveTo>
                  <a:lnTo>
                    <a:pt x="4" y="4"/>
                  </a:lnTo>
                  <a:lnTo>
                    <a:pt x="4" y="15"/>
                  </a:lnTo>
                  <a:lnTo>
                    <a:pt x="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858"/>
            <p:cNvSpPr>
              <a:spLocks noEditPoints="1"/>
            </p:cNvSpPr>
            <p:nvPr/>
          </p:nvSpPr>
          <p:spPr bwMode="auto">
            <a:xfrm>
              <a:off x="7410452" y="5708651"/>
              <a:ext cx="142875" cy="19050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859"/>
            <p:cNvSpPr>
              <a:spLocks noEditPoints="1"/>
            </p:cNvSpPr>
            <p:nvPr/>
          </p:nvSpPr>
          <p:spPr bwMode="auto">
            <a:xfrm>
              <a:off x="7407277" y="5705476"/>
              <a:ext cx="149225" cy="196850"/>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860"/>
            <p:cNvSpPr/>
            <p:nvPr/>
          </p:nvSpPr>
          <p:spPr bwMode="auto">
            <a:xfrm>
              <a:off x="7531102" y="5711826"/>
              <a:ext cx="128588" cy="122238"/>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861"/>
            <p:cNvSpPr>
              <a:spLocks noEditPoints="1"/>
            </p:cNvSpPr>
            <p:nvPr/>
          </p:nvSpPr>
          <p:spPr bwMode="auto">
            <a:xfrm>
              <a:off x="7527927" y="5708651"/>
              <a:ext cx="134938" cy="139700"/>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862"/>
            <p:cNvSpPr/>
            <p:nvPr/>
          </p:nvSpPr>
          <p:spPr bwMode="auto">
            <a:xfrm>
              <a:off x="7646989" y="5818188"/>
              <a:ext cx="7938" cy="20638"/>
            </a:xfrm>
            <a:custGeom>
              <a:avLst/>
              <a:gdLst>
                <a:gd name="T0" fmla="*/ 0 w 5"/>
                <a:gd name="T1" fmla="*/ 13 h 13"/>
                <a:gd name="T2" fmla="*/ 0 w 5"/>
                <a:gd name="T3" fmla="*/ 0 h 13"/>
                <a:gd name="T4" fmla="*/ 5 w 5"/>
                <a:gd name="T5" fmla="*/ 0 h 13"/>
                <a:gd name="T6" fmla="*/ 5 w 5"/>
                <a:gd name="T7" fmla="*/ 13 h 13"/>
                <a:gd name="T8" fmla="*/ 0 w 5"/>
                <a:gd name="T9" fmla="*/ 13 h 13"/>
                <a:gd name="T10" fmla="*/ 0 w 5"/>
                <a:gd name="T11" fmla="*/ 13 h 13"/>
              </a:gdLst>
              <a:ahLst/>
              <a:cxnLst>
                <a:cxn ang="0">
                  <a:pos x="T0" y="T1"/>
                </a:cxn>
                <a:cxn ang="0">
                  <a:pos x="T2" y="T3"/>
                </a:cxn>
                <a:cxn ang="0">
                  <a:pos x="T4" y="T5"/>
                </a:cxn>
                <a:cxn ang="0">
                  <a:pos x="T6" y="T7"/>
                </a:cxn>
                <a:cxn ang="0">
                  <a:pos x="T8" y="T9"/>
                </a:cxn>
                <a:cxn ang="0">
                  <a:pos x="T10" y="T11"/>
                </a:cxn>
              </a:cxnLst>
              <a:rect l="0" t="0" r="r" b="b"/>
              <a:pathLst>
                <a:path w="5" h="13">
                  <a:moveTo>
                    <a:pt x="0" y="13"/>
                  </a:moveTo>
                  <a:lnTo>
                    <a:pt x="0" y="0"/>
                  </a:lnTo>
                  <a:lnTo>
                    <a:pt x="5" y="0"/>
                  </a:lnTo>
                  <a:lnTo>
                    <a:pt x="5"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863"/>
            <p:cNvSpPr>
              <a:spLocks noEditPoints="1"/>
            </p:cNvSpPr>
            <p:nvPr/>
          </p:nvSpPr>
          <p:spPr bwMode="auto">
            <a:xfrm>
              <a:off x="7643814" y="5815013"/>
              <a:ext cx="14288" cy="28575"/>
            </a:xfrm>
            <a:custGeom>
              <a:avLst/>
              <a:gdLst>
                <a:gd name="T0" fmla="*/ 7 w 9"/>
                <a:gd name="T1" fmla="*/ 18 h 18"/>
                <a:gd name="T2" fmla="*/ 2 w 9"/>
                <a:gd name="T3" fmla="*/ 18 h 18"/>
                <a:gd name="T4" fmla="*/ 2 w 9"/>
                <a:gd name="T5" fmla="*/ 15 h 18"/>
                <a:gd name="T6" fmla="*/ 4 w 9"/>
                <a:gd name="T7" fmla="*/ 15 h 18"/>
                <a:gd name="T8" fmla="*/ 2 w 9"/>
                <a:gd name="T9" fmla="*/ 15 h 18"/>
                <a:gd name="T10" fmla="*/ 2 w 9"/>
                <a:gd name="T11" fmla="*/ 18 h 18"/>
                <a:gd name="T12" fmla="*/ 0 w 9"/>
                <a:gd name="T13" fmla="*/ 18 h 18"/>
                <a:gd name="T14" fmla="*/ 0 w 9"/>
                <a:gd name="T15" fmla="*/ 0 h 18"/>
                <a:gd name="T16" fmla="*/ 9 w 9"/>
                <a:gd name="T17" fmla="*/ 0 h 18"/>
                <a:gd name="T18" fmla="*/ 9 w 9"/>
                <a:gd name="T19" fmla="*/ 18 h 18"/>
                <a:gd name="T20" fmla="*/ 7 w 9"/>
                <a:gd name="T21" fmla="*/ 18 h 18"/>
                <a:gd name="T22" fmla="*/ 7 w 9"/>
                <a:gd name="T23" fmla="*/ 18 h 18"/>
                <a:gd name="T24" fmla="*/ 4 w 9"/>
                <a:gd name="T25" fmla="*/ 13 h 18"/>
                <a:gd name="T26" fmla="*/ 4 w 9"/>
                <a:gd name="T27" fmla="*/ 4 h 18"/>
                <a:gd name="T28" fmla="*/ 4 w 9"/>
                <a:gd name="T29" fmla="*/ 13 h 18"/>
                <a:gd name="T30" fmla="*/ 4 w 9"/>
                <a:gd name="T3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8">
                  <a:moveTo>
                    <a:pt x="7" y="18"/>
                  </a:moveTo>
                  <a:lnTo>
                    <a:pt x="2" y="18"/>
                  </a:lnTo>
                  <a:lnTo>
                    <a:pt x="2" y="15"/>
                  </a:lnTo>
                  <a:lnTo>
                    <a:pt x="4" y="15"/>
                  </a:lnTo>
                  <a:lnTo>
                    <a:pt x="2" y="15"/>
                  </a:lnTo>
                  <a:lnTo>
                    <a:pt x="2" y="18"/>
                  </a:lnTo>
                  <a:lnTo>
                    <a:pt x="0" y="18"/>
                  </a:lnTo>
                  <a:lnTo>
                    <a:pt x="0" y="0"/>
                  </a:lnTo>
                  <a:lnTo>
                    <a:pt x="9" y="0"/>
                  </a:lnTo>
                  <a:lnTo>
                    <a:pt x="9" y="18"/>
                  </a:lnTo>
                  <a:lnTo>
                    <a:pt x="7" y="18"/>
                  </a:lnTo>
                  <a:lnTo>
                    <a:pt x="7" y="18"/>
                  </a:lnTo>
                  <a:close/>
                  <a:moveTo>
                    <a:pt x="4" y="13"/>
                  </a:moveTo>
                  <a:lnTo>
                    <a:pt x="4" y="4"/>
                  </a:lnTo>
                  <a:lnTo>
                    <a:pt x="4" y="13"/>
                  </a:lnTo>
                  <a:lnTo>
                    <a:pt x="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864"/>
            <p:cNvSpPr/>
            <p:nvPr/>
          </p:nvSpPr>
          <p:spPr bwMode="auto">
            <a:xfrm>
              <a:off x="7316789" y="5661026"/>
              <a:ext cx="128588" cy="88900"/>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865"/>
            <p:cNvSpPr>
              <a:spLocks noEditPoints="1"/>
            </p:cNvSpPr>
            <p:nvPr/>
          </p:nvSpPr>
          <p:spPr bwMode="auto">
            <a:xfrm>
              <a:off x="7313614" y="5657851"/>
              <a:ext cx="136525" cy="96838"/>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866"/>
            <p:cNvSpPr/>
            <p:nvPr/>
          </p:nvSpPr>
          <p:spPr bwMode="auto">
            <a:xfrm>
              <a:off x="7340602" y="5668963"/>
              <a:ext cx="17463" cy="11113"/>
            </a:xfrm>
            <a:custGeom>
              <a:avLst/>
              <a:gdLst>
                <a:gd name="T0" fmla="*/ 0 w 11"/>
                <a:gd name="T1" fmla="*/ 4 h 7"/>
                <a:gd name="T2" fmla="*/ 1 w 11"/>
                <a:gd name="T3" fmla="*/ 0 h 7"/>
                <a:gd name="T4" fmla="*/ 11 w 11"/>
                <a:gd name="T5" fmla="*/ 3 h 7"/>
                <a:gd name="T6" fmla="*/ 9 w 11"/>
                <a:gd name="T7" fmla="*/ 7 h 7"/>
                <a:gd name="T8" fmla="*/ 0 w 11"/>
                <a:gd name="T9" fmla="*/ 4 h 7"/>
                <a:gd name="T10" fmla="*/ 0 w 11"/>
                <a:gd name="T11" fmla="*/ 4 h 7"/>
              </a:gdLst>
              <a:ahLst/>
              <a:cxnLst>
                <a:cxn ang="0">
                  <a:pos x="T0" y="T1"/>
                </a:cxn>
                <a:cxn ang="0">
                  <a:pos x="T2" y="T3"/>
                </a:cxn>
                <a:cxn ang="0">
                  <a:pos x="T4" y="T5"/>
                </a:cxn>
                <a:cxn ang="0">
                  <a:pos x="T6" y="T7"/>
                </a:cxn>
                <a:cxn ang="0">
                  <a:pos x="T8" y="T9"/>
                </a:cxn>
                <a:cxn ang="0">
                  <a:pos x="T10" y="T11"/>
                </a:cxn>
              </a:cxnLst>
              <a:rect l="0" t="0" r="r" b="b"/>
              <a:pathLst>
                <a:path w="11" h="7">
                  <a:moveTo>
                    <a:pt x="0" y="4"/>
                  </a:moveTo>
                  <a:lnTo>
                    <a:pt x="1" y="0"/>
                  </a:lnTo>
                  <a:lnTo>
                    <a:pt x="11" y="3"/>
                  </a:lnTo>
                  <a:lnTo>
                    <a:pt x="9" y="7"/>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867"/>
            <p:cNvSpPr>
              <a:spLocks noEditPoints="1"/>
            </p:cNvSpPr>
            <p:nvPr/>
          </p:nvSpPr>
          <p:spPr bwMode="auto">
            <a:xfrm>
              <a:off x="7335839" y="5665788"/>
              <a:ext cx="25400" cy="19050"/>
            </a:xfrm>
            <a:custGeom>
              <a:avLst/>
              <a:gdLst>
                <a:gd name="T0" fmla="*/ 2 w 16"/>
                <a:gd name="T1" fmla="*/ 8 h 12"/>
                <a:gd name="T2" fmla="*/ 3 w 16"/>
                <a:gd name="T3" fmla="*/ 6 h 12"/>
                <a:gd name="T4" fmla="*/ 5 w 16"/>
                <a:gd name="T5" fmla="*/ 7 h 12"/>
                <a:gd name="T6" fmla="*/ 3 w 16"/>
                <a:gd name="T7" fmla="*/ 6 h 12"/>
                <a:gd name="T8" fmla="*/ 2 w 16"/>
                <a:gd name="T9" fmla="*/ 8 h 12"/>
                <a:gd name="T10" fmla="*/ 0 w 16"/>
                <a:gd name="T11" fmla="*/ 7 h 12"/>
                <a:gd name="T12" fmla="*/ 3 w 16"/>
                <a:gd name="T13" fmla="*/ 0 h 12"/>
                <a:gd name="T14" fmla="*/ 16 w 16"/>
                <a:gd name="T15" fmla="*/ 3 h 12"/>
                <a:gd name="T16" fmla="*/ 14 w 16"/>
                <a:gd name="T17" fmla="*/ 12 h 12"/>
                <a:gd name="T18" fmla="*/ 2 w 16"/>
                <a:gd name="T19" fmla="*/ 8 h 12"/>
                <a:gd name="T20" fmla="*/ 2 w 16"/>
                <a:gd name="T21" fmla="*/ 8 h 12"/>
                <a:gd name="T22" fmla="*/ 11 w 16"/>
                <a:gd name="T23" fmla="*/ 6 h 12"/>
                <a:gd name="T24" fmla="*/ 5 w 16"/>
                <a:gd name="T25" fmla="*/ 5 h 12"/>
                <a:gd name="T26" fmla="*/ 5 w 16"/>
                <a:gd name="T27" fmla="*/ 5 h 12"/>
                <a:gd name="T28" fmla="*/ 11 w 16"/>
                <a:gd name="T29" fmla="*/ 6 h 12"/>
                <a:gd name="T30" fmla="*/ 11 w 16"/>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2" y="8"/>
                  </a:moveTo>
                  <a:lnTo>
                    <a:pt x="3" y="6"/>
                  </a:lnTo>
                  <a:lnTo>
                    <a:pt x="5" y="7"/>
                  </a:lnTo>
                  <a:lnTo>
                    <a:pt x="3" y="6"/>
                  </a:lnTo>
                  <a:lnTo>
                    <a:pt x="2" y="8"/>
                  </a:lnTo>
                  <a:lnTo>
                    <a:pt x="0" y="7"/>
                  </a:lnTo>
                  <a:lnTo>
                    <a:pt x="3" y="0"/>
                  </a:lnTo>
                  <a:lnTo>
                    <a:pt x="16" y="3"/>
                  </a:lnTo>
                  <a:lnTo>
                    <a:pt x="14" y="12"/>
                  </a:lnTo>
                  <a:lnTo>
                    <a:pt x="2" y="8"/>
                  </a:lnTo>
                  <a:lnTo>
                    <a:pt x="2" y="8"/>
                  </a:lnTo>
                  <a:close/>
                  <a:moveTo>
                    <a:pt x="11" y="6"/>
                  </a:moveTo>
                  <a:lnTo>
                    <a:pt x="5" y="5"/>
                  </a:lnTo>
                  <a:lnTo>
                    <a:pt x="5" y="5"/>
                  </a:lnTo>
                  <a:lnTo>
                    <a:pt x="11" y="6"/>
                  </a:lnTo>
                  <a:lnTo>
                    <a:pt x="1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868"/>
            <p:cNvSpPr/>
            <p:nvPr/>
          </p:nvSpPr>
          <p:spPr bwMode="auto">
            <a:xfrm>
              <a:off x="7337427" y="5875338"/>
              <a:ext cx="119063" cy="187325"/>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869"/>
            <p:cNvSpPr>
              <a:spLocks noEditPoints="1"/>
            </p:cNvSpPr>
            <p:nvPr/>
          </p:nvSpPr>
          <p:spPr bwMode="auto">
            <a:xfrm>
              <a:off x="7334252" y="5872163"/>
              <a:ext cx="125413" cy="193675"/>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870"/>
            <p:cNvSpPr>
              <a:spLocks noEditPoints="1"/>
            </p:cNvSpPr>
            <p:nvPr/>
          </p:nvSpPr>
          <p:spPr bwMode="auto">
            <a:xfrm>
              <a:off x="7496177" y="5892801"/>
              <a:ext cx="176213" cy="13335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871"/>
            <p:cNvSpPr>
              <a:spLocks noEditPoints="1"/>
            </p:cNvSpPr>
            <p:nvPr/>
          </p:nvSpPr>
          <p:spPr bwMode="auto">
            <a:xfrm>
              <a:off x="7491414" y="5888038"/>
              <a:ext cx="185738" cy="141288"/>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1" name="任意多边形 90"/>
          <p:cNvSpPr/>
          <p:nvPr/>
        </p:nvSpPr>
        <p:spPr>
          <a:xfrm>
            <a:off x="1289049" y="3454633"/>
            <a:ext cx="8505371" cy="638728"/>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34925">
            <a:solidFill>
              <a:srgbClr val="2828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7480555" y="3933960"/>
            <a:ext cx="302271" cy="302271"/>
          </a:xfrm>
          <a:prstGeom prst="ellipse">
            <a:avLst/>
          </a:prstGeom>
          <a:solidFill>
            <a:schemeClr val="lt1"/>
          </a:solidFill>
          <a:ln w="25400">
            <a:solidFill>
              <a:srgbClr val="2828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5689855" y="3311080"/>
            <a:ext cx="302271" cy="302271"/>
          </a:xfrm>
          <a:prstGeom prst="ellipse">
            <a:avLst/>
          </a:prstGeom>
          <a:solidFill>
            <a:schemeClr val="lt1"/>
          </a:solidFill>
          <a:ln w="25400">
            <a:solidFill>
              <a:srgbClr val="2828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4044431" y="3883164"/>
            <a:ext cx="302271" cy="302271"/>
          </a:xfrm>
          <a:prstGeom prst="ellipse">
            <a:avLst/>
          </a:prstGeom>
          <a:solidFill>
            <a:schemeClr val="lt1"/>
          </a:solidFill>
          <a:ln w="25400">
            <a:solidFill>
              <a:srgbClr val="2828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2418831" y="3424419"/>
            <a:ext cx="302271" cy="302271"/>
          </a:xfrm>
          <a:prstGeom prst="ellipse">
            <a:avLst/>
          </a:prstGeom>
          <a:solidFill>
            <a:schemeClr val="lt1"/>
          </a:solidFill>
          <a:ln w="25400">
            <a:solidFill>
              <a:srgbClr val="2828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2023632" y="1929605"/>
            <a:ext cx="1082185" cy="646331"/>
          </a:xfrm>
          <a:prstGeom prst="rect">
            <a:avLst/>
          </a:prstGeom>
          <a:noFill/>
        </p:spPr>
        <p:txBody>
          <a:bodyPr wrap="square" rtlCol="0">
            <a:spAutoFit/>
          </a:bodyPr>
          <a:lstStyle/>
          <a:p>
            <a:r>
              <a:rPr lang="en-US" altLang="zh-CN" sz="3600" b="1" dirty="0">
                <a:solidFill>
                  <a:srgbClr val="282826"/>
                </a:solidFill>
                <a:latin typeface="方正静蕾简体" panose="02000000000000000000" pitchFamily="2" charset="-122"/>
                <a:ea typeface="方正静蕾简体" panose="02000000000000000000" pitchFamily="2" charset="-122"/>
              </a:rPr>
              <a:t>step1</a:t>
            </a:r>
            <a:endParaRPr lang="zh-CN" altLang="en-US" sz="3600" b="1" dirty="0">
              <a:solidFill>
                <a:srgbClr val="282826"/>
              </a:solidFill>
              <a:latin typeface="方正静蕾简体" panose="02000000000000000000" pitchFamily="2" charset="-122"/>
              <a:ea typeface="方正静蕾简体" panose="02000000000000000000" pitchFamily="2" charset="-122"/>
            </a:endParaRPr>
          </a:p>
        </p:txBody>
      </p:sp>
      <p:sp>
        <p:nvSpPr>
          <p:cNvPr id="97" name="文本框 96"/>
          <p:cNvSpPr txBox="1"/>
          <p:nvPr/>
        </p:nvSpPr>
        <p:spPr>
          <a:xfrm>
            <a:off x="1465938" y="2458552"/>
            <a:ext cx="2197575" cy="830997"/>
          </a:xfrm>
          <a:prstGeom prst="rect">
            <a:avLst/>
          </a:prstGeom>
          <a:noFill/>
        </p:spPr>
        <p:txBody>
          <a:bodyPr wrap="square" rtlCol="0">
            <a:spAutoFit/>
          </a:bodyPr>
          <a:lstStyle/>
          <a:p>
            <a:pPr algn="ctr"/>
            <a:r>
              <a:rPr lang="zh-CN" altLang="en-US" sz="1600" dirty="0">
                <a:solidFill>
                  <a:srgbClr val="282826"/>
                </a:solidFill>
                <a:latin typeface="微软雅黑" panose="020B0503020204020204" charset="-122"/>
                <a:ea typeface="微软雅黑" panose="020B0503020204020204" charset="-122"/>
              </a:rPr>
              <a:t>请在此添加文字请在此添加文字请在此添加文字</a:t>
            </a:r>
            <a:endParaRPr lang="zh-CN" altLang="en-US" sz="1600" dirty="0">
              <a:solidFill>
                <a:srgbClr val="282826"/>
              </a:solidFill>
              <a:latin typeface="微软雅黑" panose="020B0503020204020204" charset="-122"/>
              <a:ea typeface="微软雅黑" panose="020B0503020204020204" charset="-122"/>
            </a:endParaRPr>
          </a:p>
        </p:txBody>
      </p:sp>
      <p:sp>
        <p:nvSpPr>
          <p:cNvPr id="98" name="文本框 97"/>
          <p:cNvSpPr txBox="1"/>
          <p:nvPr/>
        </p:nvSpPr>
        <p:spPr>
          <a:xfrm>
            <a:off x="3718932" y="4177501"/>
            <a:ext cx="1082185" cy="646331"/>
          </a:xfrm>
          <a:prstGeom prst="rect">
            <a:avLst/>
          </a:prstGeom>
          <a:noFill/>
        </p:spPr>
        <p:txBody>
          <a:bodyPr wrap="square" rtlCol="0">
            <a:spAutoFit/>
          </a:bodyPr>
          <a:lstStyle/>
          <a:p>
            <a:r>
              <a:rPr lang="en-US" altLang="zh-CN" sz="3600" b="1" dirty="0">
                <a:solidFill>
                  <a:srgbClr val="282826"/>
                </a:solidFill>
                <a:latin typeface="方正静蕾简体" panose="02000000000000000000" pitchFamily="2" charset="-122"/>
                <a:ea typeface="方正静蕾简体" panose="02000000000000000000" pitchFamily="2" charset="-122"/>
              </a:rPr>
              <a:t>step2</a:t>
            </a:r>
            <a:endParaRPr lang="zh-CN" altLang="en-US" sz="3600" b="1" dirty="0">
              <a:solidFill>
                <a:srgbClr val="282826"/>
              </a:solidFill>
              <a:latin typeface="方正静蕾简体" panose="02000000000000000000" pitchFamily="2" charset="-122"/>
              <a:ea typeface="方正静蕾简体" panose="02000000000000000000" pitchFamily="2" charset="-122"/>
            </a:endParaRPr>
          </a:p>
        </p:txBody>
      </p:sp>
      <p:sp>
        <p:nvSpPr>
          <p:cNvPr id="99" name="文本框 98"/>
          <p:cNvSpPr txBox="1"/>
          <p:nvPr/>
        </p:nvSpPr>
        <p:spPr>
          <a:xfrm>
            <a:off x="3161238" y="4706448"/>
            <a:ext cx="2197575" cy="830997"/>
          </a:xfrm>
          <a:prstGeom prst="rect">
            <a:avLst/>
          </a:prstGeom>
          <a:noFill/>
        </p:spPr>
        <p:txBody>
          <a:bodyPr wrap="square" rtlCol="0">
            <a:spAutoFit/>
          </a:bodyPr>
          <a:lstStyle/>
          <a:p>
            <a:pPr algn="ctr"/>
            <a:r>
              <a:rPr lang="zh-CN" altLang="en-US" sz="1600" dirty="0">
                <a:solidFill>
                  <a:srgbClr val="282826"/>
                </a:solidFill>
                <a:latin typeface="微软雅黑" panose="020B0503020204020204" charset="-122"/>
                <a:ea typeface="微软雅黑" panose="020B0503020204020204" charset="-122"/>
              </a:rPr>
              <a:t>请在此添加文字请在此添加文字请在此添加文字</a:t>
            </a:r>
            <a:endParaRPr lang="zh-CN" altLang="en-US" sz="1600" dirty="0">
              <a:solidFill>
                <a:srgbClr val="282826"/>
              </a:solidFill>
              <a:latin typeface="微软雅黑" panose="020B0503020204020204" charset="-122"/>
              <a:ea typeface="微软雅黑" panose="020B0503020204020204" charset="-122"/>
            </a:endParaRPr>
          </a:p>
        </p:txBody>
      </p:sp>
      <p:sp>
        <p:nvSpPr>
          <p:cNvPr id="100" name="文本框 99"/>
          <p:cNvSpPr txBox="1"/>
          <p:nvPr/>
        </p:nvSpPr>
        <p:spPr>
          <a:xfrm>
            <a:off x="5358813" y="1902235"/>
            <a:ext cx="1082185" cy="646331"/>
          </a:xfrm>
          <a:prstGeom prst="rect">
            <a:avLst/>
          </a:prstGeom>
          <a:noFill/>
        </p:spPr>
        <p:txBody>
          <a:bodyPr wrap="square" rtlCol="0">
            <a:spAutoFit/>
          </a:bodyPr>
          <a:lstStyle/>
          <a:p>
            <a:r>
              <a:rPr lang="en-US" altLang="zh-CN" sz="3600" b="1" dirty="0">
                <a:solidFill>
                  <a:srgbClr val="282826"/>
                </a:solidFill>
                <a:latin typeface="方正静蕾简体" panose="02000000000000000000" pitchFamily="2" charset="-122"/>
                <a:ea typeface="方正静蕾简体" panose="02000000000000000000" pitchFamily="2" charset="-122"/>
              </a:rPr>
              <a:t>step3</a:t>
            </a:r>
            <a:endParaRPr lang="zh-CN" altLang="en-US" sz="3600" b="1" dirty="0">
              <a:solidFill>
                <a:srgbClr val="282826"/>
              </a:solidFill>
              <a:latin typeface="方正静蕾简体" panose="02000000000000000000" pitchFamily="2" charset="-122"/>
              <a:ea typeface="方正静蕾简体" panose="02000000000000000000" pitchFamily="2" charset="-122"/>
            </a:endParaRPr>
          </a:p>
        </p:txBody>
      </p:sp>
      <p:sp>
        <p:nvSpPr>
          <p:cNvPr id="101" name="文本框 100"/>
          <p:cNvSpPr txBox="1"/>
          <p:nvPr/>
        </p:nvSpPr>
        <p:spPr>
          <a:xfrm>
            <a:off x="4801119" y="2431182"/>
            <a:ext cx="2197575" cy="830997"/>
          </a:xfrm>
          <a:prstGeom prst="rect">
            <a:avLst/>
          </a:prstGeom>
          <a:noFill/>
        </p:spPr>
        <p:txBody>
          <a:bodyPr wrap="square" rtlCol="0">
            <a:spAutoFit/>
          </a:bodyPr>
          <a:lstStyle/>
          <a:p>
            <a:pPr algn="ctr"/>
            <a:r>
              <a:rPr lang="zh-CN" altLang="en-US" sz="1600" dirty="0">
                <a:solidFill>
                  <a:srgbClr val="282826"/>
                </a:solidFill>
                <a:latin typeface="微软雅黑" panose="020B0503020204020204" charset="-122"/>
                <a:ea typeface="微软雅黑" panose="020B0503020204020204" charset="-122"/>
              </a:rPr>
              <a:t>请在此添加文字请在此添加文字请在此添加文字</a:t>
            </a:r>
            <a:endParaRPr lang="zh-CN" altLang="en-US" sz="1600" dirty="0">
              <a:solidFill>
                <a:srgbClr val="282826"/>
              </a:solidFill>
              <a:latin typeface="微软雅黑" panose="020B0503020204020204" charset="-122"/>
              <a:ea typeface="微软雅黑" panose="020B0503020204020204" charset="-122"/>
            </a:endParaRPr>
          </a:p>
        </p:txBody>
      </p:sp>
      <p:sp>
        <p:nvSpPr>
          <p:cNvPr id="102" name="文本框 101"/>
          <p:cNvSpPr txBox="1"/>
          <p:nvPr/>
        </p:nvSpPr>
        <p:spPr>
          <a:xfrm>
            <a:off x="7102084" y="4171145"/>
            <a:ext cx="1082185" cy="646331"/>
          </a:xfrm>
          <a:prstGeom prst="rect">
            <a:avLst/>
          </a:prstGeom>
          <a:noFill/>
        </p:spPr>
        <p:txBody>
          <a:bodyPr wrap="square" rtlCol="0">
            <a:spAutoFit/>
          </a:bodyPr>
          <a:lstStyle/>
          <a:p>
            <a:r>
              <a:rPr lang="en-US" altLang="zh-CN" sz="3600" b="1" dirty="0">
                <a:solidFill>
                  <a:srgbClr val="282826"/>
                </a:solidFill>
                <a:latin typeface="方正静蕾简体" panose="02000000000000000000" pitchFamily="2" charset="-122"/>
                <a:ea typeface="方正静蕾简体" panose="02000000000000000000" pitchFamily="2" charset="-122"/>
              </a:rPr>
              <a:t>step4</a:t>
            </a:r>
            <a:endParaRPr lang="zh-CN" altLang="en-US" sz="3600" b="1" dirty="0">
              <a:solidFill>
                <a:srgbClr val="282826"/>
              </a:solidFill>
              <a:latin typeface="方正静蕾简体" panose="02000000000000000000" pitchFamily="2" charset="-122"/>
              <a:ea typeface="方正静蕾简体" panose="02000000000000000000" pitchFamily="2" charset="-122"/>
            </a:endParaRPr>
          </a:p>
        </p:txBody>
      </p:sp>
      <p:sp>
        <p:nvSpPr>
          <p:cNvPr id="103" name="文本框 102"/>
          <p:cNvSpPr txBox="1"/>
          <p:nvPr/>
        </p:nvSpPr>
        <p:spPr>
          <a:xfrm>
            <a:off x="6544390" y="4700092"/>
            <a:ext cx="2197575" cy="830997"/>
          </a:xfrm>
          <a:prstGeom prst="rect">
            <a:avLst/>
          </a:prstGeom>
          <a:noFill/>
        </p:spPr>
        <p:txBody>
          <a:bodyPr wrap="square" rtlCol="0">
            <a:spAutoFit/>
          </a:bodyPr>
          <a:lstStyle/>
          <a:p>
            <a:pPr algn="ctr"/>
            <a:r>
              <a:rPr lang="zh-CN" altLang="en-US" sz="1600" dirty="0">
                <a:solidFill>
                  <a:srgbClr val="282826"/>
                </a:solidFill>
                <a:latin typeface="微软雅黑" panose="020B0503020204020204" charset="-122"/>
                <a:ea typeface="微软雅黑" panose="020B0503020204020204" charset="-122"/>
              </a:rPr>
              <a:t>请在此添加文字请在此添加文字请在此添加文字</a:t>
            </a:r>
            <a:endParaRPr lang="zh-CN" altLang="en-US" sz="1600" dirty="0">
              <a:solidFill>
                <a:srgbClr val="282826"/>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4"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grpSp>
        <p:nvGrpSpPr>
          <p:cNvPr id="53" name="组合 52"/>
          <p:cNvGrpSpPr/>
          <p:nvPr/>
        </p:nvGrpSpPr>
        <p:grpSpPr>
          <a:xfrm>
            <a:off x="7590556" y="1842448"/>
            <a:ext cx="2579867" cy="3544056"/>
            <a:chOff x="8012351" y="1026643"/>
            <a:chExt cx="3700269" cy="5083192"/>
          </a:xfrm>
        </p:grpSpPr>
        <p:grpSp>
          <p:nvGrpSpPr>
            <p:cNvPr id="58" name="组 20"/>
            <p:cNvGrpSpPr/>
            <p:nvPr/>
          </p:nvGrpSpPr>
          <p:grpSpPr>
            <a:xfrm>
              <a:off x="8012351" y="1936096"/>
              <a:ext cx="775336" cy="938951"/>
              <a:chOff x="8012351" y="1936096"/>
              <a:chExt cx="775336" cy="938951"/>
            </a:xfrm>
          </p:grpSpPr>
          <p:sp>
            <p:nvSpPr>
              <p:cNvPr id="114" name="Shape 63"/>
              <p:cNvSpPr/>
              <p:nvPr/>
            </p:nvSpPr>
            <p:spPr>
              <a:xfrm>
                <a:off x="8012351" y="1936096"/>
                <a:ext cx="775336" cy="938951"/>
              </a:xfrm>
              <a:custGeom>
                <a:avLst/>
                <a:gdLst/>
                <a:ahLst/>
                <a:cxnLst>
                  <a:cxn ang="0">
                    <a:pos x="wd2" y="hd2"/>
                  </a:cxn>
                  <a:cxn ang="5400000">
                    <a:pos x="wd2" y="hd2"/>
                  </a:cxn>
                  <a:cxn ang="10800000">
                    <a:pos x="wd2" y="hd2"/>
                  </a:cxn>
                  <a:cxn ang="16200000">
                    <a:pos x="wd2" y="hd2"/>
                  </a:cxn>
                </a:cxnLst>
                <a:rect l="0" t="0" r="r" b="b"/>
                <a:pathLst>
                  <a:path w="20272" h="20210" extrusionOk="0">
                    <a:moveTo>
                      <a:pt x="5196" y="0"/>
                    </a:moveTo>
                    <a:cubicBezTo>
                      <a:pt x="-562" y="3892"/>
                      <a:pt x="-1328" y="9064"/>
                      <a:pt x="1882" y="14521"/>
                    </a:cubicBezTo>
                    <a:cubicBezTo>
                      <a:pt x="5509" y="20686"/>
                      <a:pt x="15589" y="21600"/>
                      <a:pt x="20272" y="18419"/>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15" name="Shape 69"/>
              <p:cNvSpPr/>
              <p:nvPr/>
            </p:nvSpPr>
            <p:spPr>
              <a:xfrm>
                <a:off x="8171505" y="2254404"/>
                <a:ext cx="248368" cy="344488"/>
              </a:xfrm>
              <a:custGeom>
                <a:avLst/>
                <a:gdLst/>
                <a:ahLst/>
                <a:cxnLst>
                  <a:cxn ang="0">
                    <a:pos x="wd2" y="hd2"/>
                  </a:cxn>
                  <a:cxn ang="5400000">
                    <a:pos x="wd2" y="hd2"/>
                  </a:cxn>
                  <a:cxn ang="10800000">
                    <a:pos x="wd2" y="hd2"/>
                  </a:cxn>
                  <a:cxn ang="16200000">
                    <a:pos x="wd2" y="hd2"/>
                  </a:cxn>
                </a:cxnLst>
                <a:rect l="0" t="0" r="r" b="b"/>
                <a:pathLst>
                  <a:path w="21600" h="21336" extrusionOk="0">
                    <a:moveTo>
                      <a:pt x="3804" y="0"/>
                    </a:moveTo>
                    <a:cubicBezTo>
                      <a:pt x="1682" y="2528"/>
                      <a:pt x="720" y="6989"/>
                      <a:pt x="0" y="9644"/>
                    </a:cubicBezTo>
                    <a:cubicBezTo>
                      <a:pt x="3959" y="9042"/>
                      <a:pt x="9361" y="10535"/>
                      <a:pt x="13386" y="9998"/>
                    </a:cubicBezTo>
                    <a:cubicBezTo>
                      <a:pt x="11808" y="13338"/>
                      <a:pt x="13382" y="17337"/>
                      <a:pt x="10481" y="20910"/>
                    </a:cubicBezTo>
                    <a:cubicBezTo>
                      <a:pt x="13735" y="21163"/>
                      <a:pt x="18256" y="21600"/>
                      <a:pt x="21600" y="21123"/>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nvGrpSpPr>
            <p:cNvPr id="76" name="组 19"/>
            <p:cNvGrpSpPr/>
            <p:nvPr/>
          </p:nvGrpSpPr>
          <p:grpSpPr>
            <a:xfrm>
              <a:off x="8126031" y="1026643"/>
              <a:ext cx="3586589" cy="5083192"/>
              <a:chOff x="8126031" y="1026643"/>
              <a:chExt cx="3586589" cy="5083192"/>
            </a:xfrm>
          </p:grpSpPr>
          <p:sp>
            <p:nvSpPr>
              <p:cNvPr id="77" name="Shape 60"/>
              <p:cNvSpPr/>
              <p:nvPr/>
            </p:nvSpPr>
            <p:spPr>
              <a:xfrm>
                <a:off x="8535286" y="1299479"/>
                <a:ext cx="1626209" cy="1841776"/>
              </a:xfrm>
              <a:custGeom>
                <a:avLst/>
                <a:gdLst/>
                <a:ahLst/>
                <a:cxnLst>
                  <a:cxn ang="0">
                    <a:pos x="wd2" y="hd2"/>
                  </a:cxn>
                  <a:cxn ang="5400000">
                    <a:pos x="wd2" y="hd2"/>
                  </a:cxn>
                  <a:cxn ang="10800000">
                    <a:pos x="wd2" y="hd2"/>
                  </a:cxn>
                  <a:cxn ang="16200000">
                    <a:pos x="wd2" y="hd2"/>
                  </a:cxn>
                </a:cxnLst>
                <a:rect l="0" t="0" r="r" b="b"/>
                <a:pathLst>
                  <a:path w="21542" h="21600" extrusionOk="0">
                    <a:moveTo>
                      <a:pt x="20714" y="0"/>
                    </a:moveTo>
                    <a:cubicBezTo>
                      <a:pt x="20560" y="340"/>
                      <a:pt x="21409" y="1795"/>
                      <a:pt x="21485" y="2244"/>
                    </a:cubicBezTo>
                    <a:cubicBezTo>
                      <a:pt x="21600" y="2926"/>
                      <a:pt x="21557" y="3608"/>
                      <a:pt x="21211" y="4236"/>
                    </a:cubicBezTo>
                    <a:cubicBezTo>
                      <a:pt x="20383" y="5739"/>
                      <a:pt x="18269" y="6573"/>
                      <a:pt x="16661" y="7258"/>
                    </a:cubicBezTo>
                    <a:cubicBezTo>
                      <a:pt x="17031" y="7100"/>
                      <a:pt x="12271" y="14800"/>
                      <a:pt x="9563" y="21600"/>
                    </a:cubicBezTo>
                    <a:cubicBezTo>
                      <a:pt x="7479" y="20527"/>
                      <a:pt x="5410" y="19314"/>
                      <a:pt x="3640" y="17857"/>
                    </a:cubicBezTo>
                    <a:cubicBezTo>
                      <a:pt x="2045" y="16544"/>
                      <a:pt x="471" y="15283"/>
                      <a:pt x="0" y="13334"/>
                    </a:cubicBezTo>
                    <a:cubicBezTo>
                      <a:pt x="5847" y="14455"/>
                      <a:pt x="10463" y="9898"/>
                      <a:pt x="13582" y="6209"/>
                    </a:cubicBezTo>
                    <a:cubicBezTo>
                      <a:pt x="14725" y="4857"/>
                      <a:pt x="16375" y="4288"/>
                      <a:pt x="17836" y="3260"/>
                    </a:cubicBezTo>
                    <a:cubicBezTo>
                      <a:pt x="19094" y="2376"/>
                      <a:pt x="20115" y="1325"/>
                      <a:pt x="20714" y="0"/>
                    </a:cubicBezTo>
                    <a:close/>
                  </a:path>
                </a:pathLst>
              </a:custGeom>
              <a:solidFill>
                <a:srgbClr val="E7E4EA"/>
              </a:solidFill>
              <a:ln w="12700" cap="flat">
                <a:solidFill>
                  <a:srgbClr val="282826"/>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79" name="Shape 61"/>
              <p:cNvSpPr/>
              <p:nvPr/>
            </p:nvSpPr>
            <p:spPr>
              <a:xfrm>
                <a:off x="11218173" y="3459429"/>
                <a:ext cx="494447" cy="456062"/>
              </a:xfrm>
              <a:custGeom>
                <a:avLst/>
                <a:gdLst/>
                <a:ahLst/>
                <a:cxnLst>
                  <a:cxn ang="0">
                    <a:pos x="wd2" y="hd2"/>
                  </a:cxn>
                  <a:cxn ang="5400000">
                    <a:pos x="wd2" y="hd2"/>
                  </a:cxn>
                  <a:cxn ang="10800000">
                    <a:pos x="wd2" y="hd2"/>
                  </a:cxn>
                  <a:cxn ang="16200000">
                    <a:pos x="wd2" y="hd2"/>
                  </a:cxn>
                </a:cxnLst>
                <a:rect l="0" t="0" r="r" b="b"/>
                <a:pathLst>
                  <a:path w="21437" h="20996" extrusionOk="0">
                    <a:moveTo>
                      <a:pt x="21399" y="9595"/>
                    </a:moveTo>
                    <a:cubicBezTo>
                      <a:pt x="21600" y="7156"/>
                      <a:pt x="21001" y="4989"/>
                      <a:pt x="19823" y="2927"/>
                    </a:cubicBezTo>
                    <a:cubicBezTo>
                      <a:pt x="19477" y="2320"/>
                      <a:pt x="19164" y="1448"/>
                      <a:pt x="18637" y="1004"/>
                    </a:cubicBezTo>
                    <a:cubicBezTo>
                      <a:pt x="18088" y="540"/>
                      <a:pt x="16063" y="423"/>
                      <a:pt x="15795" y="0"/>
                    </a:cubicBezTo>
                    <a:cubicBezTo>
                      <a:pt x="17162" y="2167"/>
                      <a:pt x="16400" y="6177"/>
                      <a:pt x="15405" y="8322"/>
                    </a:cubicBezTo>
                    <a:cubicBezTo>
                      <a:pt x="12323" y="14966"/>
                      <a:pt x="5515" y="13694"/>
                      <a:pt x="0" y="15734"/>
                    </a:cubicBezTo>
                    <a:cubicBezTo>
                      <a:pt x="1943" y="20095"/>
                      <a:pt x="5426" y="21600"/>
                      <a:pt x="9623" y="20783"/>
                    </a:cubicBezTo>
                    <a:cubicBezTo>
                      <a:pt x="10510" y="20611"/>
                      <a:pt x="11429" y="20334"/>
                      <a:pt x="12372" y="19941"/>
                    </a:cubicBezTo>
                    <a:cubicBezTo>
                      <a:pt x="15962" y="18450"/>
                      <a:pt x="21035" y="13980"/>
                      <a:pt x="21399" y="9595"/>
                    </a:cubicBezTo>
                    <a:close/>
                  </a:path>
                </a:pathLst>
              </a:custGeom>
              <a:solidFill>
                <a:srgbClr val="E7E4EA"/>
              </a:solidFill>
              <a:ln w="12700" cap="flat">
                <a:solidFill>
                  <a:srgbClr val="282826"/>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80" name="Shape 62"/>
              <p:cNvSpPr/>
              <p:nvPr/>
            </p:nvSpPr>
            <p:spPr>
              <a:xfrm>
                <a:off x="9535685" y="5755798"/>
                <a:ext cx="1580309" cy="354037"/>
              </a:xfrm>
              <a:custGeom>
                <a:avLst/>
                <a:gdLst/>
                <a:ahLst/>
                <a:cxnLst>
                  <a:cxn ang="0">
                    <a:pos x="wd2" y="hd2"/>
                  </a:cxn>
                  <a:cxn ang="5400000">
                    <a:pos x="wd2" y="hd2"/>
                  </a:cxn>
                  <a:cxn ang="10800000">
                    <a:pos x="wd2" y="hd2"/>
                  </a:cxn>
                  <a:cxn ang="16200000">
                    <a:pos x="wd2" y="hd2"/>
                  </a:cxn>
                </a:cxnLst>
                <a:rect l="0" t="0" r="r" b="b"/>
                <a:pathLst>
                  <a:path w="21600" h="20611" extrusionOk="0">
                    <a:moveTo>
                      <a:pt x="10806" y="11088"/>
                    </a:moveTo>
                    <a:cubicBezTo>
                      <a:pt x="11834" y="10437"/>
                      <a:pt x="12850" y="9582"/>
                      <a:pt x="13838" y="8316"/>
                    </a:cubicBezTo>
                    <a:cubicBezTo>
                      <a:pt x="14557" y="7396"/>
                      <a:pt x="17518" y="4422"/>
                      <a:pt x="17477" y="0"/>
                    </a:cubicBezTo>
                    <a:cubicBezTo>
                      <a:pt x="17783" y="2619"/>
                      <a:pt x="18348" y="3388"/>
                      <a:pt x="18792" y="5333"/>
                    </a:cubicBezTo>
                    <a:cubicBezTo>
                      <a:pt x="19218" y="7200"/>
                      <a:pt x="19515" y="9991"/>
                      <a:pt x="19897" y="12067"/>
                    </a:cubicBezTo>
                    <a:cubicBezTo>
                      <a:pt x="20113" y="13238"/>
                      <a:pt x="21239" y="20345"/>
                      <a:pt x="21600" y="20316"/>
                    </a:cubicBezTo>
                    <a:cubicBezTo>
                      <a:pt x="18674" y="20549"/>
                      <a:pt x="16112" y="20413"/>
                      <a:pt x="13392" y="20232"/>
                    </a:cubicBezTo>
                    <a:cubicBezTo>
                      <a:pt x="8972" y="19939"/>
                      <a:pt x="4397" y="21600"/>
                      <a:pt x="0" y="19638"/>
                    </a:cubicBezTo>
                    <a:cubicBezTo>
                      <a:pt x="3364" y="13159"/>
                      <a:pt x="7167" y="13393"/>
                      <a:pt x="10806" y="11088"/>
                    </a:cubicBezTo>
                    <a:close/>
                  </a:path>
                </a:pathLst>
              </a:custGeom>
              <a:solidFill>
                <a:srgbClr val="E7E4EA"/>
              </a:solidFill>
              <a:ln w="12700" cap="flat">
                <a:solidFill>
                  <a:srgbClr val="282826"/>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04" name="Shape 64"/>
              <p:cNvSpPr/>
              <p:nvPr/>
            </p:nvSpPr>
            <p:spPr>
              <a:xfrm>
                <a:off x="8126031" y="1026643"/>
                <a:ext cx="2063237" cy="2106932"/>
              </a:xfrm>
              <a:custGeom>
                <a:avLst/>
                <a:gdLst/>
                <a:ahLst/>
                <a:cxnLst>
                  <a:cxn ang="0">
                    <a:pos x="wd2" y="hd2"/>
                  </a:cxn>
                  <a:cxn ang="5400000">
                    <a:pos x="wd2" y="hd2"/>
                  </a:cxn>
                  <a:cxn ang="10800000">
                    <a:pos x="wd2" y="hd2"/>
                  </a:cxn>
                  <a:cxn ang="16200000">
                    <a:pos x="wd2" y="hd2"/>
                  </a:cxn>
                </a:cxnLst>
                <a:rect l="0" t="0" r="r" b="b"/>
                <a:pathLst>
                  <a:path w="19841" h="21595" extrusionOk="0">
                    <a:moveTo>
                      <a:pt x="15936" y="45"/>
                    </a:moveTo>
                    <a:cubicBezTo>
                      <a:pt x="17139" y="254"/>
                      <a:pt x="18196" y="1159"/>
                      <a:pt x="18862" y="2228"/>
                    </a:cubicBezTo>
                    <a:cubicBezTo>
                      <a:pt x="21142" y="5887"/>
                      <a:pt x="19099" y="7580"/>
                      <a:pt x="16211" y="9061"/>
                    </a:cubicBezTo>
                    <a:cubicBezTo>
                      <a:pt x="16480" y="8923"/>
                      <a:pt x="13025" y="15652"/>
                      <a:pt x="11059" y="21595"/>
                    </a:cubicBezTo>
                    <a:cubicBezTo>
                      <a:pt x="6046" y="18488"/>
                      <a:pt x="3336" y="15042"/>
                      <a:pt x="1442" y="9710"/>
                    </a:cubicBezTo>
                    <a:cubicBezTo>
                      <a:pt x="1090" y="8720"/>
                      <a:pt x="-458" y="4146"/>
                      <a:pt x="133" y="2061"/>
                    </a:cubicBezTo>
                    <a:cubicBezTo>
                      <a:pt x="3247" y="2705"/>
                      <a:pt x="7613" y="2486"/>
                      <a:pt x="11476" y="2408"/>
                    </a:cubicBezTo>
                    <a:cubicBezTo>
                      <a:pt x="11747" y="2496"/>
                      <a:pt x="14442" y="25"/>
                      <a:pt x="15333" y="1"/>
                    </a:cubicBezTo>
                    <a:cubicBezTo>
                      <a:pt x="15537" y="-5"/>
                      <a:pt x="15738" y="10"/>
                      <a:pt x="15936" y="45"/>
                    </a:cubicBezTo>
                    <a:close/>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05" name="Shape 65"/>
              <p:cNvSpPr/>
              <p:nvPr/>
            </p:nvSpPr>
            <p:spPr>
              <a:xfrm>
                <a:off x="9422003" y="1458633"/>
                <a:ext cx="393380" cy="4547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2340" y="14850"/>
                      <a:pt x="6069" y="7961"/>
                      <a:pt x="0" y="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06" name="Shape 66"/>
              <p:cNvSpPr/>
              <p:nvPr/>
            </p:nvSpPr>
            <p:spPr>
              <a:xfrm>
                <a:off x="9922202" y="1731467"/>
                <a:ext cx="350438" cy="286401"/>
              </a:xfrm>
              <a:custGeom>
                <a:avLst/>
                <a:gdLst/>
                <a:ahLst/>
                <a:cxnLst>
                  <a:cxn ang="0">
                    <a:pos x="wd2" y="hd2"/>
                  </a:cxn>
                  <a:cxn ang="5400000">
                    <a:pos x="wd2" y="hd2"/>
                  </a:cxn>
                  <a:cxn ang="10800000">
                    <a:pos x="wd2" y="hd2"/>
                  </a:cxn>
                  <a:cxn ang="16200000">
                    <a:pos x="wd2" y="hd2"/>
                  </a:cxn>
                </a:cxnLst>
                <a:rect l="0" t="0" r="r" b="b"/>
                <a:pathLst>
                  <a:path w="21600" h="13828" extrusionOk="0">
                    <a:moveTo>
                      <a:pt x="14014" y="0"/>
                    </a:moveTo>
                    <a:cubicBezTo>
                      <a:pt x="16818" y="2910"/>
                      <a:pt x="18719" y="4860"/>
                      <a:pt x="21600" y="7730"/>
                    </a:cubicBezTo>
                    <a:cubicBezTo>
                      <a:pt x="18569" y="8782"/>
                      <a:pt x="6620" y="21600"/>
                      <a:pt x="0" y="6587"/>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07" name="Shape 67"/>
              <p:cNvSpPr/>
              <p:nvPr/>
            </p:nvSpPr>
            <p:spPr>
              <a:xfrm>
                <a:off x="10058620" y="2027041"/>
                <a:ext cx="1109418" cy="15144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124" y="3783"/>
                      <a:pt x="9398" y="9521"/>
                      <a:pt x="13730" y="13804"/>
                    </a:cubicBezTo>
                    <a:cubicBezTo>
                      <a:pt x="15527" y="15581"/>
                      <a:pt x="19594" y="19943"/>
                      <a:pt x="21600" y="2160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08" name="Shape 68"/>
              <p:cNvSpPr/>
              <p:nvPr/>
            </p:nvSpPr>
            <p:spPr>
              <a:xfrm>
                <a:off x="10263247" y="1890623"/>
                <a:ext cx="1215573" cy="150652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449" y="1811"/>
                      <a:pt x="7912" y="7379"/>
                      <a:pt x="9609" y="9367"/>
                    </a:cubicBezTo>
                    <a:cubicBezTo>
                      <a:pt x="13603" y="14049"/>
                      <a:pt x="17366" y="17210"/>
                      <a:pt x="21600" y="2160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09" name="Shape 70"/>
              <p:cNvSpPr/>
              <p:nvPr/>
            </p:nvSpPr>
            <p:spPr>
              <a:xfrm>
                <a:off x="11127226" y="3391221"/>
                <a:ext cx="579574" cy="519738"/>
              </a:xfrm>
              <a:custGeom>
                <a:avLst/>
                <a:gdLst/>
                <a:ahLst/>
                <a:cxnLst>
                  <a:cxn ang="0">
                    <a:pos x="wd2" y="hd2"/>
                  </a:cxn>
                  <a:cxn ang="5400000">
                    <a:pos x="wd2" y="hd2"/>
                  </a:cxn>
                  <a:cxn ang="10800000">
                    <a:pos x="wd2" y="hd2"/>
                  </a:cxn>
                  <a:cxn ang="16200000">
                    <a:pos x="wd2" y="hd2"/>
                  </a:cxn>
                </a:cxnLst>
                <a:rect l="0" t="0" r="r" b="b"/>
                <a:pathLst>
                  <a:path w="17749" h="17575" extrusionOk="0">
                    <a:moveTo>
                      <a:pt x="17720" y="9189"/>
                    </a:moveTo>
                    <a:cubicBezTo>
                      <a:pt x="18363" y="1069"/>
                      <a:pt x="8297" y="-2458"/>
                      <a:pt x="3053" y="1850"/>
                    </a:cubicBezTo>
                    <a:cubicBezTo>
                      <a:pt x="-3237" y="7018"/>
                      <a:pt x="837" y="19142"/>
                      <a:pt x="9402" y="17407"/>
                    </a:cubicBezTo>
                    <a:cubicBezTo>
                      <a:pt x="10029" y="17280"/>
                      <a:pt x="10677" y="17076"/>
                      <a:pt x="11344" y="16788"/>
                    </a:cubicBezTo>
                    <a:cubicBezTo>
                      <a:pt x="13879" y="15693"/>
                      <a:pt x="17463" y="12409"/>
                      <a:pt x="17720" y="9189"/>
                    </a:cubicBezTo>
                    <a:close/>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10" name="Shape 71"/>
              <p:cNvSpPr/>
              <p:nvPr/>
            </p:nvSpPr>
            <p:spPr>
              <a:xfrm>
                <a:off x="9944939" y="3891420"/>
                <a:ext cx="1282604" cy="15805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542" y="102"/>
                      <a:pt x="21062" y="339"/>
                      <a:pt x="20541" y="978"/>
                    </a:cubicBezTo>
                    <a:cubicBezTo>
                      <a:pt x="19239" y="2577"/>
                      <a:pt x="17284" y="4091"/>
                      <a:pt x="15796" y="5561"/>
                    </a:cubicBezTo>
                    <a:cubicBezTo>
                      <a:pt x="10441" y="10852"/>
                      <a:pt x="5279" y="16260"/>
                      <a:pt x="0" y="2160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11" name="Shape 72"/>
              <p:cNvSpPr/>
              <p:nvPr/>
            </p:nvSpPr>
            <p:spPr>
              <a:xfrm>
                <a:off x="10376929" y="3868683"/>
                <a:ext cx="1205025" cy="160961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569" y="1652"/>
                      <a:pt x="17653" y="3878"/>
                      <a:pt x="16203" y="5064"/>
                    </a:cubicBezTo>
                    <a:cubicBezTo>
                      <a:pt x="12693" y="7935"/>
                      <a:pt x="10181" y="11364"/>
                      <a:pt x="6620" y="14221"/>
                    </a:cubicBezTo>
                    <a:cubicBezTo>
                      <a:pt x="3787" y="16494"/>
                      <a:pt x="2462" y="19311"/>
                      <a:pt x="0" y="2160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12" name="Shape 73"/>
              <p:cNvSpPr/>
              <p:nvPr/>
            </p:nvSpPr>
            <p:spPr>
              <a:xfrm>
                <a:off x="9262849" y="5460224"/>
                <a:ext cx="252300" cy="225645"/>
              </a:xfrm>
              <a:custGeom>
                <a:avLst/>
                <a:gdLst/>
                <a:ahLst/>
                <a:cxnLst>
                  <a:cxn ang="0">
                    <a:pos x="wd2" y="hd2"/>
                  </a:cxn>
                  <a:cxn ang="5400000">
                    <a:pos x="wd2" y="hd2"/>
                  </a:cxn>
                  <a:cxn ang="10800000">
                    <a:pos x="wd2" y="hd2"/>
                  </a:cxn>
                  <a:cxn ang="16200000">
                    <a:pos x="wd2" y="hd2"/>
                  </a:cxn>
                </a:cxnLst>
                <a:rect l="0" t="0" r="r" b="b"/>
                <a:pathLst>
                  <a:path w="21600" h="20521" extrusionOk="0">
                    <a:moveTo>
                      <a:pt x="5467" y="20521"/>
                    </a:moveTo>
                    <a:cubicBezTo>
                      <a:pt x="3631" y="15109"/>
                      <a:pt x="3342" y="13320"/>
                      <a:pt x="0" y="8678"/>
                    </a:cubicBezTo>
                    <a:cubicBezTo>
                      <a:pt x="2108" y="5304"/>
                      <a:pt x="10453" y="-1079"/>
                      <a:pt x="14584" y="157"/>
                    </a:cubicBezTo>
                    <a:cubicBezTo>
                      <a:pt x="19138" y="1518"/>
                      <a:pt x="19726" y="8016"/>
                      <a:pt x="21600" y="12706"/>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13" name="Shape 74"/>
              <p:cNvSpPr/>
              <p:nvPr/>
            </p:nvSpPr>
            <p:spPr>
              <a:xfrm>
                <a:off x="8671704" y="5460224"/>
                <a:ext cx="2448196" cy="645678"/>
              </a:xfrm>
              <a:custGeom>
                <a:avLst/>
                <a:gdLst/>
                <a:ahLst/>
                <a:cxnLst>
                  <a:cxn ang="0">
                    <a:pos x="wd2" y="hd2"/>
                  </a:cxn>
                  <a:cxn ang="5400000">
                    <a:pos x="wd2" y="hd2"/>
                  </a:cxn>
                  <a:cxn ang="10800000">
                    <a:pos x="wd2" y="hd2"/>
                  </a:cxn>
                  <a:cxn ang="16200000">
                    <a:pos x="wd2" y="hd2"/>
                  </a:cxn>
                </a:cxnLst>
                <a:rect l="0" t="0" r="r" b="b"/>
                <a:pathLst>
                  <a:path w="21600" h="20469" extrusionOk="0">
                    <a:moveTo>
                      <a:pt x="14009" y="252"/>
                    </a:moveTo>
                    <a:cubicBezTo>
                      <a:pt x="16943" y="1606"/>
                      <a:pt x="20097" y="11755"/>
                      <a:pt x="21600" y="20402"/>
                    </a:cubicBezTo>
                    <a:cubicBezTo>
                      <a:pt x="19711" y="20529"/>
                      <a:pt x="18057" y="20455"/>
                      <a:pt x="16301" y="20357"/>
                    </a:cubicBezTo>
                    <a:cubicBezTo>
                      <a:pt x="14010" y="20228"/>
                      <a:pt x="11629" y="20256"/>
                      <a:pt x="9330" y="20212"/>
                    </a:cubicBezTo>
                    <a:cubicBezTo>
                      <a:pt x="6212" y="20152"/>
                      <a:pt x="3110" y="20667"/>
                      <a:pt x="0" y="20050"/>
                    </a:cubicBezTo>
                    <a:cubicBezTo>
                      <a:pt x="933" y="18635"/>
                      <a:pt x="2612" y="13591"/>
                      <a:pt x="3266" y="12086"/>
                    </a:cubicBezTo>
                    <a:cubicBezTo>
                      <a:pt x="4290" y="9732"/>
                      <a:pt x="5377" y="7783"/>
                      <a:pt x="6484" y="5988"/>
                    </a:cubicBezTo>
                    <a:cubicBezTo>
                      <a:pt x="8792" y="2247"/>
                      <a:pt x="11443" y="-933"/>
                      <a:pt x="14009" y="252"/>
                    </a:cubicBezTo>
                    <a:close/>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grpSp>
        <p:nvGrpSpPr>
          <p:cNvPr id="116" name="组合 115"/>
          <p:cNvGrpSpPr/>
          <p:nvPr/>
        </p:nvGrpSpPr>
        <p:grpSpPr>
          <a:xfrm>
            <a:off x="1494581" y="1859896"/>
            <a:ext cx="4576532" cy="1115264"/>
            <a:chOff x="6237772" y="1178063"/>
            <a:chExt cx="4576532" cy="1115264"/>
          </a:xfrm>
        </p:grpSpPr>
        <p:sp>
          <p:nvSpPr>
            <p:cNvPr id="117" name="任意多边形 116"/>
            <p:cNvSpPr/>
            <p:nvPr/>
          </p:nvSpPr>
          <p:spPr>
            <a:xfrm>
              <a:off x="6367323" y="1251302"/>
              <a:ext cx="237934" cy="300997"/>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282826"/>
            </a:solidFill>
            <a:ln w="2540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2826"/>
                </a:solidFill>
                <a:latin typeface="微软雅黑" panose="020B0503020204020204" charset="-122"/>
                <a:ea typeface="微软雅黑" panose="020B0503020204020204" charset="-122"/>
              </a:endParaRPr>
            </a:p>
          </p:txBody>
        </p:sp>
        <p:sp>
          <p:nvSpPr>
            <p:cNvPr id="118" name="文本框 117"/>
            <p:cNvSpPr txBox="1"/>
            <p:nvPr/>
          </p:nvSpPr>
          <p:spPr>
            <a:xfrm>
              <a:off x="6237772" y="1662385"/>
              <a:ext cx="4576532" cy="630942"/>
            </a:xfrm>
            <a:prstGeom prst="rect">
              <a:avLst/>
            </a:prstGeom>
            <a:noFill/>
          </p:spPr>
          <p:txBody>
            <a:bodyPr wrap="square" rtlCol="0">
              <a:spAutoFit/>
            </a:bodyPr>
            <a:lstStyle/>
            <a:p>
              <a:pPr>
                <a:lnSpc>
                  <a:spcPct val="125000"/>
                </a:lnSpc>
              </a:pPr>
              <a:r>
                <a:rPr lang="zh-CN" altLang="en-US" sz="1400" dirty="0">
                  <a:solidFill>
                    <a:srgbClr val="282826"/>
                  </a:solidFill>
                  <a:latin typeface="微软雅黑" panose="020B0503020204020204" charset="-122"/>
                  <a:ea typeface="微软雅黑" panose="020B0503020204020204" charset="-122"/>
                </a:rPr>
                <a:t>请在这里输入文字请在这里输入文字请在这里输入文字请在这里输入文字请在这里输入文字请在这里输入文字</a:t>
              </a:r>
              <a:endParaRPr lang="en-US" altLang="zh-CN" sz="1400" dirty="0">
                <a:solidFill>
                  <a:srgbClr val="282826"/>
                </a:solidFill>
                <a:latin typeface="微软雅黑" panose="020B0503020204020204" charset="-122"/>
                <a:ea typeface="微软雅黑" panose="020B0503020204020204" charset="-122"/>
              </a:endParaRPr>
            </a:p>
          </p:txBody>
        </p:sp>
        <p:sp>
          <p:nvSpPr>
            <p:cNvPr id="119" name="文本框 118"/>
            <p:cNvSpPr txBox="1"/>
            <p:nvPr/>
          </p:nvSpPr>
          <p:spPr>
            <a:xfrm>
              <a:off x="6686040" y="1178063"/>
              <a:ext cx="1107996" cy="461665"/>
            </a:xfrm>
            <a:prstGeom prst="rect">
              <a:avLst/>
            </a:prstGeom>
            <a:noFill/>
            <a:effectLst/>
          </p:spPr>
          <p:txBody>
            <a:bodyPr wrap="none" rtlCol="0">
              <a:spAutoFit/>
            </a:bodyPr>
            <a:lstStyle/>
            <a:p>
              <a:r>
                <a:rPr lang="zh-CN" altLang="en-US" sz="2400" dirty="0">
                  <a:solidFill>
                    <a:srgbClr val="282826"/>
                  </a:solidFill>
                  <a:latin typeface="微软雅黑" panose="020B0503020204020204" charset="-122"/>
                  <a:ea typeface="微软雅黑" panose="020B0503020204020204" charset="-122"/>
                </a:rPr>
                <a:t>小标题</a:t>
              </a:r>
              <a:endParaRPr lang="zh-CN" altLang="en-US" sz="2400" dirty="0">
                <a:solidFill>
                  <a:srgbClr val="282826"/>
                </a:solidFill>
                <a:latin typeface="微软雅黑" panose="020B0503020204020204" charset="-122"/>
                <a:ea typeface="微软雅黑" panose="020B0503020204020204" charset="-122"/>
              </a:endParaRPr>
            </a:p>
          </p:txBody>
        </p:sp>
      </p:grpSp>
      <p:grpSp>
        <p:nvGrpSpPr>
          <p:cNvPr id="120" name="组合 119"/>
          <p:cNvGrpSpPr/>
          <p:nvPr/>
        </p:nvGrpSpPr>
        <p:grpSpPr>
          <a:xfrm>
            <a:off x="1494581" y="3220639"/>
            <a:ext cx="4576532" cy="1060672"/>
            <a:chOff x="6237772" y="1232655"/>
            <a:chExt cx="4576532" cy="1060672"/>
          </a:xfrm>
        </p:grpSpPr>
        <p:sp>
          <p:nvSpPr>
            <p:cNvPr id="121" name="任意多边形 120"/>
            <p:cNvSpPr/>
            <p:nvPr/>
          </p:nvSpPr>
          <p:spPr>
            <a:xfrm>
              <a:off x="6367323" y="1251302"/>
              <a:ext cx="237934" cy="300997"/>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282826"/>
            </a:solidFill>
            <a:ln w="2540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2826"/>
                </a:solidFill>
                <a:latin typeface="微软雅黑" panose="020B0503020204020204" charset="-122"/>
                <a:ea typeface="微软雅黑" panose="020B0503020204020204" charset="-122"/>
              </a:endParaRPr>
            </a:p>
          </p:txBody>
        </p:sp>
        <p:sp>
          <p:nvSpPr>
            <p:cNvPr id="122" name="文本框 121"/>
            <p:cNvSpPr txBox="1"/>
            <p:nvPr/>
          </p:nvSpPr>
          <p:spPr>
            <a:xfrm>
              <a:off x="6237772" y="1662385"/>
              <a:ext cx="4576532" cy="630942"/>
            </a:xfrm>
            <a:prstGeom prst="rect">
              <a:avLst/>
            </a:prstGeom>
            <a:noFill/>
          </p:spPr>
          <p:txBody>
            <a:bodyPr wrap="square" rtlCol="0">
              <a:spAutoFit/>
            </a:bodyPr>
            <a:lstStyle/>
            <a:p>
              <a:pPr>
                <a:lnSpc>
                  <a:spcPct val="125000"/>
                </a:lnSpc>
              </a:pPr>
              <a:r>
                <a:rPr lang="zh-CN" altLang="en-US" sz="1400" dirty="0">
                  <a:solidFill>
                    <a:srgbClr val="282826"/>
                  </a:solidFill>
                  <a:latin typeface="微软雅黑" panose="020B0503020204020204" charset="-122"/>
                  <a:ea typeface="微软雅黑" panose="020B0503020204020204" charset="-122"/>
                </a:rPr>
                <a:t>请在这里输入文字请在这里输入文字请在这里输入文字请在这里输入文字请在这里输入文字请在这里输入文字</a:t>
              </a:r>
              <a:endParaRPr lang="en-US" altLang="zh-CN" sz="1400" dirty="0">
                <a:solidFill>
                  <a:srgbClr val="282826"/>
                </a:solidFill>
                <a:latin typeface="微软雅黑" panose="020B0503020204020204" charset="-122"/>
                <a:ea typeface="微软雅黑" panose="020B0503020204020204" charset="-122"/>
              </a:endParaRPr>
            </a:p>
          </p:txBody>
        </p:sp>
        <p:sp>
          <p:nvSpPr>
            <p:cNvPr id="123" name="文本框 122"/>
            <p:cNvSpPr txBox="1"/>
            <p:nvPr/>
          </p:nvSpPr>
          <p:spPr>
            <a:xfrm>
              <a:off x="6686040" y="1232655"/>
              <a:ext cx="1117614" cy="461665"/>
            </a:xfrm>
            <a:prstGeom prst="rect">
              <a:avLst/>
            </a:prstGeom>
            <a:noFill/>
            <a:effectLst/>
          </p:spPr>
          <p:txBody>
            <a:bodyPr wrap="none" rtlCol="0">
              <a:spAutoFit/>
            </a:bodyPr>
            <a:lstStyle/>
            <a:p>
              <a:r>
                <a:rPr lang="zh-CN" altLang="en-US" sz="2400" dirty="0">
                  <a:solidFill>
                    <a:srgbClr val="282826"/>
                  </a:solidFill>
                  <a:latin typeface="微软雅黑" panose="020B0503020204020204" charset="-122"/>
                  <a:ea typeface="微软雅黑" panose="020B0503020204020204" charset="-122"/>
                </a:rPr>
                <a:t>小标题</a:t>
              </a:r>
              <a:endParaRPr lang="zh-CN" altLang="en-US" sz="2400" dirty="0">
                <a:solidFill>
                  <a:srgbClr val="282826"/>
                </a:solidFill>
                <a:latin typeface="微软雅黑" panose="020B0503020204020204" charset="-122"/>
                <a:ea typeface="微软雅黑" panose="020B0503020204020204" charset="-122"/>
              </a:endParaRPr>
            </a:p>
          </p:txBody>
        </p:sp>
      </p:grpSp>
      <p:grpSp>
        <p:nvGrpSpPr>
          <p:cNvPr id="124" name="组合 123"/>
          <p:cNvGrpSpPr/>
          <p:nvPr/>
        </p:nvGrpSpPr>
        <p:grpSpPr>
          <a:xfrm>
            <a:off x="1494581" y="4526790"/>
            <a:ext cx="4576532" cy="1060672"/>
            <a:chOff x="6237772" y="1232655"/>
            <a:chExt cx="4576532" cy="1060672"/>
          </a:xfrm>
        </p:grpSpPr>
        <p:sp>
          <p:nvSpPr>
            <p:cNvPr id="125" name="任意多边形 124"/>
            <p:cNvSpPr/>
            <p:nvPr/>
          </p:nvSpPr>
          <p:spPr>
            <a:xfrm>
              <a:off x="6367323" y="1251302"/>
              <a:ext cx="237934" cy="300997"/>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282826"/>
            </a:solidFill>
            <a:ln w="2540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2826"/>
                </a:solidFill>
                <a:latin typeface="微软雅黑" panose="020B0503020204020204" charset="-122"/>
                <a:ea typeface="微软雅黑" panose="020B0503020204020204" charset="-122"/>
              </a:endParaRPr>
            </a:p>
          </p:txBody>
        </p:sp>
        <p:sp>
          <p:nvSpPr>
            <p:cNvPr id="126" name="文本框 125"/>
            <p:cNvSpPr txBox="1"/>
            <p:nvPr/>
          </p:nvSpPr>
          <p:spPr>
            <a:xfrm>
              <a:off x="6237772" y="1662385"/>
              <a:ext cx="4576532" cy="630942"/>
            </a:xfrm>
            <a:prstGeom prst="rect">
              <a:avLst/>
            </a:prstGeom>
            <a:noFill/>
          </p:spPr>
          <p:txBody>
            <a:bodyPr wrap="square" rtlCol="0">
              <a:spAutoFit/>
            </a:bodyPr>
            <a:lstStyle/>
            <a:p>
              <a:pPr>
                <a:lnSpc>
                  <a:spcPct val="125000"/>
                </a:lnSpc>
              </a:pPr>
              <a:r>
                <a:rPr lang="zh-CN" altLang="en-US" sz="1400" dirty="0">
                  <a:solidFill>
                    <a:srgbClr val="282826"/>
                  </a:solidFill>
                  <a:latin typeface="微软雅黑" panose="020B0503020204020204" charset="-122"/>
                  <a:ea typeface="微软雅黑" panose="020B0503020204020204" charset="-122"/>
                </a:rPr>
                <a:t>请在这里输入文字请在这里输入文字请在这里输入文字请在这里输入文字请在这里输入文字请在这里输入文字</a:t>
              </a:r>
              <a:endParaRPr lang="en-US" altLang="zh-CN" sz="1400" dirty="0">
                <a:solidFill>
                  <a:srgbClr val="282826"/>
                </a:solidFill>
                <a:latin typeface="微软雅黑" panose="020B0503020204020204" charset="-122"/>
                <a:ea typeface="微软雅黑" panose="020B0503020204020204" charset="-122"/>
              </a:endParaRPr>
            </a:p>
          </p:txBody>
        </p:sp>
        <p:sp>
          <p:nvSpPr>
            <p:cNvPr id="127" name="文本框 126"/>
            <p:cNvSpPr txBox="1"/>
            <p:nvPr/>
          </p:nvSpPr>
          <p:spPr>
            <a:xfrm>
              <a:off x="6686040" y="1232655"/>
              <a:ext cx="1117614" cy="461665"/>
            </a:xfrm>
            <a:prstGeom prst="rect">
              <a:avLst/>
            </a:prstGeom>
            <a:noFill/>
            <a:effectLst/>
          </p:spPr>
          <p:txBody>
            <a:bodyPr wrap="none" rtlCol="0">
              <a:spAutoFit/>
            </a:bodyPr>
            <a:lstStyle/>
            <a:p>
              <a:r>
                <a:rPr lang="zh-CN" altLang="en-US" sz="2400" dirty="0">
                  <a:solidFill>
                    <a:srgbClr val="282826"/>
                  </a:solidFill>
                  <a:latin typeface="微软雅黑" panose="020B0503020204020204" charset="-122"/>
                  <a:ea typeface="微软雅黑" panose="020B0503020204020204" charset="-122"/>
                </a:rPr>
                <a:t>小标题</a:t>
              </a:r>
              <a:endParaRPr lang="zh-CN" altLang="en-US" sz="2400" dirty="0">
                <a:solidFill>
                  <a:srgbClr val="282826"/>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8" name="圆角矩形 37"/>
          <p:cNvSpPr/>
          <p:nvPr/>
        </p:nvSpPr>
        <p:spPr>
          <a:xfrm>
            <a:off x="7132638" y="2209500"/>
            <a:ext cx="293511" cy="304800"/>
          </a:xfrm>
          <a:prstGeom prst="roundRect">
            <a:avLst/>
          </a:prstGeom>
          <a:solidFill>
            <a:schemeClr val="tx1">
              <a:lumMod val="85000"/>
              <a:lumOff val="1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7132638" y="3656377"/>
            <a:ext cx="293511" cy="304800"/>
          </a:xfrm>
          <a:prstGeom prst="round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7136500" y="4950854"/>
            <a:ext cx="293511" cy="304800"/>
          </a:xfrm>
          <a:prstGeom prst="round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7663272" y="2134532"/>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42" name="文本框 41"/>
          <p:cNvSpPr txBox="1"/>
          <p:nvPr/>
        </p:nvSpPr>
        <p:spPr>
          <a:xfrm>
            <a:off x="7663272" y="2539700"/>
            <a:ext cx="3293478" cy="830997"/>
          </a:xfrm>
          <a:prstGeom prst="rect">
            <a:avLst/>
          </a:prstGeom>
          <a:noFill/>
        </p:spPr>
        <p:txBody>
          <a:bodyPr wrap="square" rtlCol="0">
            <a:spAutoFit/>
          </a:bodyPr>
          <a:lstStyle/>
          <a:p>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43" name="文本框 42"/>
          <p:cNvSpPr txBox="1"/>
          <p:nvPr/>
        </p:nvSpPr>
        <p:spPr>
          <a:xfrm>
            <a:off x="7663272" y="3489836"/>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45" name="文本框 44"/>
          <p:cNvSpPr txBox="1"/>
          <p:nvPr/>
        </p:nvSpPr>
        <p:spPr>
          <a:xfrm>
            <a:off x="7663272" y="3895004"/>
            <a:ext cx="3293478" cy="830997"/>
          </a:xfrm>
          <a:prstGeom prst="rect">
            <a:avLst/>
          </a:prstGeom>
          <a:noFill/>
        </p:spPr>
        <p:txBody>
          <a:bodyPr wrap="square" rtlCol="0">
            <a:spAutoFit/>
          </a:bodyPr>
          <a:lstStyle/>
          <a:p>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46" name="文本框 45"/>
          <p:cNvSpPr txBox="1"/>
          <p:nvPr/>
        </p:nvSpPr>
        <p:spPr>
          <a:xfrm>
            <a:off x="7648758" y="4882627"/>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47" name="文本框 46"/>
          <p:cNvSpPr txBox="1"/>
          <p:nvPr/>
        </p:nvSpPr>
        <p:spPr>
          <a:xfrm>
            <a:off x="7648758" y="5287795"/>
            <a:ext cx="3293478" cy="830997"/>
          </a:xfrm>
          <a:prstGeom prst="rect">
            <a:avLst/>
          </a:prstGeom>
          <a:noFill/>
        </p:spPr>
        <p:txBody>
          <a:bodyPr wrap="square" rtlCol="0">
            <a:spAutoFit/>
          </a:bodyPr>
          <a:lstStyle/>
          <a:p>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grpSp>
        <p:nvGrpSpPr>
          <p:cNvPr id="48" name="Group 4"/>
          <p:cNvGrpSpPr>
            <a:grpSpLocks noChangeAspect="1"/>
          </p:cNvGrpSpPr>
          <p:nvPr/>
        </p:nvGrpSpPr>
        <p:grpSpPr bwMode="auto">
          <a:xfrm>
            <a:off x="1916840" y="2065920"/>
            <a:ext cx="3149599" cy="3397251"/>
            <a:chOff x="1145" y="1485"/>
            <a:chExt cx="1984" cy="2140"/>
          </a:xfrm>
          <a:solidFill>
            <a:schemeClr val="tx1">
              <a:lumMod val="85000"/>
              <a:lumOff val="15000"/>
            </a:schemeClr>
          </a:solidFill>
        </p:grpSpPr>
        <p:sp>
          <p:nvSpPr>
            <p:cNvPr id="49" name="Freeform 5"/>
            <p:cNvSpPr>
              <a:spLocks noEditPoints="1"/>
            </p:cNvSpPr>
            <p:nvPr/>
          </p:nvSpPr>
          <p:spPr bwMode="auto">
            <a:xfrm>
              <a:off x="1288" y="1631"/>
              <a:ext cx="665" cy="618"/>
            </a:xfrm>
            <a:custGeom>
              <a:avLst/>
              <a:gdLst>
                <a:gd name="T0" fmla="*/ 0 w 252"/>
                <a:gd name="T1" fmla="*/ 117 h 234"/>
                <a:gd name="T2" fmla="*/ 126 w 252"/>
                <a:gd name="T3" fmla="*/ 0 h 234"/>
                <a:gd name="T4" fmla="*/ 126 w 252"/>
                <a:gd name="T5" fmla="*/ 0 h 234"/>
                <a:gd name="T6" fmla="*/ 252 w 252"/>
                <a:gd name="T7" fmla="*/ 117 h 234"/>
                <a:gd name="T8" fmla="*/ 252 w 252"/>
                <a:gd name="T9" fmla="*/ 117 h 234"/>
                <a:gd name="T10" fmla="*/ 126 w 252"/>
                <a:gd name="T11" fmla="*/ 234 h 234"/>
                <a:gd name="T12" fmla="*/ 126 w 252"/>
                <a:gd name="T13" fmla="*/ 234 h 234"/>
                <a:gd name="T14" fmla="*/ 0 w 252"/>
                <a:gd name="T15" fmla="*/ 117 h 234"/>
                <a:gd name="T16" fmla="*/ 8 w 252"/>
                <a:gd name="T17" fmla="*/ 117 h 234"/>
                <a:gd name="T18" fmla="*/ 126 w 252"/>
                <a:gd name="T19" fmla="*/ 226 h 234"/>
                <a:gd name="T20" fmla="*/ 126 w 252"/>
                <a:gd name="T21" fmla="*/ 226 h 234"/>
                <a:gd name="T22" fmla="*/ 244 w 252"/>
                <a:gd name="T23" fmla="*/ 117 h 234"/>
                <a:gd name="T24" fmla="*/ 244 w 252"/>
                <a:gd name="T25" fmla="*/ 117 h 234"/>
                <a:gd name="T26" fmla="*/ 126 w 252"/>
                <a:gd name="T27" fmla="*/ 8 h 234"/>
                <a:gd name="T28" fmla="*/ 126 w 252"/>
                <a:gd name="T29" fmla="*/ 8 h 234"/>
                <a:gd name="T30" fmla="*/ 8 w 252"/>
                <a:gd name="T31" fmla="*/ 1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2" h="234">
                  <a:moveTo>
                    <a:pt x="0" y="117"/>
                  </a:moveTo>
                  <a:cubicBezTo>
                    <a:pt x="0" y="52"/>
                    <a:pt x="56" y="0"/>
                    <a:pt x="126" y="0"/>
                  </a:cubicBezTo>
                  <a:cubicBezTo>
                    <a:pt x="126" y="0"/>
                    <a:pt x="126" y="0"/>
                    <a:pt x="126" y="0"/>
                  </a:cubicBezTo>
                  <a:cubicBezTo>
                    <a:pt x="195" y="0"/>
                    <a:pt x="252" y="52"/>
                    <a:pt x="252" y="117"/>
                  </a:cubicBezTo>
                  <a:cubicBezTo>
                    <a:pt x="252" y="117"/>
                    <a:pt x="252" y="117"/>
                    <a:pt x="252" y="117"/>
                  </a:cubicBezTo>
                  <a:cubicBezTo>
                    <a:pt x="252" y="182"/>
                    <a:pt x="195" y="234"/>
                    <a:pt x="126" y="234"/>
                  </a:cubicBezTo>
                  <a:cubicBezTo>
                    <a:pt x="126" y="234"/>
                    <a:pt x="126" y="234"/>
                    <a:pt x="126" y="234"/>
                  </a:cubicBezTo>
                  <a:cubicBezTo>
                    <a:pt x="56" y="234"/>
                    <a:pt x="0" y="182"/>
                    <a:pt x="0" y="117"/>
                  </a:cubicBezTo>
                  <a:close/>
                  <a:moveTo>
                    <a:pt x="8" y="117"/>
                  </a:moveTo>
                  <a:cubicBezTo>
                    <a:pt x="8" y="177"/>
                    <a:pt x="61" y="226"/>
                    <a:pt x="126" y="226"/>
                  </a:cubicBezTo>
                  <a:cubicBezTo>
                    <a:pt x="126" y="226"/>
                    <a:pt x="126" y="226"/>
                    <a:pt x="126" y="226"/>
                  </a:cubicBezTo>
                  <a:cubicBezTo>
                    <a:pt x="191" y="226"/>
                    <a:pt x="243" y="177"/>
                    <a:pt x="244" y="117"/>
                  </a:cubicBezTo>
                  <a:cubicBezTo>
                    <a:pt x="244" y="117"/>
                    <a:pt x="244" y="117"/>
                    <a:pt x="244" y="117"/>
                  </a:cubicBezTo>
                  <a:cubicBezTo>
                    <a:pt x="243" y="57"/>
                    <a:pt x="191" y="8"/>
                    <a:pt x="126" y="8"/>
                  </a:cubicBezTo>
                  <a:cubicBezTo>
                    <a:pt x="126" y="8"/>
                    <a:pt x="126" y="8"/>
                    <a:pt x="126" y="8"/>
                  </a:cubicBezTo>
                  <a:cubicBezTo>
                    <a:pt x="61" y="8"/>
                    <a:pt x="8" y="57"/>
                    <a:pt x="8"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6"/>
            <p:cNvSpPr/>
            <p:nvPr/>
          </p:nvSpPr>
          <p:spPr bwMode="auto">
            <a:xfrm>
              <a:off x="1803" y="1604"/>
              <a:ext cx="251" cy="109"/>
            </a:xfrm>
            <a:custGeom>
              <a:avLst/>
              <a:gdLst>
                <a:gd name="T0" fmla="*/ 0 w 95"/>
                <a:gd name="T1" fmla="*/ 37 h 41"/>
                <a:gd name="T2" fmla="*/ 4 w 95"/>
                <a:gd name="T3" fmla="*/ 32 h 41"/>
                <a:gd name="T4" fmla="*/ 4 w 95"/>
                <a:gd name="T5" fmla="*/ 32 h 41"/>
                <a:gd name="T6" fmla="*/ 36 w 95"/>
                <a:gd name="T7" fmla="*/ 31 h 41"/>
                <a:gd name="T8" fmla="*/ 36 w 95"/>
                <a:gd name="T9" fmla="*/ 31 h 41"/>
                <a:gd name="T10" fmla="*/ 73 w 95"/>
                <a:gd name="T11" fmla="*/ 25 h 41"/>
                <a:gd name="T12" fmla="*/ 73 w 95"/>
                <a:gd name="T13" fmla="*/ 25 h 41"/>
                <a:gd name="T14" fmla="*/ 73 w 95"/>
                <a:gd name="T15" fmla="*/ 25 h 41"/>
                <a:gd name="T16" fmla="*/ 86 w 95"/>
                <a:gd name="T17" fmla="*/ 13 h 41"/>
                <a:gd name="T18" fmla="*/ 86 w 95"/>
                <a:gd name="T19" fmla="*/ 13 h 41"/>
                <a:gd name="T20" fmla="*/ 81 w 95"/>
                <a:gd name="T21" fmla="*/ 10 h 41"/>
                <a:gd name="T22" fmla="*/ 81 w 95"/>
                <a:gd name="T23" fmla="*/ 10 h 41"/>
                <a:gd name="T24" fmla="*/ 73 w 95"/>
                <a:gd name="T25" fmla="*/ 9 h 41"/>
                <a:gd name="T26" fmla="*/ 73 w 95"/>
                <a:gd name="T27" fmla="*/ 9 h 41"/>
                <a:gd name="T28" fmla="*/ 70 w 95"/>
                <a:gd name="T29" fmla="*/ 11 h 41"/>
                <a:gd name="T30" fmla="*/ 70 w 95"/>
                <a:gd name="T31" fmla="*/ 11 h 41"/>
                <a:gd name="T32" fmla="*/ 70 w 95"/>
                <a:gd name="T33" fmla="*/ 13 h 41"/>
                <a:gd name="T34" fmla="*/ 70 w 95"/>
                <a:gd name="T35" fmla="*/ 13 h 41"/>
                <a:gd name="T36" fmla="*/ 67 w 95"/>
                <a:gd name="T37" fmla="*/ 18 h 41"/>
                <a:gd name="T38" fmla="*/ 67 w 95"/>
                <a:gd name="T39" fmla="*/ 18 h 41"/>
                <a:gd name="T40" fmla="*/ 62 w 95"/>
                <a:gd name="T41" fmla="*/ 15 h 41"/>
                <a:gd name="T42" fmla="*/ 62 w 95"/>
                <a:gd name="T43" fmla="*/ 15 h 41"/>
                <a:gd name="T44" fmla="*/ 61 w 95"/>
                <a:gd name="T45" fmla="*/ 11 h 41"/>
                <a:gd name="T46" fmla="*/ 61 w 95"/>
                <a:gd name="T47" fmla="*/ 11 h 41"/>
                <a:gd name="T48" fmla="*/ 64 w 95"/>
                <a:gd name="T49" fmla="*/ 4 h 41"/>
                <a:gd name="T50" fmla="*/ 64 w 95"/>
                <a:gd name="T51" fmla="*/ 4 h 41"/>
                <a:gd name="T52" fmla="*/ 73 w 95"/>
                <a:gd name="T53" fmla="*/ 0 h 41"/>
                <a:gd name="T54" fmla="*/ 73 w 95"/>
                <a:gd name="T55" fmla="*/ 0 h 41"/>
                <a:gd name="T56" fmla="*/ 83 w 95"/>
                <a:gd name="T57" fmla="*/ 2 h 41"/>
                <a:gd name="T58" fmla="*/ 83 w 95"/>
                <a:gd name="T59" fmla="*/ 2 h 41"/>
                <a:gd name="T60" fmla="*/ 95 w 95"/>
                <a:gd name="T61" fmla="*/ 12 h 41"/>
                <a:gd name="T62" fmla="*/ 95 w 95"/>
                <a:gd name="T63" fmla="*/ 12 h 41"/>
                <a:gd name="T64" fmla="*/ 88 w 95"/>
                <a:gd name="T65" fmla="*/ 23 h 41"/>
                <a:gd name="T66" fmla="*/ 88 w 95"/>
                <a:gd name="T67" fmla="*/ 23 h 41"/>
                <a:gd name="T68" fmla="*/ 80 w 95"/>
                <a:gd name="T69" fmla="*/ 30 h 41"/>
                <a:gd name="T70" fmla="*/ 80 w 95"/>
                <a:gd name="T71" fmla="*/ 30 h 41"/>
                <a:gd name="T72" fmla="*/ 63 w 95"/>
                <a:gd name="T73" fmla="*/ 37 h 41"/>
                <a:gd name="T74" fmla="*/ 63 w 95"/>
                <a:gd name="T75" fmla="*/ 37 h 41"/>
                <a:gd name="T76" fmla="*/ 38 w 95"/>
                <a:gd name="T77" fmla="*/ 39 h 41"/>
                <a:gd name="T78" fmla="*/ 38 w 95"/>
                <a:gd name="T79" fmla="*/ 39 h 41"/>
                <a:gd name="T80" fmla="*/ 4 w 95"/>
                <a:gd name="T81" fmla="*/ 41 h 41"/>
                <a:gd name="T82" fmla="*/ 4 w 95"/>
                <a:gd name="T83" fmla="*/ 41 h 41"/>
                <a:gd name="T84" fmla="*/ 4 w 95"/>
                <a:gd name="T85" fmla="*/ 41 h 41"/>
                <a:gd name="T86" fmla="*/ 4 w 95"/>
                <a:gd name="T87" fmla="*/ 41 h 41"/>
                <a:gd name="T88" fmla="*/ 4 w 95"/>
                <a:gd name="T89" fmla="*/ 41 h 41"/>
                <a:gd name="T90" fmla="*/ 0 w 95"/>
                <a:gd name="T91"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5" h="41">
                  <a:moveTo>
                    <a:pt x="0" y="37"/>
                  </a:moveTo>
                  <a:cubicBezTo>
                    <a:pt x="0" y="34"/>
                    <a:pt x="2" y="32"/>
                    <a:pt x="4" y="32"/>
                  </a:cubicBezTo>
                  <a:cubicBezTo>
                    <a:pt x="4" y="32"/>
                    <a:pt x="4" y="32"/>
                    <a:pt x="4" y="32"/>
                  </a:cubicBezTo>
                  <a:cubicBezTo>
                    <a:pt x="4" y="32"/>
                    <a:pt x="19" y="32"/>
                    <a:pt x="36" y="31"/>
                  </a:cubicBezTo>
                  <a:cubicBezTo>
                    <a:pt x="36" y="31"/>
                    <a:pt x="36" y="31"/>
                    <a:pt x="36" y="31"/>
                  </a:cubicBezTo>
                  <a:cubicBezTo>
                    <a:pt x="52" y="30"/>
                    <a:pt x="71" y="27"/>
                    <a:pt x="73" y="25"/>
                  </a:cubicBezTo>
                  <a:cubicBezTo>
                    <a:pt x="73" y="25"/>
                    <a:pt x="73" y="25"/>
                    <a:pt x="73" y="25"/>
                  </a:cubicBezTo>
                  <a:cubicBezTo>
                    <a:pt x="73" y="25"/>
                    <a:pt x="73" y="25"/>
                    <a:pt x="73" y="25"/>
                  </a:cubicBezTo>
                  <a:cubicBezTo>
                    <a:pt x="77" y="19"/>
                    <a:pt x="84" y="15"/>
                    <a:pt x="86" y="13"/>
                  </a:cubicBezTo>
                  <a:cubicBezTo>
                    <a:pt x="86" y="13"/>
                    <a:pt x="86" y="13"/>
                    <a:pt x="86" y="13"/>
                  </a:cubicBezTo>
                  <a:cubicBezTo>
                    <a:pt x="85" y="12"/>
                    <a:pt x="84" y="11"/>
                    <a:pt x="81" y="10"/>
                  </a:cubicBezTo>
                  <a:cubicBezTo>
                    <a:pt x="81" y="10"/>
                    <a:pt x="81" y="10"/>
                    <a:pt x="81" y="10"/>
                  </a:cubicBezTo>
                  <a:cubicBezTo>
                    <a:pt x="77" y="9"/>
                    <a:pt x="75" y="9"/>
                    <a:pt x="73" y="9"/>
                  </a:cubicBezTo>
                  <a:cubicBezTo>
                    <a:pt x="73" y="9"/>
                    <a:pt x="73" y="9"/>
                    <a:pt x="73" y="9"/>
                  </a:cubicBezTo>
                  <a:cubicBezTo>
                    <a:pt x="69" y="9"/>
                    <a:pt x="71" y="9"/>
                    <a:pt x="70" y="11"/>
                  </a:cubicBezTo>
                  <a:cubicBezTo>
                    <a:pt x="70" y="11"/>
                    <a:pt x="70" y="11"/>
                    <a:pt x="70" y="11"/>
                  </a:cubicBezTo>
                  <a:cubicBezTo>
                    <a:pt x="70" y="12"/>
                    <a:pt x="70" y="13"/>
                    <a:pt x="70" y="13"/>
                  </a:cubicBezTo>
                  <a:cubicBezTo>
                    <a:pt x="70" y="13"/>
                    <a:pt x="70" y="13"/>
                    <a:pt x="70" y="13"/>
                  </a:cubicBezTo>
                  <a:cubicBezTo>
                    <a:pt x="71" y="15"/>
                    <a:pt x="70" y="17"/>
                    <a:pt x="67" y="18"/>
                  </a:cubicBezTo>
                  <a:cubicBezTo>
                    <a:pt x="67" y="18"/>
                    <a:pt x="67" y="18"/>
                    <a:pt x="67" y="18"/>
                  </a:cubicBezTo>
                  <a:cubicBezTo>
                    <a:pt x="65" y="19"/>
                    <a:pt x="63" y="18"/>
                    <a:pt x="62" y="15"/>
                  </a:cubicBezTo>
                  <a:cubicBezTo>
                    <a:pt x="62" y="15"/>
                    <a:pt x="62" y="15"/>
                    <a:pt x="62" y="15"/>
                  </a:cubicBezTo>
                  <a:cubicBezTo>
                    <a:pt x="62" y="15"/>
                    <a:pt x="61" y="13"/>
                    <a:pt x="61" y="11"/>
                  </a:cubicBezTo>
                  <a:cubicBezTo>
                    <a:pt x="61" y="11"/>
                    <a:pt x="61" y="11"/>
                    <a:pt x="61" y="11"/>
                  </a:cubicBezTo>
                  <a:cubicBezTo>
                    <a:pt x="61" y="9"/>
                    <a:pt x="62" y="6"/>
                    <a:pt x="64" y="4"/>
                  </a:cubicBezTo>
                  <a:cubicBezTo>
                    <a:pt x="64" y="4"/>
                    <a:pt x="64" y="4"/>
                    <a:pt x="64" y="4"/>
                  </a:cubicBezTo>
                  <a:cubicBezTo>
                    <a:pt x="66" y="1"/>
                    <a:pt x="69" y="0"/>
                    <a:pt x="73" y="0"/>
                  </a:cubicBezTo>
                  <a:cubicBezTo>
                    <a:pt x="73" y="0"/>
                    <a:pt x="73" y="0"/>
                    <a:pt x="73" y="0"/>
                  </a:cubicBezTo>
                  <a:cubicBezTo>
                    <a:pt x="76" y="0"/>
                    <a:pt x="79" y="1"/>
                    <a:pt x="83" y="2"/>
                  </a:cubicBezTo>
                  <a:cubicBezTo>
                    <a:pt x="83" y="2"/>
                    <a:pt x="83" y="2"/>
                    <a:pt x="83" y="2"/>
                  </a:cubicBezTo>
                  <a:cubicBezTo>
                    <a:pt x="90" y="4"/>
                    <a:pt x="95" y="6"/>
                    <a:pt x="95" y="12"/>
                  </a:cubicBezTo>
                  <a:cubicBezTo>
                    <a:pt x="95" y="12"/>
                    <a:pt x="95" y="12"/>
                    <a:pt x="95" y="12"/>
                  </a:cubicBezTo>
                  <a:cubicBezTo>
                    <a:pt x="95" y="18"/>
                    <a:pt x="91" y="20"/>
                    <a:pt x="88" y="23"/>
                  </a:cubicBezTo>
                  <a:cubicBezTo>
                    <a:pt x="88" y="23"/>
                    <a:pt x="88" y="23"/>
                    <a:pt x="88" y="23"/>
                  </a:cubicBezTo>
                  <a:cubicBezTo>
                    <a:pt x="85" y="25"/>
                    <a:pt x="81" y="28"/>
                    <a:pt x="80" y="30"/>
                  </a:cubicBezTo>
                  <a:cubicBezTo>
                    <a:pt x="80" y="30"/>
                    <a:pt x="80" y="30"/>
                    <a:pt x="80" y="30"/>
                  </a:cubicBezTo>
                  <a:cubicBezTo>
                    <a:pt x="76" y="34"/>
                    <a:pt x="71" y="35"/>
                    <a:pt x="63" y="37"/>
                  </a:cubicBezTo>
                  <a:cubicBezTo>
                    <a:pt x="63" y="37"/>
                    <a:pt x="63" y="37"/>
                    <a:pt x="63" y="37"/>
                  </a:cubicBezTo>
                  <a:cubicBezTo>
                    <a:pt x="56" y="38"/>
                    <a:pt x="47" y="39"/>
                    <a:pt x="38" y="39"/>
                  </a:cubicBezTo>
                  <a:cubicBezTo>
                    <a:pt x="38" y="39"/>
                    <a:pt x="38" y="39"/>
                    <a:pt x="38" y="39"/>
                  </a:cubicBezTo>
                  <a:cubicBezTo>
                    <a:pt x="21"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2" y="41"/>
                    <a:pt x="0" y="39"/>
                    <a:pt x="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7"/>
            <p:cNvSpPr/>
            <p:nvPr/>
          </p:nvSpPr>
          <p:spPr bwMode="auto">
            <a:xfrm>
              <a:off x="1776" y="1485"/>
              <a:ext cx="164" cy="212"/>
            </a:xfrm>
            <a:custGeom>
              <a:avLst/>
              <a:gdLst>
                <a:gd name="T0" fmla="*/ 0 w 62"/>
                <a:gd name="T1" fmla="*/ 77 h 80"/>
                <a:gd name="T2" fmla="*/ 3 w 62"/>
                <a:gd name="T3" fmla="*/ 71 h 80"/>
                <a:gd name="T4" fmla="*/ 3 w 62"/>
                <a:gd name="T5" fmla="*/ 71 h 80"/>
                <a:gd name="T6" fmla="*/ 29 w 62"/>
                <a:gd name="T7" fmla="*/ 63 h 80"/>
                <a:gd name="T8" fmla="*/ 29 w 62"/>
                <a:gd name="T9" fmla="*/ 63 h 80"/>
                <a:gd name="T10" fmla="*/ 54 w 62"/>
                <a:gd name="T11" fmla="*/ 42 h 80"/>
                <a:gd name="T12" fmla="*/ 54 w 62"/>
                <a:gd name="T13" fmla="*/ 42 h 80"/>
                <a:gd name="T14" fmla="*/ 53 w 62"/>
                <a:gd name="T15" fmla="*/ 40 h 80"/>
                <a:gd name="T16" fmla="*/ 53 w 62"/>
                <a:gd name="T17" fmla="*/ 40 h 80"/>
                <a:gd name="T18" fmla="*/ 49 w 62"/>
                <a:gd name="T19" fmla="*/ 10 h 80"/>
                <a:gd name="T20" fmla="*/ 49 w 62"/>
                <a:gd name="T21" fmla="*/ 10 h 80"/>
                <a:gd name="T22" fmla="*/ 45 w 62"/>
                <a:gd name="T23" fmla="*/ 12 h 80"/>
                <a:gd name="T24" fmla="*/ 45 w 62"/>
                <a:gd name="T25" fmla="*/ 12 h 80"/>
                <a:gd name="T26" fmla="*/ 30 w 62"/>
                <a:gd name="T27" fmla="*/ 32 h 80"/>
                <a:gd name="T28" fmla="*/ 30 w 62"/>
                <a:gd name="T29" fmla="*/ 32 h 80"/>
                <a:gd name="T30" fmla="*/ 31 w 62"/>
                <a:gd name="T31" fmla="*/ 34 h 80"/>
                <a:gd name="T32" fmla="*/ 31 w 62"/>
                <a:gd name="T33" fmla="*/ 34 h 80"/>
                <a:gd name="T34" fmla="*/ 36 w 62"/>
                <a:gd name="T35" fmla="*/ 39 h 80"/>
                <a:gd name="T36" fmla="*/ 36 w 62"/>
                <a:gd name="T37" fmla="*/ 39 h 80"/>
                <a:gd name="T38" fmla="*/ 31 w 62"/>
                <a:gd name="T39" fmla="*/ 43 h 80"/>
                <a:gd name="T40" fmla="*/ 31 w 62"/>
                <a:gd name="T41" fmla="*/ 43 h 80"/>
                <a:gd name="T42" fmla="*/ 24 w 62"/>
                <a:gd name="T43" fmla="*/ 40 h 80"/>
                <a:gd name="T44" fmla="*/ 24 w 62"/>
                <a:gd name="T45" fmla="*/ 40 h 80"/>
                <a:gd name="T46" fmla="*/ 21 w 62"/>
                <a:gd name="T47" fmla="*/ 32 h 80"/>
                <a:gd name="T48" fmla="*/ 21 w 62"/>
                <a:gd name="T49" fmla="*/ 32 h 80"/>
                <a:gd name="T50" fmla="*/ 40 w 62"/>
                <a:gd name="T51" fmla="*/ 4 h 80"/>
                <a:gd name="T52" fmla="*/ 40 w 62"/>
                <a:gd name="T53" fmla="*/ 4 h 80"/>
                <a:gd name="T54" fmla="*/ 50 w 62"/>
                <a:gd name="T55" fmla="*/ 1 h 80"/>
                <a:gd name="T56" fmla="*/ 50 w 62"/>
                <a:gd name="T57" fmla="*/ 1 h 80"/>
                <a:gd name="T58" fmla="*/ 57 w 62"/>
                <a:gd name="T59" fmla="*/ 6 h 80"/>
                <a:gd name="T60" fmla="*/ 57 w 62"/>
                <a:gd name="T61" fmla="*/ 6 h 80"/>
                <a:gd name="T62" fmla="*/ 59 w 62"/>
                <a:gd name="T63" fmla="*/ 14 h 80"/>
                <a:gd name="T64" fmla="*/ 59 w 62"/>
                <a:gd name="T65" fmla="*/ 14 h 80"/>
                <a:gd name="T66" fmla="*/ 62 w 62"/>
                <a:gd name="T67" fmla="*/ 37 h 80"/>
                <a:gd name="T68" fmla="*/ 62 w 62"/>
                <a:gd name="T69" fmla="*/ 37 h 80"/>
                <a:gd name="T70" fmla="*/ 62 w 62"/>
                <a:gd name="T71" fmla="*/ 42 h 80"/>
                <a:gd name="T72" fmla="*/ 62 w 62"/>
                <a:gd name="T73" fmla="*/ 42 h 80"/>
                <a:gd name="T74" fmla="*/ 33 w 62"/>
                <a:gd name="T75" fmla="*/ 71 h 80"/>
                <a:gd name="T76" fmla="*/ 33 w 62"/>
                <a:gd name="T77" fmla="*/ 71 h 80"/>
                <a:gd name="T78" fmla="*/ 5 w 62"/>
                <a:gd name="T79" fmla="*/ 80 h 80"/>
                <a:gd name="T80" fmla="*/ 5 w 62"/>
                <a:gd name="T81" fmla="*/ 80 h 80"/>
                <a:gd name="T82" fmla="*/ 5 w 62"/>
                <a:gd name="T83" fmla="*/ 80 h 80"/>
                <a:gd name="T84" fmla="*/ 4 w 62"/>
                <a:gd name="T85" fmla="*/ 80 h 80"/>
                <a:gd name="T86" fmla="*/ 4 w 62"/>
                <a:gd name="T87" fmla="*/ 80 h 80"/>
                <a:gd name="T88" fmla="*/ 0 w 62"/>
                <a:gd name="T89" fmla="*/ 7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80">
                  <a:moveTo>
                    <a:pt x="0" y="77"/>
                  </a:moveTo>
                  <a:cubicBezTo>
                    <a:pt x="0" y="74"/>
                    <a:pt x="1" y="72"/>
                    <a:pt x="3" y="71"/>
                  </a:cubicBezTo>
                  <a:cubicBezTo>
                    <a:pt x="3" y="71"/>
                    <a:pt x="3" y="71"/>
                    <a:pt x="3" y="71"/>
                  </a:cubicBezTo>
                  <a:cubicBezTo>
                    <a:pt x="3" y="71"/>
                    <a:pt x="16" y="68"/>
                    <a:pt x="29" y="63"/>
                  </a:cubicBezTo>
                  <a:cubicBezTo>
                    <a:pt x="29" y="63"/>
                    <a:pt x="29" y="63"/>
                    <a:pt x="29" y="63"/>
                  </a:cubicBezTo>
                  <a:cubicBezTo>
                    <a:pt x="43" y="57"/>
                    <a:pt x="54" y="48"/>
                    <a:pt x="54" y="42"/>
                  </a:cubicBezTo>
                  <a:cubicBezTo>
                    <a:pt x="54" y="42"/>
                    <a:pt x="54" y="42"/>
                    <a:pt x="54" y="42"/>
                  </a:cubicBezTo>
                  <a:cubicBezTo>
                    <a:pt x="54" y="41"/>
                    <a:pt x="53" y="40"/>
                    <a:pt x="53" y="40"/>
                  </a:cubicBezTo>
                  <a:cubicBezTo>
                    <a:pt x="53" y="40"/>
                    <a:pt x="53" y="40"/>
                    <a:pt x="53" y="40"/>
                  </a:cubicBezTo>
                  <a:cubicBezTo>
                    <a:pt x="50" y="26"/>
                    <a:pt x="50" y="13"/>
                    <a:pt x="49" y="10"/>
                  </a:cubicBezTo>
                  <a:cubicBezTo>
                    <a:pt x="49" y="10"/>
                    <a:pt x="49" y="10"/>
                    <a:pt x="49" y="10"/>
                  </a:cubicBezTo>
                  <a:cubicBezTo>
                    <a:pt x="48" y="10"/>
                    <a:pt x="47" y="10"/>
                    <a:pt x="45" y="12"/>
                  </a:cubicBezTo>
                  <a:cubicBezTo>
                    <a:pt x="45" y="12"/>
                    <a:pt x="45" y="12"/>
                    <a:pt x="45" y="12"/>
                  </a:cubicBezTo>
                  <a:cubicBezTo>
                    <a:pt x="35" y="18"/>
                    <a:pt x="30" y="28"/>
                    <a:pt x="30" y="32"/>
                  </a:cubicBezTo>
                  <a:cubicBezTo>
                    <a:pt x="30" y="32"/>
                    <a:pt x="30" y="32"/>
                    <a:pt x="30" y="32"/>
                  </a:cubicBezTo>
                  <a:cubicBezTo>
                    <a:pt x="30" y="35"/>
                    <a:pt x="29" y="34"/>
                    <a:pt x="31" y="34"/>
                  </a:cubicBezTo>
                  <a:cubicBezTo>
                    <a:pt x="31" y="34"/>
                    <a:pt x="31" y="34"/>
                    <a:pt x="31" y="34"/>
                  </a:cubicBezTo>
                  <a:cubicBezTo>
                    <a:pt x="34" y="34"/>
                    <a:pt x="36" y="36"/>
                    <a:pt x="36" y="39"/>
                  </a:cubicBezTo>
                  <a:cubicBezTo>
                    <a:pt x="36" y="39"/>
                    <a:pt x="36" y="39"/>
                    <a:pt x="36" y="39"/>
                  </a:cubicBezTo>
                  <a:cubicBezTo>
                    <a:pt x="35" y="41"/>
                    <a:pt x="33" y="43"/>
                    <a:pt x="31" y="43"/>
                  </a:cubicBezTo>
                  <a:cubicBezTo>
                    <a:pt x="31" y="43"/>
                    <a:pt x="31" y="43"/>
                    <a:pt x="31" y="43"/>
                  </a:cubicBezTo>
                  <a:cubicBezTo>
                    <a:pt x="28" y="43"/>
                    <a:pt x="25" y="42"/>
                    <a:pt x="24" y="40"/>
                  </a:cubicBezTo>
                  <a:cubicBezTo>
                    <a:pt x="24" y="40"/>
                    <a:pt x="24" y="40"/>
                    <a:pt x="24" y="40"/>
                  </a:cubicBezTo>
                  <a:cubicBezTo>
                    <a:pt x="22" y="37"/>
                    <a:pt x="21" y="35"/>
                    <a:pt x="21" y="32"/>
                  </a:cubicBezTo>
                  <a:cubicBezTo>
                    <a:pt x="21" y="32"/>
                    <a:pt x="21" y="32"/>
                    <a:pt x="21" y="32"/>
                  </a:cubicBezTo>
                  <a:cubicBezTo>
                    <a:pt x="21" y="23"/>
                    <a:pt x="29" y="12"/>
                    <a:pt x="40" y="4"/>
                  </a:cubicBezTo>
                  <a:cubicBezTo>
                    <a:pt x="40" y="4"/>
                    <a:pt x="40" y="4"/>
                    <a:pt x="40" y="4"/>
                  </a:cubicBezTo>
                  <a:cubicBezTo>
                    <a:pt x="44" y="2"/>
                    <a:pt x="46" y="1"/>
                    <a:pt x="50" y="1"/>
                  </a:cubicBezTo>
                  <a:cubicBezTo>
                    <a:pt x="50" y="1"/>
                    <a:pt x="50" y="1"/>
                    <a:pt x="50" y="1"/>
                  </a:cubicBezTo>
                  <a:cubicBezTo>
                    <a:pt x="53" y="0"/>
                    <a:pt x="56" y="4"/>
                    <a:pt x="57" y="6"/>
                  </a:cubicBezTo>
                  <a:cubicBezTo>
                    <a:pt x="57" y="6"/>
                    <a:pt x="57" y="6"/>
                    <a:pt x="57" y="6"/>
                  </a:cubicBezTo>
                  <a:cubicBezTo>
                    <a:pt x="58" y="9"/>
                    <a:pt x="58" y="11"/>
                    <a:pt x="59" y="14"/>
                  </a:cubicBezTo>
                  <a:cubicBezTo>
                    <a:pt x="59" y="14"/>
                    <a:pt x="59" y="14"/>
                    <a:pt x="59" y="14"/>
                  </a:cubicBezTo>
                  <a:cubicBezTo>
                    <a:pt x="59" y="21"/>
                    <a:pt x="59" y="29"/>
                    <a:pt x="62" y="37"/>
                  </a:cubicBezTo>
                  <a:cubicBezTo>
                    <a:pt x="62" y="37"/>
                    <a:pt x="62" y="37"/>
                    <a:pt x="62" y="37"/>
                  </a:cubicBezTo>
                  <a:cubicBezTo>
                    <a:pt x="62" y="39"/>
                    <a:pt x="62" y="40"/>
                    <a:pt x="62" y="42"/>
                  </a:cubicBezTo>
                  <a:cubicBezTo>
                    <a:pt x="62" y="42"/>
                    <a:pt x="62" y="42"/>
                    <a:pt x="62" y="42"/>
                  </a:cubicBezTo>
                  <a:cubicBezTo>
                    <a:pt x="62" y="56"/>
                    <a:pt x="46" y="64"/>
                    <a:pt x="33" y="71"/>
                  </a:cubicBezTo>
                  <a:cubicBezTo>
                    <a:pt x="33" y="71"/>
                    <a:pt x="33" y="71"/>
                    <a:pt x="33" y="71"/>
                  </a:cubicBezTo>
                  <a:cubicBezTo>
                    <a:pt x="19" y="77"/>
                    <a:pt x="6" y="80"/>
                    <a:pt x="5" y="80"/>
                  </a:cubicBezTo>
                  <a:cubicBezTo>
                    <a:pt x="5" y="80"/>
                    <a:pt x="5" y="80"/>
                    <a:pt x="5" y="80"/>
                  </a:cubicBezTo>
                  <a:cubicBezTo>
                    <a:pt x="5" y="80"/>
                    <a:pt x="5" y="80"/>
                    <a:pt x="5" y="80"/>
                  </a:cubicBezTo>
                  <a:cubicBezTo>
                    <a:pt x="5" y="80"/>
                    <a:pt x="5" y="80"/>
                    <a:pt x="4" y="80"/>
                  </a:cubicBezTo>
                  <a:cubicBezTo>
                    <a:pt x="4" y="80"/>
                    <a:pt x="4" y="80"/>
                    <a:pt x="4" y="80"/>
                  </a:cubicBezTo>
                  <a:cubicBezTo>
                    <a:pt x="2" y="80"/>
                    <a:pt x="1" y="79"/>
                    <a:pt x="0"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8"/>
            <p:cNvSpPr/>
            <p:nvPr/>
          </p:nvSpPr>
          <p:spPr bwMode="auto">
            <a:xfrm>
              <a:off x="1803" y="1966"/>
              <a:ext cx="21" cy="40"/>
            </a:xfrm>
            <a:custGeom>
              <a:avLst/>
              <a:gdLst>
                <a:gd name="T0" fmla="*/ 0 w 8"/>
                <a:gd name="T1" fmla="*/ 11 h 15"/>
                <a:gd name="T2" fmla="*/ 0 w 8"/>
                <a:gd name="T3" fmla="*/ 4 h 15"/>
                <a:gd name="T4" fmla="*/ 4 w 8"/>
                <a:gd name="T5" fmla="*/ 0 h 15"/>
                <a:gd name="T6" fmla="*/ 4 w 8"/>
                <a:gd name="T7" fmla="*/ 0 h 15"/>
                <a:gd name="T8" fmla="*/ 8 w 8"/>
                <a:gd name="T9" fmla="*/ 4 h 15"/>
                <a:gd name="T10" fmla="*/ 8 w 8"/>
                <a:gd name="T11" fmla="*/ 4 h 15"/>
                <a:gd name="T12" fmla="*/ 8 w 8"/>
                <a:gd name="T13" fmla="*/ 11 h 15"/>
                <a:gd name="T14" fmla="*/ 4 w 8"/>
                <a:gd name="T15" fmla="*/ 15 h 15"/>
                <a:gd name="T16" fmla="*/ 4 w 8"/>
                <a:gd name="T17" fmla="*/ 15 h 15"/>
                <a:gd name="T18" fmla="*/ 0 w 8"/>
                <a:gd name="T1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5">
                  <a:moveTo>
                    <a:pt x="0" y="11"/>
                  </a:moveTo>
                  <a:cubicBezTo>
                    <a:pt x="0" y="4"/>
                    <a:pt x="0" y="4"/>
                    <a:pt x="0" y="4"/>
                  </a:cubicBezTo>
                  <a:cubicBezTo>
                    <a:pt x="0" y="1"/>
                    <a:pt x="2" y="0"/>
                    <a:pt x="4" y="0"/>
                  </a:cubicBezTo>
                  <a:cubicBezTo>
                    <a:pt x="4" y="0"/>
                    <a:pt x="4" y="0"/>
                    <a:pt x="4" y="0"/>
                  </a:cubicBezTo>
                  <a:cubicBezTo>
                    <a:pt x="6" y="0"/>
                    <a:pt x="8" y="1"/>
                    <a:pt x="8" y="4"/>
                  </a:cubicBezTo>
                  <a:cubicBezTo>
                    <a:pt x="8" y="4"/>
                    <a:pt x="8" y="4"/>
                    <a:pt x="8" y="4"/>
                  </a:cubicBezTo>
                  <a:cubicBezTo>
                    <a:pt x="8" y="11"/>
                    <a:pt x="8" y="11"/>
                    <a:pt x="8" y="11"/>
                  </a:cubicBezTo>
                  <a:cubicBezTo>
                    <a:pt x="8" y="13"/>
                    <a:pt x="6" y="15"/>
                    <a:pt x="4" y="15"/>
                  </a:cubicBezTo>
                  <a:cubicBezTo>
                    <a:pt x="4" y="15"/>
                    <a:pt x="4" y="15"/>
                    <a:pt x="4" y="15"/>
                  </a:cubicBezTo>
                  <a:cubicBezTo>
                    <a:pt x="2" y="15"/>
                    <a:pt x="0" y="13"/>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9"/>
            <p:cNvSpPr/>
            <p:nvPr/>
          </p:nvSpPr>
          <p:spPr bwMode="auto">
            <a:xfrm>
              <a:off x="1541" y="1985"/>
              <a:ext cx="130" cy="248"/>
            </a:xfrm>
            <a:custGeom>
              <a:avLst/>
              <a:gdLst>
                <a:gd name="T0" fmla="*/ 42 w 49"/>
                <a:gd name="T1" fmla="*/ 93 h 94"/>
                <a:gd name="T2" fmla="*/ 20 w 49"/>
                <a:gd name="T3" fmla="*/ 75 h 94"/>
                <a:gd name="T4" fmla="*/ 20 w 49"/>
                <a:gd name="T5" fmla="*/ 75 h 94"/>
                <a:gd name="T6" fmla="*/ 1 w 49"/>
                <a:gd name="T7" fmla="*/ 46 h 94"/>
                <a:gd name="T8" fmla="*/ 1 w 49"/>
                <a:gd name="T9" fmla="*/ 46 h 94"/>
                <a:gd name="T10" fmla="*/ 0 w 49"/>
                <a:gd name="T11" fmla="*/ 41 h 94"/>
                <a:gd name="T12" fmla="*/ 0 w 49"/>
                <a:gd name="T13" fmla="*/ 41 h 94"/>
                <a:gd name="T14" fmla="*/ 20 w 49"/>
                <a:gd name="T15" fmla="*/ 1 h 94"/>
                <a:gd name="T16" fmla="*/ 20 w 49"/>
                <a:gd name="T17" fmla="*/ 1 h 94"/>
                <a:gd name="T18" fmla="*/ 22 w 49"/>
                <a:gd name="T19" fmla="*/ 0 h 94"/>
                <a:gd name="T20" fmla="*/ 24 w 49"/>
                <a:gd name="T21" fmla="*/ 0 h 94"/>
                <a:gd name="T22" fmla="*/ 30 w 49"/>
                <a:gd name="T23" fmla="*/ 0 h 94"/>
                <a:gd name="T24" fmla="*/ 34 w 49"/>
                <a:gd name="T25" fmla="*/ 4 h 94"/>
                <a:gd name="T26" fmla="*/ 34 w 49"/>
                <a:gd name="T27" fmla="*/ 4 h 94"/>
                <a:gd name="T28" fmla="*/ 30 w 49"/>
                <a:gd name="T29" fmla="*/ 8 h 94"/>
                <a:gd name="T30" fmla="*/ 30 w 49"/>
                <a:gd name="T31" fmla="*/ 8 h 94"/>
                <a:gd name="T32" fmla="*/ 26 w 49"/>
                <a:gd name="T33" fmla="*/ 8 h 94"/>
                <a:gd name="T34" fmla="*/ 18 w 49"/>
                <a:gd name="T35" fmla="*/ 20 h 94"/>
                <a:gd name="T36" fmla="*/ 18 w 49"/>
                <a:gd name="T37" fmla="*/ 20 h 94"/>
                <a:gd name="T38" fmla="*/ 9 w 49"/>
                <a:gd name="T39" fmla="*/ 41 h 94"/>
                <a:gd name="T40" fmla="*/ 9 w 49"/>
                <a:gd name="T41" fmla="*/ 41 h 94"/>
                <a:gd name="T42" fmla="*/ 9 w 49"/>
                <a:gd name="T43" fmla="*/ 43 h 94"/>
                <a:gd name="T44" fmla="*/ 9 w 49"/>
                <a:gd name="T45" fmla="*/ 43 h 94"/>
                <a:gd name="T46" fmla="*/ 27 w 49"/>
                <a:gd name="T47" fmla="*/ 70 h 94"/>
                <a:gd name="T48" fmla="*/ 27 w 49"/>
                <a:gd name="T49" fmla="*/ 70 h 94"/>
                <a:gd name="T50" fmla="*/ 40 w 49"/>
                <a:gd name="T51" fmla="*/ 82 h 94"/>
                <a:gd name="T52" fmla="*/ 40 w 49"/>
                <a:gd name="T53" fmla="*/ 82 h 94"/>
                <a:gd name="T54" fmla="*/ 46 w 49"/>
                <a:gd name="T55" fmla="*/ 85 h 94"/>
                <a:gd name="T56" fmla="*/ 46 w 49"/>
                <a:gd name="T57" fmla="*/ 85 h 94"/>
                <a:gd name="T58" fmla="*/ 48 w 49"/>
                <a:gd name="T59" fmla="*/ 91 h 94"/>
                <a:gd name="T60" fmla="*/ 48 w 49"/>
                <a:gd name="T61" fmla="*/ 91 h 94"/>
                <a:gd name="T62" fmla="*/ 44 w 49"/>
                <a:gd name="T63" fmla="*/ 94 h 94"/>
                <a:gd name="T64" fmla="*/ 44 w 49"/>
                <a:gd name="T65" fmla="*/ 94 h 94"/>
                <a:gd name="T66" fmla="*/ 42 w 49"/>
                <a:gd name="T67" fmla="*/ 9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94">
                  <a:moveTo>
                    <a:pt x="42" y="93"/>
                  </a:moveTo>
                  <a:cubicBezTo>
                    <a:pt x="42" y="93"/>
                    <a:pt x="31" y="88"/>
                    <a:pt x="20" y="75"/>
                  </a:cubicBezTo>
                  <a:cubicBezTo>
                    <a:pt x="20" y="75"/>
                    <a:pt x="20" y="75"/>
                    <a:pt x="20" y="75"/>
                  </a:cubicBezTo>
                  <a:cubicBezTo>
                    <a:pt x="10" y="64"/>
                    <a:pt x="5" y="59"/>
                    <a:pt x="1" y="46"/>
                  </a:cubicBezTo>
                  <a:cubicBezTo>
                    <a:pt x="1" y="46"/>
                    <a:pt x="1" y="46"/>
                    <a:pt x="1" y="46"/>
                  </a:cubicBezTo>
                  <a:cubicBezTo>
                    <a:pt x="0" y="45"/>
                    <a:pt x="0" y="43"/>
                    <a:pt x="0" y="41"/>
                  </a:cubicBezTo>
                  <a:cubicBezTo>
                    <a:pt x="0" y="41"/>
                    <a:pt x="0" y="41"/>
                    <a:pt x="0" y="41"/>
                  </a:cubicBezTo>
                  <a:cubicBezTo>
                    <a:pt x="0" y="25"/>
                    <a:pt x="20" y="2"/>
                    <a:pt x="20" y="1"/>
                  </a:cubicBezTo>
                  <a:cubicBezTo>
                    <a:pt x="20" y="1"/>
                    <a:pt x="20" y="1"/>
                    <a:pt x="20" y="1"/>
                  </a:cubicBezTo>
                  <a:cubicBezTo>
                    <a:pt x="22" y="0"/>
                    <a:pt x="22" y="0"/>
                    <a:pt x="22" y="0"/>
                  </a:cubicBezTo>
                  <a:cubicBezTo>
                    <a:pt x="24" y="0"/>
                    <a:pt x="24" y="0"/>
                    <a:pt x="24" y="0"/>
                  </a:cubicBezTo>
                  <a:cubicBezTo>
                    <a:pt x="30" y="0"/>
                    <a:pt x="30" y="0"/>
                    <a:pt x="30" y="0"/>
                  </a:cubicBezTo>
                  <a:cubicBezTo>
                    <a:pt x="32" y="0"/>
                    <a:pt x="34" y="1"/>
                    <a:pt x="34" y="4"/>
                  </a:cubicBezTo>
                  <a:cubicBezTo>
                    <a:pt x="34" y="4"/>
                    <a:pt x="34" y="4"/>
                    <a:pt x="34" y="4"/>
                  </a:cubicBezTo>
                  <a:cubicBezTo>
                    <a:pt x="34" y="6"/>
                    <a:pt x="32" y="8"/>
                    <a:pt x="30" y="8"/>
                  </a:cubicBezTo>
                  <a:cubicBezTo>
                    <a:pt x="30" y="8"/>
                    <a:pt x="30" y="8"/>
                    <a:pt x="30" y="8"/>
                  </a:cubicBezTo>
                  <a:cubicBezTo>
                    <a:pt x="26" y="8"/>
                    <a:pt x="26" y="8"/>
                    <a:pt x="26" y="8"/>
                  </a:cubicBezTo>
                  <a:cubicBezTo>
                    <a:pt x="24" y="11"/>
                    <a:pt x="21" y="15"/>
                    <a:pt x="18" y="20"/>
                  </a:cubicBezTo>
                  <a:cubicBezTo>
                    <a:pt x="18" y="20"/>
                    <a:pt x="18" y="20"/>
                    <a:pt x="18" y="20"/>
                  </a:cubicBezTo>
                  <a:cubicBezTo>
                    <a:pt x="13" y="27"/>
                    <a:pt x="8" y="37"/>
                    <a:pt x="9" y="41"/>
                  </a:cubicBezTo>
                  <a:cubicBezTo>
                    <a:pt x="9" y="41"/>
                    <a:pt x="9" y="41"/>
                    <a:pt x="9" y="41"/>
                  </a:cubicBezTo>
                  <a:cubicBezTo>
                    <a:pt x="9" y="42"/>
                    <a:pt x="9" y="43"/>
                    <a:pt x="9" y="43"/>
                  </a:cubicBezTo>
                  <a:cubicBezTo>
                    <a:pt x="9" y="43"/>
                    <a:pt x="9" y="43"/>
                    <a:pt x="9" y="43"/>
                  </a:cubicBezTo>
                  <a:cubicBezTo>
                    <a:pt x="13" y="54"/>
                    <a:pt x="17" y="57"/>
                    <a:pt x="27" y="70"/>
                  </a:cubicBezTo>
                  <a:cubicBezTo>
                    <a:pt x="27" y="70"/>
                    <a:pt x="27" y="70"/>
                    <a:pt x="27" y="70"/>
                  </a:cubicBezTo>
                  <a:cubicBezTo>
                    <a:pt x="32" y="75"/>
                    <a:pt x="37" y="79"/>
                    <a:pt x="40" y="82"/>
                  </a:cubicBezTo>
                  <a:cubicBezTo>
                    <a:pt x="40" y="82"/>
                    <a:pt x="40" y="82"/>
                    <a:pt x="40" y="82"/>
                  </a:cubicBezTo>
                  <a:cubicBezTo>
                    <a:pt x="44" y="84"/>
                    <a:pt x="46" y="85"/>
                    <a:pt x="46" y="85"/>
                  </a:cubicBezTo>
                  <a:cubicBezTo>
                    <a:pt x="46" y="85"/>
                    <a:pt x="46" y="85"/>
                    <a:pt x="46" y="85"/>
                  </a:cubicBezTo>
                  <a:cubicBezTo>
                    <a:pt x="48" y="86"/>
                    <a:pt x="49" y="89"/>
                    <a:pt x="48" y="91"/>
                  </a:cubicBezTo>
                  <a:cubicBezTo>
                    <a:pt x="48" y="91"/>
                    <a:pt x="48" y="91"/>
                    <a:pt x="48" y="91"/>
                  </a:cubicBezTo>
                  <a:cubicBezTo>
                    <a:pt x="47" y="93"/>
                    <a:pt x="46" y="94"/>
                    <a:pt x="44" y="94"/>
                  </a:cubicBezTo>
                  <a:cubicBezTo>
                    <a:pt x="44" y="94"/>
                    <a:pt x="44" y="94"/>
                    <a:pt x="44" y="94"/>
                  </a:cubicBezTo>
                  <a:cubicBezTo>
                    <a:pt x="43" y="94"/>
                    <a:pt x="43" y="93"/>
                    <a:pt x="4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0"/>
            <p:cNvSpPr/>
            <p:nvPr/>
          </p:nvSpPr>
          <p:spPr bwMode="auto">
            <a:xfrm>
              <a:off x="1412" y="2164"/>
              <a:ext cx="24" cy="85"/>
            </a:xfrm>
            <a:custGeom>
              <a:avLst/>
              <a:gdLst>
                <a:gd name="T0" fmla="*/ 0 w 9"/>
                <a:gd name="T1" fmla="*/ 28 h 32"/>
                <a:gd name="T2" fmla="*/ 0 w 9"/>
                <a:gd name="T3" fmla="*/ 4 h 32"/>
                <a:gd name="T4" fmla="*/ 4 w 9"/>
                <a:gd name="T5" fmla="*/ 0 h 32"/>
                <a:gd name="T6" fmla="*/ 4 w 9"/>
                <a:gd name="T7" fmla="*/ 0 h 32"/>
                <a:gd name="T8" fmla="*/ 9 w 9"/>
                <a:gd name="T9" fmla="*/ 4 h 32"/>
                <a:gd name="T10" fmla="*/ 9 w 9"/>
                <a:gd name="T11" fmla="*/ 4 h 32"/>
                <a:gd name="T12" fmla="*/ 9 w 9"/>
                <a:gd name="T13" fmla="*/ 28 h 32"/>
                <a:gd name="T14" fmla="*/ 4 w 9"/>
                <a:gd name="T15" fmla="*/ 32 h 32"/>
                <a:gd name="T16" fmla="*/ 4 w 9"/>
                <a:gd name="T17" fmla="*/ 32 h 32"/>
                <a:gd name="T18" fmla="*/ 0 w 9"/>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32">
                  <a:moveTo>
                    <a:pt x="0" y="28"/>
                  </a:moveTo>
                  <a:cubicBezTo>
                    <a:pt x="0" y="4"/>
                    <a:pt x="0" y="4"/>
                    <a:pt x="0" y="4"/>
                  </a:cubicBezTo>
                  <a:cubicBezTo>
                    <a:pt x="0" y="2"/>
                    <a:pt x="2" y="0"/>
                    <a:pt x="4" y="0"/>
                  </a:cubicBezTo>
                  <a:cubicBezTo>
                    <a:pt x="4" y="0"/>
                    <a:pt x="4" y="0"/>
                    <a:pt x="4" y="0"/>
                  </a:cubicBezTo>
                  <a:cubicBezTo>
                    <a:pt x="7" y="0"/>
                    <a:pt x="9" y="2"/>
                    <a:pt x="9" y="4"/>
                  </a:cubicBezTo>
                  <a:cubicBezTo>
                    <a:pt x="9" y="4"/>
                    <a:pt x="9" y="4"/>
                    <a:pt x="9" y="4"/>
                  </a:cubicBezTo>
                  <a:cubicBezTo>
                    <a:pt x="9" y="28"/>
                    <a:pt x="9" y="28"/>
                    <a:pt x="9" y="28"/>
                  </a:cubicBezTo>
                  <a:cubicBezTo>
                    <a:pt x="9" y="30"/>
                    <a:pt x="7" y="32"/>
                    <a:pt x="4" y="32"/>
                  </a:cubicBezTo>
                  <a:cubicBezTo>
                    <a:pt x="4" y="32"/>
                    <a:pt x="4" y="32"/>
                    <a:pt x="4" y="32"/>
                  </a:cubicBezTo>
                  <a:cubicBezTo>
                    <a:pt x="2" y="32"/>
                    <a:pt x="0" y="30"/>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1"/>
            <p:cNvSpPr/>
            <p:nvPr/>
          </p:nvSpPr>
          <p:spPr bwMode="auto">
            <a:xfrm>
              <a:off x="1285" y="2241"/>
              <a:ext cx="227" cy="89"/>
            </a:xfrm>
            <a:custGeom>
              <a:avLst/>
              <a:gdLst>
                <a:gd name="T0" fmla="*/ 51 w 86"/>
                <a:gd name="T1" fmla="*/ 15 h 34"/>
                <a:gd name="T2" fmla="*/ 35 w 86"/>
                <a:gd name="T3" fmla="*/ 32 h 34"/>
                <a:gd name="T4" fmla="*/ 3 w 86"/>
                <a:gd name="T5" fmla="*/ 11 h 34"/>
                <a:gd name="T6" fmla="*/ 1 w 86"/>
                <a:gd name="T7" fmla="*/ 5 h 34"/>
                <a:gd name="T8" fmla="*/ 1 w 86"/>
                <a:gd name="T9" fmla="*/ 5 h 34"/>
                <a:gd name="T10" fmla="*/ 7 w 86"/>
                <a:gd name="T11" fmla="*/ 4 h 34"/>
                <a:gd name="T12" fmla="*/ 7 w 86"/>
                <a:gd name="T13" fmla="*/ 4 h 34"/>
                <a:gd name="T14" fmla="*/ 34 w 86"/>
                <a:gd name="T15" fmla="*/ 21 h 34"/>
                <a:gd name="T16" fmla="*/ 53 w 86"/>
                <a:gd name="T17" fmla="*/ 0 h 34"/>
                <a:gd name="T18" fmla="*/ 63 w 86"/>
                <a:gd name="T19" fmla="*/ 19 h 34"/>
                <a:gd name="T20" fmla="*/ 78 w 86"/>
                <a:gd name="T21" fmla="*/ 5 h 34"/>
                <a:gd name="T22" fmla="*/ 84 w 86"/>
                <a:gd name="T23" fmla="*/ 5 h 34"/>
                <a:gd name="T24" fmla="*/ 84 w 86"/>
                <a:gd name="T25" fmla="*/ 5 h 34"/>
                <a:gd name="T26" fmla="*/ 84 w 86"/>
                <a:gd name="T27" fmla="*/ 11 h 34"/>
                <a:gd name="T28" fmla="*/ 84 w 86"/>
                <a:gd name="T29" fmla="*/ 11 h 34"/>
                <a:gd name="T30" fmla="*/ 61 w 86"/>
                <a:gd name="T31" fmla="*/ 34 h 34"/>
                <a:gd name="T32" fmla="*/ 51 w 86"/>
                <a:gd name="T33"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34">
                  <a:moveTo>
                    <a:pt x="51" y="15"/>
                  </a:moveTo>
                  <a:cubicBezTo>
                    <a:pt x="35" y="32"/>
                    <a:pt x="35" y="32"/>
                    <a:pt x="35" y="32"/>
                  </a:cubicBezTo>
                  <a:cubicBezTo>
                    <a:pt x="3" y="11"/>
                    <a:pt x="3" y="11"/>
                    <a:pt x="3" y="11"/>
                  </a:cubicBezTo>
                  <a:cubicBezTo>
                    <a:pt x="0" y="10"/>
                    <a:pt x="0" y="7"/>
                    <a:pt x="1" y="5"/>
                  </a:cubicBezTo>
                  <a:cubicBezTo>
                    <a:pt x="1" y="5"/>
                    <a:pt x="1" y="5"/>
                    <a:pt x="1" y="5"/>
                  </a:cubicBezTo>
                  <a:cubicBezTo>
                    <a:pt x="2" y="3"/>
                    <a:pt x="5" y="3"/>
                    <a:pt x="7" y="4"/>
                  </a:cubicBezTo>
                  <a:cubicBezTo>
                    <a:pt x="7" y="4"/>
                    <a:pt x="7" y="4"/>
                    <a:pt x="7" y="4"/>
                  </a:cubicBezTo>
                  <a:cubicBezTo>
                    <a:pt x="34" y="21"/>
                    <a:pt x="34" y="21"/>
                    <a:pt x="34" y="21"/>
                  </a:cubicBezTo>
                  <a:cubicBezTo>
                    <a:pt x="53" y="0"/>
                    <a:pt x="53" y="0"/>
                    <a:pt x="53" y="0"/>
                  </a:cubicBezTo>
                  <a:cubicBezTo>
                    <a:pt x="63" y="19"/>
                    <a:pt x="63" y="19"/>
                    <a:pt x="63" y="19"/>
                  </a:cubicBezTo>
                  <a:cubicBezTo>
                    <a:pt x="78" y="5"/>
                    <a:pt x="78" y="5"/>
                    <a:pt x="78" y="5"/>
                  </a:cubicBezTo>
                  <a:cubicBezTo>
                    <a:pt x="80" y="3"/>
                    <a:pt x="83" y="3"/>
                    <a:pt x="84" y="5"/>
                  </a:cubicBezTo>
                  <a:cubicBezTo>
                    <a:pt x="84" y="5"/>
                    <a:pt x="84" y="5"/>
                    <a:pt x="84" y="5"/>
                  </a:cubicBezTo>
                  <a:cubicBezTo>
                    <a:pt x="86" y="6"/>
                    <a:pt x="86" y="9"/>
                    <a:pt x="84" y="11"/>
                  </a:cubicBezTo>
                  <a:cubicBezTo>
                    <a:pt x="84" y="11"/>
                    <a:pt x="84" y="11"/>
                    <a:pt x="84" y="11"/>
                  </a:cubicBezTo>
                  <a:cubicBezTo>
                    <a:pt x="61" y="34"/>
                    <a:pt x="61" y="34"/>
                    <a:pt x="61" y="34"/>
                  </a:cubicBezTo>
                  <a:cubicBezTo>
                    <a:pt x="51" y="15"/>
                    <a:pt x="51" y="15"/>
                    <a:pt x="5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2"/>
            <p:cNvSpPr>
              <a:spLocks noEditPoints="1"/>
            </p:cNvSpPr>
            <p:nvPr/>
          </p:nvSpPr>
          <p:spPr bwMode="auto">
            <a:xfrm>
              <a:off x="1388" y="2259"/>
              <a:ext cx="124" cy="552"/>
            </a:xfrm>
            <a:custGeom>
              <a:avLst/>
              <a:gdLst>
                <a:gd name="T0" fmla="*/ 5 w 124"/>
                <a:gd name="T1" fmla="*/ 518 h 552"/>
                <a:gd name="T2" fmla="*/ 0 w 124"/>
                <a:gd name="T3" fmla="*/ 515 h 552"/>
                <a:gd name="T4" fmla="*/ 24 w 124"/>
                <a:gd name="T5" fmla="*/ 3 h 552"/>
                <a:gd name="T6" fmla="*/ 48 w 124"/>
                <a:gd name="T7" fmla="*/ 0 h 552"/>
                <a:gd name="T8" fmla="*/ 124 w 124"/>
                <a:gd name="T9" fmla="*/ 481 h 552"/>
                <a:gd name="T10" fmla="*/ 82 w 124"/>
                <a:gd name="T11" fmla="*/ 552 h 552"/>
                <a:gd name="T12" fmla="*/ 5 w 124"/>
                <a:gd name="T13" fmla="*/ 518 h 552"/>
                <a:gd name="T14" fmla="*/ 5 w 124"/>
                <a:gd name="T15" fmla="*/ 518 h 552"/>
                <a:gd name="T16" fmla="*/ 71 w 124"/>
                <a:gd name="T17" fmla="*/ 523 h 552"/>
                <a:gd name="T18" fmla="*/ 100 w 124"/>
                <a:gd name="T19" fmla="*/ 478 h 552"/>
                <a:gd name="T20" fmla="*/ 42 w 124"/>
                <a:gd name="T21" fmla="*/ 114 h 552"/>
                <a:gd name="T22" fmla="*/ 24 w 124"/>
                <a:gd name="T23" fmla="*/ 499 h 552"/>
                <a:gd name="T24" fmla="*/ 71 w 124"/>
                <a:gd name="T25" fmla="*/ 523 h 552"/>
                <a:gd name="T26" fmla="*/ 71 w 124"/>
                <a:gd name="T27" fmla="*/ 52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552">
                  <a:moveTo>
                    <a:pt x="5" y="518"/>
                  </a:moveTo>
                  <a:lnTo>
                    <a:pt x="0" y="515"/>
                  </a:lnTo>
                  <a:lnTo>
                    <a:pt x="24" y="3"/>
                  </a:lnTo>
                  <a:lnTo>
                    <a:pt x="48" y="0"/>
                  </a:lnTo>
                  <a:lnTo>
                    <a:pt x="124" y="481"/>
                  </a:lnTo>
                  <a:lnTo>
                    <a:pt x="82" y="552"/>
                  </a:lnTo>
                  <a:lnTo>
                    <a:pt x="5" y="518"/>
                  </a:lnTo>
                  <a:lnTo>
                    <a:pt x="5" y="518"/>
                  </a:lnTo>
                  <a:close/>
                  <a:moveTo>
                    <a:pt x="71" y="523"/>
                  </a:moveTo>
                  <a:lnTo>
                    <a:pt x="100" y="478"/>
                  </a:lnTo>
                  <a:lnTo>
                    <a:pt x="42" y="114"/>
                  </a:lnTo>
                  <a:lnTo>
                    <a:pt x="24" y="499"/>
                  </a:lnTo>
                  <a:lnTo>
                    <a:pt x="71" y="523"/>
                  </a:lnTo>
                  <a:lnTo>
                    <a:pt x="71" y="5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3"/>
            <p:cNvSpPr/>
            <p:nvPr/>
          </p:nvSpPr>
          <p:spPr bwMode="auto">
            <a:xfrm>
              <a:off x="1285" y="1948"/>
              <a:ext cx="782" cy="581"/>
            </a:xfrm>
            <a:custGeom>
              <a:avLst/>
              <a:gdLst>
                <a:gd name="T0" fmla="*/ 3 w 296"/>
                <a:gd name="T1" fmla="*/ 171 h 220"/>
                <a:gd name="T2" fmla="*/ 1 w 296"/>
                <a:gd name="T3" fmla="*/ 165 h 220"/>
                <a:gd name="T4" fmla="*/ 1 w 296"/>
                <a:gd name="T5" fmla="*/ 165 h 220"/>
                <a:gd name="T6" fmla="*/ 7 w 296"/>
                <a:gd name="T7" fmla="*/ 163 h 220"/>
                <a:gd name="T8" fmla="*/ 7 w 296"/>
                <a:gd name="T9" fmla="*/ 163 h 220"/>
                <a:gd name="T10" fmla="*/ 59 w 296"/>
                <a:gd name="T11" fmla="*/ 187 h 220"/>
                <a:gd name="T12" fmla="*/ 59 w 296"/>
                <a:gd name="T13" fmla="*/ 187 h 220"/>
                <a:gd name="T14" fmla="*/ 153 w 296"/>
                <a:gd name="T15" fmla="*/ 212 h 220"/>
                <a:gd name="T16" fmla="*/ 153 w 296"/>
                <a:gd name="T17" fmla="*/ 212 h 220"/>
                <a:gd name="T18" fmla="*/ 180 w 296"/>
                <a:gd name="T19" fmla="*/ 207 h 220"/>
                <a:gd name="T20" fmla="*/ 180 w 296"/>
                <a:gd name="T21" fmla="*/ 207 h 220"/>
                <a:gd name="T22" fmla="*/ 253 w 296"/>
                <a:gd name="T23" fmla="*/ 123 h 220"/>
                <a:gd name="T24" fmla="*/ 253 w 296"/>
                <a:gd name="T25" fmla="*/ 123 h 220"/>
                <a:gd name="T26" fmla="*/ 287 w 296"/>
                <a:gd name="T27" fmla="*/ 58 h 220"/>
                <a:gd name="T28" fmla="*/ 287 w 296"/>
                <a:gd name="T29" fmla="*/ 58 h 220"/>
                <a:gd name="T30" fmla="*/ 283 w 296"/>
                <a:gd name="T31" fmla="*/ 5 h 220"/>
                <a:gd name="T32" fmla="*/ 287 w 296"/>
                <a:gd name="T33" fmla="*/ 0 h 220"/>
                <a:gd name="T34" fmla="*/ 287 w 296"/>
                <a:gd name="T35" fmla="*/ 0 h 220"/>
                <a:gd name="T36" fmla="*/ 291 w 296"/>
                <a:gd name="T37" fmla="*/ 4 h 220"/>
                <a:gd name="T38" fmla="*/ 291 w 296"/>
                <a:gd name="T39" fmla="*/ 4 h 220"/>
                <a:gd name="T40" fmla="*/ 296 w 296"/>
                <a:gd name="T41" fmla="*/ 60 h 220"/>
                <a:gd name="T42" fmla="*/ 295 w 296"/>
                <a:gd name="T43" fmla="*/ 61 h 220"/>
                <a:gd name="T44" fmla="*/ 184 w 296"/>
                <a:gd name="T45" fmla="*/ 215 h 220"/>
                <a:gd name="T46" fmla="*/ 184 w 296"/>
                <a:gd name="T47" fmla="*/ 215 h 220"/>
                <a:gd name="T48" fmla="*/ 153 w 296"/>
                <a:gd name="T49" fmla="*/ 220 h 220"/>
                <a:gd name="T50" fmla="*/ 153 w 296"/>
                <a:gd name="T51" fmla="*/ 220 h 220"/>
                <a:gd name="T52" fmla="*/ 3 w 296"/>
                <a:gd name="T53" fmla="*/ 17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6" h="220">
                  <a:moveTo>
                    <a:pt x="3" y="171"/>
                  </a:moveTo>
                  <a:cubicBezTo>
                    <a:pt x="1" y="170"/>
                    <a:pt x="0" y="167"/>
                    <a:pt x="1" y="165"/>
                  </a:cubicBezTo>
                  <a:cubicBezTo>
                    <a:pt x="1" y="165"/>
                    <a:pt x="1" y="165"/>
                    <a:pt x="1" y="165"/>
                  </a:cubicBezTo>
                  <a:cubicBezTo>
                    <a:pt x="2" y="163"/>
                    <a:pt x="5" y="162"/>
                    <a:pt x="7" y="163"/>
                  </a:cubicBezTo>
                  <a:cubicBezTo>
                    <a:pt x="7" y="163"/>
                    <a:pt x="7" y="163"/>
                    <a:pt x="7" y="163"/>
                  </a:cubicBezTo>
                  <a:cubicBezTo>
                    <a:pt x="7" y="163"/>
                    <a:pt x="29" y="175"/>
                    <a:pt x="59" y="187"/>
                  </a:cubicBezTo>
                  <a:cubicBezTo>
                    <a:pt x="59" y="187"/>
                    <a:pt x="59" y="187"/>
                    <a:pt x="59" y="187"/>
                  </a:cubicBezTo>
                  <a:cubicBezTo>
                    <a:pt x="88" y="200"/>
                    <a:pt x="125" y="212"/>
                    <a:pt x="153" y="212"/>
                  </a:cubicBezTo>
                  <a:cubicBezTo>
                    <a:pt x="153" y="212"/>
                    <a:pt x="153" y="212"/>
                    <a:pt x="153" y="212"/>
                  </a:cubicBezTo>
                  <a:cubicBezTo>
                    <a:pt x="164" y="212"/>
                    <a:pt x="173" y="210"/>
                    <a:pt x="180" y="207"/>
                  </a:cubicBezTo>
                  <a:cubicBezTo>
                    <a:pt x="180" y="207"/>
                    <a:pt x="180" y="207"/>
                    <a:pt x="180" y="207"/>
                  </a:cubicBezTo>
                  <a:cubicBezTo>
                    <a:pt x="204" y="195"/>
                    <a:pt x="232" y="158"/>
                    <a:pt x="253" y="123"/>
                  </a:cubicBezTo>
                  <a:cubicBezTo>
                    <a:pt x="253" y="123"/>
                    <a:pt x="253" y="123"/>
                    <a:pt x="253" y="123"/>
                  </a:cubicBezTo>
                  <a:cubicBezTo>
                    <a:pt x="271" y="92"/>
                    <a:pt x="284" y="64"/>
                    <a:pt x="287" y="58"/>
                  </a:cubicBezTo>
                  <a:cubicBezTo>
                    <a:pt x="287" y="58"/>
                    <a:pt x="287" y="58"/>
                    <a:pt x="287" y="58"/>
                  </a:cubicBezTo>
                  <a:cubicBezTo>
                    <a:pt x="283" y="5"/>
                    <a:pt x="283" y="5"/>
                    <a:pt x="283" y="5"/>
                  </a:cubicBezTo>
                  <a:cubicBezTo>
                    <a:pt x="282" y="2"/>
                    <a:pt x="284" y="0"/>
                    <a:pt x="287" y="0"/>
                  </a:cubicBezTo>
                  <a:cubicBezTo>
                    <a:pt x="287" y="0"/>
                    <a:pt x="287" y="0"/>
                    <a:pt x="287" y="0"/>
                  </a:cubicBezTo>
                  <a:cubicBezTo>
                    <a:pt x="289" y="0"/>
                    <a:pt x="291" y="1"/>
                    <a:pt x="291" y="4"/>
                  </a:cubicBezTo>
                  <a:cubicBezTo>
                    <a:pt x="291" y="4"/>
                    <a:pt x="291" y="4"/>
                    <a:pt x="291" y="4"/>
                  </a:cubicBezTo>
                  <a:cubicBezTo>
                    <a:pt x="296" y="60"/>
                    <a:pt x="296" y="60"/>
                    <a:pt x="296" y="60"/>
                  </a:cubicBezTo>
                  <a:cubicBezTo>
                    <a:pt x="295" y="61"/>
                    <a:pt x="295" y="61"/>
                    <a:pt x="295" y="61"/>
                  </a:cubicBezTo>
                  <a:cubicBezTo>
                    <a:pt x="295" y="61"/>
                    <a:pt x="239" y="188"/>
                    <a:pt x="184" y="215"/>
                  </a:cubicBezTo>
                  <a:cubicBezTo>
                    <a:pt x="184" y="215"/>
                    <a:pt x="184" y="215"/>
                    <a:pt x="184" y="215"/>
                  </a:cubicBezTo>
                  <a:cubicBezTo>
                    <a:pt x="175" y="219"/>
                    <a:pt x="165" y="220"/>
                    <a:pt x="153" y="220"/>
                  </a:cubicBezTo>
                  <a:cubicBezTo>
                    <a:pt x="153" y="220"/>
                    <a:pt x="153" y="220"/>
                    <a:pt x="153" y="220"/>
                  </a:cubicBezTo>
                  <a:cubicBezTo>
                    <a:pt x="92" y="220"/>
                    <a:pt x="3" y="171"/>
                    <a:pt x="3"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4"/>
            <p:cNvSpPr/>
            <p:nvPr/>
          </p:nvSpPr>
          <p:spPr bwMode="auto">
            <a:xfrm>
              <a:off x="2040" y="2000"/>
              <a:ext cx="85" cy="114"/>
            </a:xfrm>
            <a:custGeom>
              <a:avLst/>
              <a:gdLst>
                <a:gd name="T0" fmla="*/ 3 w 32"/>
                <a:gd name="T1" fmla="*/ 42 h 43"/>
                <a:gd name="T2" fmla="*/ 2 w 32"/>
                <a:gd name="T3" fmla="*/ 36 h 43"/>
                <a:gd name="T4" fmla="*/ 2 w 32"/>
                <a:gd name="T5" fmla="*/ 36 h 43"/>
                <a:gd name="T6" fmla="*/ 23 w 32"/>
                <a:gd name="T7" fmla="*/ 3 h 43"/>
                <a:gd name="T8" fmla="*/ 30 w 32"/>
                <a:gd name="T9" fmla="*/ 2 h 43"/>
                <a:gd name="T10" fmla="*/ 30 w 32"/>
                <a:gd name="T11" fmla="*/ 2 h 43"/>
                <a:gd name="T12" fmla="*/ 31 w 32"/>
                <a:gd name="T13" fmla="*/ 8 h 43"/>
                <a:gd name="T14" fmla="*/ 31 w 32"/>
                <a:gd name="T15" fmla="*/ 8 h 43"/>
                <a:gd name="T16" fmla="*/ 9 w 32"/>
                <a:gd name="T17" fmla="*/ 41 h 43"/>
                <a:gd name="T18" fmla="*/ 5 w 32"/>
                <a:gd name="T19" fmla="*/ 43 h 43"/>
                <a:gd name="T20" fmla="*/ 5 w 32"/>
                <a:gd name="T21" fmla="*/ 43 h 43"/>
                <a:gd name="T22" fmla="*/ 3 w 32"/>
                <a:gd name="T23"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3">
                  <a:moveTo>
                    <a:pt x="3" y="42"/>
                  </a:moveTo>
                  <a:cubicBezTo>
                    <a:pt x="1" y="41"/>
                    <a:pt x="0" y="38"/>
                    <a:pt x="2" y="36"/>
                  </a:cubicBezTo>
                  <a:cubicBezTo>
                    <a:pt x="2" y="36"/>
                    <a:pt x="2" y="36"/>
                    <a:pt x="2" y="36"/>
                  </a:cubicBezTo>
                  <a:cubicBezTo>
                    <a:pt x="23" y="3"/>
                    <a:pt x="23" y="3"/>
                    <a:pt x="23" y="3"/>
                  </a:cubicBezTo>
                  <a:cubicBezTo>
                    <a:pt x="25" y="1"/>
                    <a:pt x="28" y="0"/>
                    <a:pt x="30" y="2"/>
                  </a:cubicBezTo>
                  <a:cubicBezTo>
                    <a:pt x="30" y="2"/>
                    <a:pt x="30" y="2"/>
                    <a:pt x="30" y="2"/>
                  </a:cubicBezTo>
                  <a:cubicBezTo>
                    <a:pt x="32" y="3"/>
                    <a:pt x="32" y="6"/>
                    <a:pt x="31" y="8"/>
                  </a:cubicBezTo>
                  <a:cubicBezTo>
                    <a:pt x="31" y="8"/>
                    <a:pt x="31" y="8"/>
                    <a:pt x="31" y="8"/>
                  </a:cubicBezTo>
                  <a:cubicBezTo>
                    <a:pt x="9" y="41"/>
                    <a:pt x="9" y="41"/>
                    <a:pt x="9" y="41"/>
                  </a:cubicBezTo>
                  <a:cubicBezTo>
                    <a:pt x="8" y="43"/>
                    <a:pt x="7" y="43"/>
                    <a:pt x="5" y="43"/>
                  </a:cubicBezTo>
                  <a:cubicBezTo>
                    <a:pt x="5" y="43"/>
                    <a:pt x="5" y="43"/>
                    <a:pt x="5" y="43"/>
                  </a:cubicBezTo>
                  <a:cubicBezTo>
                    <a:pt x="4" y="43"/>
                    <a:pt x="4" y="43"/>
                    <a:pt x="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5"/>
            <p:cNvSpPr/>
            <p:nvPr/>
          </p:nvSpPr>
          <p:spPr bwMode="auto">
            <a:xfrm>
              <a:off x="1488" y="2114"/>
              <a:ext cx="716" cy="327"/>
            </a:xfrm>
            <a:custGeom>
              <a:avLst/>
              <a:gdLst>
                <a:gd name="T0" fmla="*/ 203 w 271"/>
                <a:gd name="T1" fmla="*/ 123 h 124"/>
                <a:gd name="T2" fmla="*/ 4 w 271"/>
                <a:gd name="T3" fmla="*/ 94 h 124"/>
                <a:gd name="T4" fmla="*/ 4 w 271"/>
                <a:gd name="T5" fmla="*/ 94 h 124"/>
                <a:gd name="T6" fmla="*/ 0 w 271"/>
                <a:gd name="T7" fmla="*/ 89 h 124"/>
                <a:gd name="T8" fmla="*/ 0 w 271"/>
                <a:gd name="T9" fmla="*/ 89 h 124"/>
                <a:gd name="T10" fmla="*/ 5 w 271"/>
                <a:gd name="T11" fmla="*/ 85 h 124"/>
                <a:gd name="T12" fmla="*/ 5 w 271"/>
                <a:gd name="T13" fmla="*/ 85 h 124"/>
                <a:gd name="T14" fmla="*/ 205 w 271"/>
                <a:gd name="T15" fmla="*/ 114 h 124"/>
                <a:gd name="T16" fmla="*/ 205 w 271"/>
                <a:gd name="T17" fmla="*/ 114 h 124"/>
                <a:gd name="T18" fmla="*/ 214 w 271"/>
                <a:gd name="T19" fmla="*/ 115 h 124"/>
                <a:gd name="T20" fmla="*/ 214 w 271"/>
                <a:gd name="T21" fmla="*/ 115 h 124"/>
                <a:gd name="T22" fmla="*/ 255 w 271"/>
                <a:gd name="T23" fmla="*/ 71 h 124"/>
                <a:gd name="T24" fmla="*/ 255 w 271"/>
                <a:gd name="T25" fmla="*/ 71 h 124"/>
                <a:gd name="T26" fmla="*/ 261 w 271"/>
                <a:gd name="T27" fmla="*/ 47 h 124"/>
                <a:gd name="T28" fmla="*/ 261 w 271"/>
                <a:gd name="T29" fmla="*/ 47 h 124"/>
                <a:gd name="T30" fmla="*/ 262 w 271"/>
                <a:gd name="T31" fmla="*/ 12 h 124"/>
                <a:gd name="T32" fmla="*/ 262 w 271"/>
                <a:gd name="T33" fmla="*/ 12 h 124"/>
                <a:gd name="T34" fmla="*/ 262 w 271"/>
                <a:gd name="T35" fmla="*/ 5 h 124"/>
                <a:gd name="T36" fmla="*/ 262 w 271"/>
                <a:gd name="T37" fmla="*/ 5 h 124"/>
                <a:gd name="T38" fmla="*/ 267 w 271"/>
                <a:gd name="T39" fmla="*/ 0 h 124"/>
                <a:gd name="T40" fmla="*/ 267 w 271"/>
                <a:gd name="T41" fmla="*/ 0 h 124"/>
                <a:gd name="T42" fmla="*/ 271 w 271"/>
                <a:gd name="T43" fmla="*/ 4 h 124"/>
                <a:gd name="T44" fmla="*/ 271 w 271"/>
                <a:gd name="T45" fmla="*/ 4 h 124"/>
                <a:gd name="T46" fmla="*/ 271 w 271"/>
                <a:gd name="T47" fmla="*/ 12 h 124"/>
                <a:gd name="T48" fmla="*/ 271 w 271"/>
                <a:gd name="T49" fmla="*/ 12 h 124"/>
                <a:gd name="T50" fmla="*/ 270 w 271"/>
                <a:gd name="T51" fmla="*/ 48 h 124"/>
                <a:gd name="T52" fmla="*/ 270 w 271"/>
                <a:gd name="T53" fmla="*/ 48 h 124"/>
                <a:gd name="T54" fmla="*/ 261 w 271"/>
                <a:gd name="T55" fmla="*/ 78 h 124"/>
                <a:gd name="T56" fmla="*/ 261 w 271"/>
                <a:gd name="T57" fmla="*/ 78 h 124"/>
                <a:gd name="T58" fmla="*/ 214 w 271"/>
                <a:gd name="T59" fmla="*/ 124 h 124"/>
                <a:gd name="T60" fmla="*/ 214 w 271"/>
                <a:gd name="T61" fmla="*/ 124 h 124"/>
                <a:gd name="T62" fmla="*/ 203 w 271"/>
                <a:gd name="T63"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1" h="124">
                  <a:moveTo>
                    <a:pt x="203" y="123"/>
                  </a:moveTo>
                  <a:cubicBezTo>
                    <a:pt x="166" y="114"/>
                    <a:pt x="4" y="94"/>
                    <a:pt x="4" y="94"/>
                  </a:cubicBezTo>
                  <a:cubicBezTo>
                    <a:pt x="4" y="94"/>
                    <a:pt x="4" y="94"/>
                    <a:pt x="4" y="94"/>
                  </a:cubicBezTo>
                  <a:cubicBezTo>
                    <a:pt x="1" y="93"/>
                    <a:pt x="0" y="91"/>
                    <a:pt x="0" y="89"/>
                  </a:cubicBezTo>
                  <a:cubicBezTo>
                    <a:pt x="0" y="89"/>
                    <a:pt x="0" y="89"/>
                    <a:pt x="0" y="89"/>
                  </a:cubicBezTo>
                  <a:cubicBezTo>
                    <a:pt x="0" y="86"/>
                    <a:pt x="2" y="85"/>
                    <a:pt x="5" y="85"/>
                  </a:cubicBezTo>
                  <a:cubicBezTo>
                    <a:pt x="5" y="85"/>
                    <a:pt x="5" y="85"/>
                    <a:pt x="5" y="85"/>
                  </a:cubicBezTo>
                  <a:cubicBezTo>
                    <a:pt x="5" y="85"/>
                    <a:pt x="166" y="105"/>
                    <a:pt x="205" y="114"/>
                  </a:cubicBezTo>
                  <a:cubicBezTo>
                    <a:pt x="205" y="114"/>
                    <a:pt x="205" y="114"/>
                    <a:pt x="205" y="114"/>
                  </a:cubicBezTo>
                  <a:cubicBezTo>
                    <a:pt x="208" y="115"/>
                    <a:pt x="211" y="115"/>
                    <a:pt x="214" y="115"/>
                  </a:cubicBezTo>
                  <a:cubicBezTo>
                    <a:pt x="214" y="115"/>
                    <a:pt x="214" y="115"/>
                    <a:pt x="214" y="115"/>
                  </a:cubicBezTo>
                  <a:cubicBezTo>
                    <a:pt x="239" y="116"/>
                    <a:pt x="244" y="83"/>
                    <a:pt x="255" y="71"/>
                  </a:cubicBezTo>
                  <a:cubicBezTo>
                    <a:pt x="255" y="71"/>
                    <a:pt x="255" y="71"/>
                    <a:pt x="255" y="71"/>
                  </a:cubicBezTo>
                  <a:cubicBezTo>
                    <a:pt x="257" y="71"/>
                    <a:pt x="260" y="59"/>
                    <a:pt x="261" y="47"/>
                  </a:cubicBezTo>
                  <a:cubicBezTo>
                    <a:pt x="261" y="47"/>
                    <a:pt x="261" y="47"/>
                    <a:pt x="261" y="47"/>
                  </a:cubicBezTo>
                  <a:cubicBezTo>
                    <a:pt x="262" y="35"/>
                    <a:pt x="262" y="21"/>
                    <a:pt x="262" y="12"/>
                  </a:cubicBezTo>
                  <a:cubicBezTo>
                    <a:pt x="262" y="12"/>
                    <a:pt x="262" y="12"/>
                    <a:pt x="262" y="12"/>
                  </a:cubicBezTo>
                  <a:cubicBezTo>
                    <a:pt x="262" y="8"/>
                    <a:pt x="262" y="5"/>
                    <a:pt x="262" y="5"/>
                  </a:cubicBezTo>
                  <a:cubicBezTo>
                    <a:pt x="262" y="5"/>
                    <a:pt x="262" y="5"/>
                    <a:pt x="262" y="5"/>
                  </a:cubicBezTo>
                  <a:cubicBezTo>
                    <a:pt x="262" y="2"/>
                    <a:pt x="264" y="0"/>
                    <a:pt x="267" y="0"/>
                  </a:cubicBezTo>
                  <a:cubicBezTo>
                    <a:pt x="267" y="0"/>
                    <a:pt x="267" y="0"/>
                    <a:pt x="267" y="0"/>
                  </a:cubicBezTo>
                  <a:cubicBezTo>
                    <a:pt x="269" y="0"/>
                    <a:pt x="271" y="2"/>
                    <a:pt x="271" y="4"/>
                  </a:cubicBezTo>
                  <a:cubicBezTo>
                    <a:pt x="271" y="4"/>
                    <a:pt x="271" y="4"/>
                    <a:pt x="271" y="4"/>
                  </a:cubicBezTo>
                  <a:cubicBezTo>
                    <a:pt x="271" y="4"/>
                    <a:pt x="271" y="7"/>
                    <a:pt x="271" y="12"/>
                  </a:cubicBezTo>
                  <a:cubicBezTo>
                    <a:pt x="271" y="12"/>
                    <a:pt x="271" y="12"/>
                    <a:pt x="271" y="12"/>
                  </a:cubicBezTo>
                  <a:cubicBezTo>
                    <a:pt x="271" y="21"/>
                    <a:pt x="271" y="35"/>
                    <a:pt x="270" y="48"/>
                  </a:cubicBezTo>
                  <a:cubicBezTo>
                    <a:pt x="270" y="48"/>
                    <a:pt x="270" y="48"/>
                    <a:pt x="270" y="48"/>
                  </a:cubicBezTo>
                  <a:cubicBezTo>
                    <a:pt x="268" y="61"/>
                    <a:pt x="267" y="72"/>
                    <a:pt x="261" y="78"/>
                  </a:cubicBezTo>
                  <a:cubicBezTo>
                    <a:pt x="261" y="78"/>
                    <a:pt x="261" y="78"/>
                    <a:pt x="261" y="78"/>
                  </a:cubicBezTo>
                  <a:cubicBezTo>
                    <a:pt x="254" y="82"/>
                    <a:pt x="247" y="123"/>
                    <a:pt x="214" y="124"/>
                  </a:cubicBezTo>
                  <a:cubicBezTo>
                    <a:pt x="214" y="124"/>
                    <a:pt x="214" y="124"/>
                    <a:pt x="214" y="124"/>
                  </a:cubicBezTo>
                  <a:cubicBezTo>
                    <a:pt x="210" y="124"/>
                    <a:pt x="207" y="124"/>
                    <a:pt x="203"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6"/>
            <p:cNvSpPr>
              <a:spLocks noEditPoints="1"/>
            </p:cNvSpPr>
            <p:nvPr/>
          </p:nvSpPr>
          <p:spPr bwMode="auto">
            <a:xfrm>
              <a:off x="1145" y="2196"/>
              <a:ext cx="470" cy="784"/>
            </a:xfrm>
            <a:custGeom>
              <a:avLst/>
              <a:gdLst>
                <a:gd name="T0" fmla="*/ 0 w 178"/>
                <a:gd name="T1" fmla="*/ 149 h 297"/>
                <a:gd name="T2" fmla="*/ 89 w 178"/>
                <a:gd name="T3" fmla="*/ 0 h 297"/>
                <a:gd name="T4" fmla="*/ 89 w 178"/>
                <a:gd name="T5" fmla="*/ 0 h 297"/>
                <a:gd name="T6" fmla="*/ 178 w 178"/>
                <a:gd name="T7" fmla="*/ 149 h 297"/>
                <a:gd name="T8" fmla="*/ 178 w 178"/>
                <a:gd name="T9" fmla="*/ 149 h 297"/>
                <a:gd name="T10" fmla="*/ 89 w 178"/>
                <a:gd name="T11" fmla="*/ 297 h 297"/>
                <a:gd name="T12" fmla="*/ 89 w 178"/>
                <a:gd name="T13" fmla="*/ 297 h 297"/>
                <a:gd name="T14" fmla="*/ 0 w 178"/>
                <a:gd name="T15" fmla="*/ 149 h 297"/>
                <a:gd name="T16" fmla="*/ 33 w 178"/>
                <a:gd name="T17" fmla="*/ 49 h 297"/>
                <a:gd name="T18" fmla="*/ 9 w 178"/>
                <a:gd name="T19" fmla="*/ 149 h 297"/>
                <a:gd name="T20" fmla="*/ 9 w 178"/>
                <a:gd name="T21" fmla="*/ 149 h 297"/>
                <a:gd name="T22" fmla="*/ 33 w 178"/>
                <a:gd name="T23" fmla="*/ 249 h 297"/>
                <a:gd name="T24" fmla="*/ 33 w 178"/>
                <a:gd name="T25" fmla="*/ 249 h 297"/>
                <a:gd name="T26" fmla="*/ 89 w 178"/>
                <a:gd name="T27" fmla="*/ 289 h 297"/>
                <a:gd name="T28" fmla="*/ 89 w 178"/>
                <a:gd name="T29" fmla="*/ 289 h 297"/>
                <a:gd name="T30" fmla="*/ 145 w 178"/>
                <a:gd name="T31" fmla="*/ 249 h 297"/>
                <a:gd name="T32" fmla="*/ 145 w 178"/>
                <a:gd name="T33" fmla="*/ 249 h 297"/>
                <a:gd name="T34" fmla="*/ 170 w 178"/>
                <a:gd name="T35" fmla="*/ 149 h 297"/>
                <a:gd name="T36" fmla="*/ 170 w 178"/>
                <a:gd name="T37" fmla="*/ 149 h 297"/>
                <a:gd name="T38" fmla="*/ 145 w 178"/>
                <a:gd name="T39" fmla="*/ 49 h 297"/>
                <a:gd name="T40" fmla="*/ 145 w 178"/>
                <a:gd name="T41" fmla="*/ 49 h 297"/>
                <a:gd name="T42" fmla="*/ 89 w 178"/>
                <a:gd name="T43" fmla="*/ 9 h 297"/>
                <a:gd name="T44" fmla="*/ 89 w 178"/>
                <a:gd name="T45" fmla="*/ 9 h 297"/>
                <a:gd name="T46" fmla="*/ 89 w 178"/>
                <a:gd name="T47" fmla="*/ 9 h 297"/>
                <a:gd name="T48" fmla="*/ 89 w 178"/>
                <a:gd name="T49" fmla="*/ 9 h 297"/>
                <a:gd name="T50" fmla="*/ 33 w 178"/>
                <a:gd name="T51" fmla="*/ 4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8" h="297">
                  <a:moveTo>
                    <a:pt x="0" y="149"/>
                  </a:moveTo>
                  <a:cubicBezTo>
                    <a:pt x="0" y="68"/>
                    <a:pt x="38" y="1"/>
                    <a:pt x="89" y="0"/>
                  </a:cubicBezTo>
                  <a:cubicBezTo>
                    <a:pt x="89" y="0"/>
                    <a:pt x="89" y="0"/>
                    <a:pt x="89" y="0"/>
                  </a:cubicBezTo>
                  <a:cubicBezTo>
                    <a:pt x="141" y="1"/>
                    <a:pt x="178" y="68"/>
                    <a:pt x="178" y="149"/>
                  </a:cubicBezTo>
                  <a:cubicBezTo>
                    <a:pt x="178" y="149"/>
                    <a:pt x="178" y="149"/>
                    <a:pt x="178" y="149"/>
                  </a:cubicBezTo>
                  <a:cubicBezTo>
                    <a:pt x="178" y="229"/>
                    <a:pt x="141" y="297"/>
                    <a:pt x="89" y="297"/>
                  </a:cubicBezTo>
                  <a:cubicBezTo>
                    <a:pt x="89" y="297"/>
                    <a:pt x="89" y="297"/>
                    <a:pt x="89" y="297"/>
                  </a:cubicBezTo>
                  <a:cubicBezTo>
                    <a:pt x="38" y="297"/>
                    <a:pt x="0" y="229"/>
                    <a:pt x="0" y="149"/>
                  </a:cubicBezTo>
                  <a:close/>
                  <a:moveTo>
                    <a:pt x="33" y="49"/>
                  </a:moveTo>
                  <a:cubicBezTo>
                    <a:pt x="18" y="74"/>
                    <a:pt x="9" y="109"/>
                    <a:pt x="9" y="149"/>
                  </a:cubicBezTo>
                  <a:cubicBezTo>
                    <a:pt x="9" y="149"/>
                    <a:pt x="9" y="149"/>
                    <a:pt x="9" y="149"/>
                  </a:cubicBezTo>
                  <a:cubicBezTo>
                    <a:pt x="9" y="188"/>
                    <a:pt x="18" y="223"/>
                    <a:pt x="33" y="249"/>
                  </a:cubicBezTo>
                  <a:cubicBezTo>
                    <a:pt x="33" y="249"/>
                    <a:pt x="33" y="249"/>
                    <a:pt x="33" y="249"/>
                  </a:cubicBezTo>
                  <a:cubicBezTo>
                    <a:pt x="48" y="274"/>
                    <a:pt x="68" y="289"/>
                    <a:pt x="89" y="289"/>
                  </a:cubicBezTo>
                  <a:cubicBezTo>
                    <a:pt x="89" y="289"/>
                    <a:pt x="89" y="289"/>
                    <a:pt x="89" y="289"/>
                  </a:cubicBezTo>
                  <a:cubicBezTo>
                    <a:pt x="111" y="289"/>
                    <a:pt x="131" y="274"/>
                    <a:pt x="145" y="249"/>
                  </a:cubicBezTo>
                  <a:cubicBezTo>
                    <a:pt x="145" y="249"/>
                    <a:pt x="145" y="249"/>
                    <a:pt x="145" y="249"/>
                  </a:cubicBezTo>
                  <a:cubicBezTo>
                    <a:pt x="160" y="223"/>
                    <a:pt x="170" y="188"/>
                    <a:pt x="170" y="149"/>
                  </a:cubicBezTo>
                  <a:cubicBezTo>
                    <a:pt x="170" y="149"/>
                    <a:pt x="170" y="149"/>
                    <a:pt x="170" y="149"/>
                  </a:cubicBezTo>
                  <a:cubicBezTo>
                    <a:pt x="170" y="109"/>
                    <a:pt x="160" y="74"/>
                    <a:pt x="145" y="49"/>
                  </a:cubicBezTo>
                  <a:cubicBezTo>
                    <a:pt x="145" y="49"/>
                    <a:pt x="145" y="49"/>
                    <a:pt x="145" y="49"/>
                  </a:cubicBezTo>
                  <a:cubicBezTo>
                    <a:pt x="131" y="23"/>
                    <a:pt x="111" y="9"/>
                    <a:pt x="89" y="9"/>
                  </a:cubicBezTo>
                  <a:cubicBezTo>
                    <a:pt x="89" y="9"/>
                    <a:pt x="89" y="9"/>
                    <a:pt x="89" y="9"/>
                  </a:cubicBezTo>
                  <a:cubicBezTo>
                    <a:pt x="89" y="9"/>
                    <a:pt x="89" y="9"/>
                    <a:pt x="89" y="9"/>
                  </a:cubicBezTo>
                  <a:cubicBezTo>
                    <a:pt x="89" y="9"/>
                    <a:pt x="89" y="9"/>
                    <a:pt x="89" y="9"/>
                  </a:cubicBezTo>
                  <a:cubicBezTo>
                    <a:pt x="68" y="9"/>
                    <a:pt x="48" y="23"/>
                    <a:pt x="3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7"/>
            <p:cNvSpPr/>
            <p:nvPr/>
          </p:nvSpPr>
          <p:spPr bwMode="auto">
            <a:xfrm>
              <a:off x="1245" y="2946"/>
              <a:ext cx="111" cy="679"/>
            </a:xfrm>
            <a:custGeom>
              <a:avLst/>
              <a:gdLst>
                <a:gd name="T0" fmla="*/ 4 w 42"/>
                <a:gd name="T1" fmla="*/ 257 h 257"/>
                <a:gd name="T2" fmla="*/ 0 w 42"/>
                <a:gd name="T3" fmla="*/ 253 h 257"/>
                <a:gd name="T4" fmla="*/ 0 w 42"/>
                <a:gd name="T5" fmla="*/ 253 h 257"/>
                <a:gd name="T6" fmla="*/ 4 w 42"/>
                <a:gd name="T7" fmla="*/ 248 h 257"/>
                <a:gd name="T8" fmla="*/ 4 w 42"/>
                <a:gd name="T9" fmla="*/ 248 h 257"/>
                <a:gd name="T10" fmla="*/ 33 w 42"/>
                <a:gd name="T11" fmla="*/ 248 h 257"/>
                <a:gd name="T12" fmla="*/ 26 w 42"/>
                <a:gd name="T13" fmla="*/ 5 h 257"/>
                <a:gd name="T14" fmla="*/ 26 w 42"/>
                <a:gd name="T15" fmla="*/ 5 h 257"/>
                <a:gd name="T16" fmla="*/ 30 w 42"/>
                <a:gd name="T17" fmla="*/ 0 h 257"/>
                <a:gd name="T18" fmla="*/ 30 w 42"/>
                <a:gd name="T19" fmla="*/ 0 h 257"/>
                <a:gd name="T20" fmla="*/ 34 w 42"/>
                <a:gd name="T21" fmla="*/ 4 h 257"/>
                <a:gd name="T22" fmla="*/ 34 w 42"/>
                <a:gd name="T23" fmla="*/ 4 h 257"/>
                <a:gd name="T24" fmla="*/ 42 w 42"/>
                <a:gd name="T25" fmla="*/ 257 h 257"/>
                <a:gd name="T26" fmla="*/ 4 w 42"/>
                <a:gd name="T27"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257">
                  <a:moveTo>
                    <a:pt x="4" y="257"/>
                  </a:moveTo>
                  <a:cubicBezTo>
                    <a:pt x="2" y="257"/>
                    <a:pt x="0" y="255"/>
                    <a:pt x="0" y="253"/>
                  </a:cubicBezTo>
                  <a:cubicBezTo>
                    <a:pt x="0" y="253"/>
                    <a:pt x="0" y="253"/>
                    <a:pt x="0" y="253"/>
                  </a:cubicBezTo>
                  <a:cubicBezTo>
                    <a:pt x="0" y="250"/>
                    <a:pt x="2" y="248"/>
                    <a:pt x="4" y="248"/>
                  </a:cubicBezTo>
                  <a:cubicBezTo>
                    <a:pt x="4" y="248"/>
                    <a:pt x="4" y="248"/>
                    <a:pt x="4" y="248"/>
                  </a:cubicBezTo>
                  <a:cubicBezTo>
                    <a:pt x="33" y="248"/>
                    <a:pt x="33" y="248"/>
                    <a:pt x="33" y="248"/>
                  </a:cubicBezTo>
                  <a:cubicBezTo>
                    <a:pt x="26" y="5"/>
                    <a:pt x="26" y="5"/>
                    <a:pt x="26" y="5"/>
                  </a:cubicBezTo>
                  <a:cubicBezTo>
                    <a:pt x="26" y="5"/>
                    <a:pt x="26" y="5"/>
                    <a:pt x="26" y="5"/>
                  </a:cubicBezTo>
                  <a:cubicBezTo>
                    <a:pt x="26" y="2"/>
                    <a:pt x="28" y="0"/>
                    <a:pt x="30" y="0"/>
                  </a:cubicBezTo>
                  <a:cubicBezTo>
                    <a:pt x="30" y="0"/>
                    <a:pt x="30" y="0"/>
                    <a:pt x="30" y="0"/>
                  </a:cubicBezTo>
                  <a:cubicBezTo>
                    <a:pt x="32" y="0"/>
                    <a:pt x="34" y="2"/>
                    <a:pt x="34" y="4"/>
                  </a:cubicBezTo>
                  <a:cubicBezTo>
                    <a:pt x="34" y="4"/>
                    <a:pt x="34" y="4"/>
                    <a:pt x="34" y="4"/>
                  </a:cubicBezTo>
                  <a:cubicBezTo>
                    <a:pt x="42" y="257"/>
                    <a:pt x="42" y="257"/>
                    <a:pt x="42" y="257"/>
                  </a:cubicBezTo>
                  <a:cubicBezTo>
                    <a:pt x="4" y="257"/>
                    <a:pt x="4" y="257"/>
                    <a:pt x="4" y="2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8"/>
            <p:cNvSpPr/>
            <p:nvPr/>
          </p:nvSpPr>
          <p:spPr bwMode="auto">
            <a:xfrm>
              <a:off x="1438" y="2941"/>
              <a:ext cx="127" cy="684"/>
            </a:xfrm>
            <a:custGeom>
              <a:avLst/>
              <a:gdLst>
                <a:gd name="T0" fmla="*/ 7 w 48"/>
                <a:gd name="T1" fmla="*/ 259 h 259"/>
                <a:gd name="T2" fmla="*/ 0 w 48"/>
                <a:gd name="T3" fmla="*/ 4 h 259"/>
                <a:gd name="T4" fmla="*/ 0 w 48"/>
                <a:gd name="T5" fmla="*/ 4 h 259"/>
                <a:gd name="T6" fmla="*/ 4 w 48"/>
                <a:gd name="T7" fmla="*/ 0 h 259"/>
                <a:gd name="T8" fmla="*/ 4 w 48"/>
                <a:gd name="T9" fmla="*/ 0 h 259"/>
                <a:gd name="T10" fmla="*/ 9 w 48"/>
                <a:gd name="T11" fmla="*/ 4 h 259"/>
                <a:gd name="T12" fmla="*/ 9 w 48"/>
                <a:gd name="T13" fmla="*/ 4 h 259"/>
                <a:gd name="T14" fmla="*/ 16 w 48"/>
                <a:gd name="T15" fmla="*/ 250 h 259"/>
                <a:gd name="T16" fmla="*/ 43 w 48"/>
                <a:gd name="T17" fmla="*/ 250 h 259"/>
                <a:gd name="T18" fmla="*/ 48 w 48"/>
                <a:gd name="T19" fmla="*/ 255 h 259"/>
                <a:gd name="T20" fmla="*/ 48 w 48"/>
                <a:gd name="T21" fmla="*/ 255 h 259"/>
                <a:gd name="T22" fmla="*/ 43 w 48"/>
                <a:gd name="T23" fmla="*/ 259 h 259"/>
                <a:gd name="T24" fmla="*/ 43 w 48"/>
                <a:gd name="T25" fmla="*/ 259 h 259"/>
                <a:gd name="T26" fmla="*/ 7 w 48"/>
                <a:gd name="T27"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59">
                  <a:moveTo>
                    <a:pt x="7" y="259"/>
                  </a:moveTo>
                  <a:cubicBezTo>
                    <a:pt x="0" y="4"/>
                    <a:pt x="0" y="4"/>
                    <a:pt x="0" y="4"/>
                  </a:cubicBezTo>
                  <a:cubicBezTo>
                    <a:pt x="0" y="4"/>
                    <a:pt x="0" y="4"/>
                    <a:pt x="0" y="4"/>
                  </a:cubicBezTo>
                  <a:cubicBezTo>
                    <a:pt x="0" y="2"/>
                    <a:pt x="2" y="0"/>
                    <a:pt x="4" y="0"/>
                  </a:cubicBezTo>
                  <a:cubicBezTo>
                    <a:pt x="4" y="0"/>
                    <a:pt x="4" y="0"/>
                    <a:pt x="4" y="0"/>
                  </a:cubicBezTo>
                  <a:cubicBezTo>
                    <a:pt x="6" y="0"/>
                    <a:pt x="8" y="2"/>
                    <a:pt x="9" y="4"/>
                  </a:cubicBezTo>
                  <a:cubicBezTo>
                    <a:pt x="9" y="4"/>
                    <a:pt x="9" y="4"/>
                    <a:pt x="9" y="4"/>
                  </a:cubicBezTo>
                  <a:cubicBezTo>
                    <a:pt x="16" y="250"/>
                    <a:pt x="16" y="250"/>
                    <a:pt x="16" y="250"/>
                  </a:cubicBezTo>
                  <a:cubicBezTo>
                    <a:pt x="43" y="250"/>
                    <a:pt x="43" y="250"/>
                    <a:pt x="43" y="250"/>
                  </a:cubicBezTo>
                  <a:cubicBezTo>
                    <a:pt x="46" y="250"/>
                    <a:pt x="48" y="252"/>
                    <a:pt x="48" y="255"/>
                  </a:cubicBezTo>
                  <a:cubicBezTo>
                    <a:pt x="48" y="255"/>
                    <a:pt x="48" y="255"/>
                    <a:pt x="48" y="255"/>
                  </a:cubicBezTo>
                  <a:cubicBezTo>
                    <a:pt x="48" y="257"/>
                    <a:pt x="46" y="259"/>
                    <a:pt x="43" y="259"/>
                  </a:cubicBezTo>
                  <a:cubicBezTo>
                    <a:pt x="43" y="259"/>
                    <a:pt x="43" y="259"/>
                    <a:pt x="43" y="259"/>
                  </a:cubicBezTo>
                  <a:cubicBezTo>
                    <a:pt x="7" y="259"/>
                    <a:pt x="7" y="259"/>
                    <a:pt x="7" y="2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9"/>
            <p:cNvSpPr/>
            <p:nvPr/>
          </p:nvSpPr>
          <p:spPr bwMode="auto">
            <a:xfrm>
              <a:off x="1961" y="1929"/>
              <a:ext cx="304" cy="98"/>
            </a:xfrm>
            <a:custGeom>
              <a:avLst/>
              <a:gdLst>
                <a:gd name="T0" fmla="*/ 0 w 115"/>
                <a:gd name="T1" fmla="*/ 37 h 37"/>
                <a:gd name="T2" fmla="*/ 0 w 115"/>
                <a:gd name="T3" fmla="*/ 0 h 37"/>
                <a:gd name="T4" fmla="*/ 111 w 115"/>
                <a:gd name="T5" fmla="*/ 0 h 37"/>
                <a:gd name="T6" fmla="*/ 115 w 115"/>
                <a:gd name="T7" fmla="*/ 4 h 37"/>
                <a:gd name="T8" fmla="*/ 115 w 115"/>
                <a:gd name="T9" fmla="*/ 4 h 37"/>
                <a:gd name="T10" fmla="*/ 111 w 115"/>
                <a:gd name="T11" fmla="*/ 8 h 37"/>
                <a:gd name="T12" fmla="*/ 111 w 115"/>
                <a:gd name="T13" fmla="*/ 8 h 37"/>
                <a:gd name="T14" fmla="*/ 9 w 115"/>
                <a:gd name="T15" fmla="*/ 8 h 37"/>
                <a:gd name="T16" fmla="*/ 9 w 115"/>
                <a:gd name="T17" fmla="*/ 28 h 37"/>
                <a:gd name="T18" fmla="*/ 111 w 115"/>
                <a:gd name="T19" fmla="*/ 28 h 37"/>
                <a:gd name="T20" fmla="*/ 115 w 115"/>
                <a:gd name="T21" fmla="*/ 32 h 37"/>
                <a:gd name="T22" fmla="*/ 115 w 115"/>
                <a:gd name="T23" fmla="*/ 32 h 37"/>
                <a:gd name="T24" fmla="*/ 111 w 115"/>
                <a:gd name="T25" fmla="*/ 37 h 37"/>
                <a:gd name="T26" fmla="*/ 111 w 115"/>
                <a:gd name="T27" fmla="*/ 37 h 37"/>
                <a:gd name="T28" fmla="*/ 0 w 115"/>
                <a:gd name="T2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5" h="37">
                  <a:moveTo>
                    <a:pt x="0" y="37"/>
                  </a:moveTo>
                  <a:cubicBezTo>
                    <a:pt x="0" y="0"/>
                    <a:pt x="0" y="0"/>
                    <a:pt x="0" y="0"/>
                  </a:cubicBezTo>
                  <a:cubicBezTo>
                    <a:pt x="111" y="0"/>
                    <a:pt x="111" y="0"/>
                    <a:pt x="111" y="0"/>
                  </a:cubicBezTo>
                  <a:cubicBezTo>
                    <a:pt x="113" y="0"/>
                    <a:pt x="115" y="2"/>
                    <a:pt x="115" y="4"/>
                  </a:cubicBezTo>
                  <a:cubicBezTo>
                    <a:pt x="115" y="4"/>
                    <a:pt x="115" y="4"/>
                    <a:pt x="115" y="4"/>
                  </a:cubicBezTo>
                  <a:cubicBezTo>
                    <a:pt x="115" y="6"/>
                    <a:pt x="113" y="8"/>
                    <a:pt x="111" y="8"/>
                  </a:cubicBezTo>
                  <a:cubicBezTo>
                    <a:pt x="111" y="8"/>
                    <a:pt x="111" y="8"/>
                    <a:pt x="111" y="8"/>
                  </a:cubicBezTo>
                  <a:cubicBezTo>
                    <a:pt x="9" y="8"/>
                    <a:pt x="9" y="8"/>
                    <a:pt x="9" y="8"/>
                  </a:cubicBezTo>
                  <a:cubicBezTo>
                    <a:pt x="9" y="28"/>
                    <a:pt x="9" y="28"/>
                    <a:pt x="9" y="28"/>
                  </a:cubicBezTo>
                  <a:cubicBezTo>
                    <a:pt x="111" y="28"/>
                    <a:pt x="111" y="28"/>
                    <a:pt x="111" y="28"/>
                  </a:cubicBezTo>
                  <a:cubicBezTo>
                    <a:pt x="113" y="28"/>
                    <a:pt x="115" y="30"/>
                    <a:pt x="115" y="32"/>
                  </a:cubicBezTo>
                  <a:cubicBezTo>
                    <a:pt x="115" y="32"/>
                    <a:pt x="115" y="32"/>
                    <a:pt x="115" y="32"/>
                  </a:cubicBezTo>
                  <a:cubicBezTo>
                    <a:pt x="115" y="35"/>
                    <a:pt x="113" y="37"/>
                    <a:pt x="111" y="37"/>
                  </a:cubicBezTo>
                  <a:cubicBezTo>
                    <a:pt x="111" y="37"/>
                    <a:pt x="111" y="37"/>
                    <a:pt x="111" y="37"/>
                  </a:cubicBezTo>
                  <a:cubicBezTo>
                    <a:pt x="0" y="37"/>
                    <a:pt x="0" y="37"/>
                    <a:pt x="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0"/>
            <p:cNvSpPr/>
            <p:nvPr/>
          </p:nvSpPr>
          <p:spPr bwMode="auto">
            <a:xfrm>
              <a:off x="2180" y="1868"/>
              <a:ext cx="85" cy="267"/>
            </a:xfrm>
            <a:custGeom>
              <a:avLst/>
              <a:gdLst>
                <a:gd name="T0" fmla="*/ 0 w 32"/>
                <a:gd name="T1" fmla="*/ 44 h 101"/>
                <a:gd name="T2" fmla="*/ 5 w 32"/>
                <a:gd name="T3" fmla="*/ 40 h 101"/>
                <a:gd name="T4" fmla="*/ 5 w 32"/>
                <a:gd name="T5" fmla="*/ 40 h 101"/>
                <a:gd name="T6" fmla="*/ 9 w 32"/>
                <a:gd name="T7" fmla="*/ 44 h 101"/>
                <a:gd name="T8" fmla="*/ 9 w 32"/>
                <a:gd name="T9" fmla="*/ 44 h 101"/>
                <a:gd name="T10" fmla="*/ 9 w 32"/>
                <a:gd name="T11" fmla="*/ 77 h 101"/>
                <a:gd name="T12" fmla="*/ 24 w 32"/>
                <a:gd name="T13" fmla="*/ 60 h 101"/>
                <a:gd name="T14" fmla="*/ 24 w 32"/>
                <a:gd name="T15" fmla="*/ 4 h 101"/>
                <a:gd name="T16" fmla="*/ 28 w 32"/>
                <a:gd name="T17" fmla="*/ 0 h 101"/>
                <a:gd name="T18" fmla="*/ 28 w 32"/>
                <a:gd name="T19" fmla="*/ 0 h 101"/>
                <a:gd name="T20" fmla="*/ 32 w 32"/>
                <a:gd name="T21" fmla="*/ 4 h 101"/>
                <a:gd name="T22" fmla="*/ 32 w 32"/>
                <a:gd name="T23" fmla="*/ 4 h 101"/>
                <a:gd name="T24" fmla="*/ 32 w 32"/>
                <a:gd name="T25" fmla="*/ 63 h 101"/>
                <a:gd name="T26" fmla="*/ 0 w 32"/>
                <a:gd name="T27" fmla="*/ 101 h 101"/>
                <a:gd name="T28" fmla="*/ 0 w 32"/>
                <a:gd name="T29" fmla="*/ 4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01">
                  <a:moveTo>
                    <a:pt x="0" y="44"/>
                  </a:moveTo>
                  <a:cubicBezTo>
                    <a:pt x="0" y="42"/>
                    <a:pt x="2" y="40"/>
                    <a:pt x="5" y="40"/>
                  </a:cubicBezTo>
                  <a:cubicBezTo>
                    <a:pt x="5" y="40"/>
                    <a:pt x="5" y="40"/>
                    <a:pt x="5" y="40"/>
                  </a:cubicBezTo>
                  <a:cubicBezTo>
                    <a:pt x="7" y="40"/>
                    <a:pt x="9" y="42"/>
                    <a:pt x="9" y="44"/>
                  </a:cubicBezTo>
                  <a:cubicBezTo>
                    <a:pt x="9" y="44"/>
                    <a:pt x="9" y="44"/>
                    <a:pt x="9" y="44"/>
                  </a:cubicBezTo>
                  <a:cubicBezTo>
                    <a:pt x="9" y="77"/>
                    <a:pt x="9" y="77"/>
                    <a:pt x="9" y="77"/>
                  </a:cubicBezTo>
                  <a:cubicBezTo>
                    <a:pt x="24" y="60"/>
                    <a:pt x="24" y="60"/>
                    <a:pt x="24" y="60"/>
                  </a:cubicBezTo>
                  <a:cubicBezTo>
                    <a:pt x="24" y="4"/>
                    <a:pt x="24" y="4"/>
                    <a:pt x="24" y="4"/>
                  </a:cubicBezTo>
                  <a:cubicBezTo>
                    <a:pt x="24" y="2"/>
                    <a:pt x="26" y="0"/>
                    <a:pt x="28" y="0"/>
                  </a:cubicBezTo>
                  <a:cubicBezTo>
                    <a:pt x="28" y="0"/>
                    <a:pt x="28" y="0"/>
                    <a:pt x="28" y="0"/>
                  </a:cubicBezTo>
                  <a:cubicBezTo>
                    <a:pt x="30" y="0"/>
                    <a:pt x="32" y="2"/>
                    <a:pt x="32" y="4"/>
                  </a:cubicBezTo>
                  <a:cubicBezTo>
                    <a:pt x="32" y="4"/>
                    <a:pt x="32" y="4"/>
                    <a:pt x="32" y="4"/>
                  </a:cubicBezTo>
                  <a:cubicBezTo>
                    <a:pt x="32" y="63"/>
                    <a:pt x="32" y="63"/>
                    <a:pt x="32" y="63"/>
                  </a:cubicBezTo>
                  <a:cubicBezTo>
                    <a:pt x="0" y="101"/>
                    <a:pt x="0" y="101"/>
                    <a:pt x="0" y="101"/>
                  </a:cubicBezTo>
                  <a:cubicBezTo>
                    <a:pt x="0" y="44"/>
                    <a:pt x="0" y="44"/>
                    <a:pt x="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1"/>
            <p:cNvSpPr/>
            <p:nvPr/>
          </p:nvSpPr>
          <p:spPr bwMode="auto">
            <a:xfrm>
              <a:off x="2244" y="2003"/>
              <a:ext cx="378" cy="24"/>
            </a:xfrm>
            <a:custGeom>
              <a:avLst/>
              <a:gdLst>
                <a:gd name="T0" fmla="*/ 4 w 143"/>
                <a:gd name="T1" fmla="*/ 9 h 9"/>
                <a:gd name="T2" fmla="*/ 0 w 143"/>
                <a:gd name="T3" fmla="*/ 4 h 9"/>
                <a:gd name="T4" fmla="*/ 0 w 143"/>
                <a:gd name="T5" fmla="*/ 4 h 9"/>
                <a:gd name="T6" fmla="*/ 4 w 143"/>
                <a:gd name="T7" fmla="*/ 0 h 9"/>
                <a:gd name="T8" fmla="*/ 4 w 143"/>
                <a:gd name="T9" fmla="*/ 0 h 9"/>
                <a:gd name="T10" fmla="*/ 138 w 143"/>
                <a:gd name="T11" fmla="*/ 0 h 9"/>
                <a:gd name="T12" fmla="*/ 143 w 143"/>
                <a:gd name="T13" fmla="*/ 4 h 9"/>
                <a:gd name="T14" fmla="*/ 143 w 143"/>
                <a:gd name="T15" fmla="*/ 4 h 9"/>
                <a:gd name="T16" fmla="*/ 138 w 143"/>
                <a:gd name="T17" fmla="*/ 9 h 9"/>
                <a:gd name="T18" fmla="*/ 138 w 143"/>
                <a:gd name="T19" fmla="*/ 9 h 9"/>
                <a:gd name="T20" fmla="*/ 4 w 143"/>
                <a:gd name="T2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 h="9">
                  <a:moveTo>
                    <a:pt x="4" y="9"/>
                  </a:moveTo>
                  <a:cubicBezTo>
                    <a:pt x="2" y="9"/>
                    <a:pt x="0" y="7"/>
                    <a:pt x="0" y="4"/>
                  </a:cubicBezTo>
                  <a:cubicBezTo>
                    <a:pt x="0" y="4"/>
                    <a:pt x="0" y="4"/>
                    <a:pt x="0" y="4"/>
                  </a:cubicBezTo>
                  <a:cubicBezTo>
                    <a:pt x="0" y="2"/>
                    <a:pt x="2" y="0"/>
                    <a:pt x="4" y="0"/>
                  </a:cubicBezTo>
                  <a:cubicBezTo>
                    <a:pt x="4" y="0"/>
                    <a:pt x="4" y="0"/>
                    <a:pt x="4" y="0"/>
                  </a:cubicBezTo>
                  <a:cubicBezTo>
                    <a:pt x="138" y="0"/>
                    <a:pt x="138" y="0"/>
                    <a:pt x="138" y="0"/>
                  </a:cubicBezTo>
                  <a:cubicBezTo>
                    <a:pt x="141" y="0"/>
                    <a:pt x="143" y="2"/>
                    <a:pt x="143" y="4"/>
                  </a:cubicBezTo>
                  <a:cubicBezTo>
                    <a:pt x="143" y="4"/>
                    <a:pt x="143" y="4"/>
                    <a:pt x="143" y="4"/>
                  </a:cubicBezTo>
                  <a:cubicBezTo>
                    <a:pt x="143" y="7"/>
                    <a:pt x="141" y="9"/>
                    <a:pt x="138" y="9"/>
                  </a:cubicBezTo>
                  <a:cubicBezTo>
                    <a:pt x="138" y="9"/>
                    <a:pt x="138" y="9"/>
                    <a:pt x="138" y="9"/>
                  </a:cubicBezTo>
                  <a:cubicBezTo>
                    <a:pt x="4" y="9"/>
                    <a:pt x="4" y="9"/>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2"/>
            <p:cNvSpPr>
              <a:spLocks noEditPoints="1"/>
            </p:cNvSpPr>
            <p:nvPr/>
          </p:nvSpPr>
          <p:spPr bwMode="auto">
            <a:xfrm>
              <a:off x="2244" y="1810"/>
              <a:ext cx="885" cy="304"/>
            </a:xfrm>
            <a:custGeom>
              <a:avLst/>
              <a:gdLst>
                <a:gd name="T0" fmla="*/ 128 w 335"/>
                <a:gd name="T1" fmla="*/ 31 h 115"/>
                <a:gd name="T2" fmla="*/ 4 w 335"/>
                <a:gd name="T3" fmla="*/ 25 h 115"/>
                <a:gd name="T4" fmla="*/ 0 w 335"/>
                <a:gd name="T5" fmla="*/ 20 h 115"/>
                <a:gd name="T6" fmla="*/ 0 w 335"/>
                <a:gd name="T7" fmla="*/ 20 h 115"/>
                <a:gd name="T8" fmla="*/ 4 w 335"/>
                <a:gd name="T9" fmla="*/ 16 h 115"/>
                <a:gd name="T10" fmla="*/ 4 w 335"/>
                <a:gd name="T11" fmla="*/ 16 h 115"/>
                <a:gd name="T12" fmla="*/ 129 w 335"/>
                <a:gd name="T13" fmla="*/ 22 h 115"/>
                <a:gd name="T14" fmla="*/ 135 w 335"/>
                <a:gd name="T15" fmla="*/ 0 h 115"/>
                <a:gd name="T16" fmla="*/ 335 w 335"/>
                <a:gd name="T17" fmla="*/ 0 h 115"/>
                <a:gd name="T18" fmla="*/ 335 w 335"/>
                <a:gd name="T19" fmla="*/ 105 h 115"/>
                <a:gd name="T20" fmla="*/ 134 w 335"/>
                <a:gd name="T21" fmla="*/ 115 h 115"/>
                <a:gd name="T22" fmla="*/ 128 w 335"/>
                <a:gd name="T23" fmla="*/ 31 h 115"/>
                <a:gd name="T24" fmla="*/ 142 w 335"/>
                <a:gd name="T25" fmla="*/ 106 h 115"/>
                <a:gd name="T26" fmla="*/ 326 w 335"/>
                <a:gd name="T27" fmla="*/ 97 h 115"/>
                <a:gd name="T28" fmla="*/ 326 w 335"/>
                <a:gd name="T29" fmla="*/ 9 h 115"/>
                <a:gd name="T30" fmla="*/ 142 w 335"/>
                <a:gd name="T31" fmla="*/ 9 h 115"/>
                <a:gd name="T32" fmla="*/ 137 w 335"/>
                <a:gd name="T33" fmla="*/ 27 h 115"/>
                <a:gd name="T34" fmla="*/ 142 w 335"/>
                <a:gd name="T35"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5" h="115">
                  <a:moveTo>
                    <a:pt x="128" y="31"/>
                  </a:moveTo>
                  <a:cubicBezTo>
                    <a:pt x="4" y="25"/>
                    <a:pt x="4" y="25"/>
                    <a:pt x="4" y="25"/>
                  </a:cubicBezTo>
                  <a:cubicBezTo>
                    <a:pt x="1" y="25"/>
                    <a:pt x="0" y="23"/>
                    <a:pt x="0" y="20"/>
                  </a:cubicBezTo>
                  <a:cubicBezTo>
                    <a:pt x="0" y="20"/>
                    <a:pt x="0" y="20"/>
                    <a:pt x="0" y="20"/>
                  </a:cubicBezTo>
                  <a:cubicBezTo>
                    <a:pt x="0" y="18"/>
                    <a:pt x="2" y="16"/>
                    <a:pt x="4" y="16"/>
                  </a:cubicBezTo>
                  <a:cubicBezTo>
                    <a:pt x="4" y="16"/>
                    <a:pt x="4" y="16"/>
                    <a:pt x="4" y="16"/>
                  </a:cubicBezTo>
                  <a:cubicBezTo>
                    <a:pt x="129" y="22"/>
                    <a:pt x="129" y="22"/>
                    <a:pt x="129" y="22"/>
                  </a:cubicBezTo>
                  <a:cubicBezTo>
                    <a:pt x="135" y="0"/>
                    <a:pt x="135" y="0"/>
                    <a:pt x="135" y="0"/>
                  </a:cubicBezTo>
                  <a:cubicBezTo>
                    <a:pt x="335" y="0"/>
                    <a:pt x="335" y="0"/>
                    <a:pt x="335" y="0"/>
                  </a:cubicBezTo>
                  <a:cubicBezTo>
                    <a:pt x="335" y="105"/>
                    <a:pt x="335" y="105"/>
                    <a:pt x="335" y="105"/>
                  </a:cubicBezTo>
                  <a:cubicBezTo>
                    <a:pt x="134" y="115"/>
                    <a:pt x="134" y="115"/>
                    <a:pt x="134" y="115"/>
                  </a:cubicBezTo>
                  <a:cubicBezTo>
                    <a:pt x="128" y="31"/>
                    <a:pt x="128" y="31"/>
                    <a:pt x="128" y="31"/>
                  </a:cubicBezTo>
                  <a:close/>
                  <a:moveTo>
                    <a:pt x="142" y="106"/>
                  </a:moveTo>
                  <a:cubicBezTo>
                    <a:pt x="326" y="97"/>
                    <a:pt x="326" y="97"/>
                    <a:pt x="326" y="97"/>
                  </a:cubicBezTo>
                  <a:cubicBezTo>
                    <a:pt x="326" y="9"/>
                    <a:pt x="326" y="9"/>
                    <a:pt x="326" y="9"/>
                  </a:cubicBezTo>
                  <a:cubicBezTo>
                    <a:pt x="142" y="9"/>
                    <a:pt x="142" y="9"/>
                    <a:pt x="142" y="9"/>
                  </a:cubicBezTo>
                  <a:cubicBezTo>
                    <a:pt x="137" y="27"/>
                    <a:pt x="137" y="27"/>
                    <a:pt x="137" y="27"/>
                  </a:cubicBezTo>
                  <a:cubicBezTo>
                    <a:pt x="142" y="106"/>
                    <a:pt x="142" y="106"/>
                    <a:pt x="142"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3"/>
            <p:cNvSpPr/>
            <p:nvPr/>
          </p:nvSpPr>
          <p:spPr bwMode="auto">
            <a:xfrm>
              <a:off x="3010" y="1810"/>
              <a:ext cx="24" cy="283"/>
            </a:xfrm>
            <a:custGeom>
              <a:avLst/>
              <a:gdLst>
                <a:gd name="T0" fmla="*/ 0 w 9"/>
                <a:gd name="T1" fmla="*/ 103 h 107"/>
                <a:gd name="T2" fmla="*/ 0 w 9"/>
                <a:gd name="T3" fmla="*/ 5 h 107"/>
                <a:gd name="T4" fmla="*/ 4 w 9"/>
                <a:gd name="T5" fmla="*/ 0 h 107"/>
                <a:gd name="T6" fmla="*/ 4 w 9"/>
                <a:gd name="T7" fmla="*/ 0 h 107"/>
                <a:gd name="T8" fmla="*/ 9 w 9"/>
                <a:gd name="T9" fmla="*/ 5 h 107"/>
                <a:gd name="T10" fmla="*/ 9 w 9"/>
                <a:gd name="T11" fmla="*/ 5 h 107"/>
                <a:gd name="T12" fmla="*/ 9 w 9"/>
                <a:gd name="T13" fmla="*/ 103 h 107"/>
                <a:gd name="T14" fmla="*/ 4 w 9"/>
                <a:gd name="T15" fmla="*/ 107 h 107"/>
                <a:gd name="T16" fmla="*/ 4 w 9"/>
                <a:gd name="T17" fmla="*/ 107 h 107"/>
                <a:gd name="T18" fmla="*/ 0 w 9"/>
                <a:gd name="T19"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07">
                  <a:moveTo>
                    <a:pt x="0" y="103"/>
                  </a:moveTo>
                  <a:cubicBezTo>
                    <a:pt x="0" y="5"/>
                    <a:pt x="0" y="5"/>
                    <a:pt x="0" y="5"/>
                  </a:cubicBezTo>
                  <a:cubicBezTo>
                    <a:pt x="0" y="2"/>
                    <a:pt x="2" y="0"/>
                    <a:pt x="4" y="0"/>
                  </a:cubicBezTo>
                  <a:cubicBezTo>
                    <a:pt x="4" y="0"/>
                    <a:pt x="4" y="0"/>
                    <a:pt x="4" y="0"/>
                  </a:cubicBezTo>
                  <a:cubicBezTo>
                    <a:pt x="7" y="0"/>
                    <a:pt x="9" y="2"/>
                    <a:pt x="9" y="5"/>
                  </a:cubicBezTo>
                  <a:cubicBezTo>
                    <a:pt x="9" y="5"/>
                    <a:pt x="9" y="5"/>
                    <a:pt x="9" y="5"/>
                  </a:cubicBezTo>
                  <a:cubicBezTo>
                    <a:pt x="9" y="103"/>
                    <a:pt x="9" y="103"/>
                    <a:pt x="9" y="103"/>
                  </a:cubicBezTo>
                  <a:cubicBezTo>
                    <a:pt x="9" y="105"/>
                    <a:pt x="7" y="107"/>
                    <a:pt x="4" y="107"/>
                  </a:cubicBezTo>
                  <a:cubicBezTo>
                    <a:pt x="4" y="107"/>
                    <a:pt x="4" y="107"/>
                    <a:pt x="4" y="107"/>
                  </a:cubicBezTo>
                  <a:cubicBezTo>
                    <a:pt x="2" y="107"/>
                    <a:pt x="0" y="105"/>
                    <a:pt x="0"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4" name="Freeform 21"/>
          <p:cNvSpPr/>
          <p:nvPr/>
        </p:nvSpPr>
        <p:spPr bwMode="auto">
          <a:xfrm>
            <a:off x="2075590" y="5463171"/>
            <a:ext cx="2990849" cy="20637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75" name="圆角矩形 74"/>
          <p:cNvSpPr/>
          <p:nvPr/>
        </p:nvSpPr>
        <p:spPr>
          <a:xfrm>
            <a:off x="7132638" y="3664533"/>
            <a:ext cx="293511" cy="148515"/>
          </a:xfrm>
          <a:prstGeom prst="roundRect">
            <a:avLst/>
          </a:prstGeom>
          <a:solidFill>
            <a:schemeClr val="tx1">
              <a:lumMod val="85000"/>
              <a:lumOff val="15000"/>
            </a:schemeClr>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PA_4-Point Star 101"/>
          <p:cNvSpPr/>
          <p:nvPr>
            <p:custDataLst>
              <p:tags r:id="rId4"/>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1"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pic>
        <p:nvPicPr>
          <p:cNvPr id="58" name="图片 57"/>
          <p:cNvPicPr>
            <a:picLocks noChangeAspect="1"/>
          </p:cNvPicPr>
          <p:nvPr/>
        </p:nvPicPr>
        <p:blipFill>
          <a:blip r:embed="rId3"/>
          <a:stretch>
            <a:fillRect/>
          </a:stretch>
        </p:blipFill>
        <p:spPr>
          <a:xfrm flipH="1">
            <a:off x="3154607" y="5760395"/>
            <a:ext cx="223741" cy="275374"/>
          </a:xfrm>
          <a:prstGeom prst="rect">
            <a:avLst/>
          </a:prstGeom>
        </p:spPr>
      </p:pic>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160"/>
          <p:cNvSpPr/>
          <p:nvPr/>
        </p:nvSpPr>
        <p:spPr bwMode="auto">
          <a:xfrm>
            <a:off x="10836911" y="5700077"/>
            <a:ext cx="150813" cy="184150"/>
          </a:xfrm>
          <a:custGeom>
            <a:avLst/>
            <a:gdLst>
              <a:gd name="T0" fmla="*/ 95 w 95"/>
              <a:gd name="T1" fmla="*/ 87 h 116"/>
              <a:gd name="T2" fmla="*/ 51 w 95"/>
              <a:gd name="T3" fmla="*/ 116 h 116"/>
              <a:gd name="T4" fmla="*/ 0 w 95"/>
              <a:gd name="T5" fmla="*/ 30 h 116"/>
              <a:gd name="T6" fmla="*/ 44 w 95"/>
              <a:gd name="T7" fmla="*/ 0 h 116"/>
              <a:gd name="T8" fmla="*/ 95 w 95"/>
              <a:gd name="T9" fmla="*/ 87 h 116"/>
            </a:gdLst>
            <a:ahLst/>
            <a:cxnLst>
              <a:cxn ang="0">
                <a:pos x="T0" y="T1"/>
              </a:cxn>
              <a:cxn ang="0">
                <a:pos x="T2" y="T3"/>
              </a:cxn>
              <a:cxn ang="0">
                <a:pos x="T4" y="T5"/>
              </a:cxn>
              <a:cxn ang="0">
                <a:pos x="T6" y="T7"/>
              </a:cxn>
              <a:cxn ang="0">
                <a:pos x="T8" y="T9"/>
              </a:cxn>
            </a:cxnLst>
            <a:rect l="0" t="0" r="r" b="b"/>
            <a:pathLst>
              <a:path w="95" h="116">
                <a:moveTo>
                  <a:pt x="95" y="87"/>
                </a:moveTo>
                <a:lnTo>
                  <a:pt x="51" y="116"/>
                </a:lnTo>
                <a:lnTo>
                  <a:pt x="0" y="30"/>
                </a:lnTo>
                <a:lnTo>
                  <a:pt x="44" y="0"/>
                </a:lnTo>
                <a:lnTo>
                  <a:pt x="95" y="87"/>
                </a:lnTo>
                <a:close/>
              </a:path>
            </a:pathLst>
          </a:custGeom>
          <a:solidFill>
            <a:srgbClr val="F7D2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 name="Group 4"/>
          <p:cNvGrpSpPr>
            <a:grpSpLocks noChangeAspect="1"/>
          </p:cNvGrpSpPr>
          <p:nvPr/>
        </p:nvGrpSpPr>
        <p:grpSpPr bwMode="auto">
          <a:xfrm>
            <a:off x="2486388" y="1708422"/>
            <a:ext cx="1928813" cy="3524249"/>
            <a:chOff x="1262" y="1129"/>
            <a:chExt cx="1215" cy="2220"/>
          </a:xfrm>
        </p:grpSpPr>
        <p:sp>
          <p:nvSpPr>
            <p:cNvPr id="5" name="Oval 5"/>
            <p:cNvSpPr>
              <a:spLocks noChangeArrowheads="1"/>
            </p:cNvSpPr>
            <p:nvPr/>
          </p:nvSpPr>
          <p:spPr bwMode="auto">
            <a:xfrm>
              <a:off x="1670" y="3235"/>
              <a:ext cx="534" cy="114"/>
            </a:xfrm>
            <a:prstGeom prst="ellipse">
              <a:avLst/>
            </a:pr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1483" y="1644"/>
              <a:ext cx="809" cy="1370"/>
            </a:xfrm>
            <a:custGeom>
              <a:avLst/>
              <a:gdLst>
                <a:gd name="T0" fmla="*/ 226 w 981"/>
                <a:gd name="T1" fmla="*/ 1596 h 1662"/>
                <a:gd name="T2" fmla="*/ 357 w 981"/>
                <a:gd name="T3" fmla="*/ 1177 h 1662"/>
                <a:gd name="T4" fmla="*/ 344 w 981"/>
                <a:gd name="T5" fmla="*/ 1089 h 1662"/>
                <a:gd name="T6" fmla="*/ 331 w 981"/>
                <a:gd name="T7" fmla="*/ 1051 h 1662"/>
                <a:gd name="T8" fmla="*/ 330 w 981"/>
                <a:gd name="T9" fmla="*/ 1049 h 1662"/>
                <a:gd name="T10" fmla="*/ 350 w 981"/>
                <a:gd name="T11" fmla="*/ 1009 h 1662"/>
                <a:gd name="T12" fmla="*/ 392 w 981"/>
                <a:gd name="T13" fmla="*/ 985 h 1662"/>
                <a:gd name="T14" fmla="*/ 504 w 981"/>
                <a:gd name="T15" fmla="*/ 966 h 1662"/>
                <a:gd name="T16" fmla="*/ 503 w 981"/>
                <a:gd name="T17" fmla="*/ 946 h 1662"/>
                <a:gd name="T18" fmla="*/ 491 w 981"/>
                <a:gd name="T19" fmla="*/ 946 h 1662"/>
                <a:gd name="T20" fmla="*/ 144 w 981"/>
                <a:gd name="T21" fmla="*/ 808 h 1662"/>
                <a:gd name="T22" fmla="*/ 0 w 981"/>
                <a:gd name="T23" fmla="*/ 473 h 1662"/>
                <a:gd name="T24" fmla="*/ 144 w 981"/>
                <a:gd name="T25" fmla="*/ 138 h 1662"/>
                <a:gd name="T26" fmla="*/ 491 w 981"/>
                <a:gd name="T27" fmla="*/ 0 h 1662"/>
                <a:gd name="T28" fmla="*/ 491 w 981"/>
                <a:gd name="T29" fmla="*/ 16 h 1662"/>
                <a:gd name="T30" fmla="*/ 155 w 981"/>
                <a:gd name="T31" fmla="*/ 150 h 1662"/>
                <a:gd name="T32" fmla="*/ 16 w 981"/>
                <a:gd name="T33" fmla="*/ 473 h 1662"/>
                <a:gd name="T34" fmla="*/ 155 w 981"/>
                <a:gd name="T35" fmla="*/ 796 h 1662"/>
                <a:gd name="T36" fmla="*/ 491 w 981"/>
                <a:gd name="T37" fmla="*/ 930 h 1662"/>
                <a:gd name="T38" fmla="*/ 826 w 981"/>
                <a:gd name="T39" fmla="*/ 796 h 1662"/>
                <a:gd name="T40" fmla="*/ 965 w 981"/>
                <a:gd name="T41" fmla="*/ 473 h 1662"/>
                <a:gd name="T42" fmla="*/ 826 w 981"/>
                <a:gd name="T43" fmla="*/ 150 h 1662"/>
                <a:gd name="T44" fmla="*/ 491 w 981"/>
                <a:gd name="T45" fmla="*/ 16 h 1662"/>
                <a:gd name="T46" fmla="*/ 491 w 981"/>
                <a:gd name="T47" fmla="*/ 0 h 1662"/>
                <a:gd name="T48" fmla="*/ 838 w 981"/>
                <a:gd name="T49" fmla="*/ 138 h 1662"/>
                <a:gd name="T50" fmla="*/ 981 w 981"/>
                <a:gd name="T51" fmla="*/ 473 h 1662"/>
                <a:gd name="T52" fmla="*/ 838 w 981"/>
                <a:gd name="T53" fmla="*/ 808 h 1662"/>
                <a:gd name="T54" fmla="*/ 519 w 981"/>
                <a:gd name="T55" fmla="*/ 945 h 1662"/>
                <a:gd name="T56" fmla="*/ 598 w 981"/>
                <a:gd name="T57" fmla="*/ 977 h 1662"/>
                <a:gd name="T58" fmla="*/ 653 w 981"/>
                <a:gd name="T59" fmla="*/ 1012 h 1662"/>
                <a:gd name="T60" fmla="*/ 822 w 981"/>
                <a:gd name="T61" fmla="*/ 1590 h 1662"/>
                <a:gd name="T62" fmla="*/ 822 w 981"/>
                <a:gd name="T63" fmla="*/ 1605 h 1662"/>
                <a:gd name="T64" fmla="*/ 822 w 981"/>
                <a:gd name="T65" fmla="*/ 1611 h 1662"/>
                <a:gd name="T66" fmla="*/ 523 w 981"/>
                <a:gd name="T67" fmla="*/ 1662 h 1662"/>
                <a:gd name="T68" fmla="*/ 231 w 981"/>
                <a:gd name="T69" fmla="*/ 1598 h 1662"/>
                <a:gd name="T70" fmla="*/ 806 w 981"/>
                <a:gd name="T71" fmla="*/ 1600 h 1662"/>
                <a:gd name="T72" fmla="*/ 806 w 981"/>
                <a:gd name="T73" fmla="*/ 1590 h 1662"/>
                <a:gd name="T74" fmla="*/ 641 w 981"/>
                <a:gd name="T75" fmla="*/ 1021 h 1662"/>
                <a:gd name="T76" fmla="*/ 640 w 981"/>
                <a:gd name="T77" fmla="*/ 1021 h 1662"/>
                <a:gd name="T78" fmla="*/ 594 w 981"/>
                <a:gd name="T79" fmla="*/ 992 h 1662"/>
                <a:gd name="T80" fmla="*/ 521 w 981"/>
                <a:gd name="T81" fmla="*/ 982 h 1662"/>
                <a:gd name="T82" fmla="*/ 521 w 981"/>
                <a:gd name="T83" fmla="*/ 991 h 1662"/>
                <a:gd name="T84" fmla="*/ 505 w 981"/>
                <a:gd name="T85" fmla="*/ 982 h 1662"/>
                <a:gd name="T86" fmla="*/ 361 w 981"/>
                <a:gd name="T87" fmla="*/ 1021 h 1662"/>
                <a:gd name="T88" fmla="*/ 346 w 981"/>
                <a:gd name="T89" fmla="*/ 1047 h 1662"/>
                <a:gd name="T90" fmla="*/ 360 w 981"/>
                <a:gd name="T91" fmla="*/ 1084 h 1662"/>
                <a:gd name="T92" fmla="*/ 373 w 981"/>
                <a:gd name="T93" fmla="*/ 1177 h 1662"/>
                <a:gd name="T94" fmla="*/ 244 w 981"/>
                <a:gd name="T95" fmla="*/ 1587 h 1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1" h="1662">
                  <a:moveTo>
                    <a:pt x="231" y="1598"/>
                  </a:moveTo>
                  <a:cubicBezTo>
                    <a:pt x="226" y="1596"/>
                    <a:pt x="226" y="1596"/>
                    <a:pt x="226" y="1596"/>
                  </a:cubicBezTo>
                  <a:cubicBezTo>
                    <a:pt x="227" y="1590"/>
                    <a:pt x="227" y="1590"/>
                    <a:pt x="227" y="1590"/>
                  </a:cubicBezTo>
                  <a:cubicBezTo>
                    <a:pt x="255" y="1445"/>
                    <a:pt x="358" y="1321"/>
                    <a:pt x="357" y="1177"/>
                  </a:cubicBezTo>
                  <a:cubicBezTo>
                    <a:pt x="357" y="1177"/>
                    <a:pt x="357" y="1177"/>
                    <a:pt x="357" y="1177"/>
                  </a:cubicBezTo>
                  <a:cubicBezTo>
                    <a:pt x="357" y="1148"/>
                    <a:pt x="353" y="1119"/>
                    <a:pt x="344" y="1089"/>
                  </a:cubicBezTo>
                  <a:cubicBezTo>
                    <a:pt x="344" y="1089"/>
                    <a:pt x="344" y="1089"/>
                    <a:pt x="344" y="1089"/>
                  </a:cubicBezTo>
                  <a:cubicBezTo>
                    <a:pt x="341" y="1077"/>
                    <a:pt x="336" y="1064"/>
                    <a:pt x="331" y="1051"/>
                  </a:cubicBezTo>
                  <a:cubicBezTo>
                    <a:pt x="331" y="1051"/>
                    <a:pt x="331" y="1051"/>
                    <a:pt x="331" y="1051"/>
                  </a:cubicBezTo>
                  <a:cubicBezTo>
                    <a:pt x="330" y="1049"/>
                    <a:pt x="330" y="1049"/>
                    <a:pt x="330" y="1049"/>
                  </a:cubicBezTo>
                  <a:cubicBezTo>
                    <a:pt x="330" y="1047"/>
                    <a:pt x="330" y="1047"/>
                    <a:pt x="330" y="1047"/>
                  </a:cubicBezTo>
                  <a:cubicBezTo>
                    <a:pt x="331" y="1033"/>
                    <a:pt x="339" y="1020"/>
                    <a:pt x="350" y="1009"/>
                  </a:cubicBezTo>
                  <a:cubicBezTo>
                    <a:pt x="350" y="1009"/>
                    <a:pt x="350" y="1009"/>
                    <a:pt x="350" y="1009"/>
                  </a:cubicBezTo>
                  <a:cubicBezTo>
                    <a:pt x="361" y="999"/>
                    <a:pt x="375" y="991"/>
                    <a:pt x="392" y="985"/>
                  </a:cubicBezTo>
                  <a:cubicBezTo>
                    <a:pt x="392" y="985"/>
                    <a:pt x="392" y="985"/>
                    <a:pt x="392" y="985"/>
                  </a:cubicBezTo>
                  <a:cubicBezTo>
                    <a:pt x="424" y="973"/>
                    <a:pt x="464" y="966"/>
                    <a:pt x="504" y="966"/>
                  </a:cubicBezTo>
                  <a:cubicBezTo>
                    <a:pt x="504" y="966"/>
                    <a:pt x="504" y="966"/>
                    <a:pt x="504" y="966"/>
                  </a:cubicBezTo>
                  <a:cubicBezTo>
                    <a:pt x="503" y="946"/>
                    <a:pt x="503" y="946"/>
                    <a:pt x="503" y="946"/>
                  </a:cubicBezTo>
                  <a:cubicBezTo>
                    <a:pt x="499" y="946"/>
                    <a:pt x="495" y="946"/>
                    <a:pt x="491" y="946"/>
                  </a:cubicBezTo>
                  <a:cubicBezTo>
                    <a:pt x="491" y="946"/>
                    <a:pt x="491" y="946"/>
                    <a:pt x="491" y="946"/>
                  </a:cubicBezTo>
                  <a:cubicBezTo>
                    <a:pt x="355" y="946"/>
                    <a:pt x="233" y="893"/>
                    <a:pt x="144" y="808"/>
                  </a:cubicBezTo>
                  <a:cubicBezTo>
                    <a:pt x="144" y="808"/>
                    <a:pt x="144" y="808"/>
                    <a:pt x="144" y="808"/>
                  </a:cubicBezTo>
                  <a:cubicBezTo>
                    <a:pt x="55" y="722"/>
                    <a:pt x="0" y="604"/>
                    <a:pt x="0" y="473"/>
                  </a:cubicBezTo>
                  <a:cubicBezTo>
                    <a:pt x="0" y="473"/>
                    <a:pt x="0" y="473"/>
                    <a:pt x="0" y="473"/>
                  </a:cubicBezTo>
                  <a:cubicBezTo>
                    <a:pt x="0" y="342"/>
                    <a:pt x="55" y="224"/>
                    <a:pt x="144" y="138"/>
                  </a:cubicBezTo>
                  <a:cubicBezTo>
                    <a:pt x="144" y="138"/>
                    <a:pt x="144" y="138"/>
                    <a:pt x="144" y="138"/>
                  </a:cubicBezTo>
                  <a:cubicBezTo>
                    <a:pt x="233" y="53"/>
                    <a:pt x="355" y="0"/>
                    <a:pt x="491" y="0"/>
                  </a:cubicBezTo>
                  <a:cubicBezTo>
                    <a:pt x="491" y="0"/>
                    <a:pt x="491" y="0"/>
                    <a:pt x="491" y="0"/>
                  </a:cubicBezTo>
                  <a:cubicBezTo>
                    <a:pt x="491" y="8"/>
                    <a:pt x="491" y="8"/>
                    <a:pt x="491" y="8"/>
                  </a:cubicBezTo>
                  <a:cubicBezTo>
                    <a:pt x="491" y="16"/>
                    <a:pt x="491" y="16"/>
                    <a:pt x="491" y="16"/>
                  </a:cubicBezTo>
                  <a:cubicBezTo>
                    <a:pt x="359" y="16"/>
                    <a:pt x="241" y="67"/>
                    <a:pt x="155" y="150"/>
                  </a:cubicBezTo>
                  <a:cubicBezTo>
                    <a:pt x="155" y="150"/>
                    <a:pt x="155" y="150"/>
                    <a:pt x="155" y="150"/>
                  </a:cubicBezTo>
                  <a:cubicBezTo>
                    <a:pt x="69" y="233"/>
                    <a:pt x="16" y="347"/>
                    <a:pt x="16" y="473"/>
                  </a:cubicBezTo>
                  <a:cubicBezTo>
                    <a:pt x="16" y="473"/>
                    <a:pt x="16" y="473"/>
                    <a:pt x="16" y="473"/>
                  </a:cubicBezTo>
                  <a:cubicBezTo>
                    <a:pt x="16" y="599"/>
                    <a:pt x="69" y="713"/>
                    <a:pt x="155" y="796"/>
                  </a:cubicBezTo>
                  <a:cubicBezTo>
                    <a:pt x="155" y="796"/>
                    <a:pt x="155" y="796"/>
                    <a:pt x="155" y="796"/>
                  </a:cubicBezTo>
                  <a:cubicBezTo>
                    <a:pt x="241" y="879"/>
                    <a:pt x="359" y="930"/>
                    <a:pt x="491" y="930"/>
                  </a:cubicBezTo>
                  <a:cubicBezTo>
                    <a:pt x="491" y="930"/>
                    <a:pt x="491" y="930"/>
                    <a:pt x="491" y="930"/>
                  </a:cubicBezTo>
                  <a:cubicBezTo>
                    <a:pt x="622" y="930"/>
                    <a:pt x="741" y="879"/>
                    <a:pt x="826" y="796"/>
                  </a:cubicBezTo>
                  <a:cubicBezTo>
                    <a:pt x="826" y="796"/>
                    <a:pt x="826" y="796"/>
                    <a:pt x="826" y="796"/>
                  </a:cubicBezTo>
                  <a:cubicBezTo>
                    <a:pt x="912" y="713"/>
                    <a:pt x="965" y="599"/>
                    <a:pt x="965" y="473"/>
                  </a:cubicBezTo>
                  <a:cubicBezTo>
                    <a:pt x="965" y="473"/>
                    <a:pt x="965" y="473"/>
                    <a:pt x="965" y="473"/>
                  </a:cubicBezTo>
                  <a:cubicBezTo>
                    <a:pt x="965" y="347"/>
                    <a:pt x="912" y="233"/>
                    <a:pt x="826" y="150"/>
                  </a:cubicBezTo>
                  <a:cubicBezTo>
                    <a:pt x="826" y="150"/>
                    <a:pt x="826" y="150"/>
                    <a:pt x="826" y="150"/>
                  </a:cubicBezTo>
                  <a:cubicBezTo>
                    <a:pt x="741" y="67"/>
                    <a:pt x="622" y="16"/>
                    <a:pt x="491" y="16"/>
                  </a:cubicBezTo>
                  <a:cubicBezTo>
                    <a:pt x="491" y="16"/>
                    <a:pt x="491" y="16"/>
                    <a:pt x="491" y="16"/>
                  </a:cubicBezTo>
                  <a:cubicBezTo>
                    <a:pt x="491" y="8"/>
                    <a:pt x="491" y="8"/>
                    <a:pt x="491" y="8"/>
                  </a:cubicBezTo>
                  <a:cubicBezTo>
                    <a:pt x="491" y="0"/>
                    <a:pt x="491" y="0"/>
                    <a:pt x="491" y="0"/>
                  </a:cubicBezTo>
                  <a:cubicBezTo>
                    <a:pt x="626" y="0"/>
                    <a:pt x="749" y="53"/>
                    <a:pt x="838" y="138"/>
                  </a:cubicBezTo>
                  <a:cubicBezTo>
                    <a:pt x="838" y="138"/>
                    <a:pt x="838" y="138"/>
                    <a:pt x="838" y="138"/>
                  </a:cubicBezTo>
                  <a:cubicBezTo>
                    <a:pt x="926" y="224"/>
                    <a:pt x="981" y="342"/>
                    <a:pt x="981" y="473"/>
                  </a:cubicBezTo>
                  <a:cubicBezTo>
                    <a:pt x="981" y="473"/>
                    <a:pt x="981" y="473"/>
                    <a:pt x="981" y="473"/>
                  </a:cubicBezTo>
                  <a:cubicBezTo>
                    <a:pt x="981" y="604"/>
                    <a:pt x="926" y="722"/>
                    <a:pt x="838" y="808"/>
                  </a:cubicBezTo>
                  <a:cubicBezTo>
                    <a:pt x="838" y="808"/>
                    <a:pt x="838" y="808"/>
                    <a:pt x="838" y="808"/>
                  </a:cubicBezTo>
                  <a:cubicBezTo>
                    <a:pt x="755" y="887"/>
                    <a:pt x="643" y="938"/>
                    <a:pt x="519" y="945"/>
                  </a:cubicBezTo>
                  <a:cubicBezTo>
                    <a:pt x="519" y="945"/>
                    <a:pt x="519" y="945"/>
                    <a:pt x="519" y="945"/>
                  </a:cubicBezTo>
                  <a:cubicBezTo>
                    <a:pt x="520" y="966"/>
                    <a:pt x="520" y="966"/>
                    <a:pt x="520" y="966"/>
                  </a:cubicBezTo>
                  <a:cubicBezTo>
                    <a:pt x="548" y="967"/>
                    <a:pt x="575" y="970"/>
                    <a:pt x="598" y="977"/>
                  </a:cubicBezTo>
                  <a:cubicBezTo>
                    <a:pt x="598" y="977"/>
                    <a:pt x="598" y="977"/>
                    <a:pt x="598" y="977"/>
                  </a:cubicBezTo>
                  <a:cubicBezTo>
                    <a:pt x="623" y="984"/>
                    <a:pt x="643" y="995"/>
                    <a:pt x="653" y="1012"/>
                  </a:cubicBezTo>
                  <a:cubicBezTo>
                    <a:pt x="653" y="1012"/>
                    <a:pt x="653" y="1012"/>
                    <a:pt x="653" y="1012"/>
                  </a:cubicBezTo>
                  <a:cubicBezTo>
                    <a:pt x="799" y="1188"/>
                    <a:pt x="822" y="1397"/>
                    <a:pt x="822" y="1590"/>
                  </a:cubicBezTo>
                  <a:cubicBezTo>
                    <a:pt x="822" y="1590"/>
                    <a:pt x="822" y="1590"/>
                    <a:pt x="822" y="1590"/>
                  </a:cubicBezTo>
                  <a:cubicBezTo>
                    <a:pt x="822" y="1595"/>
                    <a:pt x="822" y="1600"/>
                    <a:pt x="822" y="1605"/>
                  </a:cubicBezTo>
                  <a:cubicBezTo>
                    <a:pt x="822" y="1605"/>
                    <a:pt x="822" y="1605"/>
                    <a:pt x="822" y="1605"/>
                  </a:cubicBezTo>
                  <a:cubicBezTo>
                    <a:pt x="822" y="1611"/>
                    <a:pt x="822" y="1611"/>
                    <a:pt x="822" y="1611"/>
                  </a:cubicBezTo>
                  <a:cubicBezTo>
                    <a:pt x="816" y="1613"/>
                    <a:pt x="816" y="1613"/>
                    <a:pt x="816" y="1613"/>
                  </a:cubicBezTo>
                  <a:cubicBezTo>
                    <a:pt x="729" y="1642"/>
                    <a:pt x="627" y="1662"/>
                    <a:pt x="523" y="1662"/>
                  </a:cubicBezTo>
                  <a:cubicBezTo>
                    <a:pt x="523" y="1662"/>
                    <a:pt x="523" y="1662"/>
                    <a:pt x="523" y="1662"/>
                  </a:cubicBezTo>
                  <a:cubicBezTo>
                    <a:pt x="425" y="1662"/>
                    <a:pt x="324" y="1644"/>
                    <a:pt x="231" y="1598"/>
                  </a:cubicBezTo>
                  <a:close/>
                  <a:moveTo>
                    <a:pt x="523" y="1646"/>
                  </a:moveTo>
                  <a:cubicBezTo>
                    <a:pt x="623" y="1646"/>
                    <a:pt x="721" y="1627"/>
                    <a:pt x="806" y="1600"/>
                  </a:cubicBezTo>
                  <a:cubicBezTo>
                    <a:pt x="806" y="1600"/>
                    <a:pt x="806" y="1600"/>
                    <a:pt x="806" y="1600"/>
                  </a:cubicBezTo>
                  <a:cubicBezTo>
                    <a:pt x="806" y="1596"/>
                    <a:pt x="806" y="1593"/>
                    <a:pt x="806" y="1590"/>
                  </a:cubicBezTo>
                  <a:cubicBezTo>
                    <a:pt x="806" y="1590"/>
                    <a:pt x="806" y="1590"/>
                    <a:pt x="806" y="1590"/>
                  </a:cubicBezTo>
                  <a:cubicBezTo>
                    <a:pt x="806" y="1398"/>
                    <a:pt x="783" y="1193"/>
                    <a:pt x="641" y="1021"/>
                  </a:cubicBezTo>
                  <a:cubicBezTo>
                    <a:pt x="641" y="1021"/>
                    <a:pt x="641" y="1021"/>
                    <a:pt x="641" y="1021"/>
                  </a:cubicBezTo>
                  <a:cubicBezTo>
                    <a:pt x="640" y="1021"/>
                    <a:pt x="640" y="1021"/>
                    <a:pt x="640" y="1021"/>
                  </a:cubicBezTo>
                  <a:cubicBezTo>
                    <a:pt x="640" y="1020"/>
                    <a:pt x="640" y="1020"/>
                    <a:pt x="640" y="1020"/>
                  </a:cubicBezTo>
                  <a:cubicBezTo>
                    <a:pt x="634" y="1009"/>
                    <a:pt x="617" y="999"/>
                    <a:pt x="594" y="992"/>
                  </a:cubicBezTo>
                  <a:cubicBezTo>
                    <a:pt x="594" y="992"/>
                    <a:pt x="594" y="992"/>
                    <a:pt x="594" y="992"/>
                  </a:cubicBezTo>
                  <a:cubicBezTo>
                    <a:pt x="573" y="986"/>
                    <a:pt x="547" y="983"/>
                    <a:pt x="521" y="982"/>
                  </a:cubicBezTo>
                  <a:cubicBezTo>
                    <a:pt x="521" y="982"/>
                    <a:pt x="521" y="982"/>
                    <a:pt x="521" y="982"/>
                  </a:cubicBezTo>
                  <a:cubicBezTo>
                    <a:pt x="521" y="991"/>
                    <a:pt x="521" y="991"/>
                    <a:pt x="521" y="991"/>
                  </a:cubicBezTo>
                  <a:cubicBezTo>
                    <a:pt x="505" y="991"/>
                    <a:pt x="505" y="991"/>
                    <a:pt x="505" y="991"/>
                  </a:cubicBezTo>
                  <a:cubicBezTo>
                    <a:pt x="505" y="982"/>
                    <a:pt x="505" y="982"/>
                    <a:pt x="505" y="982"/>
                  </a:cubicBezTo>
                  <a:cubicBezTo>
                    <a:pt x="447" y="982"/>
                    <a:pt x="386" y="997"/>
                    <a:pt x="361" y="1021"/>
                  </a:cubicBezTo>
                  <a:cubicBezTo>
                    <a:pt x="361" y="1021"/>
                    <a:pt x="361" y="1021"/>
                    <a:pt x="361" y="1021"/>
                  </a:cubicBezTo>
                  <a:cubicBezTo>
                    <a:pt x="352" y="1029"/>
                    <a:pt x="347" y="1037"/>
                    <a:pt x="346" y="1047"/>
                  </a:cubicBezTo>
                  <a:cubicBezTo>
                    <a:pt x="346" y="1047"/>
                    <a:pt x="346" y="1047"/>
                    <a:pt x="346" y="1047"/>
                  </a:cubicBezTo>
                  <a:cubicBezTo>
                    <a:pt x="352" y="1060"/>
                    <a:pt x="356" y="1072"/>
                    <a:pt x="360" y="1084"/>
                  </a:cubicBezTo>
                  <a:cubicBezTo>
                    <a:pt x="360" y="1084"/>
                    <a:pt x="360" y="1084"/>
                    <a:pt x="360" y="1084"/>
                  </a:cubicBezTo>
                  <a:cubicBezTo>
                    <a:pt x="369" y="1116"/>
                    <a:pt x="373" y="1147"/>
                    <a:pt x="373" y="1177"/>
                  </a:cubicBezTo>
                  <a:cubicBezTo>
                    <a:pt x="373" y="1177"/>
                    <a:pt x="373" y="1177"/>
                    <a:pt x="373" y="1177"/>
                  </a:cubicBezTo>
                  <a:cubicBezTo>
                    <a:pt x="373" y="1326"/>
                    <a:pt x="272" y="1450"/>
                    <a:pt x="244" y="1587"/>
                  </a:cubicBezTo>
                  <a:cubicBezTo>
                    <a:pt x="244" y="1587"/>
                    <a:pt x="244" y="1587"/>
                    <a:pt x="244" y="1587"/>
                  </a:cubicBezTo>
                  <a:cubicBezTo>
                    <a:pt x="333" y="1629"/>
                    <a:pt x="429" y="1646"/>
                    <a:pt x="523" y="1646"/>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a:spLocks noEditPoints="1"/>
            </p:cNvSpPr>
            <p:nvPr/>
          </p:nvSpPr>
          <p:spPr bwMode="auto">
            <a:xfrm>
              <a:off x="1551" y="1874"/>
              <a:ext cx="559" cy="1416"/>
            </a:xfrm>
            <a:custGeom>
              <a:avLst/>
              <a:gdLst>
                <a:gd name="T0" fmla="*/ 278 w 677"/>
                <a:gd name="T1" fmla="*/ 1711 h 1719"/>
                <a:gd name="T2" fmla="*/ 323 w 677"/>
                <a:gd name="T3" fmla="*/ 1711 h 1719"/>
                <a:gd name="T4" fmla="*/ 290 w 677"/>
                <a:gd name="T5" fmla="*/ 1291 h 1719"/>
                <a:gd name="T6" fmla="*/ 298 w 677"/>
                <a:gd name="T7" fmla="*/ 1291 h 1719"/>
                <a:gd name="T8" fmla="*/ 332 w 677"/>
                <a:gd name="T9" fmla="*/ 1719 h 1719"/>
                <a:gd name="T10" fmla="*/ 278 w 677"/>
                <a:gd name="T11" fmla="*/ 1719 h 1719"/>
                <a:gd name="T12" fmla="*/ 278 w 677"/>
                <a:gd name="T13" fmla="*/ 1711 h 1719"/>
                <a:gd name="T14" fmla="*/ 611 w 677"/>
                <a:gd name="T15" fmla="*/ 1701 h 1719"/>
                <a:gd name="T16" fmla="*/ 592 w 677"/>
                <a:gd name="T17" fmla="*/ 1309 h 1719"/>
                <a:gd name="T18" fmla="*/ 592 w 677"/>
                <a:gd name="T19" fmla="*/ 1309 h 1719"/>
                <a:gd name="T20" fmla="*/ 600 w 677"/>
                <a:gd name="T21" fmla="*/ 1308 h 1719"/>
                <a:gd name="T22" fmla="*/ 619 w 677"/>
                <a:gd name="T23" fmla="*/ 1693 h 1719"/>
                <a:gd name="T24" fmla="*/ 677 w 677"/>
                <a:gd name="T25" fmla="*/ 1693 h 1719"/>
                <a:gd name="T26" fmla="*/ 677 w 677"/>
                <a:gd name="T27" fmla="*/ 1701 h 1719"/>
                <a:gd name="T28" fmla="*/ 611 w 677"/>
                <a:gd name="T29" fmla="*/ 1701 h 1719"/>
                <a:gd name="T30" fmla="*/ 540 w 677"/>
                <a:gd name="T31" fmla="*/ 555 h 1719"/>
                <a:gd name="T32" fmla="*/ 611 w 677"/>
                <a:gd name="T33" fmla="*/ 500 h 1719"/>
                <a:gd name="T34" fmla="*/ 611 w 677"/>
                <a:gd name="T35" fmla="*/ 500 h 1719"/>
                <a:gd name="T36" fmla="*/ 640 w 677"/>
                <a:gd name="T37" fmla="*/ 504 h 1719"/>
                <a:gd name="T38" fmla="*/ 640 w 677"/>
                <a:gd name="T39" fmla="*/ 504 h 1719"/>
                <a:gd name="T40" fmla="*/ 638 w 677"/>
                <a:gd name="T41" fmla="*/ 512 h 1719"/>
                <a:gd name="T42" fmla="*/ 611 w 677"/>
                <a:gd name="T43" fmla="*/ 508 h 1719"/>
                <a:gd name="T44" fmla="*/ 611 w 677"/>
                <a:gd name="T45" fmla="*/ 508 h 1719"/>
                <a:gd name="T46" fmla="*/ 547 w 677"/>
                <a:gd name="T47" fmla="*/ 559 h 1719"/>
                <a:gd name="T48" fmla="*/ 547 w 677"/>
                <a:gd name="T49" fmla="*/ 559 h 1719"/>
                <a:gd name="T50" fmla="*/ 540 w 677"/>
                <a:gd name="T51" fmla="*/ 555 h 1719"/>
                <a:gd name="T52" fmla="*/ 98 w 677"/>
                <a:gd name="T53" fmla="*/ 206 h 1719"/>
                <a:gd name="T54" fmla="*/ 0 w 677"/>
                <a:gd name="T55" fmla="*/ 177 h 1719"/>
                <a:gd name="T56" fmla="*/ 0 w 677"/>
                <a:gd name="T57" fmla="*/ 177 h 1719"/>
                <a:gd name="T58" fmla="*/ 4 w 677"/>
                <a:gd name="T59" fmla="*/ 170 h 1719"/>
                <a:gd name="T60" fmla="*/ 98 w 677"/>
                <a:gd name="T61" fmla="*/ 198 h 1719"/>
                <a:gd name="T62" fmla="*/ 98 w 677"/>
                <a:gd name="T63" fmla="*/ 198 h 1719"/>
                <a:gd name="T64" fmla="*/ 193 w 677"/>
                <a:gd name="T65" fmla="*/ 158 h 1719"/>
                <a:gd name="T66" fmla="*/ 193 w 677"/>
                <a:gd name="T67" fmla="*/ 158 h 1719"/>
                <a:gd name="T68" fmla="*/ 198 w 677"/>
                <a:gd name="T69" fmla="*/ 164 h 1719"/>
                <a:gd name="T70" fmla="*/ 98 w 677"/>
                <a:gd name="T71" fmla="*/ 206 h 1719"/>
                <a:gd name="T72" fmla="*/ 98 w 677"/>
                <a:gd name="T73" fmla="*/ 206 h 1719"/>
                <a:gd name="T74" fmla="*/ 98 w 677"/>
                <a:gd name="T75" fmla="*/ 206 h 1719"/>
                <a:gd name="T76" fmla="*/ 367 w 677"/>
                <a:gd name="T77" fmla="*/ 134 h 1719"/>
                <a:gd name="T78" fmla="*/ 472 w 677"/>
                <a:gd name="T79" fmla="*/ 61 h 1719"/>
                <a:gd name="T80" fmla="*/ 472 w 677"/>
                <a:gd name="T81" fmla="*/ 61 h 1719"/>
                <a:gd name="T82" fmla="*/ 607 w 677"/>
                <a:gd name="T83" fmla="*/ 0 h 1719"/>
                <a:gd name="T84" fmla="*/ 607 w 677"/>
                <a:gd name="T85" fmla="*/ 0 h 1719"/>
                <a:gd name="T86" fmla="*/ 661 w 677"/>
                <a:gd name="T87" fmla="*/ 6 h 1719"/>
                <a:gd name="T88" fmla="*/ 661 w 677"/>
                <a:gd name="T89" fmla="*/ 6 h 1719"/>
                <a:gd name="T90" fmla="*/ 660 w 677"/>
                <a:gd name="T91" fmla="*/ 14 h 1719"/>
                <a:gd name="T92" fmla="*/ 607 w 677"/>
                <a:gd name="T93" fmla="*/ 8 h 1719"/>
                <a:gd name="T94" fmla="*/ 607 w 677"/>
                <a:gd name="T95" fmla="*/ 8 h 1719"/>
                <a:gd name="T96" fmla="*/ 477 w 677"/>
                <a:gd name="T97" fmla="*/ 67 h 1719"/>
                <a:gd name="T98" fmla="*/ 477 w 677"/>
                <a:gd name="T99" fmla="*/ 67 h 1719"/>
                <a:gd name="T100" fmla="*/ 369 w 677"/>
                <a:gd name="T101" fmla="*/ 142 h 1719"/>
                <a:gd name="T102" fmla="*/ 369 w 677"/>
                <a:gd name="T103" fmla="*/ 142 h 1719"/>
                <a:gd name="T104" fmla="*/ 367 w 677"/>
                <a:gd name="T105" fmla="*/ 134 h 1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7" h="1719">
                  <a:moveTo>
                    <a:pt x="278" y="1711"/>
                  </a:moveTo>
                  <a:cubicBezTo>
                    <a:pt x="323" y="1711"/>
                    <a:pt x="323" y="1711"/>
                    <a:pt x="323" y="1711"/>
                  </a:cubicBezTo>
                  <a:cubicBezTo>
                    <a:pt x="290" y="1291"/>
                    <a:pt x="290" y="1291"/>
                    <a:pt x="290" y="1291"/>
                  </a:cubicBezTo>
                  <a:cubicBezTo>
                    <a:pt x="298" y="1291"/>
                    <a:pt x="298" y="1291"/>
                    <a:pt x="298" y="1291"/>
                  </a:cubicBezTo>
                  <a:cubicBezTo>
                    <a:pt x="332" y="1719"/>
                    <a:pt x="332" y="1719"/>
                    <a:pt x="332" y="1719"/>
                  </a:cubicBezTo>
                  <a:cubicBezTo>
                    <a:pt x="278" y="1719"/>
                    <a:pt x="278" y="1719"/>
                    <a:pt x="278" y="1719"/>
                  </a:cubicBezTo>
                  <a:cubicBezTo>
                    <a:pt x="278" y="1711"/>
                    <a:pt x="278" y="1711"/>
                    <a:pt x="278" y="1711"/>
                  </a:cubicBezTo>
                  <a:close/>
                  <a:moveTo>
                    <a:pt x="611" y="1701"/>
                  </a:moveTo>
                  <a:cubicBezTo>
                    <a:pt x="592" y="1309"/>
                    <a:pt x="592" y="1309"/>
                    <a:pt x="592" y="1309"/>
                  </a:cubicBezTo>
                  <a:cubicBezTo>
                    <a:pt x="592" y="1309"/>
                    <a:pt x="592" y="1309"/>
                    <a:pt x="592" y="1309"/>
                  </a:cubicBezTo>
                  <a:cubicBezTo>
                    <a:pt x="600" y="1308"/>
                    <a:pt x="600" y="1308"/>
                    <a:pt x="600" y="1308"/>
                  </a:cubicBezTo>
                  <a:cubicBezTo>
                    <a:pt x="619" y="1693"/>
                    <a:pt x="619" y="1693"/>
                    <a:pt x="619" y="1693"/>
                  </a:cubicBezTo>
                  <a:cubicBezTo>
                    <a:pt x="677" y="1693"/>
                    <a:pt x="677" y="1693"/>
                    <a:pt x="677" y="1693"/>
                  </a:cubicBezTo>
                  <a:cubicBezTo>
                    <a:pt x="677" y="1701"/>
                    <a:pt x="677" y="1701"/>
                    <a:pt x="677" y="1701"/>
                  </a:cubicBezTo>
                  <a:cubicBezTo>
                    <a:pt x="611" y="1701"/>
                    <a:pt x="611" y="1701"/>
                    <a:pt x="611" y="1701"/>
                  </a:cubicBezTo>
                  <a:close/>
                  <a:moveTo>
                    <a:pt x="540" y="555"/>
                  </a:moveTo>
                  <a:cubicBezTo>
                    <a:pt x="563" y="513"/>
                    <a:pt x="585" y="500"/>
                    <a:pt x="611" y="500"/>
                  </a:cubicBezTo>
                  <a:cubicBezTo>
                    <a:pt x="611" y="500"/>
                    <a:pt x="611" y="500"/>
                    <a:pt x="611" y="500"/>
                  </a:cubicBezTo>
                  <a:cubicBezTo>
                    <a:pt x="620" y="500"/>
                    <a:pt x="630" y="502"/>
                    <a:pt x="640" y="504"/>
                  </a:cubicBezTo>
                  <a:cubicBezTo>
                    <a:pt x="640" y="504"/>
                    <a:pt x="640" y="504"/>
                    <a:pt x="640" y="504"/>
                  </a:cubicBezTo>
                  <a:cubicBezTo>
                    <a:pt x="638" y="512"/>
                    <a:pt x="638" y="512"/>
                    <a:pt x="638" y="512"/>
                  </a:cubicBezTo>
                  <a:cubicBezTo>
                    <a:pt x="628" y="509"/>
                    <a:pt x="619" y="508"/>
                    <a:pt x="611" y="508"/>
                  </a:cubicBezTo>
                  <a:cubicBezTo>
                    <a:pt x="611" y="508"/>
                    <a:pt x="611" y="508"/>
                    <a:pt x="611" y="508"/>
                  </a:cubicBezTo>
                  <a:cubicBezTo>
                    <a:pt x="588" y="508"/>
                    <a:pt x="570" y="518"/>
                    <a:pt x="547" y="559"/>
                  </a:cubicBezTo>
                  <a:cubicBezTo>
                    <a:pt x="547" y="559"/>
                    <a:pt x="547" y="559"/>
                    <a:pt x="547" y="559"/>
                  </a:cubicBezTo>
                  <a:cubicBezTo>
                    <a:pt x="540" y="555"/>
                    <a:pt x="540" y="555"/>
                    <a:pt x="540" y="555"/>
                  </a:cubicBezTo>
                  <a:close/>
                  <a:moveTo>
                    <a:pt x="98" y="206"/>
                  </a:moveTo>
                  <a:cubicBezTo>
                    <a:pt x="61" y="206"/>
                    <a:pt x="27" y="193"/>
                    <a:pt x="0" y="177"/>
                  </a:cubicBezTo>
                  <a:cubicBezTo>
                    <a:pt x="0" y="177"/>
                    <a:pt x="0" y="177"/>
                    <a:pt x="0" y="177"/>
                  </a:cubicBezTo>
                  <a:cubicBezTo>
                    <a:pt x="4" y="170"/>
                    <a:pt x="4" y="170"/>
                    <a:pt x="4" y="170"/>
                  </a:cubicBezTo>
                  <a:cubicBezTo>
                    <a:pt x="30" y="185"/>
                    <a:pt x="63" y="198"/>
                    <a:pt x="98" y="198"/>
                  </a:cubicBezTo>
                  <a:cubicBezTo>
                    <a:pt x="98" y="198"/>
                    <a:pt x="98" y="198"/>
                    <a:pt x="98" y="198"/>
                  </a:cubicBezTo>
                  <a:cubicBezTo>
                    <a:pt x="130" y="198"/>
                    <a:pt x="163" y="187"/>
                    <a:pt x="193" y="158"/>
                  </a:cubicBezTo>
                  <a:cubicBezTo>
                    <a:pt x="193" y="158"/>
                    <a:pt x="193" y="158"/>
                    <a:pt x="193" y="158"/>
                  </a:cubicBezTo>
                  <a:cubicBezTo>
                    <a:pt x="198" y="164"/>
                    <a:pt x="198" y="164"/>
                    <a:pt x="198" y="164"/>
                  </a:cubicBezTo>
                  <a:cubicBezTo>
                    <a:pt x="167" y="195"/>
                    <a:pt x="132" y="206"/>
                    <a:pt x="98" y="206"/>
                  </a:cubicBezTo>
                  <a:cubicBezTo>
                    <a:pt x="98" y="206"/>
                    <a:pt x="98" y="206"/>
                    <a:pt x="98" y="206"/>
                  </a:cubicBezTo>
                  <a:cubicBezTo>
                    <a:pt x="98" y="206"/>
                    <a:pt x="98" y="206"/>
                    <a:pt x="98" y="206"/>
                  </a:cubicBezTo>
                  <a:close/>
                  <a:moveTo>
                    <a:pt x="367" y="134"/>
                  </a:moveTo>
                  <a:cubicBezTo>
                    <a:pt x="408" y="125"/>
                    <a:pt x="437" y="92"/>
                    <a:pt x="472" y="61"/>
                  </a:cubicBezTo>
                  <a:cubicBezTo>
                    <a:pt x="472" y="61"/>
                    <a:pt x="472" y="61"/>
                    <a:pt x="472" y="61"/>
                  </a:cubicBezTo>
                  <a:cubicBezTo>
                    <a:pt x="506" y="29"/>
                    <a:pt x="545" y="0"/>
                    <a:pt x="607" y="0"/>
                  </a:cubicBezTo>
                  <a:cubicBezTo>
                    <a:pt x="607" y="0"/>
                    <a:pt x="607" y="0"/>
                    <a:pt x="607" y="0"/>
                  </a:cubicBezTo>
                  <a:cubicBezTo>
                    <a:pt x="624" y="0"/>
                    <a:pt x="642" y="2"/>
                    <a:pt x="661" y="6"/>
                  </a:cubicBezTo>
                  <a:cubicBezTo>
                    <a:pt x="661" y="6"/>
                    <a:pt x="661" y="6"/>
                    <a:pt x="661" y="6"/>
                  </a:cubicBezTo>
                  <a:cubicBezTo>
                    <a:pt x="660" y="14"/>
                    <a:pt x="660" y="14"/>
                    <a:pt x="660" y="14"/>
                  </a:cubicBezTo>
                  <a:cubicBezTo>
                    <a:pt x="640" y="10"/>
                    <a:pt x="623" y="8"/>
                    <a:pt x="607" y="8"/>
                  </a:cubicBezTo>
                  <a:cubicBezTo>
                    <a:pt x="607" y="8"/>
                    <a:pt x="607" y="8"/>
                    <a:pt x="607" y="8"/>
                  </a:cubicBezTo>
                  <a:cubicBezTo>
                    <a:pt x="548" y="8"/>
                    <a:pt x="511" y="36"/>
                    <a:pt x="477" y="67"/>
                  </a:cubicBezTo>
                  <a:cubicBezTo>
                    <a:pt x="477" y="67"/>
                    <a:pt x="477" y="67"/>
                    <a:pt x="477" y="67"/>
                  </a:cubicBezTo>
                  <a:cubicBezTo>
                    <a:pt x="443" y="98"/>
                    <a:pt x="413" y="132"/>
                    <a:pt x="369" y="142"/>
                  </a:cubicBezTo>
                  <a:cubicBezTo>
                    <a:pt x="369" y="142"/>
                    <a:pt x="369" y="142"/>
                    <a:pt x="369" y="142"/>
                  </a:cubicBezTo>
                  <a:cubicBezTo>
                    <a:pt x="367" y="134"/>
                    <a:pt x="367" y="134"/>
                    <a:pt x="367" y="134"/>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Oval 8"/>
            <p:cNvSpPr>
              <a:spLocks noChangeArrowheads="1"/>
            </p:cNvSpPr>
            <p:nvPr/>
          </p:nvSpPr>
          <p:spPr bwMode="auto">
            <a:xfrm>
              <a:off x="1946" y="2014"/>
              <a:ext cx="27" cy="36"/>
            </a:xfrm>
            <a:prstGeom prst="ellipse">
              <a:avLst/>
            </a:pr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1945" y="2013"/>
              <a:ext cx="28" cy="38"/>
            </a:xfrm>
            <a:custGeom>
              <a:avLst/>
              <a:gdLst>
                <a:gd name="T0" fmla="*/ 0 w 34"/>
                <a:gd name="T1" fmla="*/ 23 h 46"/>
                <a:gd name="T2" fmla="*/ 17 w 34"/>
                <a:gd name="T3" fmla="*/ 0 h 46"/>
                <a:gd name="T4" fmla="*/ 17 w 34"/>
                <a:gd name="T5" fmla="*/ 0 h 46"/>
                <a:gd name="T6" fmla="*/ 17 w 34"/>
                <a:gd name="T7" fmla="*/ 1 h 46"/>
                <a:gd name="T8" fmla="*/ 17 w 34"/>
                <a:gd name="T9" fmla="*/ 2 h 46"/>
                <a:gd name="T10" fmla="*/ 2 w 34"/>
                <a:gd name="T11" fmla="*/ 23 h 46"/>
                <a:gd name="T12" fmla="*/ 2 w 34"/>
                <a:gd name="T13" fmla="*/ 23 h 46"/>
                <a:gd name="T14" fmla="*/ 17 w 34"/>
                <a:gd name="T15" fmla="*/ 44 h 46"/>
                <a:gd name="T16" fmla="*/ 17 w 34"/>
                <a:gd name="T17" fmla="*/ 44 h 46"/>
                <a:gd name="T18" fmla="*/ 32 w 34"/>
                <a:gd name="T19" fmla="*/ 23 h 46"/>
                <a:gd name="T20" fmla="*/ 32 w 34"/>
                <a:gd name="T21" fmla="*/ 23 h 46"/>
                <a:gd name="T22" fmla="*/ 17 w 34"/>
                <a:gd name="T23" fmla="*/ 2 h 46"/>
                <a:gd name="T24" fmla="*/ 17 w 34"/>
                <a:gd name="T25" fmla="*/ 2 h 46"/>
                <a:gd name="T26" fmla="*/ 17 w 34"/>
                <a:gd name="T27" fmla="*/ 1 h 46"/>
                <a:gd name="T28" fmla="*/ 17 w 34"/>
                <a:gd name="T29" fmla="*/ 0 h 46"/>
                <a:gd name="T30" fmla="*/ 34 w 34"/>
                <a:gd name="T31" fmla="*/ 23 h 46"/>
                <a:gd name="T32" fmla="*/ 34 w 34"/>
                <a:gd name="T33" fmla="*/ 23 h 46"/>
                <a:gd name="T34" fmla="*/ 17 w 34"/>
                <a:gd name="T35" fmla="*/ 46 h 46"/>
                <a:gd name="T36" fmla="*/ 17 w 34"/>
                <a:gd name="T37" fmla="*/ 46 h 46"/>
                <a:gd name="T38" fmla="*/ 0 w 34"/>
                <a:gd name="T3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6">
                  <a:moveTo>
                    <a:pt x="0" y="23"/>
                  </a:moveTo>
                  <a:cubicBezTo>
                    <a:pt x="0" y="11"/>
                    <a:pt x="8" y="0"/>
                    <a:pt x="17" y="0"/>
                  </a:cubicBezTo>
                  <a:cubicBezTo>
                    <a:pt x="17" y="0"/>
                    <a:pt x="17" y="0"/>
                    <a:pt x="17" y="0"/>
                  </a:cubicBezTo>
                  <a:cubicBezTo>
                    <a:pt x="17" y="1"/>
                    <a:pt x="17" y="1"/>
                    <a:pt x="17" y="1"/>
                  </a:cubicBezTo>
                  <a:cubicBezTo>
                    <a:pt x="17" y="2"/>
                    <a:pt x="17" y="2"/>
                    <a:pt x="17" y="2"/>
                  </a:cubicBezTo>
                  <a:cubicBezTo>
                    <a:pt x="9" y="2"/>
                    <a:pt x="2" y="11"/>
                    <a:pt x="2" y="23"/>
                  </a:cubicBezTo>
                  <a:cubicBezTo>
                    <a:pt x="2" y="23"/>
                    <a:pt x="2" y="23"/>
                    <a:pt x="2" y="23"/>
                  </a:cubicBezTo>
                  <a:cubicBezTo>
                    <a:pt x="2" y="35"/>
                    <a:pt x="9" y="44"/>
                    <a:pt x="17" y="44"/>
                  </a:cubicBezTo>
                  <a:cubicBezTo>
                    <a:pt x="17" y="44"/>
                    <a:pt x="17" y="44"/>
                    <a:pt x="17" y="44"/>
                  </a:cubicBezTo>
                  <a:cubicBezTo>
                    <a:pt x="25" y="44"/>
                    <a:pt x="32" y="35"/>
                    <a:pt x="32" y="23"/>
                  </a:cubicBezTo>
                  <a:cubicBezTo>
                    <a:pt x="32" y="23"/>
                    <a:pt x="32" y="23"/>
                    <a:pt x="32" y="23"/>
                  </a:cubicBezTo>
                  <a:cubicBezTo>
                    <a:pt x="32" y="11"/>
                    <a:pt x="25" y="2"/>
                    <a:pt x="17" y="2"/>
                  </a:cubicBezTo>
                  <a:cubicBezTo>
                    <a:pt x="17" y="2"/>
                    <a:pt x="17" y="2"/>
                    <a:pt x="17" y="2"/>
                  </a:cubicBezTo>
                  <a:cubicBezTo>
                    <a:pt x="17" y="1"/>
                    <a:pt x="17" y="1"/>
                    <a:pt x="17" y="1"/>
                  </a:cubicBezTo>
                  <a:cubicBezTo>
                    <a:pt x="17" y="0"/>
                    <a:pt x="17" y="0"/>
                    <a:pt x="17" y="0"/>
                  </a:cubicBezTo>
                  <a:cubicBezTo>
                    <a:pt x="27" y="0"/>
                    <a:pt x="34" y="11"/>
                    <a:pt x="34" y="23"/>
                  </a:cubicBezTo>
                  <a:cubicBezTo>
                    <a:pt x="34" y="23"/>
                    <a:pt x="34" y="23"/>
                    <a:pt x="34" y="23"/>
                  </a:cubicBezTo>
                  <a:cubicBezTo>
                    <a:pt x="34" y="36"/>
                    <a:pt x="27" y="46"/>
                    <a:pt x="17" y="46"/>
                  </a:cubicBezTo>
                  <a:cubicBezTo>
                    <a:pt x="17" y="46"/>
                    <a:pt x="17" y="46"/>
                    <a:pt x="17" y="46"/>
                  </a:cubicBezTo>
                  <a:cubicBezTo>
                    <a:pt x="8" y="46"/>
                    <a:pt x="0" y="36"/>
                    <a:pt x="0" y="23"/>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Oval 10"/>
            <p:cNvSpPr>
              <a:spLocks noChangeArrowheads="1"/>
            </p:cNvSpPr>
            <p:nvPr/>
          </p:nvSpPr>
          <p:spPr bwMode="auto">
            <a:xfrm>
              <a:off x="1623" y="2044"/>
              <a:ext cx="26" cy="37"/>
            </a:xfrm>
            <a:prstGeom prst="ellipse">
              <a:avLst/>
            </a:pr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1622" y="2043"/>
              <a:ext cx="28" cy="39"/>
            </a:xfrm>
            <a:custGeom>
              <a:avLst/>
              <a:gdLst>
                <a:gd name="T0" fmla="*/ 0 w 34"/>
                <a:gd name="T1" fmla="*/ 24 h 47"/>
                <a:gd name="T2" fmla="*/ 17 w 34"/>
                <a:gd name="T3" fmla="*/ 0 h 47"/>
                <a:gd name="T4" fmla="*/ 17 w 34"/>
                <a:gd name="T5" fmla="*/ 0 h 47"/>
                <a:gd name="T6" fmla="*/ 17 w 34"/>
                <a:gd name="T7" fmla="*/ 1 h 47"/>
                <a:gd name="T8" fmla="*/ 17 w 34"/>
                <a:gd name="T9" fmla="*/ 2 h 47"/>
                <a:gd name="T10" fmla="*/ 2 w 34"/>
                <a:gd name="T11" fmla="*/ 24 h 47"/>
                <a:gd name="T12" fmla="*/ 2 w 34"/>
                <a:gd name="T13" fmla="*/ 24 h 47"/>
                <a:gd name="T14" fmla="*/ 17 w 34"/>
                <a:gd name="T15" fmla="*/ 45 h 47"/>
                <a:gd name="T16" fmla="*/ 17 w 34"/>
                <a:gd name="T17" fmla="*/ 45 h 47"/>
                <a:gd name="T18" fmla="*/ 32 w 34"/>
                <a:gd name="T19" fmla="*/ 24 h 47"/>
                <a:gd name="T20" fmla="*/ 32 w 34"/>
                <a:gd name="T21" fmla="*/ 24 h 47"/>
                <a:gd name="T22" fmla="*/ 17 w 34"/>
                <a:gd name="T23" fmla="*/ 2 h 47"/>
                <a:gd name="T24" fmla="*/ 17 w 34"/>
                <a:gd name="T25" fmla="*/ 2 h 47"/>
                <a:gd name="T26" fmla="*/ 17 w 34"/>
                <a:gd name="T27" fmla="*/ 1 h 47"/>
                <a:gd name="T28" fmla="*/ 17 w 34"/>
                <a:gd name="T29" fmla="*/ 0 h 47"/>
                <a:gd name="T30" fmla="*/ 34 w 34"/>
                <a:gd name="T31" fmla="*/ 24 h 47"/>
                <a:gd name="T32" fmla="*/ 34 w 34"/>
                <a:gd name="T33" fmla="*/ 24 h 47"/>
                <a:gd name="T34" fmla="*/ 17 w 34"/>
                <a:gd name="T35" fmla="*/ 47 h 47"/>
                <a:gd name="T36" fmla="*/ 17 w 34"/>
                <a:gd name="T37" fmla="*/ 47 h 47"/>
                <a:gd name="T38" fmla="*/ 0 w 34"/>
                <a:gd name="T39"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7">
                  <a:moveTo>
                    <a:pt x="0" y="24"/>
                  </a:moveTo>
                  <a:cubicBezTo>
                    <a:pt x="0" y="11"/>
                    <a:pt x="8" y="0"/>
                    <a:pt x="17" y="0"/>
                  </a:cubicBezTo>
                  <a:cubicBezTo>
                    <a:pt x="17" y="0"/>
                    <a:pt x="17" y="0"/>
                    <a:pt x="17" y="0"/>
                  </a:cubicBezTo>
                  <a:cubicBezTo>
                    <a:pt x="17" y="1"/>
                    <a:pt x="17" y="1"/>
                    <a:pt x="17" y="1"/>
                  </a:cubicBezTo>
                  <a:cubicBezTo>
                    <a:pt x="17" y="2"/>
                    <a:pt x="17" y="2"/>
                    <a:pt x="17" y="2"/>
                  </a:cubicBezTo>
                  <a:cubicBezTo>
                    <a:pt x="9" y="2"/>
                    <a:pt x="2" y="12"/>
                    <a:pt x="2" y="24"/>
                  </a:cubicBezTo>
                  <a:cubicBezTo>
                    <a:pt x="2" y="24"/>
                    <a:pt x="2" y="24"/>
                    <a:pt x="2" y="24"/>
                  </a:cubicBezTo>
                  <a:cubicBezTo>
                    <a:pt x="2" y="35"/>
                    <a:pt x="9" y="45"/>
                    <a:pt x="17" y="45"/>
                  </a:cubicBezTo>
                  <a:cubicBezTo>
                    <a:pt x="17" y="45"/>
                    <a:pt x="17" y="45"/>
                    <a:pt x="17" y="45"/>
                  </a:cubicBezTo>
                  <a:cubicBezTo>
                    <a:pt x="25" y="45"/>
                    <a:pt x="32" y="35"/>
                    <a:pt x="32" y="24"/>
                  </a:cubicBezTo>
                  <a:cubicBezTo>
                    <a:pt x="32" y="24"/>
                    <a:pt x="32" y="24"/>
                    <a:pt x="32" y="24"/>
                  </a:cubicBezTo>
                  <a:cubicBezTo>
                    <a:pt x="32" y="12"/>
                    <a:pt x="25" y="2"/>
                    <a:pt x="17" y="2"/>
                  </a:cubicBezTo>
                  <a:cubicBezTo>
                    <a:pt x="17" y="2"/>
                    <a:pt x="17" y="2"/>
                    <a:pt x="17" y="2"/>
                  </a:cubicBezTo>
                  <a:cubicBezTo>
                    <a:pt x="17" y="1"/>
                    <a:pt x="17" y="1"/>
                    <a:pt x="17" y="1"/>
                  </a:cubicBezTo>
                  <a:cubicBezTo>
                    <a:pt x="17" y="0"/>
                    <a:pt x="17" y="0"/>
                    <a:pt x="17" y="0"/>
                  </a:cubicBezTo>
                  <a:cubicBezTo>
                    <a:pt x="27" y="0"/>
                    <a:pt x="34" y="11"/>
                    <a:pt x="34" y="24"/>
                  </a:cubicBezTo>
                  <a:cubicBezTo>
                    <a:pt x="34" y="24"/>
                    <a:pt x="34" y="24"/>
                    <a:pt x="34" y="24"/>
                  </a:cubicBezTo>
                  <a:cubicBezTo>
                    <a:pt x="34" y="36"/>
                    <a:pt x="27" y="47"/>
                    <a:pt x="17" y="47"/>
                  </a:cubicBezTo>
                  <a:cubicBezTo>
                    <a:pt x="17" y="47"/>
                    <a:pt x="17" y="47"/>
                    <a:pt x="17" y="47"/>
                  </a:cubicBezTo>
                  <a:cubicBezTo>
                    <a:pt x="8" y="47"/>
                    <a:pt x="0" y="36"/>
                    <a:pt x="0" y="24"/>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2"/>
            <p:cNvSpPr>
              <a:spLocks noEditPoints="1"/>
            </p:cNvSpPr>
            <p:nvPr/>
          </p:nvSpPr>
          <p:spPr bwMode="auto">
            <a:xfrm>
              <a:off x="1557" y="2288"/>
              <a:ext cx="704" cy="563"/>
            </a:xfrm>
            <a:custGeom>
              <a:avLst/>
              <a:gdLst>
                <a:gd name="T0" fmla="*/ 689 w 853"/>
                <a:gd name="T1" fmla="*/ 683 h 684"/>
                <a:gd name="T2" fmla="*/ 690 w 853"/>
                <a:gd name="T3" fmla="*/ 662 h 684"/>
                <a:gd name="T4" fmla="*/ 675 w 853"/>
                <a:gd name="T5" fmla="*/ 674 h 684"/>
                <a:gd name="T6" fmla="*/ 670 w 853"/>
                <a:gd name="T7" fmla="*/ 667 h 684"/>
                <a:gd name="T8" fmla="*/ 684 w 853"/>
                <a:gd name="T9" fmla="*/ 656 h 684"/>
                <a:gd name="T10" fmla="*/ 663 w 853"/>
                <a:gd name="T11" fmla="*/ 653 h 684"/>
                <a:gd name="T12" fmla="*/ 664 w 853"/>
                <a:gd name="T13" fmla="*/ 645 h 684"/>
                <a:gd name="T14" fmla="*/ 693 w 853"/>
                <a:gd name="T15" fmla="*/ 649 h 684"/>
                <a:gd name="T16" fmla="*/ 841 w 853"/>
                <a:gd name="T17" fmla="*/ 480 h 684"/>
                <a:gd name="T18" fmla="*/ 560 w 853"/>
                <a:gd name="T19" fmla="*/ 291 h 684"/>
                <a:gd name="T20" fmla="*/ 560 w 853"/>
                <a:gd name="T21" fmla="*/ 291 h 684"/>
                <a:gd name="T22" fmla="*/ 565 w 853"/>
                <a:gd name="T23" fmla="*/ 284 h 684"/>
                <a:gd name="T24" fmla="*/ 853 w 853"/>
                <a:gd name="T25" fmla="*/ 478 h 684"/>
                <a:gd name="T26" fmla="*/ 698 w 853"/>
                <a:gd name="T27" fmla="*/ 654 h 684"/>
                <a:gd name="T28" fmla="*/ 697 w 853"/>
                <a:gd name="T29" fmla="*/ 684 h 684"/>
                <a:gd name="T30" fmla="*/ 697 w 853"/>
                <a:gd name="T31" fmla="*/ 684 h 684"/>
                <a:gd name="T32" fmla="*/ 689 w 853"/>
                <a:gd name="T33" fmla="*/ 683 h 684"/>
                <a:gd name="T34" fmla="*/ 80 w 853"/>
                <a:gd name="T35" fmla="*/ 43 h 684"/>
                <a:gd name="T36" fmla="*/ 73 w 853"/>
                <a:gd name="T37" fmla="*/ 2 h 684"/>
                <a:gd name="T38" fmla="*/ 81 w 853"/>
                <a:gd name="T39" fmla="*/ 0 h 684"/>
                <a:gd name="T40" fmla="*/ 86 w 853"/>
                <a:gd name="T41" fmla="*/ 31 h 684"/>
                <a:gd name="T42" fmla="*/ 101 w 853"/>
                <a:gd name="T43" fmla="*/ 4 h 684"/>
                <a:gd name="T44" fmla="*/ 108 w 853"/>
                <a:gd name="T45" fmla="*/ 7 h 684"/>
                <a:gd name="T46" fmla="*/ 94 w 853"/>
                <a:gd name="T47" fmla="*/ 32 h 684"/>
                <a:gd name="T48" fmla="*/ 101 w 853"/>
                <a:gd name="T49" fmla="*/ 28 h 684"/>
                <a:gd name="T50" fmla="*/ 101 w 853"/>
                <a:gd name="T51" fmla="*/ 28 h 684"/>
                <a:gd name="T52" fmla="*/ 127 w 853"/>
                <a:gd name="T53" fmla="*/ 15 h 684"/>
                <a:gd name="T54" fmla="*/ 127 w 853"/>
                <a:gd name="T55" fmla="*/ 15 h 684"/>
                <a:gd name="T56" fmla="*/ 127 w 853"/>
                <a:gd name="T57" fmla="*/ 15 h 684"/>
                <a:gd name="T58" fmla="*/ 129 w 853"/>
                <a:gd name="T59" fmla="*/ 23 h 684"/>
                <a:gd name="T60" fmla="*/ 105 w 853"/>
                <a:gd name="T61" fmla="*/ 35 h 684"/>
                <a:gd name="T62" fmla="*/ 105 w 853"/>
                <a:gd name="T63" fmla="*/ 35 h 684"/>
                <a:gd name="T64" fmla="*/ 87 w 853"/>
                <a:gd name="T65" fmla="*/ 45 h 684"/>
                <a:gd name="T66" fmla="*/ 87 w 853"/>
                <a:gd name="T67" fmla="*/ 45 h 684"/>
                <a:gd name="T68" fmla="*/ 11 w 853"/>
                <a:gd name="T69" fmla="*/ 308 h 684"/>
                <a:gd name="T70" fmla="*/ 262 w 853"/>
                <a:gd name="T71" fmla="*/ 302 h 684"/>
                <a:gd name="T72" fmla="*/ 262 w 853"/>
                <a:gd name="T73" fmla="*/ 310 h 684"/>
                <a:gd name="T74" fmla="*/ 0 w 853"/>
                <a:gd name="T75" fmla="*/ 316 h 684"/>
                <a:gd name="T76" fmla="*/ 80 w 853"/>
                <a:gd name="T77" fmla="*/ 43 h 684"/>
                <a:gd name="T78" fmla="*/ 73 w 853"/>
                <a:gd name="T79" fmla="*/ 2 h 684"/>
                <a:gd name="T80" fmla="*/ 73 w 853"/>
                <a:gd name="T81" fmla="*/ 2 h 684"/>
                <a:gd name="T82" fmla="*/ 73 w 853"/>
                <a:gd name="T83" fmla="*/ 2 h 684"/>
                <a:gd name="T84" fmla="*/ 73 w 853"/>
                <a:gd name="T85" fmla="*/ 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53" h="684">
                  <a:moveTo>
                    <a:pt x="689" y="683"/>
                  </a:moveTo>
                  <a:cubicBezTo>
                    <a:pt x="690" y="662"/>
                    <a:pt x="690" y="662"/>
                    <a:pt x="690" y="662"/>
                  </a:cubicBezTo>
                  <a:cubicBezTo>
                    <a:pt x="675" y="674"/>
                    <a:pt x="675" y="674"/>
                    <a:pt x="675" y="674"/>
                  </a:cubicBezTo>
                  <a:cubicBezTo>
                    <a:pt x="670" y="667"/>
                    <a:pt x="670" y="667"/>
                    <a:pt x="670" y="667"/>
                  </a:cubicBezTo>
                  <a:cubicBezTo>
                    <a:pt x="684" y="656"/>
                    <a:pt x="684" y="656"/>
                    <a:pt x="684" y="656"/>
                  </a:cubicBezTo>
                  <a:cubicBezTo>
                    <a:pt x="663" y="653"/>
                    <a:pt x="663" y="653"/>
                    <a:pt x="663" y="653"/>
                  </a:cubicBezTo>
                  <a:cubicBezTo>
                    <a:pt x="664" y="645"/>
                    <a:pt x="664" y="645"/>
                    <a:pt x="664" y="645"/>
                  </a:cubicBezTo>
                  <a:cubicBezTo>
                    <a:pt x="693" y="649"/>
                    <a:pt x="693" y="649"/>
                    <a:pt x="693" y="649"/>
                  </a:cubicBezTo>
                  <a:cubicBezTo>
                    <a:pt x="841" y="480"/>
                    <a:pt x="841" y="480"/>
                    <a:pt x="841" y="480"/>
                  </a:cubicBezTo>
                  <a:cubicBezTo>
                    <a:pt x="560" y="291"/>
                    <a:pt x="560" y="291"/>
                    <a:pt x="560" y="291"/>
                  </a:cubicBezTo>
                  <a:cubicBezTo>
                    <a:pt x="560" y="291"/>
                    <a:pt x="560" y="291"/>
                    <a:pt x="560" y="291"/>
                  </a:cubicBezTo>
                  <a:cubicBezTo>
                    <a:pt x="565" y="284"/>
                    <a:pt x="565" y="284"/>
                    <a:pt x="565" y="284"/>
                  </a:cubicBezTo>
                  <a:cubicBezTo>
                    <a:pt x="853" y="478"/>
                    <a:pt x="853" y="478"/>
                    <a:pt x="853" y="478"/>
                  </a:cubicBezTo>
                  <a:cubicBezTo>
                    <a:pt x="698" y="654"/>
                    <a:pt x="698" y="654"/>
                    <a:pt x="698" y="654"/>
                  </a:cubicBezTo>
                  <a:cubicBezTo>
                    <a:pt x="697" y="684"/>
                    <a:pt x="697" y="684"/>
                    <a:pt x="697" y="684"/>
                  </a:cubicBezTo>
                  <a:cubicBezTo>
                    <a:pt x="697" y="684"/>
                    <a:pt x="697" y="684"/>
                    <a:pt x="697" y="684"/>
                  </a:cubicBezTo>
                  <a:cubicBezTo>
                    <a:pt x="689" y="683"/>
                    <a:pt x="689" y="683"/>
                    <a:pt x="689" y="683"/>
                  </a:cubicBezTo>
                  <a:close/>
                  <a:moveTo>
                    <a:pt x="80" y="43"/>
                  </a:moveTo>
                  <a:cubicBezTo>
                    <a:pt x="73" y="2"/>
                    <a:pt x="73" y="2"/>
                    <a:pt x="73" y="2"/>
                  </a:cubicBezTo>
                  <a:cubicBezTo>
                    <a:pt x="81" y="0"/>
                    <a:pt x="81" y="0"/>
                    <a:pt x="81" y="0"/>
                  </a:cubicBezTo>
                  <a:cubicBezTo>
                    <a:pt x="86" y="31"/>
                    <a:pt x="86" y="31"/>
                    <a:pt x="86" y="31"/>
                  </a:cubicBezTo>
                  <a:cubicBezTo>
                    <a:pt x="101" y="4"/>
                    <a:pt x="101" y="4"/>
                    <a:pt x="101" y="4"/>
                  </a:cubicBezTo>
                  <a:cubicBezTo>
                    <a:pt x="108" y="7"/>
                    <a:pt x="108" y="7"/>
                    <a:pt x="108" y="7"/>
                  </a:cubicBezTo>
                  <a:cubicBezTo>
                    <a:pt x="94" y="32"/>
                    <a:pt x="94" y="32"/>
                    <a:pt x="94" y="32"/>
                  </a:cubicBezTo>
                  <a:cubicBezTo>
                    <a:pt x="96" y="31"/>
                    <a:pt x="98" y="30"/>
                    <a:pt x="101" y="28"/>
                  </a:cubicBezTo>
                  <a:cubicBezTo>
                    <a:pt x="101" y="28"/>
                    <a:pt x="101" y="28"/>
                    <a:pt x="101" y="28"/>
                  </a:cubicBezTo>
                  <a:cubicBezTo>
                    <a:pt x="111" y="23"/>
                    <a:pt x="122" y="17"/>
                    <a:pt x="127" y="15"/>
                  </a:cubicBezTo>
                  <a:cubicBezTo>
                    <a:pt x="127" y="15"/>
                    <a:pt x="127" y="15"/>
                    <a:pt x="127" y="15"/>
                  </a:cubicBezTo>
                  <a:cubicBezTo>
                    <a:pt x="127" y="15"/>
                    <a:pt x="127" y="15"/>
                    <a:pt x="127" y="15"/>
                  </a:cubicBezTo>
                  <a:cubicBezTo>
                    <a:pt x="129" y="23"/>
                    <a:pt x="129" y="23"/>
                    <a:pt x="129" y="23"/>
                  </a:cubicBezTo>
                  <a:cubicBezTo>
                    <a:pt x="126" y="24"/>
                    <a:pt x="114" y="30"/>
                    <a:pt x="105" y="35"/>
                  </a:cubicBezTo>
                  <a:cubicBezTo>
                    <a:pt x="105" y="35"/>
                    <a:pt x="105" y="35"/>
                    <a:pt x="105" y="35"/>
                  </a:cubicBezTo>
                  <a:cubicBezTo>
                    <a:pt x="97" y="40"/>
                    <a:pt x="90" y="44"/>
                    <a:pt x="87" y="45"/>
                  </a:cubicBezTo>
                  <a:cubicBezTo>
                    <a:pt x="87" y="45"/>
                    <a:pt x="87" y="45"/>
                    <a:pt x="87" y="45"/>
                  </a:cubicBezTo>
                  <a:cubicBezTo>
                    <a:pt x="11" y="308"/>
                    <a:pt x="11" y="308"/>
                    <a:pt x="11" y="308"/>
                  </a:cubicBezTo>
                  <a:cubicBezTo>
                    <a:pt x="262" y="302"/>
                    <a:pt x="262" y="302"/>
                    <a:pt x="262" y="302"/>
                  </a:cubicBezTo>
                  <a:cubicBezTo>
                    <a:pt x="262" y="310"/>
                    <a:pt x="262" y="310"/>
                    <a:pt x="262" y="310"/>
                  </a:cubicBezTo>
                  <a:cubicBezTo>
                    <a:pt x="0" y="316"/>
                    <a:pt x="0" y="316"/>
                    <a:pt x="0" y="316"/>
                  </a:cubicBezTo>
                  <a:cubicBezTo>
                    <a:pt x="80" y="43"/>
                    <a:pt x="80" y="43"/>
                    <a:pt x="80" y="43"/>
                  </a:cubicBezTo>
                  <a:close/>
                  <a:moveTo>
                    <a:pt x="73" y="2"/>
                  </a:moveTo>
                  <a:cubicBezTo>
                    <a:pt x="73" y="2"/>
                    <a:pt x="73" y="2"/>
                    <a:pt x="73" y="2"/>
                  </a:cubicBezTo>
                  <a:cubicBezTo>
                    <a:pt x="73" y="2"/>
                    <a:pt x="73" y="2"/>
                    <a:pt x="73" y="2"/>
                  </a:cubicBezTo>
                  <a:cubicBezTo>
                    <a:pt x="73" y="2"/>
                    <a:pt x="73" y="2"/>
                    <a:pt x="73" y="2"/>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
            <p:cNvSpPr>
              <a:spLocks noEditPoints="1"/>
            </p:cNvSpPr>
            <p:nvPr/>
          </p:nvSpPr>
          <p:spPr bwMode="auto">
            <a:xfrm>
              <a:off x="1483" y="1644"/>
              <a:ext cx="809" cy="780"/>
            </a:xfrm>
            <a:custGeom>
              <a:avLst/>
              <a:gdLst>
                <a:gd name="T0" fmla="*/ 491 w 981"/>
                <a:gd name="T1" fmla="*/ 0 h 946"/>
                <a:gd name="T2" fmla="*/ 838 w 981"/>
                <a:gd name="T3" fmla="*/ 138 h 946"/>
                <a:gd name="T4" fmla="*/ 981 w 981"/>
                <a:gd name="T5" fmla="*/ 473 h 946"/>
                <a:gd name="T6" fmla="*/ 838 w 981"/>
                <a:gd name="T7" fmla="*/ 808 h 946"/>
                <a:gd name="T8" fmla="*/ 491 w 981"/>
                <a:gd name="T9" fmla="*/ 946 h 946"/>
                <a:gd name="T10" fmla="*/ 144 w 981"/>
                <a:gd name="T11" fmla="*/ 808 h 946"/>
                <a:gd name="T12" fmla="*/ 0 w 981"/>
                <a:gd name="T13" fmla="*/ 473 h 946"/>
                <a:gd name="T14" fmla="*/ 144 w 981"/>
                <a:gd name="T15" fmla="*/ 138 h 946"/>
                <a:gd name="T16" fmla="*/ 491 w 981"/>
                <a:gd name="T17" fmla="*/ 0 h 946"/>
                <a:gd name="T18" fmla="*/ 826 w 981"/>
                <a:gd name="T19" fmla="*/ 150 h 946"/>
                <a:gd name="T20" fmla="*/ 491 w 981"/>
                <a:gd name="T21" fmla="*/ 16 h 946"/>
                <a:gd name="T22" fmla="*/ 155 w 981"/>
                <a:gd name="T23" fmla="*/ 150 h 946"/>
                <a:gd name="T24" fmla="*/ 16 w 981"/>
                <a:gd name="T25" fmla="*/ 473 h 946"/>
                <a:gd name="T26" fmla="*/ 155 w 981"/>
                <a:gd name="T27" fmla="*/ 796 h 946"/>
                <a:gd name="T28" fmla="*/ 491 w 981"/>
                <a:gd name="T29" fmla="*/ 930 h 946"/>
                <a:gd name="T30" fmla="*/ 826 w 981"/>
                <a:gd name="T31" fmla="*/ 796 h 946"/>
                <a:gd name="T32" fmla="*/ 965 w 981"/>
                <a:gd name="T33" fmla="*/ 473 h 946"/>
                <a:gd name="T34" fmla="*/ 826 w 981"/>
                <a:gd name="T35" fmla="*/ 150 h 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1" h="946">
                  <a:moveTo>
                    <a:pt x="491" y="0"/>
                  </a:moveTo>
                  <a:cubicBezTo>
                    <a:pt x="626" y="0"/>
                    <a:pt x="749" y="53"/>
                    <a:pt x="838" y="138"/>
                  </a:cubicBezTo>
                  <a:cubicBezTo>
                    <a:pt x="926" y="224"/>
                    <a:pt x="981" y="342"/>
                    <a:pt x="981" y="473"/>
                  </a:cubicBezTo>
                  <a:cubicBezTo>
                    <a:pt x="981" y="604"/>
                    <a:pt x="926" y="722"/>
                    <a:pt x="838" y="808"/>
                  </a:cubicBezTo>
                  <a:cubicBezTo>
                    <a:pt x="749" y="893"/>
                    <a:pt x="626" y="946"/>
                    <a:pt x="491" y="946"/>
                  </a:cubicBezTo>
                  <a:cubicBezTo>
                    <a:pt x="355" y="946"/>
                    <a:pt x="233" y="893"/>
                    <a:pt x="144" y="808"/>
                  </a:cubicBezTo>
                  <a:cubicBezTo>
                    <a:pt x="55" y="722"/>
                    <a:pt x="0" y="604"/>
                    <a:pt x="0" y="473"/>
                  </a:cubicBezTo>
                  <a:cubicBezTo>
                    <a:pt x="0" y="342"/>
                    <a:pt x="55" y="224"/>
                    <a:pt x="144" y="138"/>
                  </a:cubicBezTo>
                  <a:cubicBezTo>
                    <a:pt x="233" y="53"/>
                    <a:pt x="355" y="0"/>
                    <a:pt x="491" y="0"/>
                  </a:cubicBezTo>
                  <a:close/>
                  <a:moveTo>
                    <a:pt x="826" y="150"/>
                  </a:moveTo>
                  <a:cubicBezTo>
                    <a:pt x="741" y="67"/>
                    <a:pt x="622" y="16"/>
                    <a:pt x="491" y="16"/>
                  </a:cubicBezTo>
                  <a:cubicBezTo>
                    <a:pt x="359" y="16"/>
                    <a:pt x="241" y="67"/>
                    <a:pt x="155" y="150"/>
                  </a:cubicBezTo>
                  <a:cubicBezTo>
                    <a:pt x="69" y="233"/>
                    <a:pt x="16" y="347"/>
                    <a:pt x="16" y="473"/>
                  </a:cubicBezTo>
                  <a:cubicBezTo>
                    <a:pt x="16" y="599"/>
                    <a:pt x="69" y="713"/>
                    <a:pt x="155" y="796"/>
                  </a:cubicBezTo>
                  <a:cubicBezTo>
                    <a:pt x="241" y="879"/>
                    <a:pt x="359" y="930"/>
                    <a:pt x="491" y="930"/>
                  </a:cubicBezTo>
                  <a:cubicBezTo>
                    <a:pt x="622" y="930"/>
                    <a:pt x="741" y="879"/>
                    <a:pt x="826" y="796"/>
                  </a:cubicBezTo>
                  <a:cubicBezTo>
                    <a:pt x="912" y="713"/>
                    <a:pt x="965" y="599"/>
                    <a:pt x="965" y="473"/>
                  </a:cubicBezTo>
                  <a:cubicBezTo>
                    <a:pt x="965" y="347"/>
                    <a:pt x="912" y="233"/>
                    <a:pt x="826" y="150"/>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
            <p:cNvSpPr>
              <a:spLocks noEditPoints="1"/>
            </p:cNvSpPr>
            <p:nvPr/>
          </p:nvSpPr>
          <p:spPr bwMode="auto">
            <a:xfrm>
              <a:off x="1669" y="2439"/>
              <a:ext cx="492" cy="577"/>
            </a:xfrm>
            <a:custGeom>
              <a:avLst/>
              <a:gdLst>
                <a:gd name="T0" fmla="*/ 18 w 596"/>
                <a:gd name="T1" fmla="*/ 622 h 700"/>
                <a:gd name="T2" fmla="*/ 278 w 596"/>
                <a:gd name="T3" fmla="*/ 681 h 700"/>
                <a:gd name="T4" fmla="*/ 580 w 596"/>
                <a:gd name="T5" fmla="*/ 635 h 700"/>
                <a:gd name="T6" fmla="*/ 552 w 596"/>
                <a:gd name="T7" fmla="*/ 341 h 700"/>
                <a:gd name="T8" fmla="*/ 415 w 596"/>
                <a:gd name="T9" fmla="*/ 56 h 700"/>
                <a:gd name="T10" fmla="*/ 414 w 596"/>
                <a:gd name="T11" fmla="*/ 55 h 700"/>
                <a:gd name="T12" fmla="*/ 314 w 596"/>
                <a:gd name="T13" fmla="*/ 18 h 700"/>
                <a:gd name="T14" fmla="*/ 226 w 596"/>
                <a:gd name="T15" fmla="*/ 21 h 700"/>
                <a:gd name="T16" fmla="*/ 152 w 596"/>
                <a:gd name="T17" fmla="*/ 44 h 700"/>
                <a:gd name="T18" fmla="*/ 120 w 596"/>
                <a:gd name="T19" fmla="*/ 82 h 700"/>
                <a:gd name="T20" fmla="*/ 127 w 596"/>
                <a:gd name="T21" fmla="*/ 100 h 700"/>
                <a:gd name="T22" fmla="*/ 134 w 596"/>
                <a:gd name="T23" fmla="*/ 119 h 700"/>
                <a:gd name="T24" fmla="*/ 78 w 596"/>
                <a:gd name="T25" fmla="*/ 455 h 700"/>
                <a:gd name="T26" fmla="*/ 18 w 596"/>
                <a:gd name="T27" fmla="*/ 622 h 700"/>
                <a:gd name="T28" fmla="*/ 278 w 596"/>
                <a:gd name="T29" fmla="*/ 697 h 700"/>
                <a:gd name="T30" fmla="*/ 5 w 596"/>
                <a:gd name="T31" fmla="*/ 633 h 700"/>
                <a:gd name="T32" fmla="*/ 0 w 596"/>
                <a:gd name="T33" fmla="*/ 631 h 700"/>
                <a:gd name="T34" fmla="*/ 1 w 596"/>
                <a:gd name="T35" fmla="*/ 625 h 700"/>
                <a:gd name="T36" fmla="*/ 64 w 596"/>
                <a:gd name="T37" fmla="*/ 448 h 700"/>
                <a:gd name="T38" fmla="*/ 118 w 596"/>
                <a:gd name="T39" fmla="*/ 124 h 700"/>
                <a:gd name="T40" fmla="*/ 112 w 596"/>
                <a:gd name="T41" fmla="*/ 105 h 700"/>
                <a:gd name="T42" fmla="*/ 105 w 596"/>
                <a:gd name="T43" fmla="*/ 86 h 700"/>
                <a:gd name="T44" fmla="*/ 104 w 596"/>
                <a:gd name="T45" fmla="*/ 82 h 700"/>
                <a:gd name="T46" fmla="*/ 145 w 596"/>
                <a:gd name="T47" fmla="*/ 30 h 700"/>
                <a:gd name="T48" fmla="*/ 224 w 596"/>
                <a:gd name="T49" fmla="*/ 5 h 700"/>
                <a:gd name="T50" fmla="*/ 315 w 596"/>
                <a:gd name="T51" fmla="*/ 2 h 700"/>
                <a:gd name="T52" fmla="*/ 427 w 596"/>
                <a:gd name="T53" fmla="*/ 46 h 700"/>
                <a:gd name="T54" fmla="*/ 568 w 596"/>
                <a:gd name="T55" fmla="*/ 337 h 700"/>
                <a:gd name="T56" fmla="*/ 596 w 596"/>
                <a:gd name="T57" fmla="*/ 640 h 700"/>
                <a:gd name="T58" fmla="*/ 596 w 596"/>
                <a:gd name="T59" fmla="*/ 646 h 700"/>
                <a:gd name="T60" fmla="*/ 590 w 596"/>
                <a:gd name="T61" fmla="*/ 648 h 700"/>
                <a:gd name="T62" fmla="*/ 278 w 596"/>
                <a:gd name="T63" fmla="*/ 697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700">
                  <a:moveTo>
                    <a:pt x="18" y="622"/>
                  </a:moveTo>
                  <a:cubicBezTo>
                    <a:pt x="101" y="662"/>
                    <a:pt x="190" y="679"/>
                    <a:pt x="278" y="681"/>
                  </a:cubicBezTo>
                  <a:cubicBezTo>
                    <a:pt x="385" y="684"/>
                    <a:pt x="490" y="664"/>
                    <a:pt x="580" y="635"/>
                  </a:cubicBezTo>
                  <a:cubicBezTo>
                    <a:pt x="580" y="539"/>
                    <a:pt x="575" y="439"/>
                    <a:pt x="552" y="341"/>
                  </a:cubicBezTo>
                  <a:cubicBezTo>
                    <a:pt x="529" y="242"/>
                    <a:pt x="488" y="144"/>
                    <a:pt x="415" y="56"/>
                  </a:cubicBezTo>
                  <a:cubicBezTo>
                    <a:pt x="414" y="55"/>
                    <a:pt x="414" y="55"/>
                    <a:pt x="414" y="55"/>
                  </a:cubicBezTo>
                  <a:cubicBezTo>
                    <a:pt x="402" y="34"/>
                    <a:pt x="362" y="22"/>
                    <a:pt x="314" y="18"/>
                  </a:cubicBezTo>
                  <a:cubicBezTo>
                    <a:pt x="286" y="16"/>
                    <a:pt x="255" y="17"/>
                    <a:pt x="226" y="21"/>
                  </a:cubicBezTo>
                  <a:cubicBezTo>
                    <a:pt x="198" y="25"/>
                    <a:pt x="172" y="33"/>
                    <a:pt x="152" y="44"/>
                  </a:cubicBezTo>
                  <a:cubicBezTo>
                    <a:pt x="134" y="54"/>
                    <a:pt x="122" y="66"/>
                    <a:pt x="120" y="82"/>
                  </a:cubicBezTo>
                  <a:cubicBezTo>
                    <a:pt x="123" y="88"/>
                    <a:pt x="125" y="94"/>
                    <a:pt x="127" y="100"/>
                  </a:cubicBezTo>
                  <a:cubicBezTo>
                    <a:pt x="130" y="106"/>
                    <a:pt x="132" y="113"/>
                    <a:pt x="134" y="119"/>
                  </a:cubicBezTo>
                  <a:cubicBezTo>
                    <a:pt x="171" y="245"/>
                    <a:pt x="125" y="350"/>
                    <a:pt x="78" y="455"/>
                  </a:cubicBezTo>
                  <a:cubicBezTo>
                    <a:pt x="54" y="510"/>
                    <a:pt x="30" y="564"/>
                    <a:pt x="18" y="622"/>
                  </a:cubicBezTo>
                  <a:close/>
                  <a:moveTo>
                    <a:pt x="278" y="697"/>
                  </a:moveTo>
                  <a:cubicBezTo>
                    <a:pt x="186" y="695"/>
                    <a:pt x="92" y="676"/>
                    <a:pt x="5" y="633"/>
                  </a:cubicBezTo>
                  <a:cubicBezTo>
                    <a:pt x="0" y="631"/>
                    <a:pt x="0" y="631"/>
                    <a:pt x="0" y="631"/>
                  </a:cubicBezTo>
                  <a:cubicBezTo>
                    <a:pt x="1" y="625"/>
                    <a:pt x="1" y="625"/>
                    <a:pt x="1" y="625"/>
                  </a:cubicBezTo>
                  <a:cubicBezTo>
                    <a:pt x="13" y="563"/>
                    <a:pt x="38" y="506"/>
                    <a:pt x="64" y="448"/>
                  </a:cubicBezTo>
                  <a:cubicBezTo>
                    <a:pt x="109" y="346"/>
                    <a:pt x="154" y="244"/>
                    <a:pt x="118" y="124"/>
                  </a:cubicBezTo>
                  <a:cubicBezTo>
                    <a:pt x="116" y="118"/>
                    <a:pt x="114" y="111"/>
                    <a:pt x="112" y="105"/>
                  </a:cubicBezTo>
                  <a:cubicBezTo>
                    <a:pt x="110" y="99"/>
                    <a:pt x="107" y="93"/>
                    <a:pt x="105" y="86"/>
                  </a:cubicBezTo>
                  <a:cubicBezTo>
                    <a:pt x="104" y="82"/>
                    <a:pt x="104" y="82"/>
                    <a:pt x="104" y="82"/>
                  </a:cubicBezTo>
                  <a:cubicBezTo>
                    <a:pt x="106" y="60"/>
                    <a:pt x="121" y="43"/>
                    <a:pt x="145" y="30"/>
                  </a:cubicBezTo>
                  <a:cubicBezTo>
                    <a:pt x="166" y="18"/>
                    <a:pt x="194" y="10"/>
                    <a:pt x="224" y="5"/>
                  </a:cubicBezTo>
                  <a:cubicBezTo>
                    <a:pt x="254" y="1"/>
                    <a:pt x="286" y="0"/>
                    <a:pt x="315" y="2"/>
                  </a:cubicBezTo>
                  <a:cubicBezTo>
                    <a:pt x="367" y="6"/>
                    <a:pt x="413" y="21"/>
                    <a:pt x="427" y="46"/>
                  </a:cubicBezTo>
                  <a:cubicBezTo>
                    <a:pt x="502" y="137"/>
                    <a:pt x="544" y="236"/>
                    <a:pt x="568" y="337"/>
                  </a:cubicBezTo>
                  <a:cubicBezTo>
                    <a:pt x="591" y="438"/>
                    <a:pt x="596" y="542"/>
                    <a:pt x="596" y="640"/>
                  </a:cubicBezTo>
                  <a:cubicBezTo>
                    <a:pt x="596" y="646"/>
                    <a:pt x="596" y="646"/>
                    <a:pt x="596" y="646"/>
                  </a:cubicBezTo>
                  <a:cubicBezTo>
                    <a:pt x="590" y="648"/>
                    <a:pt x="590" y="648"/>
                    <a:pt x="590" y="648"/>
                  </a:cubicBezTo>
                  <a:cubicBezTo>
                    <a:pt x="497" y="679"/>
                    <a:pt x="389" y="700"/>
                    <a:pt x="278" y="697"/>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5"/>
            <p:cNvSpPr/>
            <p:nvPr/>
          </p:nvSpPr>
          <p:spPr bwMode="auto">
            <a:xfrm>
              <a:off x="1898" y="2414"/>
              <a:ext cx="14" cy="47"/>
            </a:xfrm>
            <a:custGeom>
              <a:avLst/>
              <a:gdLst>
                <a:gd name="T0" fmla="*/ 1 w 14"/>
                <a:gd name="T1" fmla="*/ 47 h 47"/>
                <a:gd name="T2" fmla="*/ 0 w 14"/>
                <a:gd name="T3" fmla="*/ 0 h 47"/>
                <a:gd name="T4" fmla="*/ 13 w 14"/>
                <a:gd name="T5" fmla="*/ 0 h 47"/>
                <a:gd name="T6" fmla="*/ 14 w 14"/>
                <a:gd name="T7" fmla="*/ 47 h 47"/>
                <a:gd name="T8" fmla="*/ 1 w 14"/>
                <a:gd name="T9" fmla="*/ 47 h 47"/>
                <a:gd name="T10" fmla="*/ 1 w 14"/>
                <a:gd name="T11" fmla="*/ 47 h 47"/>
              </a:gdLst>
              <a:ahLst/>
              <a:cxnLst>
                <a:cxn ang="0">
                  <a:pos x="T0" y="T1"/>
                </a:cxn>
                <a:cxn ang="0">
                  <a:pos x="T2" y="T3"/>
                </a:cxn>
                <a:cxn ang="0">
                  <a:pos x="T4" y="T5"/>
                </a:cxn>
                <a:cxn ang="0">
                  <a:pos x="T6" y="T7"/>
                </a:cxn>
                <a:cxn ang="0">
                  <a:pos x="T8" y="T9"/>
                </a:cxn>
                <a:cxn ang="0">
                  <a:pos x="T10" y="T11"/>
                </a:cxn>
              </a:cxnLst>
              <a:rect l="0" t="0" r="r" b="b"/>
              <a:pathLst>
                <a:path w="14" h="47">
                  <a:moveTo>
                    <a:pt x="1" y="47"/>
                  </a:moveTo>
                  <a:lnTo>
                    <a:pt x="0" y="0"/>
                  </a:lnTo>
                  <a:lnTo>
                    <a:pt x="13" y="0"/>
                  </a:lnTo>
                  <a:lnTo>
                    <a:pt x="14" y="47"/>
                  </a:lnTo>
                  <a:lnTo>
                    <a:pt x="1" y="47"/>
                  </a:lnTo>
                  <a:lnTo>
                    <a:pt x="1" y="47"/>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6"/>
            <p:cNvSpPr/>
            <p:nvPr/>
          </p:nvSpPr>
          <p:spPr bwMode="auto">
            <a:xfrm>
              <a:off x="1780" y="2938"/>
              <a:ext cx="45" cy="352"/>
            </a:xfrm>
            <a:custGeom>
              <a:avLst/>
              <a:gdLst>
                <a:gd name="T0" fmla="*/ 17 w 45"/>
                <a:gd name="T1" fmla="*/ 0 h 352"/>
                <a:gd name="T2" fmla="*/ 45 w 45"/>
                <a:gd name="T3" fmla="*/ 349 h 352"/>
                <a:gd name="T4" fmla="*/ 45 w 45"/>
                <a:gd name="T5" fmla="*/ 352 h 352"/>
                <a:gd name="T6" fmla="*/ 42 w 45"/>
                <a:gd name="T7" fmla="*/ 352 h 352"/>
                <a:gd name="T8" fmla="*/ 0 w 45"/>
                <a:gd name="T9" fmla="*/ 352 h 352"/>
                <a:gd name="T10" fmla="*/ 0 w 45"/>
                <a:gd name="T11" fmla="*/ 346 h 352"/>
                <a:gd name="T12" fmla="*/ 38 w 45"/>
                <a:gd name="T13" fmla="*/ 346 h 352"/>
                <a:gd name="T14" fmla="*/ 10 w 45"/>
                <a:gd name="T15" fmla="*/ 0 h 352"/>
                <a:gd name="T16" fmla="*/ 17 w 45"/>
                <a:gd name="T17" fmla="*/ 0 h 352"/>
                <a:gd name="T18" fmla="*/ 17 w 45"/>
                <a:gd name="T19"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52">
                  <a:moveTo>
                    <a:pt x="17" y="0"/>
                  </a:moveTo>
                  <a:lnTo>
                    <a:pt x="45" y="349"/>
                  </a:lnTo>
                  <a:lnTo>
                    <a:pt x="45" y="352"/>
                  </a:lnTo>
                  <a:lnTo>
                    <a:pt x="42" y="352"/>
                  </a:lnTo>
                  <a:lnTo>
                    <a:pt x="0" y="352"/>
                  </a:lnTo>
                  <a:lnTo>
                    <a:pt x="0" y="346"/>
                  </a:lnTo>
                  <a:lnTo>
                    <a:pt x="38" y="346"/>
                  </a:lnTo>
                  <a:lnTo>
                    <a:pt x="10" y="0"/>
                  </a:lnTo>
                  <a:lnTo>
                    <a:pt x="17" y="0"/>
                  </a:lnTo>
                  <a:lnTo>
                    <a:pt x="17"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7"/>
            <p:cNvSpPr/>
            <p:nvPr/>
          </p:nvSpPr>
          <p:spPr bwMode="auto">
            <a:xfrm>
              <a:off x="2039" y="2952"/>
              <a:ext cx="71" cy="324"/>
            </a:xfrm>
            <a:custGeom>
              <a:avLst/>
              <a:gdLst>
                <a:gd name="T0" fmla="*/ 7 w 71"/>
                <a:gd name="T1" fmla="*/ 0 h 324"/>
                <a:gd name="T2" fmla="*/ 23 w 71"/>
                <a:gd name="T3" fmla="*/ 317 h 324"/>
                <a:gd name="T4" fmla="*/ 71 w 71"/>
                <a:gd name="T5" fmla="*/ 317 h 324"/>
                <a:gd name="T6" fmla="*/ 71 w 71"/>
                <a:gd name="T7" fmla="*/ 324 h 324"/>
                <a:gd name="T8" fmla="*/ 19 w 71"/>
                <a:gd name="T9" fmla="*/ 324 h 324"/>
                <a:gd name="T10" fmla="*/ 16 w 71"/>
                <a:gd name="T11" fmla="*/ 324 h 324"/>
                <a:gd name="T12" fmla="*/ 16 w 71"/>
                <a:gd name="T13" fmla="*/ 320 h 324"/>
                <a:gd name="T14" fmla="*/ 0 w 71"/>
                <a:gd name="T15" fmla="*/ 1 h 324"/>
                <a:gd name="T16" fmla="*/ 7 w 71"/>
                <a:gd name="T17" fmla="*/ 0 h 324"/>
                <a:gd name="T18" fmla="*/ 7 w 71"/>
                <a:gd name="T19"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24">
                  <a:moveTo>
                    <a:pt x="7" y="0"/>
                  </a:moveTo>
                  <a:lnTo>
                    <a:pt x="23" y="317"/>
                  </a:lnTo>
                  <a:lnTo>
                    <a:pt x="71" y="317"/>
                  </a:lnTo>
                  <a:lnTo>
                    <a:pt x="71" y="324"/>
                  </a:lnTo>
                  <a:lnTo>
                    <a:pt x="19" y="324"/>
                  </a:lnTo>
                  <a:lnTo>
                    <a:pt x="16" y="324"/>
                  </a:lnTo>
                  <a:lnTo>
                    <a:pt x="16" y="320"/>
                  </a:lnTo>
                  <a:lnTo>
                    <a:pt x="0" y="1"/>
                  </a:lnTo>
                  <a:lnTo>
                    <a:pt x="7" y="0"/>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
            <p:cNvSpPr/>
            <p:nvPr/>
          </p:nvSpPr>
          <p:spPr bwMode="auto">
            <a:xfrm>
              <a:off x="1997" y="2284"/>
              <a:ext cx="82" cy="51"/>
            </a:xfrm>
            <a:custGeom>
              <a:avLst/>
              <a:gdLst>
                <a:gd name="T0" fmla="*/ 98 w 100"/>
                <a:gd name="T1" fmla="*/ 14 h 61"/>
                <a:gd name="T2" fmla="*/ 50 w 100"/>
                <a:gd name="T3" fmla="*/ 14 h 61"/>
                <a:gd name="T4" fmla="*/ 7 w 100"/>
                <a:gd name="T5" fmla="*/ 61 h 61"/>
                <a:gd name="T6" fmla="*/ 0 w 100"/>
                <a:gd name="T7" fmla="*/ 58 h 61"/>
                <a:gd name="T8" fmla="*/ 47 w 100"/>
                <a:gd name="T9" fmla="*/ 6 h 61"/>
                <a:gd name="T10" fmla="*/ 100 w 100"/>
                <a:gd name="T11" fmla="*/ 6 h 61"/>
                <a:gd name="T12" fmla="*/ 98 w 100"/>
                <a:gd name="T13" fmla="*/ 14 h 61"/>
              </a:gdLst>
              <a:ahLst/>
              <a:cxnLst>
                <a:cxn ang="0">
                  <a:pos x="T0" y="T1"/>
                </a:cxn>
                <a:cxn ang="0">
                  <a:pos x="T2" y="T3"/>
                </a:cxn>
                <a:cxn ang="0">
                  <a:pos x="T4" y="T5"/>
                </a:cxn>
                <a:cxn ang="0">
                  <a:pos x="T6" y="T7"/>
                </a:cxn>
                <a:cxn ang="0">
                  <a:pos x="T8" y="T9"/>
                </a:cxn>
                <a:cxn ang="0">
                  <a:pos x="T10" y="T11"/>
                </a:cxn>
                <a:cxn ang="0">
                  <a:pos x="T12" y="T13"/>
                </a:cxn>
              </a:cxnLst>
              <a:rect l="0" t="0" r="r" b="b"/>
              <a:pathLst>
                <a:path w="100" h="61">
                  <a:moveTo>
                    <a:pt x="98" y="14"/>
                  </a:moveTo>
                  <a:cubicBezTo>
                    <a:pt x="80" y="10"/>
                    <a:pt x="65" y="8"/>
                    <a:pt x="50" y="14"/>
                  </a:cubicBezTo>
                  <a:cubicBezTo>
                    <a:pt x="36" y="20"/>
                    <a:pt x="22" y="34"/>
                    <a:pt x="7" y="61"/>
                  </a:cubicBezTo>
                  <a:cubicBezTo>
                    <a:pt x="0" y="58"/>
                    <a:pt x="0" y="58"/>
                    <a:pt x="0" y="58"/>
                  </a:cubicBezTo>
                  <a:cubicBezTo>
                    <a:pt x="16" y="28"/>
                    <a:pt x="31" y="13"/>
                    <a:pt x="47" y="6"/>
                  </a:cubicBezTo>
                  <a:cubicBezTo>
                    <a:pt x="64" y="0"/>
                    <a:pt x="80" y="2"/>
                    <a:pt x="100" y="6"/>
                  </a:cubicBezTo>
                  <a:cubicBezTo>
                    <a:pt x="98" y="14"/>
                    <a:pt x="98" y="14"/>
                    <a:pt x="98" y="14"/>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9"/>
            <p:cNvSpPr/>
            <p:nvPr/>
          </p:nvSpPr>
          <p:spPr bwMode="auto">
            <a:xfrm>
              <a:off x="1854" y="1858"/>
              <a:ext cx="242" cy="133"/>
            </a:xfrm>
            <a:custGeom>
              <a:avLst/>
              <a:gdLst>
                <a:gd name="T0" fmla="*/ 0 w 294"/>
                <a:gd name="T1" fmla="*/ 153 h 161"/>
                <a:gd name="T2" fmla="*/ 90 w 294"/>
                <a:gd name="T3" fmla="*/ 94 h 161"/>
                <a:gd name="T4" fmla="*/ 294 w 294"/>
                <a:gd name="T5" fmla="*/ 25 h 161"/>
                <a:gd name="T6" fmla="*/ 293 w 294"/>
                <a:gd name="T7" fmla="*/ 33 h 161"/>
                <a:gd name="T8" fmla="*/ 95 w 294"/>
                <a:gd name="T9" fmla="*/ 100 h 161"/>
                <a:gd name="T10" fmla="*/ 2 w 294"/>
                <a:gd name="T11" fmla="*/ 161 h 161"/>
                <a:gd name="T12" fmla="*/ 0 w 294"/>
                <a:gd name="T13" fmla="*/ 153 h 161"/>
              </a:gdLst>
              <a:ahLst/>
              <a:cxnLst>
                <a:cxn ang="0">
                  <a:pos x="T0" y="T1"/>
                </a:cxn>
                <a:cxn ang="0">
                  <a:pos x="T2" y="T3"/>
                </a:cxn>
                <a:cxn ang="0">
                  <a:pos x="T4" y="T5"/>
                </a:cxn>
                <a:cxn ang="0">
                  <a:pos x="T6" y="T7"/>
                </a:cxn>
                <a:cxn ang="0">
                  <a:pos x="T8" y="T9"/>
                </a:cxn>
                <a:cxn ang="0">
                  <a:pos x="T10" y="T11"/>
                </a:cxn>
                <a:cxn ang="0">
                  <a:pos x="T12" y="T13"/>
                </a:cxn>
              </a:cxnLst>
              <a:rect l="0" t="0" r="r" b="b"/>
              <a:pathLst>
                <a:path w="294" h="161">
                  <a:moveTo>
                    <a:pt x="0" y="153"/>
                  </a:moveTo>
                  <a:cubicBezTo>
                    <a:pt x="35" y="145"/>
                    <a:pt x="62" y="120"/>
                    <a:pt x="90" y="94"/>
                  </a:cubicBezTo>
                  <a:cubicBezTo>
                    <a:pt x="137" y="49"/>
                    <a:pt x="188" y="0"/>
                    <a:pt x="294" y="25"/>
                  </a:cubicBezTo>
                  <a:cubicBezTo>
                    <a:pt x="293" y="33"/>
                    <a:pt x="293" y="33"/>
                    <a:pt x="293" y="33"/>
                  </a:cubicBezTo>
                  <a:cubicBezTo>
                    <a:pt x="190" y="9"/>
                    <a:pt x="141" y="56"/>
                    <a:pt x="95" y="100"/>
                  </a:cubicBezTo>
                  <a:cubicBezTo>
                    <a:pt x="67" y="127"/>
                    <a:pt x="39" y="153"/>
                    <a:pt x="2" y="161"/>
                  </a:cubicBezTo>
                  <a:cubicBezTo>
                    <a:pt x="0" y="153"/>
                    <a:pt x="0" y="153"/>
                    <a:pt x="0" y="153"/>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0"/>
            <p:cNvSpPr/>
            <p:nvPr/>
          </p:nvSpPr>
          <p:spPr bwMode="auto">
            <a:xfrm>
              <a:off x="1551" y="2004"/>
              <a:ext cx="163" cy="41"/>
            </a:xfrm>
            <a:custGeom>
              <a:avLst/>
              <a:gdLst>
                <a:gd name="T0" fmla="*/ 198 w 198"/>
                <a:gd name="T1" fmla="*/ 6 h 50"/>
                <a:gd name="T2" fmla="*/ 107 w 198"/>
                <a:gd name="T3" fmla="*/ 48 h 50"/>
                <a:gd name="T4" fmla="*/ 0 w 198"/>
                <a:gd name="T5" fmla="*/ 19 h 50"/>
                <a:gd name="T6" fmla="*/ 4 w 198"/>
                <a:gd name="T7" fmla="*/ 12 h 50"/>
                <a:gd name="T8" fmla="*/ 107 w 198"/>
                <a:gd name="T9" fmla="*/ 40 h 50"/>
                <a:gd name="T10" fmla="*/ 193 w 198"/>
                <a:gd name="T11" fmla="*/ 0 h 50"/>
                <a:gd name="T12" fmla="*/ 198 w 198"/>
                <a:gd name="T13" fmla="*/ 6 h 50"/>
              </a:gdLst>
              <a:ahLst/>
              <a:cxnLst>
                <a:cxn ang="0">
                  <a:pos x="T0" y="T1"/>
                </a:cxn>
                <a:cxn ang="0">
                  <a:pos x="T2" y="T3"/>
                </a:cxn>
                <a:cxn ang="0">
                  <a:pos x="T4" y="T5"/>
                </a:cxn>
                <a:cxn ang="0">
                  <a:pos x="T6" y="T7"/>
                </a:cxn>
                <a:cxn ang="0">
                  <a:pos x="T8" y="T9"/>
                </a:cxn>
                <a:cxn ang="0">
                  <a:pos x="T10" y="T11"/>
                </a:cxn>
                <a:cxn ang="0">
                  <a:pos x="T12" y="T13"/>
                </a:cxn>
              </a:cxnLst>
              <a:rect l="0" t="0" r="r" b="b"/>
              <a:pathLst>
                <a:path w="198" h="50">
                  <a:moveTo>
                    <a:pt x="198" y="6"/>
                  </a:moveTo>
                  <a:cubicBezTo>
                    <a:pt x="170" y="34"/>
                    <a:pt x="138" y="46"/>
                    <a:pt x="107" y="48"/>
                  </a:cubicBezTo>
                  <a:cubicBezTo>
                    <a:pt x="68" y="50"/>
                    <a:pt x="29" y="36"/>
                    <a:pt x="0" y="19"/>
                  </a:cubicBezTo>
                  <a:cubicBezTo>
                    <a:pt x="4" y="12"/>
                    <a:pt x="4" y="12"/>
                    <a:pt x="4" y="12"/>
                  </a:cubicBezTo>
                  <a:cubicBezTo>
                    <a:pt x="32" y="28"/>
                    <a:pt x="69" y="42"/>
                    <a:pt x="107" y="40"/>
                  </a:cubicBezTo>
                  <a:cubicBezTo>
                    <a:pt x="136" y="38"/>
                    <a:pt x="166" y="27"/>
                    <a:pt x="193" y="0"/>
                  </a:cubicBezTo>
                  <a:cubicBezTo>
                    <a:pt x="198" y="6"/>
                    <a:pt x="198" y="6"/>
                    <a:pt x="198" y="6"/>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Oval 21"/>
            <p:cNvSpPr>
              <a:spLocks noChangeArrowheads="1"/>
            </p:cNvSpPr>
            <p:nvPr/>
          </p:nvSpPr>
          <p:spPr bwMode="auto">
            <a:xfrm>
              <a:off x="1946" y="2014"/>
              <a:ext cx="27" cy="36"/>
            </a:xfrm>
            <a:prstGeom prst="ellipse">
              <a:avLst/>
            </a:pr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2"/>
            <p:cNvSpPr/>
            <p:nvPr/>
          </p:nvSpPr>
          <p:spPr bwMode="auto">
            <a:xfrm>
              <a:off x="1945" y="2013"/>
              <a:ext cx="28" cy="38"/>
            </a:xfrm>
            <a:custGeom>
              <a:avLst/>
              <a:gdLst>
                <a:gd name="T0" fmla="*/ 0 w 34"/>
                <a:gd name="T1" fmla="*/ 23 h 46"/>
                <a:gd name="T2" fmla="*/ 17 w 34"/>
                <a:gd name="T3" fmla="*/ 0 h 46"/>
                <a:gd name="T4" fmla="*/ 17 w 34"/>
                <a:gd name="T5" fmla="*/ 0 h 46"/>
                <a:gd name="T6" fmla="*/ 17 w 34"/>
                <a:gd name="T7" fmla="*/ 1 h 46"/>
                <a:gd name="T8" fmla="*/ 17 w 34"/>
                <a:gd name="T9" fmla="*/ 2 h 46"/>
                <a:gd name="T10" fmla="*/ 2 w 34"/>
                <a:gd name="T11" fmla="*/ 23 h 46"/>
                <a:gd name="T12" fmla="*/ 2 w 34"/>
                <a:gd name="T13" fmla="*/ 23 h 46"/>
                <a:gd name="T14" fmla="*/ 17 w 34"/>
                <a:gd name="T15" fmla="*/ 44 h 46"/>
                <a:gd name="T16" fmla="*/ 17 w 34"/>
                <a:gd name="T17" fmla="*/ 44 h 46"/>
                <a:gd name="T18" fmla="*/ 32 w 34"/>
                <a:gd name="T19" fmla="*/ 23 h 46"/>
                <a:gd name="T20" fmla="*/ 32 w 34"/>
                <a:gd name="T21" fmla="*/ 23 h 46"/>
                <a:gd name="T22" fmla="*/ 17 w 34"/>
                <a:gd name="T23" fmla="*/ 2 h 46"/>
                <a:gd name="T24" fmla="*/ 17 w 34"/>
                <a:gd name="T25" fmla="*/ 2 h 46"/>
                <a:gd name="T26" fmla="*/ 17 w 34"/>
                <a:gd name="T27" fmla="*/ 1 h 46"/>
                <a:gd name="T28" fmla="*/ 17 w 34"/>
                <a:gd name="T29" fmla="*/ 0 h 46"/>
                <a:gd name="T30" fmla="*/ 34 w 34"/>
                <a:gd name="T31" fmla="*/ 23 h 46"/>
                <a:gd name="T32" fmla="*/ 34 w 34"/>
                <a:gd name="T33" fmla="*/ 23 h 46"/>
                <a:gd name="T34" fmla="*/ 17 w 34"/>
                <a:gd name="T35" fmla="*/ 46 h 46"/>
                <a:gd name="T36" fmla="*/ 17 w 34"/>
                <a:gd name="T37" fmla="*/ 46 h 46"/>
                <a:gd name="T38" fmla="*/ 0 w 34"/>
                <a:gd name="T3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6">
                  <a:moveTo>
                    <a:pt x="0" y="23"/>
                  </a:moveTo>
                  <a:cubicBezTo>
                    <a:pt x="0" y="11"/>
                    <a:pt x="8" y="0"/>
                    <a:pt x="17" y="0"/>
                  </a:cubicBezTo>
                  <a:cubicBezTo>
                    <a:pt x="17" y="0"/>
                    <a:pt x="17" y="0"/>
                    <a:pt x="17" y="0"/>
                  </a:cubicBezTo>
                  <a:cubicBezTo>
                    <a:pt x="17" y="1"/>
                    <a:pt x="17" y="1"/>
                    <a:pt x="17" y="1"/>
                  </a:cubicBezTo>
                  <a:cubicBezTo>
                    <a:pt x="17" y="2"/>
                    <a:pt x="17" y="2"/>
                    <a:pt x="17" y="2"/>
                  </a:cubicBezTo>
                  <a:cubicBezTo>
                    <a:pt x="9" y="2"/>
                    <a:pt x="2" y="11"/>
                    <a:pt x="2" y="23"/>
                  </a:cubicBezTo>
                  <a:cubicBezTo>
                    <a:pt x="2" y="23"/>
                    <a:pt x="2" y="23"/>
                    <a:pt x="2" y="23"/>
                  </a:cubicBezTo>
                  <a:cubicBezTo>
                    <a:pt x="2" y="35"/>
                    <a:pt x="9" y="44"/>
                    <a:pt x="17" y="44"/>
                  </a:cubicBezTo>
                  <a:cubicBezTo>
                    <a:pt x="17" y="44"/>
                    <a:pt x="17" y="44"/>
                    <a:pt x="17" y="44"/>
                  </a:cubicBezTo>
                  <a:cubicBezTo>
                    <a:pt x="25" y="44"/>
                    <a:pt x="32" y="35"/>
                    <a:pt x="32" y="23"/>
                  </a:cubicBezTo>
                  <a:cubicBezTo>
                    <a:pt x="32" y="23"/>
                    <a:pt x="32" y="23"/>
                    <a:pt x="32" y="23"/>
                  </a:cubicBezTo>
                  <a:cubicBezTo>
                    <a:pt x="32" y="11"/>
                    <a:pt x="25" y="2"/>
                    <a:pt x="17" y="2"/>
                  </a:cubicBezTo>
                  <a:cubicBezTo>
                    <a:pt x="17" y="2"/>
                    <a:pt x="17" y="2"/>
                    <a:pt x="17" y="2"/>
                  </a:cubicBezTo>
                  <a:cubicBezTo>
                    <a:pt x="17" y="1"/>
                    <a:pt x="17" y="1"/>
                    <a:pt x="17" y="1"/>
                  </a:cubicBezTo>
                  <a:cubicBezTo>
                    <a:pt x="17" y="0"/>
                    <a:pt x="17" y="0"/>
                    <a:pt x="17" y="0"/>
                  </a:cubicBezTo>
                  <a:cubicBezTo>
                    <a:pt x="27" y="0"/>
                    <a:pt x="34" y="11"/>
                    <a:pt x="34" y="23"/>
                  </a:cubicBezTo>
                  <a:cubicBezTo>
                    <a:pt x="34" y="23"/>
                    <a:pt x="34" y="23"/>
                    <a:pt x="34" y="23"/>
                  </a:cubicBezTo>
                  <a:cubicBezTo>
                    <a:pt x="34" y="36"/>
                    <a:pt x="27" y="46"/>
                    <a:pt x="17" y="46"/>
                  </a:cubicBezTo>
                  <a:cubicBezTo>
                    <a:pt x="17" y="46"/>
                    <a:pt x="17" y="46"/>
                    <a:pt x="17" y="46"/>
                  </a:cubicBezTo>
                  <a:cubicBezTo>
                    <a:pt x="8" y="46"/>
                    <a:pt x="0" y="36"/>
                    <a:pt x="0" y="23"/>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Oval 23"/>
            <p:cNvSpPr>
              <a:spLocks noChangeArrowheads="1"/>
            </p:cNvSpPr>
            <p:nvPr/>
          </p:nvSpPr>
          <p:spPr bwMode="auto">
            <a:xfrm>
              <a:off x="1623" y="2044"/>
              <a:ext cx="26" cy="37"/>
            </a:xfrm>
            <a:prstGeom prst="ellipse">
              <a:avLst/>
            </a:pr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4"/>
            <p:cNvSpPr/>
            <p:nvPr/>
          </p:nvSpPr>
          <p:spPr bwMode="auto">
            <a:xfrm>
              <a:off x="1622" y="2043"/>
              <a:ext cx="28" cy="39"/>
            </a:xfrm>
            <a:custGeom>
              <a:avLst/>
              <a:gdLst>
                <a:gd name="T0" fmla="*/ 0 w 34"/>
                <a:gd name="T1" fmla="*/ 24 h 47"/>
                <a:gd name="T2" fmla="*/ 17 w 34"/>
                <a:gd name="T3" fmla="*/ 0 h 47"/>
                <a:gd name="T4" fmla="*/ 17 w 34"/>
                <a:gd name="T5" fmla="*/ 0 h 47"/>
                <a:gd name="T6" fmla="*/ 17 w 34"/>
                <a:gd name="T7" fmla="*/ 1 h 47"/>
                <a:gd name="T8" fmla="*/ 17 w 34"/>
                <a:gd name="T9" fmla="*/ 2 h 47"/>
                <a:gd name="T10" fmla="*/ 2 w 34"/>
                <a:gd name="T11" fmla="*/ 24 h 47"/>
                <a:gd name="T12" fmla="*/ 2 w 34"/>
                <a:gd name="T13" fmla="*/ 24 h 47"/>
                <a:gd name="T14" fmla="*/ 17 w 34"/>
                <a:gd name="T15" fmla="*/ 45 h 47"/>
                <a:gd name="T16" fmla="*/ 17 w 34"/>
                <a:gd name="T17" fmla="*/ 45 h 47"/>
                <a:gd name="T18" fmla="*/ 32 w 34"/>
                <a:gd name="T19" fmla="*/ 24 h 47"/>
                <a:gd name="T20" fmla="*/ 32 w 34"/>
                <a:gd name="T21" fmla="*/ 24 h 47"/>
                <a:gd name="T22" fmla="*/ 17 w 34"/>
                <a:gd name="T23" fmla="*/ 2 h 47"/>
                <a:gd name="T24" fmla="*/ 17 w 34"/>
                <a:gd name="T25" fmla="*/ 2 h 47"/>
                <a:gd name="T26" fmla="*/ 17 w 34"/>
                <a:gd name="T27" fmla="*/ 1 h 47"/>
                <a:gd name="T28" fmla="*/ 17 w 34"/>
                <a:gd name="T29" fmla="*/ 0 h 47"/>
                <a:gd name="T30" fmla="*/ 34 w 34"/>
                <a:gd name="T31" fmla="*/ 24 h 47"/>
                <a:gd name="T32" fmla="*/ 34 w 34"/>
                <a:gd name="T33" fmla="*/ 24 h 47"/>
                <a:gd name="T34" fmla="*/ 17 w 34"/>
                <a:gd name="T35" fmla="*/ 47 h 47"/>
                <a:gd name="T36" fmla="*/ 17 w 34"/>
                <a:gd name="T37" fmla="*/ 47 h 47"/>
                <a:gd name="T38" fmla="*/ 0 w 34"/>
                <a:gd name="T39"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7">
                  <a:moveTo>
                    <a:pt x="0" y="24"/>
                  </a:moveTo>
                  <a:cubicBezTo>
                    <a:pt x="0" y="11"/>
                    <a:pt x="8" y="0"/>
                    <a:pt x="17" y="0"/>
                  </a:cubicBezTo>
                  <a:cubicBezTo>
                    <a:pt x="17" y="0"/>
                    <a:pt x="17" y="0"/>
                    <a:pt x="17" y="0"/>
                  </a:cubicBezTo>
                  <a:cubicBezTo>
                    <a:pt x="17" y="1"/>
                    <a:pt x="17" y="1"/>
                    <a:pt x="17" y="1"/>
                  </a:cubicBezTo>
                  <a:cubicBezTo>
                    <a:pt x="17" y="2"/>
                    <a:pt x="17" y="2"/>
                    <a:pt x="17" y="2"/>
                  </a:cubicBezTo>
                  <a:cubicBezTo>
                    <a:pt x="9" y="2"/>
                    <a:pt x="2" y="12"/>
                    <a:pt x="2" y="24"/>
                  </a:cubicBezTo>
                  <a:cubicBezTo>
                    <a:pt x="2" y="24"/>
                    <a:pt x="2" y="24"/>
                    <a:pt x="2" y="24"/>
                  </a:cubicBezTo>
                  <a:cubicBezTo>
                    <a:pt x="2" y="35"/>
                    <a:pt x="9" y="45"/>
                    <a:pt x="17" y="45"/>
                  </a:cubicBezTo>
                  <a:cubicBezTo>
                    <a:pt x="17" y="45"/>
                    <a:pt x="17" y="45"/>
                    <a:pt x="17" y="45"/>
                  </a:cubicBezTo>
                  <a:cubicBezTo>
                    <a:pt x="25" y="45"/>
                    <a:pt x="32" y="35"/>
                    <a:pt x="32" y="24"/>
                  </a:cubicBezTo>
                  <a:cubicBezTo>
                    <a:pt x="32" y="24"/>
                    <a:pt x="32" y="24"/>
                    <a:pt x="32" y="24"/>
                  </a:cubicBezTo>
                  <a:cubicBezTo>
                    <a:pt x="32" y="12"/>
                    <a:pt x="25" y="2"/>
                    <a:pt x="17" y="2"/>
                  </a:cubicBezTo>
                  <a:cubicBezTo>
                    <a:pt x="17" y="2"/>
                    <a:pt x="17" y="2"/>
                    <a:pt x="17" y="2"/>
                  </a:cubicBezTo>
                  <a:cubicBezTo>
                    <a:pt x="17" y="1"/>
                    <a:pt x="17" y="1"/>
                    <a:pt x="17" y="1"/>
                  </a:cubicBezTo>
                  <a:cubicBezTo>
                    <a:pt x="17" y="0"/>
                    <a:pt x="17" y="0"/>
                    <a:pt x="17" y="0"/>
                  </a:cubicBezTo>
                  <a:cubicBezTo>
                    <a:pt x="27" y="0"/>
                    <a:pt x="34" y="11"/>
                    <a:pt x="34" y="24"/>
                  </a:cubicBezTo>
                  <a:cubicBezTo>
                    <a:pt x="34" y="24"/>
                    <a:pt x="34" y="24"/>
                    <a:pt x="34" y="24"/>
                  </a:cubicBezTo>
                  <a:cubicBezTo>
                    <a:pt x="34" y="36"/>
                    <a:pt x="27" y="47"/>
                    <a:pt x="17" y="47"/>
                  </a:cubicBezTo>
                  <a:cubicBezTo>
                    <a:pt x="17" y="47"/>
                    <a:pt x="17" y="47"/>
                    <a:pt x="17" y="47"/>
                  </a:cubicBezTo>
                  <a:cubicBezTo>
                    <a:pt x="8" y="47"/>
                    <a:pt x="0" y="36"/>
                    <a:pt x="0" y="24"/>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5"/>
            <p:cNvSpPr/>
            <p:nvPr/>
          </p:nvSpPr>
          <p:spPr bwMode="auto">
            <a:xfrm>
              <a:off x="2019" y="2522"/>
              <a:ext cx="242" cy="307"/>
            </a:xfrm>
            <a:custGeom>
              <a:avLst/>
              <a:gdLst>
                <a:gd name="T0" fmla="*/ 4 w 242"/>
                <a:gd name="T1" fmla="*/ 0 h 307"/>
                <a:gd name="T2" fmla="*/ 238 w 242"/>
                <a:gd name="T3" fmla="*/ 158 h 307"/>
                <a:gd name="T4" fmla="*/ 242 w 242"/>
                <a:gd name="T5" fmla="*/ 159 h 307"/>
                <a:gd name="T6" fmla="*/ 239 w 242"/>
                <a:gd name="T7" fmla="*/ 163 h 307"/>
                <a:gd name="T8" fmla="*/ 113 w 242"/>
                <a:gd name="T9" fmla="*/ 305 h 307"/>
                <a:gd name="T10" fmla="*/ 112 w 242"/>
                <a:gd name="T11" fmla="*/ 307 h 307"/>
                <a:gd name="T12" fmla="*/ 110 w 242"/>
                <a:gd name="T13" fmla="*/ 307 h 307"/>
                <a:gd name="T14" fmla="*/ 85 w 242"/>
                <a:gd name="T15" fmla="*/ 304 h 307"/>
                <a:gd name="T16" fmla="*/ 86 w 242"/>
                <a:gd name="T17" fmla="*/ 297 h 307"/>
                <a:gd name="T18" fmla="*/ 110 w 242"/>
                <a:gd name="T19" fmla="*/ 300 h 307"/>
                <a:gd name="T20" fmla="*/ 232 w 242"/>
                <a:gd name="T21" fmla="*/ 161 h 307"/>
                <a:gd name="T22" fmla="*/ 0 w 242"/>
                <a:gd name="T23" fmla="*/ 5 h 307"/>
                <a:gd name="T24" fmla="*/ 4 w 242"/>
                <a:gd name="T25" fmla="*/ 0 h 307"/>
                <a:gd name="T26" fmla="*/ 4 w 242"/>
                <a:gd name="T27"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2" h="307">
                  <a:moveTo>
                    <a:pt x="4" y="0"/>
                  </a:moveTo>
                  <a:lnTo>
                    <a:pt x="238" y="158"/>
                  </a:lnTo>
                  <a:lnTo>
                    <a:pt x="242" y="159"/>
                  </a:lnTo>
                  <a:lnTo>
                    <a:pt x="239" y="163"/>
                  </a:lnTo>
                  <a:lnTo>
                    <a:pt x="113" y="305"/>
                  </a:lnTo>
                  <a:lnTo>
                    <a:pt x="112" y="307"/>
                  </a:lnTo>
                  <a:lnTo>
                    <a:pt x="110" y="307"/>
                  </a:lnTo>
                  <a:lnTo>
                    <a:pt x="85" y="304"/>
                  </a:lnTo>
                  <a:lnTo>
                    <a:pt x="86" y="297"/>
                  </a:lnTo>
                  <a:lnTo>
                    <a:pt x="110" y="300"/>
                  </a:lnTo>
                  <a:lnTo>
                    <a:pt x="232" y="161"/>
                  </a:lnTo>
                  <a:lnTo>
                    <a:pt x="0" y="5"/>
                  </a:lnTo>
                  <a:lnTo>
                    <a:pt x="4" y="0"/>
                  </a:lnTo>
                  <a:lnTo>
                    <a:pt x="4"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6"/>
            <p:cNvSpPr/>
            <p:nvPr/>
          </p:nvSpPr>
          <p:spPr bwMode="auto">
            <a:xfrm>
              <a:off x="2110" y="2818"/>
              <a:ext cx="24" cy="33"/>
            </a:xfrm>
            <a:custGeom>
              <a:avLst/>
              <a:gdLst>
                <a:gd name="T0" fmla="*/ 15 w 24"/>
                <a:gd name="T1" fmla="*/ 32 h 33"/>
                <a:gd name="T2" fmla="*/ 16 w 24"/>
                <a:gd name="T3" fmla="*/ 15 h 33"/>
                <a:gd name="T4" fmla="*/ 4 w 24"/>
                <a:gd name="T5" fmla="*/ 25 h 33"/>
                <a:gd name="T6" fmla="*/ 0 w 24"/>
                <a:gd name="T7" fmla="*/ 19 h 33"/>
                <a:gd name="T8" fmla="*/ 18 w 24"/>
                <a:gd name="T9" fmla="*/ 5 h 33"/>
                <a:gd name="T10" fmla="*/ 24 w 24"/>
                <a:gd name="T11" fmla="*/ 0 h 33"/>
                <a:gd name="T12" fmla="*/ 23 w 24"/>
                <a:gd name="T13" fmla="*/ 8 h 33"/>
                <a:gd name="T14" fmla="*/ 22 w 24"/>
                <a:gd name="T15" fmla="*/ 33 h 33"/>
                <a:gd name="T16" fmla="*/ 15 w 24"/>
                <a:gd name="T17" fmla="*/ 32 h 33"/>
                <a:gd name="T18" fmla="*/ 15 w 24"/>
                <a:gd name="T1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3">
                  <a:moveTo>
                    <a:pt x="15" y="32"/>
                  </a:moveTo>
                  <a:lnTo>
                    <a:pt x="16" y="15"/>
                  </a:lnTo>
                  <a:lnTo>
                    <a:pt x="4" y="25"/>
                  </a:lnTo>
                  <a:lnTo>
                    <a:pt x="0" y="19"/>
                  </a:lnTo>
                  <a:lnTo>
                    <a:pt x="18" y="5"/>
                  </a:lnTo>
                  <a:lnTo>
                    <a:pt x="24" y="0"/>
                  </a:lnTo>
                  <a:lnTo>
                    <a:pt x="23" y="8"/>
                  </a:lnTo>
                  <a:lnTo>
                    <a:pt x="22" y="33"/>
                  </a:lnTo>
                  <a:lnTo>
                    <a:pt x="15" y="32"/>
                  </a:lnTo>
                  <a:lnTo>
                    <a:pt x="15" y="32"/>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7"/>
            <p:cNvSpPr/>
            <p:nvPr/>
          </p:nvSpPr>
          <p:spPr bwMode="auto">
            <a:xfrm>
              <a:off x="1557" y="2288"/>
              <a:ext cx="216" cy="260"/>
            </a:xfrm>
            <a:custGeom>
              <a:avLst/>
              <a:gdLst>
                <a:gd name="T0" fmla="*/ 67 w 216"/>
                <a:gd name="T1" fmla="*/ 0 h 260"/>
                <a:gd name="T2" fmla="*/ 73 w 216"/>
                <a:gd name="T3" fmla="*/ 34 h 260"/>
                <a:gd name="T4" fmla="*/ 73 w 216"/>
                <a:gd name="T5" fmla="*/ 36 h 260"/>
                <a:gd name="T6" fmla="*/ 9 w 216"/>
                <a:gd name="T7" fmla="*/ 253 h 260"/>
                <a:gd name="T8" fmla="*/ 216 w 216"/>
                <a:gd name="T9" fmla="*/ 248 h 260"/>
                <a:gd name="T10" fmla="*/ 216 w 216"/>
                <a:gd name="T11" fmla="*/ 255 h 260"/>
                <a:gd name="T12" fmla="*/ 5 w 216"/>
                <a:gd name="T13" fmla="*/ 260 h 260"/>
                <a:gd name="T14" fmla="*/ 0 w 216"/>
                <a:gd name="T15" fmla="*/ 260 h 260"/>
                <a:gd name="T16" fmla="*/ 2 w 216"/>
                <a:gd name="T17" fmla="*/ 256 h 260"/>
                <a:gd name="T18" fmla="*/ 66 w 216"/>
                <a:gd name="T19" fmla="*/ 35 h 260"/>
                <a:gd name="T20" fmla="*/ 60 w 216"/>
                <a:gd name="T21" fmla="*/ 1 h 260"/>
                <a:gd name="T22" fmla="*/ 67 w 216"/>
                <a:gd name="T23" fmla="*/ 0 h 260"/>
                <a:gd name="T24" fmla="*/ 67 w 216"/>
                <a:gd name="T25"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6" h="260">
                  <a:moveTo>
                    <a:pt x="67" y="0"/>
                  </a:moveTo>
                  <a:lnTo>
                    <a:pt x="73" y="34"/>
                  </a:lnTo>
                  <a:lnTo>
                    <a:pt x="73" y="36"/>
                  </a:lnTo>
                  <a:lnTo>
                    <a:pt x="9" y="253"/>
                  </a:lnTo>
                  <a:lnTo>
                    <a:pt x="216" y="248"/>
                  </a:lnTo>
                  <a:lnTo>
                    <a:pt x="216" y="255"/>
                  </a:lnTo>
                  <a:lnTo>
                    <a:pt x="5" y="260"/>
                  </a:lnTo>
                  <a:lnTo>
                    <a:pt x="0" y="260"/>
                  </a:lnTo>
                  <a:lnTo>
                    <a:pt x="2" y="256"/>
                  </a:lnTo>
                  <a:lnTo>
                    <a:pt x="66" y="35"/>
                  </a:lnTo>
                  <a:lnTo>
                    <a:pt x="60" y="1"/>
                  </a:lnTo>
                  <a:lnTo>
                    <a:pt x="67" y="0"/>
                  </a:lnTo>
                  <a:lnTo>
                    <a:pt x="67"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8"/>
            <p:cNvSpPr/>
            <p:nvPr/>
          </p:nvSpPr>
          <p:spPr bwMode="auto">
            <a:xfrm>
              <a:off x="1623" y="2291"/>
              <a:ext cx="40" cy="34"/>
            </a:xfrm>
            <a:custGeom>
              <a:avLst/>
              <a:gdLst>
                <a:gd name="T0" fmla="*/ 49 w 49"/>
                <a:gd name="T1" fmla="*/ 19 h 42"/>
                <a:gd name="T2" fmla="*/ 6 w 49"/>
                <a:gd name="T3" fmla="*/ 42 h 42"/>
                <a:gd name="T4" fmla="*/ 0 w 49"/>
                <a:gd name="T5" fmla="*/ 37 h 42"/>
                <a:gd name="T6" fmla="*/ 21 w 49"/>
                <a:gd name="T7" fmla="*/ 0 h 42"/>
                <a:gd name="T8" fmla="*/ 28 w 49"/>
                <a:gd name="T9" fmla="*/ 3 h 42"/>
                <a:gd name="T10" fmla="*/ 14 w 49"/>
                <a:gd name="T11" fmla="*/ 28 h 42"/>
                <a:gd name="T12" fmla="*/ 47 w 49"/>
                <a:gd name="T13" fmla="*/ 11 h 42"/>
                <a:gd name="T14" fmla="*/ 49 w 49"/>
                <a:gd name="T15" fmla="*/ 1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2">
                  <a:moveTo>
                    <a:pt x="49" y="19"/>
                  </a:moveTo>
                  <a:cubicBezTo>
                    <a:pt x="41" y="21"/>
                    <a:pt x="6" y="42"/>
                    <a:pt x="6" y="42"/>
                  </a:cubicBezTo>
                  <a:cubicBezTo>
                    <a:pt x="0" y="37"/>
                    <a:pt x="0" y="37"/>
                    <a:pt x="0" y="37"/>
                  </a:cubicBezTo>
                  <a:cubicBezTo>
                    <a:pt x="21" y="0"/>
                    <a:pt x="21" y="0"/>
                    <a:pt x="21" y="0"/>
                  </a:cubicBezTo>
                  <a:cubicBezTo>
                    <a:pt x="28" y="3"/>
                    <a:pt x="28" y="3"/>
                    <a:pt x="28" y="3"/>
                  </a:cubicBezTo>
                  <a:cubicBezTo>
                    <a:pt x="14" y="28"/>
                    <a:pt x="14" y="28"/>
                    <a:pt x="14" y="28"/>
                  </a:cubicBezTo>
                  <a:cubicBezTo>
                    <a:pt x="26" y="21"/>
                    <a:pt x="41" y="13"/>
                    <a:pt x="47" y="11"/>
                  </a:cubicBezTo>
                  <a:cubicBezTo>
                    <a:pt x="49" y="19"/>
                    <a:pt x="49" y="19"/>
                    <a:pt x="49" y="19"/>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9"/>
            <p:cNvSpPr>
              <a:spLocks noEditPoints="1"/>
            </p:cNvSpPr>
            <p:nvPr/>
          </p:nvSpPr>
          <p:spPr bwMode="auto">
            <a:xfrm>
              <a:off x="1838" y="2447"/>
              <a:ext cx="65" cy="72"/>
            </a:xfrm>
            <a:custGeom>
              <a:avLst/>
              <a:gdLst>
                <a:gd name="T0" fmla="*/ 54 w 65"/>
                <a:gd name="T1" fmla="*/ 45 h 72"/>
                <a:gd name="T2" fmla="*/ 10 w 65"/>
                <a:gd name="T3" fmla="*/ 12 h 72"/>
                <a:gd name="T4" fmla="*/ 28 w 65"/>
                <a:gd name="T5" fmla="*/ 62 h 72"/>
                <a:gd name="T6" fmla="*/ 54 w 65"/>
                <a:gd name="T7" fmla="*/ 45 h 72"/>
                <a:gd name="T8" fmla="*/ 54 w 65"/>
                <a:gd name="T9" fmla="*/ 45 h 72"/>
                <a:gd name="T10" fmla="*/ 5 w 65"/>
                <a:gd name="T11" fmla="*/ 0 h 72"/>
                <a:gd name="T12" fmla="*/ 61 w 65"/>
                <a:gd name="T13" fmla="*/ 42 h 72"/>
                <a:gd name="T14" fmla="*/ 65 w 65"/>
                <a:gd name="T15" fmla="*/ 46 h 72"/>
                <a:gd name="T16" fmla="*/ 61 w 65"/>
                <a:gd name="T17" fmla="*/ 48 h 72"/>
                <a:gd name="T18" fmla="*/ 29 w 65"/>
                <a:gd name="T19" fmla="*/ 70 h 72"/>
                <a:gd name="T20" fmla="*/ 25 w 65"/>
                <a:gd name="T21" fmla="*/ 72 h 72"/>
                <a:gd name="T22" fmla="*/ 24 w 65"/>
                <a:gd name="T23" fmla="*/ 69 h 72"/>
                <a:gd name="T24" fmla="*/ 0 w 65"/>
                <a:gd name="T25" fmla="*/ 4 h 72"/>
                <a:gd name="T26" fmla="*/ 5 w 65"/>
                <a:gd name="T27" fmla="*/ 0 h 72"/>
                <a:gd name="T28" fmla="*/ 5 w 65"/>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72">
                  <a:moveTo>
                    <a:pt x="54" y="45"/>
                  </a:moveTo>
                  <a:lnTo>
                    <a:pt x="10" y="12"/>
                  </a:lnTo>
                  <a:lnTo>
                    <a:pt x="28" y="62"/>
                  </a:lnTo>
                  <a:lnTo>
                    <a:pt x="54" y="45"/>
                  </a:lnTo>
                  <a:lnTo>
                    <a:pt x="54" y="45"/>
                  </a:lnTo>
                  <a:close/>
                  <a:moveTo>
                    <a:pt x="5" y="0"/>
                  </a:moveTo>
                  <a:lnTo>
                    <a:pt x="61" y="42"/>
                  </a:lnTo>
                  <a:lnTo>
                    <a:pt x="65" y="46"/>
                  </a:lnTo>
                  <a:lnTo>
                    <a:pt x="61" y="48"/>
                  </a:lnTo>
                  <a:lnTo>
                    <a:pt x="29" y="70"/>
                  </a:lnTo>
                  <a:lnTo>
                    <a:pt x="25" y="72"/>
                  </a:lnTo>
                  <a:lnTo>
                    <a:pt x="24" y="69"/>
                  </a:lnTo>
                  <a:lnTo>
                    <a:pt x="0" y="4"/>
                  </a:lnTo>
                  <a:lnTo>
                    <a:pt x="5" y="0"/>
                  </a:lnTo>
                  <a:lnTo>
                    <a:pt x="5"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0"/>
            <p:cNvSpPr>
              <a:spLocks noEditPoints="1"/>
            </p:cNvSpPr>
            <p:nvPr/>
          </p:nvSpPr>
          <p:spPr bwMode="auto">
            <a:xfrm>
              <a:off x="1892" y="2456"/>
              <a:ext cx="67" cy="66"/>
            </a:xfrm>
            <a:custGeom>
              <a:avLst/>
              <a:gdLst>
                <a:gd name="T0" fmla="*/ 26 w 67"/>
                <a:gd name="T1" fmla="*/ 63 h 66"/>
                <a:gd name="T2" fmla="*/ 3 w 67"/>
                <a:gd name="T3" fmla="*/ 38 h 66"/>
                <a:gd name="T4" fmla="*/ 0 w 67"/>
                <a:gd name="T5" fmla="*/ 36 h 66"/>
                <a:gd name="T6" fmla="*/ 3 w 67"/>
                <a:gd name="T7" fmla="*/ 33 h 66"/>
                <a:gd name="T8" fmla="*/ 62 w 67"/>
                <a:gd name="T9" fmla="*/ 0 h 66"/>
                <a:gd name="T10" fmla="*/ 67 w 67"/>
                <a:gd name="T11" fmla="*/ 4 h 66"/>
                <a:gd name="T12" fmla="*/ 31 w 67"/>
                <a:gd name="T13" fmla="*/ 62 h 66"/>
                <a:gd name="T14" fmla="*/ 30 w 67"/>
                <a:gd name="T15" fmla="*/ 66 h 66"/>
                <a:gd name="T16" fmla="*/ 26 w 67"/>
                <a:gd name="T17" fmla="*/ 63 h 66"/>
                <a:gd name="T18" fmla="*/ 26 w 67"/>
                <a:gd name="T19" fmla="*/ 63 h 66"/>
                <a:gd name="T20" fmla="*/ 11 w 67"/>
                <a:gd name="T21" fmla="*/ 37 h 66"/>
                <a:gd name="T22" fmla="*/ 28 w 67"/>
                <a:gd name="T23" fmla="*/ 55 h 66"/>
                <a:gd name="T24" fmla="*/ 54 w 67"/>
                <a:gd name="T25" fmla="*/ 11 h 66"/>
                <a:gd name="T26" fmla="*/ 11 w 67"/>
                <a:gd name="T27" fmla="*/ 37 h 66"/>
                <a:gd name="T28" fmla="*/ 11 w 67"/>
                <a:gd name="T29"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6">
                  <a:moveTo>
                    <a:pt x="26" y="63"/>
                  </a:moveTo>
                  <a:lnTo>
                    <a:pt x="3" y="38"/>
                  </a:lnTo>
                  <a:lnTo>
                    <a:pt x="0" y="36"/>
                  </a:lnTo>
                  <a:lnTo>
                    <a:pt x="3" y="33"/>
                  </a:lnTo>
                  <a:lnTo>
                    <a:pt x="62" y="0"/>
                  </a:lnTo>
                  <a:lnTo>
                    <a:pt x="67" y="4"/>
                  </a:lnTo>
                  <a:lnTo>
                    <a:pt x="31" y="62"/>
                  </a:lnTo>
                  <a:lnTo>
                    <a:pt x="30" y="66"/>
                  </a:lnTo>
                  <a:lnTo>
                    <a:pt x="26" y="63"/>
                  </a:lnTo>
                  <a:lnTo>
                    <a:pt x="26" y="63"/>
                  </a:lnTo>
                  <a:close/>
                  <a:moveTo>
                    <a:pt x="11" y="37"/>
                  </a:moveTo>
                  <a:lnTo>
                    <a:pt x="28" y="55"/>
                  </a:lnTo>
                  <a:lnTo>
                    <a:pt x="54" y="11"/>
                  </a:lnTo>
                  <a:lnTo>
                    <a:pt x="11" y="37"/>
                  </a:lnTo>
                  <a:lnTo>
                    <a:pt x="11" y="37"/>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1"/>
            <p:cNvSpPr>
              <a:spLocks noEditPoints="1"/>
            </p:cNvSpPr>
            <p:nvPr/>
          </p:nvSpPr>
          <p:spPr bwMode="auto">
            <a:xfrm>
              <a:off x="1845" y="2488"/>
              <a:ext cx="115" cy="354"/>
            </a:xfrm>
            <a:custGeom>
              <a:avLst/>
              <a:gdLst>
                <a:gd name="T0" fmla="*/ 60 w 115"/>
                <a:gd name="T1" fmla="*/ 345 h 354"/>
                <a:gd name="T2" fmla="*/ 108 w 115"/>
                <a:gd name="T3" fmla="*/ 301 h 354"/>
                <a:gd name="T4" fmla="*/ 61 w 115"/>
                <a:gd name="T5" fmla="*/ 18 h 354"/>
                <a:gd name="T6" fmla="*/ 52 w 115"/>
                <a:gd name="T7" fmla="*/ 9 h 354"/>
                <a:gd name="T8" fmla="*/ 39 w 115"/>
                <a:gd name="T9" fmla="*/ 17 h 354"/>
                <a:gd name="T10" fmla="*/ 6 w 115"/>
                <a:gd name="T11" fmla="*/ 296 h 354"/>
                <a:gd name="T12" fmla="*/ 60 w 115"/>
                <a:gd name="T13" fmla="*/ 345 h 354"/>
                <a:gd name="T14" fmla="*/ 60 w 115"/>
                <a:gd name="T15" fmla="*/ 345 h 354"/>
                <a:gd name="T16" fmla="*/ 114 w 115"/>
                <a:gd name="T17" fmla="*/ 305 h 354"/>
                <a:gd name="T18" fmla="*/ 63 w 115"/>
                <a:gd name="T19" fmla="*/ 352 h 354"/>
                <a:gd name="T20" fmla="*/ 60 w 115"/>
                <a:gd name="T21" fmla="*/ 354 h 354"/>
                <a:gd name="T22" fmla="*/ 58 w 115"/>
                <a:gd name="T23" fmla="*/ 352 h 354"/>
                <a:gd name="T24" fmla="*/ 1 w 115"/>
                <a:gd name="T25" fmla="*/ 299 h 354"/>
                <a:gd name="T26" fmla="*/ 0 w 115"/>
                <a:gd name="T27" fmla="*/ 298 h 354"/>
                <a:gd name="T28" fmla="*/ 0 w 115"/>
                <a:gd name="T29" fmla="*/ 296 h 354"/>
                <a:gd name="T30" fmla="*/ 33 w 115"/>
                <a:gd name="T31" fmla="*/ 15 h 354"/>
                <a:gd name="T32" fmla="*/ 33 w 115"/>
                <a:gd name="T33" fmla="*/ 14 h 354"/>
                <a:gd name="T34" fmla="*/ 34 w 115"/>
                <a:gd name="T35" fmla="*/ 13 h 354"/>
                <a:gd name="T36" fmla="*/ 50 w 115"/>
                <a:gd name="T37" fmla="*/ 1 h 354"/>
                <a:gd name="T38" fmla="*/ 53 w 115"/>
                <a:gd name="T39" fmla="*/ 0 h 354"/>
                <a:gd name="T40" fmla="*/ 54 w 115"/>
                <a:gd name="T41" fmla="*/ 2 h 354"/>
                <a:gd name="T42" fmla="*/ 67 w 115"/>
                <a:gd name="T43" fmla="*/ 14 h 354"/>
                <a:gd name="T44" fmla="*/ 67 w 115"/>
                <a:gd name="T45" fmla="*/ 16 h 354"/>
                <a:gd name="T46" fmla="*/ 114 w 115"/>
                <a:gd name="T47" fmla="*/ 302 h 354"/>
                <a:gd name="T48" fmla="*/ 115 w 115"/>
                <a:gd name="T49" fmla="*/ 304 h 354"/>
                <a:gd name="T50" fmla="*/ 114 w 115"/>
                <a:gd name="T51" fmla="*/ 305 h 354"/>
                <a:gd name="T52" fmla="*/ 114 w 115"/>
                <a:gd name="T53" fmla="*/ 305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354">
                  <a:moveTo>
                    <a:pt x="60" y="345"/>
                  </a:moveTo>
                  <a:lnTo>
                    <a:pt x="108" y="301"/>
                  </a:lnTo>
                  <a:lnTo>
                    <a:pt x="61" y="18"/>
                  </a:lnTo>
                  <a:lnTo>
                    <a:pt x="52" y="9"/>
                  </a:lnTo>
                  <a:lnTo>
                    <a:pt x="39" y="17"/>
                  </a:lnTo>
                  <a:lnTo>
                    <a:pt x="6" y="296"/>
                  </a:lnTo>
                  <a:lnTo>
                    <a:pt x="60" y="345"/>
                  </a:lnTo>
                  <a:lnTo>
                    <a:pt x="60" y="345"/>
                  </a:lnTo>
                  <a:close/>
                  <a:moveTo>
                    <a:pt x="114" y="305"/>
                  </a:moveTo>
                  <a:lnTo>
                    <a:pt x="63" y="352"/>
                  </a:lnTo>
                  <a:lnTo>
                    <a:pt x="60" y="354"/>
                  </a:lnTo>
                  <a:lnTo>
                    <a:pt x="58" y="352"/>
                  </a:lnTo>
                  <a:lnTo>
                    <a:pt x="1" y="299"/>
                  </a:lnTo>
                  <a:lnTo>
                    <a:pt x="0" y="298"/>
                  </a:lnTo>
                  <a:lnTo>
                    <a:pt x="0" y="296"/>
                  </a:lnTo>
                  <a:lnTo>
                    <a:pt x="33" y="15"/>
                  </a:lnTo>
                  <a:lnTo>
                    <a:pt x="33" y="14"/>
                  </a:lnTo>
                  <a:lnTo>
                    <a:pt x="34" y="13"/>
                  </a:lnTo>
                  <a:lnTo>
                    <a:pt x="50" y="1"/>
                  </a:lnTo>
                  <a:lnTo>
                    <a:pt x="53" y="0"/>
                  </a:lnTo>
                  <a:lnTo>
                    <a:pt x="54" y="2"/>
                  </a:lnTo>
                  <a:lnTo>
                    <a:pt x="67" y="14"/>
                  </a:lnTo>
                  <a:lnTo>
                    <a:pt x="67" y="16"/>
                  </a:lnTo>
                  <a:lnTo>
                    <a:pt x="114" y="302"/>
                  </a:lnTo>
                  <a:lnTo>
                    <a:pt x="115" y="304"/>
                  </a:lnTo>
                  <a:lnTo>
                    <a:pt x="114" y="305"/>
                  </a:lnTo>
                  <a:lnTo>
                    <a:pt x="114" y="305"/>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2"/>
            <p:cNvSpPr>
              <a:spLocks noEditPoints="1"/>
            </p:cNvSpPr>
            <p:nvPr/>
          </p:nvSpPr>
          <p:spPr bwMode="auto">
            <a:xfrm>
              <a:off x="2231" y="1461"/>
              <a:ext cx="246" cy="230"/>
            </a:xfrm>
            <a:custGeom>
              <a:avLst/>
              <a:gdLst>
                <a:gd name="T0" fmla="*/ 73 w 299"/>
                <a:gd name="T1" fmla="*/ 214 h 279"/>
                <a:gd name="T2" fmla="*/ 66 w 299"/>
                <a:gd name="T3" fmla="*/ 206 h 279"/>
                <a:gd name="T4" fmla="*/ 109 w 299"/>
                <a:gd name="T5" fmla="*/ 177 h 279"/>
                <a:gd name="T6" fmla="*/ 168 w 299"/>
                <a:gd name="T7" fmla="*/ 157 h 279"/>
                <a:gd name="T8" fmla="*/ 212 w 299"/>
                <a:gd name="T9" fmla="*/ 142 h 279"/>
                <a:gd name="T10" fmla="*/ 238 w 299"/>
                <a:gd name="T11" fmla="*/ 125 h 279"/>
                <a:gd name="T12" fmla="*/ 263 w 299"/>
                <a:gd name="T13" fmla="*/ 79 h 279"/>
                <a:gd name="T14" fmla="*/ 249 w 299"/>
                <a:gd name="T15" fmla="*/ 37 h 279"/>
                <a:gd name="T16" fmla="*/ 219 w 299"/>
                <a:gd name="T17" fmla="*/ 19 h 279"/>
                <a:gd name="T18" fmla="*/ 194 w 299"/>
                <a:gd name="T19" fmla="*/ 24 h 279"/>
                <a:gd name="T20" fmla="*/ 183 w 299"/>
                <a:gd name="T21" fmla="*/ 45 h 279"/>
                <a:gd name="T22" fmla="*/ 173 w 299"/>
                <a:gd name="T23" fmla="*/ 64 h 279"/>
                <a:gd name="T24" fmla="*/ 158 w 299"/>
                <a:gd name="T25" fmla="*/ 70 h 279"/>
                <a:gd name="T26" fmla="*/ 144 w 299"/>
                <a:gd name="T27" fmla="*/ 64 h 279"/>
                <a:gd name="T28" fmla="*/ 139 w 299"/>
                <a:gd name="T29" fmla="*/ 43 h 279"/>
                <a:gd name="T30" fmla="*/ 154 w 299"/>
                <a:gd name="T31" fmla="*/ 18 h 279"/>
                <a:gd name="T32" fmla="*/ 207 w 299"/>
                <a:gd name="T33" fmla="*/ 2 h 279"/>
                <a:gd name="T34" fmla="*/ 266 w 299"/>
                <a:gd name="T35" fmla="*/ 35 h 279"/>
                <a:gd name="T36" fmla="*/ 295 w 299"/>
                <a:gd name="T37" fmla="*/ 110 h 279"/>
                <a:gd name="T38" fmla="*/ 272 w 299"/>
                <a:gd name="T39" fmla="*/ 156 h 279"/>
                <a:gd name="T40" fmla="*/ 239 w 299"/>
                <a:gd name="T41" fmla="*/ 175 h 279"/>
                <a:gd name="T42" fmla="*/ 186 w 299"/>
                <a:gd name="T43" fmla="*/ 183 h 279"/>
                <a:gd name="T44" fmla="*/ 114 w 299"/>
                <a:gd name="T45" fmla="*/ 189 h 279"/>
                <a:gd name="T46" fmla="*/ 73 w 299"/>
                <a:gd name="T47" fmla="*/ 214 h 279"/>
                <a:gd name="T48" fmla="*/ 48 w 299"/>
                <a:gd name="T49" fmla="*/ 232 h 279"/>
                <a:gd name="T50" fmla="*/ 56 w 299"/>
                <a:gd name="T51" fmla="*/ 252 h 279"/>
                <a:gd name="T52" fmla="*/ 47 w 299"/>
                <a:gd name="T53" fmla="*/ 271 h 279"/>
                <a:gd name="T54" fmla="*/ 27 w 299"/>
                <a:gd name="T55" fmla="*/ 278 h 279"/>
                <a:gd name="T56" fmla="*/ 8 w 299"/>
                <a:gd name="T57" fmla="*/ 269 h 279"/>
                <a:gd name="T58" fmla="*/ 1 w 299"/>
                <a:gd name="T59" fmla="*/ 250 h 279"/>
                <a:gd name="T60" fmla="*/ 10 w 299"/>
                <a:gd name="T61" fmla="*/ 231 h 279"/>
                <a:gd name="T62" fmla="*/ 29 w 299"/>
                <a:gd name="T63" fmla="*/ 223 h 279"/>
                <a:gd name="T64" fmla="*/ 48 w 299"/>
                <a:gd name="T65"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9" h="279">
                  <a:moveTo>
                    <a:pt x="73" y="214"/>
                  </a:moveTo>
                  <a:cubicBezTo>
                    <a:pt x="66" y="206"/>
                    <a:pt x="66" y="206"/>
                    <a:pt x="66" y="206"/>
                  </a:cubicBezTo>
                  <a:cubicBezTo>
                    <a:pt x="82" y="193"/>
                    <a:pt x="97" y="183"/>
                    <a:pt x="109" y="177"/>
                  </a:cubicBezTo>
                  <a:cubicBezTo>
                    <a:pt x="122" y="171"/>
                    <a:pt x="142" y="164"/>
                    <a:pt x="168" y="157"/>
                  </a:cubicBezTo>
                  <a:cubicBezTo>
                    <a:pt x="188" y="152"/>
                    <a:pt x="203" y="147"/>
                    <a:pt x="212" y="142"/>
                  </a:cubicBezTo>
                  <a:cubicBezTo>
                    <a:pt x="222" y="138"/>
                    <a:pt x="230" y="132"/>
                    <a:pt x="238" y="125"/>
                  </a:cubicBezTo>
                  <a:cubicBezTo>
                    <a:pt x="253" y="111"/>
                    <a:pt x="261" y="96"/>
                    <a:pt x="263" y="79"/>
                  </a:cubicBezTo>
                  <a:cubicBezTo>
                    <a:pt x="265" y="63"/>
                    <a:pt x="260" y="48"/>
                    <a:pt x="249" y="37"/>
                  </a:cubicBezTo>
                  <a:cubicBezTo>
                    <a:pt x="239" y="26"/>
                    <a:pt x="229" y="20"/>
                    <a:pt x="219" y="19"/>
                  </a:cubicBezTo>
                  <a:cubicBezTo>
                    <a:pt x="208" y="17"/>
                    <a:pt x="200" y="19"/>
                    <a:pt x="194" y="24"/>
                  </a:cubicBezTo>
                  <a:cubicBezTo>
                    <a:pt x="190" y="29"/>
                    <a:pt x="186" y="35"/>
                    <a:pt x="183" y="45"/>
                  </a:cubicBezTo>
                  <a:cubicBezTo>
                    <a:pt x="179" y="55"/>
                    <a:pt x="176" y="61"/>
                    <a:pt x="173" y="64"/>
                  </a:cubicBezTo>
                  <a:cubicBezTo>
                    <a:pt x="168" y="68"/>
                    <a:pt x="164" y="70"/>
                    <a:pt x="158" y="70"/>
                  </a:cubicBezTo>
                  <a:cubicBezTo>
                    <a:pt x="152" y="70"/>
                    <a:pt x="148" y="68"/>
                    <a:pt x="144" y="64"/>
                  </a:cubicBezTo>
                  <a:cubicBezTo>
                    <a:pt x="140" y="59"/>
                    <a:pt x="138" y="52"/>
                    <a:pt x="139" y="43"/>
                  </a:cubicBezTo>
                  <a:cubicBezTo>
                    <a:pt x="140" y="35"/>
                    <a:pt x="145" y="26"/>
                    <a:pt x="154" y="18"/>
                  </a:cubicBezTo>
                  <a:cubicBezTo>
                    <a:pt x="168" y="5"/>
                    <a:pt x="185" y="0"/>
                    <a:pt x="207" y="2"/>
                  </a:cubicBezTo>
                  <a:cubicBezTo>
                    <a:pt x="228" y="4"/>
                    <a:pt x="248" y="15"/>
                    <a:pt x="266" y="35"/>
                  </a:cubicBezTo>
                  <a:cubicBezTo>
                    <a:pt x="289" y="60"/>
                    <a:pt x="299" y="85"/>
                    <a:pt x="295" y="110"/>
                  </a:cubicBezTo>
                  <a:cubicBezTo>
                    <a:pt x="293" y="129"/>
                    <a:pt x="285" y="144"/>
                    <a:pt x="272" y="156"/>
                  </a:cubicBezTo>
                  <a:cubicBezTo>
                    <a:pt x="263" y="164"/>
                    <a:pt x="252" y="170"/>
                    <a:pt x="239" y="175"/>
                  </a:cubicBezTo>
                  <a:cubicBezTo>
                    <a:pt x="226" y="180"/>
                    <a:pt x="209" y="182"/>
                    <a:pt x="186" y="183"/>
                  </a:cubicBezTo>
                  <a:cubicBezTo>
                    <a:pt x="150" y="184"/>
                    <a:pt x="126" y="186"/>
                    <a:pt x="114" y="189"/>
                  </a:cubicBezTo>
                  <a:cubicBezTo>
                    <a:pt x="102" y="193"/>
                    <a:pt x="89" y="201"/>
                    <a:pt x="73" y="214"/>
                  </a:cubicBezTo>
                  <a:close/>
                  <a:moveTo>
                    <a:pt x="48" y="232"/>
                  </a:moveTo>
                  <a:cubicBezTo>
                    <a:pt x="54" y="238"/>
                    <a:pt x="56" y="244"/>
                    <a:pt x="56" y="252"/>
                  </a:cubicBezTo>
                  <a:cubicBezTo>
                    <a:pt x="55" y="259"/>
                    <a:pt x="53" y="266"/>
                    <a:pt x="47" y="271"/>
                  </a:cubicBezTo>
                  <a:cubicBezTo>
                    <a:pt x="41" y="276"/>
                    <a:pt x="35" y="279"/>
                    <a:pt x="27" y="278"/>
                  </a:cubicBezTo>
                  <a:cubicBezTo>
                    <a:pt x="19" y="278"/>
                    <a:pt x="13" y="275"/>
                    <a:pt x="8" y="269"/>
                  </a:cubicBezTo>
                  <a:cubicBezTo>
                    <a:pt x="3" y="264"/>
                    <a:pt x="0" y="257"/>
                    <a:pt x="1" y="250"/>
                  </a:cubicBezTo>
                  <a:cubicBezTo>
                    <a:pt x="1" y="242"/>
                    <a:pt x="4" y="236"/>
                    <a:pt x="10" y="231"/>
                  </a:cubicBezTo>
                  <a:cubicBezTo>
                    <a:pt x="15" y="225"/>
                    <a:pt x="22" y="223"/>
                    <a:pt x="29" y="223"/>
                  </a:cubicBezTo>
                  <a:cubicBezTo>
                    <a:pt x="37" y="224"/>
                    <a:pt x="43" y="226"/>
                    <a:pt x="48" y="232"/>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3"/>
            <p:cNvSpPr>
              <a:spLocks noEditPoints="1"/>
            </p:cNvSpPr>
            <p:nvPr/>
          </p:nvSpPr>
          <p:spPr bwMode="auto">
            <a:xfrm>
              <a:off x="2119" y="1136"/>
              <a:ext cx="186" cy="275"/>
            </a:xfrm>
            <a:custGeom>
              <a:avLst/>
              <a:gdLst>
                <a:gd name="T0" fmla="*/ 55 w 225"/>
                <a:gd name="T1" fmla="*/ 253 h 333"/>
                <a:gd name="T2" fmla="*/ 46 w 225"/>
                <a:gd name="T3" fmla="*/ 249 h 333"/>
                <a:gd name="T4" fmla="*/ 75 w 225"/>
                <a:gd name="T5" fmla="*/ 206 h 333"/>
                <a:gd name="T6" fmla="*/ 121 w 225"/>
                <a:gd name="T7" fmla="*/ 165 h 333"/>
                <a:gd name="T8" fmla="*/ 157 w 225"/>
                <a:gd name="T9" fmla="*/ 134 h 333"/>
                <a:gd name="T10" fmla="*/ 173 w 225"/>
                <a:gd name="T11" fmla="*/ 108 h 333"/>
                <a:gd name="T12" fmla="*/ 179 w 225"/>
                <a:gd name="T13" fmla="*/ 56 h 333"/>
                <a:gd name="T14" fmla="*/ 150 w 225"/>
                <a:gd name="T15" fmla="*/ 22 h 333"/>
                <a:gd name="T16" fmla="*/ 115 w 225"/>
                <a:gd name="T17" fmla="*/ 17 h 333"/>
                <a:gd name="T18" fmla="*/ 95 w 225"/>
                <a:gd name="T19" fmla="*/ 32 h 333"/>
                <a:gd name="T20" fmla="*/ 92 w 225"/>
                <a:gd name="T21" fmla="*/ 56 h 333"/>
                <a:gd name="T22" fmla="*/ 90 w 225"/>
                <a:gd name="T23" fmla="*/ 77 h 333"/>
                <a:gd name="T24" fmla="*/ 79 w 225"/>
                <a:gd name="T25" fmla="*/ 88 h 333"/>
                <a:gd name="T26" fmla="*/ 64 w 225"/>
                <a:gd name="T27" fmla="*/ 88 h 333"/>
                <a:gd name="T28" fmla="*/ 51 w 225"/>
                <a:gd name="T29" fmla="*/ 71 h 333"/>
                <a:gd name="T30" fmla="*/ 55 w 225"/>
                <a:gd name="T31" fmla="*/ 41 h 333"/>
                <a:gd name="T32" fmla="*/ 97 w 225"/>
                <a:gd name="T33" fmla="*/ 6 h 333"/>
                <a:gd name="T34" fmla="*/ 165 w 225"/>
                <a:gd name="T35" fmla="*/ 14 h 333"/>
                <a:gd name="T36" fmla="*/ 221 w 225"/>
                <a:gd name="T37" fmla="*/ 72 h 333"/>
                <a:gd name="T38" fmla="*/ 217 w 225"/>
                <a:gd name="T39" fmla="*/ 123 h 333"/>
                <a:gd name="T40" fmla="*/ 194 w 225"/>
                <a:gd name="T41" fmla="*/ 154 h 333"/>
                <a:gd name="T42" fmla="*/ 148 w 225"/>
                <a:gd name="T43" fmla="*/ 181 h 333"/>
                <a:gd name="T44" fmla="*/ 84 w 225"/>
                <a:gd name="T45" fmla="*/ 215 h 333"/>
                <a:gd name="T46" fmla="*/ 55 w 225"/>
                <a:gd name="T47" fmla="*/ 253 h 333"/>
                <a:gd name="T48" fmla="*/ 40 w 225"/>
                <a:gd name="T49" fmla="*/ 280 h 333"/>
                <a:gd name="T50" fmla="*/ 54 w 225"/>
                <a:gd name="T51" fmla="*/ 295 h 333"/>
                <a:gd name="T52" fmla="*/ 53 w 225"/>
                <a:gd name="T53" fmla="*/ 316 h 333"/>
                <a:gd name="T54" fmla="*/ 38 w 225"/>
                <a:gd name="T55" fmla="*/ 330 h 333"/>
                <a:gd name="T56" fmla="*/ 16 w 225"/>
                <a:gd name="T57" fmla="*/ 330 h 333"/>
                <a:gd name="T58" fmla="*/ 2 w 225"/>
                <a:gd name="T59" fmla="*/ 314 h 333"/>
                <a:gd name="T60" fmla="*/ 3 w 225"/>
                <a:gd name="T61" fmla="*/ 293 h 333"/>
                <a:gd name="T62" fmla="*/ 19 w 225"/>
                <a:gd name="T63" fmla="*/ 279 h 333"/>
                <a:gd name="T64" fmla="*/ 40 w 225"/>
                <a:gd name="T65" fmla="*/ 28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5" h="333">
                  <a:moveTo>
                    <a:pt x="55" y="253"/>
                  </a:moveTo>
                  <a:cubicBezTo>
                    <a:pt x="46" y="249"/>
                    <a:pt x="46" y="249"/>
                    <a:pt x="46" y="249"/>
                  </a:cubicBezTo>
                  <a:cubicBezTo>
                    <a:pt x="56" y="231"/>
                    <a:pt x="66" y="216"/>
                    <a:pt x="75" y="206"/>
                  </a:cubicBezTo>
                  <a:cubicBezTo>
                    <a:pt x="84" y="195"/>
                    <a:pt x="100" y="181"/>
                    <a:pt x="121" y="165"/>
                  </a:cubicBezTo>
                  <a:cubicBezTo>
                    <a:pt x="138" y="152"/>
                    <a:pt x="150" y="142"/>
                    <a:pt x="157" y="134"/>
                  </a:cubicBezTo>
                  <a:cubicBezTo>
                    <a:pt x="164" y="126"/>
                    <a:pt x="169" y="118"/>
                    <a:pt x="173" y="108"/>
                  </a:cubicBezTo>
                  <a:cubicBezTo>
                    <a:pt x="182" y="89"/>
                    <a:pt x="184" y="72"/>
                    <a:pt x="179" y="56"/>
                  </a:cubicBezTo>
                  <a:cubicBezTo>
                    <a:pt x="174" y="40"/>
                    <a:pt x="165" y="29"/>
                    <a:pt x="150" y="22"/>
                  </a:cubicBezTo>
                  <a:cubicBezTo>
                    <a:pt x="137" y="16"/>
                    <a:pt x="125" y="15"/>
                    <a:pt x="115" y="17"/>
                  </a:cubicBezTo>
                  <a:cubicBezTo>
                    <a:pt x="105" y="20"/>
                    <a:pt x="98" y="25"/>
                    <a:pt x="95" y="32"/>
                  </a:cubicBezTo>
                  <a:cubicBezTo>
                    <a:pt x="92" y="38"/>
                    <a:pt x="91" y="45"/>
                    <a:pt x="92" y="56"/>
                  </a:cubicBezTo>
                  <a:cubicBezTo>
                    <a:pt x="93" y="66"/>
                    <a:pt x="92" y="73"/>
                    <a:pt x="90" y="77"/>
                  </a:cubicBezTo>
                  <a:cubicBezTo>
                    <a:pt x="88" y="82"/>
                    <a:pt x="84" y="86"/>
                    <a:pt x="79" y="88"/>
                  </a:cubicBezTo>
                  <a:cubicBezTo>
                    <a:pt x="74" y="90"/>
                    <a:pt x="69" y="90"/>
                    <a:pt x="64" y="88"/>
                  </a:cubicBezTo>
                  <a:cubicBezTo>
                    <a:pt x="57" y="85"/>
                    <a:pt x="53" y="79"/>
                    <a:pt x="51" y="71"/>
                  </a:cubicBezTo>
                  <a:cubicBezTo>
                    <a:pt x="49" y="62"/>
                    <a:pt x="50" y="52"/>
                    <a:pt x="55" y="41"/>
                  </a:cubicBezTo>
                  <a:cubicBezTo>
                    <a:pt x="63" y="24"/>
                    <a:pt x="77" y="13"/>
                    <a:pt x="97" y="6"/>
                  </a:cubicBezTo>
                  <a:cubicBezTo>
                    <a:pt x="118" y="0"/>
                    <a:pt x="141" y="3"/>
                    <a:pt x="165" y="14"/>
                  </a:cubicBezTo>
                  <a:cubicBezTo>
                    <a:pt x="196" y="28"/>
                    <a:pt x="215" y="48"/>
                    <a:pt x="221" y="72"/>
                  </a:cubicBezTo>
                  <a:cubicBezTo>
                    <a:pt x="225" y="90"/>
                    <a:pt x="224" y="108"/>
                    <a:pt x="217" y="123"/>
                  </a:cubicBezTo>
                  <a:cubicBezTo>
                    <a:pt x="212" y="134"/>
                    <a:pt x="204" y="144"/>
                    <a:pt x="194" y="154"/>
                  </a:cubicBezTo>
                  <a:cubicBezTo>
                    <a:pt x="184" y="163"/>
                    <a:pt x="168" y="172"/>
                    <a:pt x="148" y="181"/>
                  </a:cubicBezTo>
                  <a:cubicBezTo>
                    <a:pt x="115" y="196"/>
                    <a:pt x="93" y="207"/>
                    <a:pt x="84" y="215"/>
                  </a:cubicBezTo>
                  <a:cubicBezTo>
                    <a:pt x="74" y="223"/>
                    <a:pt x="65" y="236"/>
                    <a:pt x="55" y="253"/>
                  </a:cubicBezTo>
                  <a:close/>
                  <a:moveTo>
                    <a:pt x="40" y="280"/>
                  </a:moveTo>
                  <a:cubicBezTo>
                    <a:pt x="47" y="283"/>
                    <a:pt x="51" y="288"/>
                    <a:pt x="54" y="295"/>
                  </a:cubicBezTo>
                  <a:cubicBezTo>
                    <a:pt x="57" y="302"/>
                    <a:pt x="56" y="309"/>
                    <a:pt x="53" y="316"/>
                  </a:cubicBezTo>
                  <a:cubicBezTo>
                    <a:pt x="50" y="323"/>
                    <a:pt x="45" y="328"/>
                    <a:pt x="38" y="330"/>
                  </a:cubicBezTo>
                  <a:cubicBezTo>
                    <a:pt x="30" y="333"/>
                    <a:pt x="23" y="333"/>
                    <a:pt x="16" y="330"/>
                  </a:cubicBezTo>
                  <a:cubicBezTo>
                    <a:pt x="10" y="326"/>
                    <a:pt x="5" y="321"/>
                    <a:pt x="2" y="314"/>
                  </a:cubicBezTo>
                  <a:cubicBezTo>
                    <a:pt x="0" y="307"/>
                    <a:pt x="0" y="300"/>
                    <a:pt x="3" y="293"/>
                  </a:cubicBezTo>
                  <a:cubicBezTo>
                    <a:pt x="6" y="286"/>
                    <a:pt x="12" y="281"/>
                    <a:pt x="19" y="279"/>
                  </a:cubicBezTo>
                  <a:cubicBezTo>
                    <a:pt x="26" y="276"/>
                    <a:pt x="33" y="276"/>
                    <a:pt x="40" y="28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4"/>
            <p:cNvSpPr>
              <a:spLocks noEditPoints="1"/>
            </p:cNvSpPr>
            <p:nvPr/>
          </p:nvSpPr>
          <p:spPr bwMode="auto">
            <a:xfrm>
              <a:off x="1388" y="1129"/>
              <a:ext cx="194" cy="273"/>
            </a:xfrm>
            <a:custGeom>
              <a:avLst/>
              <a:gdLst>
                <a:gd name="T0" fmla="*/ 181 w 235"/>
                <a:gd name="T1" fmla="*/ 250 h 331"/>
                <a:gd name="T2" fmla="*/ 172 w 235"/>
                <a:gd name="T3" fmla="*/ 255 h 331"/>
                <a:gd name="T4" fmla="*/ 154 w 235"/>
                <a:gd name="T5" fmla="*/ 206 h 331"/>
                <a:gd name="T6" fmla="*/ 149 w 235"/>
                <a:gd name="T7" fmla="*/ 144 h 331"/>
                <a:gd name="T8" fmla="*/ 145 w 235"/>
                <a:gd name="T9" fmla="*/ 98 h 331"/>
                <a:gd name="T10" fmla="*/ 134 w 235"/>
                <a:gd name="T11" fmla="*/ 69 h 331"/>
                <a:gd name="T12" fmla="*/ 96 w 235"/>
                <a:gd name="T13" fmla="*/ 34 h 331"/>
                <a:gd name="T14" fmla="*/ 51 w 235"/>
                <a:gd name="T15" fmla="*/ 37 h 331"/>
                <a:gd name="T16" fmla="*/ 26 w 235"/>
                <a:gd name="T17" fmla="*/ 62 h 331"/>
                <a:gd name="T18" fmla="*/ 26 w 235"/>
                <a:gd name="T19" fmla="*/ 87 h 331"/>
                <a:gd name="T20" fmla="*/ 43 w 235"/>
                <a:gd name="T21" fmla="*/ 104 h 331"/>
                <a:gd name="T22" fmla="*/ 60 w 235"/>
                <a:gd name="T23" fmla="*/ 118 h 331"/>
                <a:gd name="T24" fmla="*/ 62 w 235"/>
                <a:gd name="T25" fmla="*/ 133 h 331"/>
                <a:gd name="T26" fmla="*/ 53 w 235"/>
                <a:gd name="T27" fmla="*/ 145 h 331"/>
                <a:gd name="T28" fmla="*/ 31 w 235"/>
                <a:gd name="T29" fmla="*/ 146 h 331"/>
                <a:gd name="T30" fmla="*/ 10 w 235"/>
                <a:gd name="T31" fmla="*/ 125 h 331"/>
                <a:gd name="T32" fmla="*/ 7 w 235"/>
                <a:gd name="T33" fmla="*/ 70 h 331"/>
                <a:gd name="T34" fmla="*/ 54 w 235"/>
                <a:gd name="T35" fmla="*/ 20 h 331"/>
                <a:gd name="T36" fmla="*/ 133 w 235"/>
                <a:gd name="T37" fmla="*/ 10 h 331"/>
                <a:gd name="T38" fmla="*/ 172 w 235"/>
                <a:gd name="T39" fmla="*/ 43 h 331"/>
                <a:gd name="T40" fmla="*/ 183 w 235"/>
                <a:gd name="T41" fmla="*/ 79 h 331"/>
                <a:gd name="T42" fmla="*/ 178 w 235"/>
                <a:gd name="T43" fmla="*/ 133 h 331"/>
                <a:gd name="T44" fmla="*/ 167 w 235"/>
                <a:gd name="T45" fmla="*/ 205 h 331"/>
                <a:gd name="T46" fmla="*/ 181 w 235"/>
                <a:gd name="T47" fmla="*/ 250 h 331"/>
                <a:gd name="T48" fmla="*/ 193 w 235"/>
                <a:gd name="T49" fmla="*/ 278 h 331"/>
                <a:gd name="T50" fmla="*/ 214 w 235"/>
                <a:gd name="T51" fmla="*/ 276 h 331"/>
                <a:gd name="T52" fmla="*/ 230 w 235"/>
                <a:gd name="T53" fmla="*/ 289 h 331"/>
                <a:gd name="T54" fmla="*/ 233 w 235"/>
                <a:gd name="T55" fmla="*/ 310 h 331"/>
                <a:gd name="T56" fmla="*/ 220 w 235"/>
                <a:gd name="T57" fmla="*/ 327 h 331"/>
                <a:gd name="T58" fmla="*/ 199 w 235"/>
                <a:gd name="T59" fmla="*/ 329 h 331"/>
                <a:gd name="T60" fmla="*/ 182 w 235"/>
                <a:gd name="T61" fmla="*/ 316 h 331"/>
                <a:gd name="T62" fmla="*/ 180 w 235"/>
                <a:gd name="T63" fmla="*/ 295 h 331"/>
                <a:gd name="T64" fmla="*/ 193 w 235"/>
                <a:gd name="T65" fmla="*/ 27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331">
                  <a:moveTo>
                    <a:pt x="181" y="250"/>
                  </a:moveTo>
                  <a:cubicBezTo>
                    <a:pt x="172" y="255"/>
                    <a:pt x="172" y="255"/>
                    <a:pt x="172" y="255"/>
                  </a:cubicBezTo>
                  <a:cubicBezTo>
                    <a:pt x="163" y="236"/>
                    <a:pt x="157" y="220"/>
                    <a:pt x="154" y="206"/>
                  </a:cubicBezTo>
                  <a:cubicBezTo>
                    <a:pt x="151" y="192"/>
                    <a:pt x="149" y="172"/>
                    <a:pt x="149" y="144"/>
                  </a:cubicBezTo>
                  <a:cubicBezTo>
                    <a:pt x="148" y="123"/>
                    <a:pt x="147" y="108"/>
                    <a:pt x="145" y="98"/>
                  </a:cubicBezTo>
                  <a:cubicBezTo>
                    <a:pt x="143" y="88"/>
                    <a:pt x="139" y="78"/>
                    <a:pt x="134" y="69"/>
                  </a:cubicBezTo>
                  <a:cubicBezTo>
                    <a:pt x="124" y="51"/>
                    <a:pt x="111" y="39"/>
                    <a:pt x="96" y="34"/>
                  </a:cubicBezTo>
                  <a:cubicBezTo>
                    <a:pt x="80" y="28"/>
                    <a:pt x="65" y="29"/>
                    <a:pt x="51" y="37"/>
                  </a:cubicBezTo>
                  <a:cubicBezTo>
                    <a:pt x="38" y="44"/>
                    <a:pt x="30" y="52"/>
                    <a:pt x="26" y="62"/>
                  </a:cubicBezTo>
                  <a:cubicBezTo>
                    <a:pt x="22" y="72"/>
                    <a:pt x="22" y="81"/>
                    <a:pt x="26" y="87"/>
                  </a:cubicBezTo>
                  <a:cubicBezTo>
                    <a:pt x="29" y="93"/>
                    <a:pt x="35" y="98"/>
                    <a:pt x="43" y="104"/>
                  </a:cubicBezTo>
                  <a:cubicBezTo>
                    <a:pt x="52" y="109"/>
                    <a:pt x="57" y="114"/>
                    <a:pt x="60" y="118"/>
                  </a:cubicBezTo>
                  <a:cubicBezTo>
                    <a:pt x="63" y="123"/>
                    <a:pt x="63" y="128"/>
                    <a:pt x="62" y="133"/>
                  </a:cubicBezTo>
                  <a:cubicBezTo>
                    <a:pt x="61" y="139"/>
                    <a:pt x="57" y="143"/>
                    <a:pt x="53" y="145"/>
                  </a:cubicBezTo>
                  <a:cubicBezTo>
                    <a:pt x="47" y="149"/>
                    <a:pt x="40" y="149"/>
                    <a:pt x="31" y="146"/>
                  </a:cubicBezTo>
                  <a:cubicBezTo>
                    <a:pt x="23" y="142"/>
                    <a:pt x="16" y="135"/>
                    <a:pt x="10" y="125"/>
                  </a:cubicBezTo>
                  <a:cubicBezTo>
                    <a:pt x="1" y="109"/>
                    <a:pt x="0" y="90"/>
                    <a:pt x="7" y="70"/>
                  </a:cubicBezTo>
                  <a:cubicBezTo>
                    <a:pt x="14" y="50"/>
                    <a:pt x="30" y="33"/>
                    <a:pt x="54" y="20"/>
                  </a:cubicBezTo>
                  <a:cubicBezTo>
                    <a:pt x="83" y="4"/>
                    <a:pt x="110" y="0"/>
                    <a:pt x="133" y="10"/>
                  </a:cubicBezTo>
                  <a:cubicBezTo>
                    <a:pt x="151" y="17"/>
                    <a:pt x="164" y="28"/>
                    <a:pt x="172" y="43"/>
                  </a:cubicBezTo>
                  <a:cubicBezTo>
                    <a:pt x="178" y="54"/>
                    <a:pt x="181" y="66"/>
                    <a:pt x="183" y="79"/>
                  </a:cubicBezTo>
                  <a:cubicBezTo>
                    <a:pt x="184" y="93"/>
                    <a:pt x="183" y="111"/>
                    <a:pt x="178" y="133"/>
                  </a:cubicBezTo>
                  <a:cubicBezTo>
                    <a:pt x="170" y="168"/>
                    <a:pt x="166" y="192"/>
                    <a:pt x="167" y="205"/>
                  </a:cubicBezTo>
                  <a:cubicBezTo>
                    <a:pt x="168" y="217"/>
                    <a:pt x="173" y="232"/>
                    <a:pt x="181" y="250"/>
                  </a:cubicBezTo>
                  <a:close/>
                  <a:moveTo>
                    <a:pt x="193" y="278"/>
                  </a:moveTo>
                  <a:cubicBezTo>
                    <a:pt x="200" y="275"/>
                    <a:pt x="207" y="274"/>
                    <a:pt x="214" y="276"/>
                  </a:cubicBezTo>
                  <a:cubicBezTo>
                    <a:pt x="221" y="278"/>
                    <a:pt x="227" y="283"/>
                    <a:pt x="230" y="289"/>
                  </a:cubicBezTo>
                  <a:cubicBezTo>
                    <a:pt x="234" y="296"/>
                    <a:pt x="235" y="303"/>
                    <a:pt x="233" y="310"/>
                  </a:cubicBezTo>
                  <a:cubicBezTo>
                    <a:pt x="231" y="317"/>
                    <a:pt x="226" y="323"/>
                    <a:pt x="220" y="327"/>
                  </a:cubicBezTo>
                  <a:cubicBezTo>
                    <a:pt x="213" y="330"/>
                    <a:pt x="206" y="331"/>
                    <a:pt x="199" y="329"/>
                  </a:cubicBezTo>
                  <a:cubicBezTo>
                    <a:pt x="191" y="327"/>
                    <a:pt x="186" y="322"/>
                    <a:pt x="182" y="316"/>
                  </a:cubicBezTo>
                  <a:cubicBezTo>
                    <a:pt x="179" y="309"/>
                    <a:pt x="178" y="302"/>
                    <a:pt x="180" y="295"/>
                  </a:cubicBezTo>
                  <a:cubicBezTo>
                    <a:pt x="182" y="288"/>
                    <a:pt x="186" y="282"/>
                    <a:pt x="193" y="27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5"/>
            <p:cNvSpPr>
              <a:spLocks noEditPoints="1"/>
            </p:cNvSpPr>
            <p:nvPr/>
          </p:nvSpPr>
          <p:spPr bwMode="auto">
            <a:xfrm>
              <a:off x="1773" y="1259"/>
              <a:ext cx="145" cy="279"/>
            </a:xfrm>
            <a:custGeom>
              <a:avLst/>
              <a:gdLst>
                <a:gd name="T0" fmla="*/ 96 w 176"/>
                <a:gd name="T1" fmla="*/ 255 h 338"/>
                <a:gd name="T2" fmla="*/ 87 w 176"/>
                <a:gd name="T3" fmla="*/ 255 h 338"/>
                <a:gd name="T4" fmla="*/ 92 w 176"/>
                <a:gd name="T5" fmla="*/ 206 h 338"/>
                <a:gd name="T6" fmla="*/ 113 w 176"/>
                <a:gd name="T7" fmla="*/ 150 h 338"/>
                <a:gd name="T8" fmla="*/ 129 w 176"/>
                <a:gd name="T9" fmla="*/ 108 h 338"/>
                <a:gd name="T10" fmla="*/ 132 w 176"/>
                <a:gd name="T11" fmla="*/ 79 h 338"/>
                <a:gd name="T12" fmla="*/ 113 w 176"/>
                <a:gd name="T13" fmla="*/ 32 h 338"/>
                <a:gd name="T14" fmla="*/ 73 w 176"/>
                <a:gd name="T15" fmla="*/ 16 h 338"/>
                <a:gd name="T16" fmla="*/ 41 w 176"/>
                <a:gd name="T17" fmla="*/ 27 h 338"/>
                <a:gd name="T18" fmla="*/ 30 w 176"/>
                <a:gd name="T19" fmla="*/ 49 h 338"/>
                <a:gd name="T20" fmla="*/ 39 w 176"/>
                <a:gd name="T21" fmla="*/ 70 h 338"/>
                <a:gd name="T22" fmla="*/ 47 w 176"/>
                <a:gd name="T23" fmla="*/ 89 h 338"/>
                <a:gd name="T24" fmla="*/ 42 w 176"/>
                <a:gd name="T25" fmla="*/ 104 h 338"/>
                <a:gd name="T26" fmla="*/ 29 w 176"/>
                <a:gd name="T27" fmla="*/ 110 h 338"/>
                <a:gd name="T28" fmla="*/ 11 w 176"/>
                <a:gd name="T29" fmla="*/ 102 h 338"/>
                <a:gd name="T30" fmla="*/ 1 w 176"/>
                <a:gd name="T31" fmla="*/ 75 h 338"/>
                <a:gd name="T32" fmla="*/ 21 w 176"/>
                <a:gd name="T33" fmla="*/ 26 h 338"/>
                <a:gd name="T34" fmla="*/ 83 w 176"/>
                <a:gd name="T35" fmla="*/ 2 h 338"/>
                <a:gd name="T36" fmla="*/ 156 w 176"/>
                <a:gd name="T37" fmla="*/ 27 h 338"/>
                <a:gd name="T38" fmla="*/ 175 w 176"/>
                <a:gd name="T39" fmla="*/ 72 h 338"/>
                <a:gd name="T40" fmla="*/ 169 w 176"/>
                <a:gd name="T41" fmla="*/ 108 h 338"/>
                <a:gd name="T42" fmla="*/ 143 w 176"/>
                <a:gd name="T43" fmla="*/ 152 h 338"/>
                <a:gd name="T44" fmla="*/ 103 w 176"/>
                <a:gd name="T45" fmla="*/ 210 h 338"/>
                <a:gd name="T46" fmla="*/ 96 w 176"/>
                <a:gd name="T47" fmla="*/ 255 h 338"/>
                <a:gd name="T48" fmla="*/ 95 w 176"/>
                <a:gd name="T49" fmla="*/ 284 h 338"/>
                <a:gd name="T50" fmla="*/ 114 w 176"/>
                <a:gd name="T51" fmla="*/ 291 h 338"/>
                <a:gd name="T52" fmla="*/ 123 w 176"/>
                <a:gd name="T53" fmla="*/ 309 h 338"/>
                <a:gd name="T54" fmla="*/ 116 w 176"/>
                <a:gd name="T55" fmla="*/ 328 h 338"/>
                <a:gd name="T56" fmla="*/ 98 w 176"/>
                <a:gd name="T57" fmla="*/ 337 h 338"/>
                <a:gd name="T58" fmla="*/ 79 w 176"/>
                <a:gd name="T59" fmla="*/ 330 h 338"/>
                <a:gd name="T60" fmla="*/ 70 w 176"/>
                <a:gd name="T61" fmla="*/ 312 h 338"/>
                <a:gd name="T62" fmla="*/ 77 w 176"/>
                <a:gd name="T63" fmla="*/ 293 h 338"/>
                <a:gd name="T64" fmla="*/ 95 w 176"/>
                <a:gd name="T65" fmla="*/ 28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338">
                  <a:moveTo>
                    <a:pt x="96" y="255"/>
                  </a:moveTo>
                  <a:cubicBezTo>
                    <a:pt x="87" y="255"/>
                    <a:pt x="87" y="255"/>
                    <a:pt x="87" y="255"/>
                  </a:cubicBezTo>
                  <a:cubicBezTo>
                    <a:pt x="87" y="235"/>
                    <a:pt x="88" y="219"/>
                    <a:pt x="92" y="206"/>
                  </a:cubicBezTo>
                  <a:cubicBezTo>
                    <a:pt x="95" y="192"/>
                    <a:pt x="102" y="174"/>
                    <a:pt x="113" y="150"/>
                  </a:cubicBezTo>
                  <a:cubicBezTo>
                    <a:pt x="121" y="132"/>
                    <a:pt x="127" y="118"/>
                    <a:pt x="129" y="108"/>
                  </a:cubicBezTo>
                  <a:cubicBezTo>
                    <a:pt x="131" y="98"/>
                    <a:pt x="132" y="88"/>
                    <a:pt x="132" y="79"/>
                  </a:cubicBezTo>
                  <a:cubicBezTo>
                    <a:pt x="131" y="59"/>
                    <a:pt x="124" y="43"/>
                    <a:pt x="113" y="32"/>
                  </a:cubicBezTo>
                  <a:cubicBezTo>
                    <a:pt x="102" y="20"/>
                    <a:pt x="89" y="15"/>
                    <a:pt x="73" y="16"/>
                  </a:cubicBezTo>
                  <a:cubicBezTo>
                    <a:pt x="59" y="17"/>
                    <a:pt x="49" y="21"/>
                    <a:pt x="41" y="27"/>
                  </a:cubicBezTo>
                  <a:cubicBezTo>
                    <a:pt x="34" y="34"/>
                    <a:pt x="30" y="42"/>
                    <a:pt x="30" y="49"/>
                  </a:cubicBezTo>
                  <a:cubicBezTo>
                    <a:pt x="31" y="55"/>
                    <a:pt x="33" y="62"/>
                    <a:pt x="39" y="70"/>
                  </a:cubicBezTo>
                  <a:cubicBezTo>
                    <a:pt x="44" y="79"/>
                    <a:pt x="47" y="85"/>
                    <a:pt x="47" y="89"/>
                  </a:cubicBezTo>
                  <a:cubicBezTo>
                    <a:pt x="47" y="95"/>
                    <a:pt x="46" y="100"/>
                    <a:pt x="42" y="104"/>
                  </a:cubicBezTo>
                  <a:cubicBezTo>
                    <a:pt x="39" y="108"/>
                    <a:pt x="34" y="110"/>
                    <a:pt x="29" y="110"/>
                  </a:cubicBezTo>
                  <a:cubicBezTo>
                    <a:pt x="23" y="111"/>
                    <a:pt x="16" y="108"/>
                    <a:pt x="11" y="102"/>
                  </a:cubicBezTo>
                  <a:cubicBezTo>
                    <a:pt x="5" y="95"/>
                    <a:pt x="2" y="86"/>
                    <a:pt x="1" y="75"/>
                  </a:cubicBezTo>
                  <a:cubicBezTo>
                    <a:pt x="0" y="57"/>
                    <a:pt x="7" y="41"/>
                    <a:pt x="21" y="26"/>
                  </a:cubicBezTo>
                  <a:cubicBezTo>
                    <a:pt x="36" y="12"/>
                    <a:pt x="56" y="4"/>
                    <a:pt x="83" y="2"/>
                  </a:cubicBezTo>
                  <a:cubicBezTo>
                    <a:pt x="115" y="0"/>
                    <a:pt x="139" y="9"/>
                    <a:pt x="156" y="27"/>
                  </a:cubicBezTo>
                  <a:cubicBezTo>
                    <a:pt x="168" y="40"/>
                    <a:pt x="174" y="55"/>
                    <a:pt x="175" y="72"/>
                  </a:cubicBezTo>
                  <a:cubicBezTo>
                    <a:pt x="176" y="84"/>
                    <a:pt x="174" y="96"/>
                    <a:pt x="169" y="108"/>
                  </a:cubicBezTo>
                  <a:cubicBezTo>
                    <a:pt x="165" y="120"/>
                    <a:pt x="156" y="135"/>
                    <a:pt x="143" y="152"/>
                  </a:cubicBezTo>
                  <a:cubicBezTo>
                    <a:pt x="121" y="179"/>
                    <a:pt x="108" y="199"/>
                    <a:pt x="103" y="210"/>
                  </a:cubicBezTo>
                  <a:cubicBezTo>
                    <a:pt x="99" y="221"/>
                    <a:pt x="97" y="236"/>
                    <a:pt x="96" y="255"/>
                  </a:cubicBezTo>
                  <a:close/>
                  <a:moveTo>
                    <a:pt x="95" y="284"/>
                  </a:moveTo>
                  <a:cubicBezTo>
                    <a:pt x="102" y="284"/>
                    <a:pt x="109" y="286"/>
                    <a:pt x="114" y="291"/>
                  </a:cubicBezTo>
                  <a:cubicBezTo>
                    <a:pt x="119" y="296"/>
                    <a:pt x="122" y="302"/>
                    <a:pt x="123" y="309"/>
                  </a:cubicBezTo>
                  <a:cubicBezTo>
                    <a:pt x="123" y="317"/>
                    <a:pt x="121" y="323"/>
                    <a:pt x="116" y="328"/>
                  </a:cubicBezTo>
                  <a:cubicBezTo>
                    <a:pt x="111" y="334"/>
                    <a:pt x="105" y="337"/>
                    <a:pt x="98" y="337"/>
                  </a:cubicBezTo>
                  <a:cubicBezTo>
                    <a:pt x="90" y="338"/>
                    <a:pt x="84" y="335"/>
                    <a:pt x="79" y="330"/>
                  </a:cubicBezTo>
                  <a:cubicBezTo>
                    <a:pt x="73" y="326"/>
                    <a:pt x="70" y="319"/>
                    <a:pt x="70" y="312"/>
                  </a:cubicBezTo>
                  <a:cubicBezTo>
                    <a:pt x="69" y="305"/>
                    <a:pt x="72" y="298"/>
                    <a:pt x="77" y="293"/>
                  </a:cubicBezTo>
                  <a:cubicBezTo>
                    <a:pt x="81" y="288"/>
                    <a:pt x="87" y="285"/>
                    <a:pt x="95" y="284"/>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6"/>
            <p:cNvSpPr>
              <a:spLocks noEditPoints="1"/>
            </p:cNvSpPr>
            <p:nvPr/>
          </p:nvSpPr>
          <p:spPr bwMode="auto">
            <a:xfrm>
              <a:off x="1262" y="1507"/>
              <a:ext cx="274" cy="186"/>
            </a:xfrm>
            <a:custGeom>
              <a:avLst/>
              <a:gdLst>
                <a:gd name="T0" fmla="*/ 253 w 333"/>
                <a:gd name="T1" fmla="*/ 169 h 225"/>
                <a:gd name="T2" fmla="*/ 249 w 333"/>
                <a:gd name="T3" fmla="*/ 178 h 225"/>
                <a:gd name="T4" fmla="*/ 205 w 333"/>
                <a:gd name="T5" fmla="*/ 150 h 225"/>
                <a:gd name="T6" fmla="*/ 164 w 333"/>
                <a:gd name="T7" fmla="*/ 104 h 225"/>
                <a:gd name="T8" fmla="*/ 133 w 333"/>
                <a:gd name="T9" fmla="*/ 69 h 225"/>
                <a:gd name="T10" fmla="*/ 108 w 333"/>
                <a:gd name="T11" fmla="*/ 52 h 225"/>
                <a:gd name="T12" fmla="*/ 55 w 333"/>
                <a:gd name="T13" fmla="*/ 47 h 225"/>
                <a:gd name="T14" fmla="*/ 22 w 333"/>
                <a:gd name="T15" fmla="*/ 76 h 225"/>
                <a:gd name="T16" fmla="*/ 17 w 333"/>
                <a:gd name="T17" fmla="*/ 111 h 225"/>
                <a:gd name="T18" fmla="*/ 32 w 333"/>
                <a:gd name="T19" fmla="*/ 131 h 225"/>
                <a:gd name="T20" fmla="*/ 55 w 333"/>
                <a:gd name="T21" fmla="*/ 134 h 225"/>
                <a:gd name="T22" fmla="*/ 77 w 333"/>
                <a:gd name="T23" fmla="*/ 135 h 225"/>
                <a:gd name="T24" fmla="*/ 88 w 333"/>
                <a:gd name="T25" fmla="*/ 147 h 225"/>
                <a:gd name="T26" fmla="*/ 88 w 333"/>
                <a:gd name="T27" fmla="*/ 162 h 225"/>
                <a:gd name="T28" fmla="*/ 71 w 333"/>
                <a:gd name="T29" fmla="*/ 175 h 225"/>
                <a:gd name="T30" fmla="*/ 41 w 333"/>
                <a:gd name="T31" fmla="*/ 171 h 225"/>
                <a:gd name="T32" fmla="*/ 6 w 333"/>
                <a:gd name="T33" fmla="*/ 129 h 225"/>
                <a:gd name="T34" fmla="*/ 13 w 333"/>
                <a:gd name="T35" fmla="*/ 61 h 225"/>
                <a:gd name="T36" fmla="*/ 71 w 333"/>
                <a:gd name="T37" fmla="*/ 5 h 225"/>
                <a:gd name="T38" fmla="*/ 122 w 333"/>
                <a:gd name="T39" fmla="*/ 9 h 225"/>
                <a:gd name="T40" fmla="*/ 153 w 333"/>
                <a:gd name="T41" fmla="*/ 31 h 225"/>
                <a:gd name="T42" fmla="*/ 181 w 333"/>
                <a:gd name="T43" fmla="*/ 77 h 225"/>
                <a:gd name="T44" fmla="*/ 215 w 333"/>
                <a:gd name="T45" fmla="*/ 141 h 225"/>
                <a:gd name="T46" fmla="*/ 253 w 333"/>
                <a:gd name="T47" fmla="*/ 169 h 225"/>
                <a:gd name="T48" fmla="*/ 280 w 333"/>
                <a:gd name="T49" fmla="*/ 185 h 225"/>
                <a:gd name="T50" fmla="*/ 295 w 333"/>
                <a:gd name="T51" fmla="*/ 170 h 225"/>
                <a:gd name="T52" fmla="*/ 316 w 333"/>
                <a:gd name="T53" fmla="*/ 171 h 225"/>
                <a:gd name="T54" fmla="*/ 330 w 333"/>
                <a:gd name="T55" fmla="*/ 187 h 225"/>
                <a:gd name="T56" fmla="*/ 330 w 333"/>
                <a:gd name="T57" fmla="*/ 208 h 225"/>
                <a:gd name="T58" fmla="*/ 314 w 333"/>
                <a:gd name="T59" fmla="*/ 222 h 225"/>
                <a:gd name="T60" fmla="*/ 293 w 333"/>
                <a:gd name="T61" fmla="*/ 221 h 225"/>
                <a:gd name="T62" fmla="*/ 279 w 333"/>
                <a:gd name="T63" fmla="*/ 206 h 225"/>
                <a:gd name="T64" fmla="*/ 280 w 333"/>
                <a:gd name="T65" fmla="*/ 18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3" h="225">
                  <a:moveTo>
                    <a:pt x="253" y="169"/>
                  </a:moveTo>
                  <a:cubicBezTo>
                    <a:pt x="249" y="178"/>
                    <a:pt x="249" y="178"/>
                    <a:pt x="249" y="178"/>
                  </a:cubicBezTo>
                  <a:cubicBezTo>
                    <a:pt x="231" y="169"/>
                    <a:pt x="216" y="159"/>
                    <a:pt x="205" y="150"/>
                  </a:cubicBezTo>
                  <a:cubicBezTo>
                    <a:pt x="195" y="141"/>
                    <a:pt x="181" y="125"/>
                    <a:pt x="164" y="104"/>
                  </a:cubicBezTo>
                  <a:cubicBezTo>
                    <a:pt x="151" y="87"/>
                    <a:pt x="141" y="75"/>
                    <a:pt x="133" y="69"/>
                  </a:cubicBezTo>
                  <a:cubicBezTo>
                    <a:pt x="125" y="62"/>
                    <a:pt x="117" y="56"/>
                    <a:pt x="108" y="52"/>
                  </a:cubicBezTo>
                  <a:cubicBezTo>
                    <a:pt x="89" y="43"/>
                    <a:pt x="71" y="42"/>
                    <a:pt x="55" y="47"/>
                  </a:cubicBezTo>
                  <a:cubicBezTo>
                    <a:pt x="40" y="52"/>
                    <a:pt x="28" y="61"/>
                    <a:pt x="22" y="76"/>
                  </a:cubicBezTo>
                  <a:cubicBezTo>
                    <a:pt x="16" y="89"/>
                    <a:pt x="14" y="101"/>
                    <a:pt x="17" y="111"/>
                  </a:cubicBezTo>
                  <a:cubicBezTo>
                    <a:pt x="20" y="121"/>
                    <a:pt x="25" y="128"/>
                    <a:pt x="32" y="131"/>
                  </a:cubicBezTo>
                  <a:cubicBezTo>
                    <a:pt x="37" y="134"/>
                    <a:pt x="45" y="135"/>
                    <a:pt x="55" y="134"/>
                  </a:cubicBezTo>
                  <a:cubicBezTo>
                    <a:pt x="65" y="133"/>
                    <a:pt x="73" y="134"/>
                    <a:pt x="77" y="135"/>
                  </a:cubicBezTo>
                  <a:cubicBezTo>
                    <a:pt x="82" y="138"/>
                    <a:pt x="86" y="142"/>
                    <a:pt x="88" y="147"/>
                  </a:cubicBezTo>
                  <a:cubicBezTo>
                    <a:pt x="90" y="152"/>
                    <a:pt x="90" y="157"/>
                    <a:pt x="88" y="162"/>
                  </a:cubicBezTo>
                  <a:cubicBezTo>
                    <a:pt x="85" y="168"/>
                    <a:pt x="79" y="172"/>
                    <a:pt x="71" y="175"/>
                  </a:cubicBezTo>
                  <a:cubicBezTo>
                    <a:pt x="62" y="177"/>
                    <a:pt x="52" y="176"/>
                    <a:pt x="41" y="171"/>
                  </a:cubicBezTo>
                  <a:cubicBezTo>
                    <a:pt x="24" y="163"/>
                    <a:pt x="13" y="149"/>
                    <a:pt x="6" y="129"/>
                  </a:cubicBezTo>
                  <a:cubicBezTo>
                    <a:pt x="0" y="108"/>
                    <a:pt x="2" y="86"/>
                    <a:pt x="13" y="61"/>
                  </a:cubicBezTo>
                  <a:cubicBezTo>
                    <a:pt x="28" y="30"/>
                    <a:pt x="47" y="11"/>
                    <a:pt x="71" y="5"/>
                  </a:cubicBezTo>
                  <a:cubicBezTo>
                    <a:pt x="89" y="0"/>
                    <a:pt x="106" y="1"/>
                    <a:pt x="122" y="9"/>
                  </a:cubicBezTo>
                  <a:cubicBezTo>
                    <a:pt x="133" y="14"/>
                    <a:pt x="144" y="21"/>
                    <a:pt x="153" y="31"/>
                  </a:cubicBezTo>
                  <a:cubicBezTo>
                    <a:pt x="162" y="41"/>
                    <a:pt x="171" y="57"/>
                    <a:pt x="181" y="77"/>
                  </a:cubicBezTo>
                  <a:cubicBezTo>
                    <a:pt x="196" y="110"/>
                    <a:pt x="207" y="131"/>
                    <a:pt x="215" y="141"/>
                  </a:cubicBezTo>
                  <a:cubicBezTo>
                    <a:pt x="223" y="150"/>
                    <a:pt x="236" y="160"/>
                    <a:pt x="253" y="169"/>
                  </a:cubicBezTo>
                  <a:close/>
                  <a:moveTo>
                    <a:pt x="280" y="185"/>
                  </a:moveTo>
                  <a:cubicBezTo>
                    <a:pt x="283" y="178"/>
                    <a:pt x="288" y="173"/>
                    <a:pt x="295" y="170"/>
                  </a:cubicBezTo>
                  <a:cubicBezTo>
                    <a:pt x="302" y="168"/>
                    <a:pt x="309" y="168"/>
                    <a:pt x="316" y="171"/>
                  </a:cubicBezTo>
                  <a:cubicBezTo>
                    <a:pt x="323" y="174"/>
                    <a:pt x="328" y="179"/>
                    <a:pt x="330" y="187"/>
                  </a:cubicBezTo>
                  <a:cubicBezTo>
                    <a:pt x="333" y="194"/>
                    <a:pt x="333" y="201"/>
                    <a:pt x="330" y="208"/>
                  </a:cubicBezTo>
                  <a:cubicBezTo>
                    <a:pt x="327" y="214"/>
                    <a:pt x="321" y="219"/>
                    <a:pt x="314" y="222"/>
                  </a:cubicBezTo>
                  <a:cubicBezTo>
                    <a:pt x="307" y="225"/>
                    <a:pt x="300" y="224"/>
                    <a:pt x="293" y="221"/>
                  </a:cubicBezTo>
                  <a:cubicBezTo>
                    <a:pt x="286" y="218"/>
                    <a:pt x="282" y="213"/>
                    <a:pt x="279" y="206"/>
                  </a:cubicBezTo>
                  <a:cubicBezTo>
                    <a:pt x="276" y="199"/>
                    <a:pt x="277" y="192"/>
                    <a:pt x="280" y="185"/>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9" name="文本框 88"/>
          <p:cNvSpPr txBox="1"/>
          <p:nvPr/>
        </p:nvSpPr>
        <p:spPr>
          <a:xfrm>
            <a:off x="5508980" y="2873631"/>
            <a:ext cx="3467388" cy="923330"/>
          </a:xfrm>
          <a:prstGeom prst="rect">
            <a:avLst/>
          </a:prstGeom>
          <a:noFill/>
        </p:spPr>
        <p:txBody>
          <a:bodyPr wrap="square" rtlCol="0">
            <a:spAutoFit/>
          </a:bodyPr>
          <a:lstStyle/>
          <a:p>
            <a:pPr algn="dist"/>
            <a:r>
              <a:rPr lang="zh-CN" altLang="en-US" sz="5400" b="1" smtClean="0">
                <a:solidFill>
                  <a:schemeClr val="tx1">
                    <a:lumMod val="85000"/>
                    <a:lumOff val="15000"/>
                  </a:schemeClr>
                </a:solidFill>
                <a:latin typeface="方正静蕾简体" panose="02000000000000000000" pitchFamily="2" charset="-122"/>
                <a:ea typeface="方正静蕾简体" panose="02000000000000000000" pitchFamily="2" charset="-122"/>
              </a:rPr>
              <a:t>第三章节</a:t>
            </a:r>
            <a:endParaRPr lang="zh-CN" altLang="en-US" sz="54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90" name="矩形 89"/>
          <p:cNvSpPr/>
          <p:nvPr/>
        </p:nvSpPr>
        <p:spPr>
          <a:xfrm>
            <a:off x="5684687" y="3821736"/>
            <a:ext cx="3719944" cy="867930"/>
          </a:xfrm>
          <a:prstGeom prst="rect">
            <a:avLst/>
          </a:prstGeom>
        </p:spPr>
        <p:txBody>
          <a:bodyPr wrap="square">
            <a:spAutoFit/>
          </a:bodyPr>
          <a:lstStyle/>
          <a:p>
            <a:pPr>
              <a:lnSpc>
                <a:spcPct val="120000"/>
              </a:lnSpc>
            </a:pP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We have many PowerPoint </a:t>
            </a:r>
            <a:r>
              <a:rPr lang="zh-CN" altLang="en-US" sz="1400" dirty="0" smtClean="0">
                <a:solidFill>
                  <a:schemeClr val="tx1">
                    <a:lumMod val="75000"/>
                    <a:lumOff val="25000"/>
                  </a:schemeClr>
                </a:solidFill>
                <a:latin typeface="华文细黑" panose="02010600040101010101" pitchFamily="2" charset="-122"/>
                <a:ea typeface="华文细黑" panose="02010600040101010101" pitchFamily="2" charset="-122"/>
              </a:rPr>
              <a:t>templates</a:t>
            </a: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 that has </a:t>
            </a:r>
            <a:r>
              <a:rPr lang="en-US" altLang="zh-CN" sz="1400" smtClean="0">
                <a:solidFill>
                  <a:schemeClr val="tx1">
                    <a:lumMod val="75000"/>
                    <a:lumOff val="25000"/>
                  </a:schemeClr>
                </a:solidFill>
                <a:latin typeface="华文细黑" panose="02010600040101010101" pitchFamily="2" charset="-122"/>
                <a:ea typeface="华文细黑" panose="02010600040101010101" pitchFamily="2" charset="-122"/>
              </a:rPr>
              <a:t>been specifically </a:t>
            </a: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to help anyone that is stepping into the world</a:t>
            </a:r>
            <a:endPar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3" name="Freeform 5"/>
          <p:cNvSpPr>
            <a:spLocks noEditPoints="1"/>
          </p:cNvSpPr>
          <p:nvPr/>
        </p:nvSpPr>
        <p:spPr bwMode="auto">
          <a:xfrm>
            <a:off x="3805300" y="3478805"/>
            <a:ext cx="2579634" cy="1575548"/>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54" name="Freeform 5"/>
          <p:cNvSpPr>
            <a:spLocks noEditPoints="1"/>
          </p:cNvSpPr>
          <p:nvPr/>
        </p:nvSpPr>
        <p:spPr bwMode="auto">
          <a:xfrm>
            <a:off x="6592075" y="2952993"/>
            <a:ext cx="2084794" cy="1283709"/>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58" name="Freeform 5"/>
          <p:cNvSpPr>
            <a:spLocks noEditPoints="1"/>
          </p:cNvSpPr>
          <p:nvPr/>
        </p:nvSpPr>
        <p:spPr bwMode="auto">
          <a:xfrm>
            <a:off x="6855675" y="4935662"/>
            <a:ext cx="1196260" cy="736595"/>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76" name="Freeform 5"/>
          <p:cNvSpPr>
            <a:spLocks noEditPoints="1"/>
          </p:cNvSpPr>
          <p:nvPr/>
        </p:nvSpPr>
        <p:spPr bwMode="auto">
          <a:xfrm>
            <a:off x="5184935" y="2246161"/>
            <a:ext cx="1205694" cy="742404"/>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77" name="文本框 76"/>
          <p:cNvSpPr txBox="1"/>
          <p:nvPr/>
        </p:nvSpPr>
        <p:spPr>
          <a:xfrm>
            <a:off x="6592075" y="2138697"/>
            <a:ext cx="2464839" cy="584775"/>
          </a:xfrm>
          <a:prstGeom prst="rect">
            <a:avLst/>
          </a:prstGeom>
          <a:noFill/>
        </p:spPr>
        <p:txBody>
          <a:bodyPr wrap="square" rtlCol="0">
            <a:spAutoFit/>
          </a:bodyPr>
          <a:lstStyle/>
          <a:p>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78" name="文本框 77"/>
          <p:cNvSpPr txBox="1"/>
          <p:nvPr/>
        </p:nvSpPr>
        <p:spPr>
          <a:xfrm>
            <a:off x="6592075" y="1738587"/>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79" name="文本框 78"/>
          <p:cNvSpPr txBox="1"/>
          <p:nvPr/>
        </p:nvSpPr>
        <p:spPr>
          <a:xfrm>
            <a:off x="8676869" y="4032185"/>
            <a:ext cx="2464839" cy="584775"/>
          </a:xfrm>
          <a:prstGeom prst="rect">
            <a:avLst/>
          </a:prstGeom>
          <a:noFill/>
        </p:spPr>
        <p:txBody>
          <a:bodyPr wrap="square" rtlCol="0">
            <a:spAutoFit/>
          </a:bodyPr>
          <a:lstStyle/>
          <a:p>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0" name="文本框 79"/>
          <p:cNvSpPr txBox="1"/>
          <p:nvPr/>
        </p:nvSpPr>
        <p:spPr>
          <a:xfrm>
            <a:off x="8676869" y="3632075"/>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1" name="文本框 80"/>
          <p:cNvSpPr txBox="1"/>
          <p:nvPr/>
        </p:nvSpPr>
        <p:spPr>
          <a:xfrm>
            <a:off x="1310049" y="4468127"/>
            <a:ext cx="2464839" cy="584775"/>
          </a:xfrm>
          <a:prstGeom prst="rect">
            <a:avLst/>
          </a:prstGeom>
          <a:noFill/>
        </p:spPr>
        <p:txBody>
          <a:bodyPr wrap="square" rtlCol="0">
            <a:spAutoFit/>
          </a:bodyPr>
          <a:lstStyle/>
          <a:p>
            <a:pPr algn="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2" name="文本框 81"/>
          <p:cNvSpPr txBox="1"/>
          <p:nvPr/>
        </p:nvSpPr>
        <p:spPr>
          <a:xfrm>
            <a:off x="2059652" y="4093740"/>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3" name="文本框 82"/>
          <p:cNvSpPr txBox="1"/>
          <p:nvPr/>
        </p:nvSpPr>
        <p:spPr>
          <a:xfrm>
            <a:off x="4120694" y="5584979"/>
            <a:ext cx="2464839" cy="584775"/>
          </a:xfrm>
          <a:prstGeom prst="rect">
            <a:avLst/>
          </a:prstGeom>
          <a:noFill/>
        </p:spPr>
        <p:txBody>
          <a:bodyPr wrap="square" rtlCol="0">
            <a:spAutoFit/>
          </a:bodyPr>
          <a:lstStyle/>
          <a:p>
            <a:pPr algn="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4" name="文本框 83"/>
          <p:cNvSpPr txBox="1"/>
          <p:nvPr/>
        </p:nvSpPr>
        <p:spPr>
          <a:xfrm>
            <a:off x="4870297" y="5210592"/>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5"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19" name="Group 4"/>
          <p:cNvGrpSpPr>
            <a:grpSpLocks noChangeAspect="1"/>
          </p:cNvGrpSpPr>
          <p:nvPr/>
        </p:nvGrpSpPr>
        <p:grpSpPr bwMode="auto">
          <a:xfrm>
            <a:off x="4680709" y="2184017"/>
            <a:ext cx="2962275" cy="3133725"/>
            <a:chOff x="2851" y="1214"/>
            <a:chExt cx="1866" cy="1974"/>
          </a:xfrm>
          <a:solidFill>
            <a:schemeClr val="tx1">
              <a:lumMod val="85000"/>
              <a:lumOff val="15000"/>
            </a:schemeClr>
          </a:solidFill>
        </p:grpSpPr>
        <p:sp>
          <p:nvSpPr>
            <p:cNvPr id="20" name="Freeform 5"/>
            <p:cNvSpPr/>
            <p:nvPr/>
          </p:nvSpPr>
          <p:spPr bwMode="auto">
            <a:xfrm>
              <a:off x="4058" y="1426"/>
              <a:ext cx="251" cy="180"/>
            </a:xfrm>
            <a:custGeom>
              <a:avLst/>
              <a:gdLst>
                <a:gd name="T0" fmla="*/ 1 w 32"/>
                <a:gd name="T1" fmla="*/ 0 h 23"/>
                <a:gd name="T2" fmla="*/ 5 w 32"/>
                <a:gd name="T3" fmla="*/ 1 h 23"/>
                <a:gd name="T4" fmla="*/ 23 w 32"/>
                <a:gd name="T5" fmla="*/ 14 h 23"/>
                <a:gd name="T6" fmla="*/ 27 w 32"/>
                <a:gd name="T7" fmla="*/ 18 h 23"/>
                <a:gd name="T8" fmla="*/ 31 w 32"/>
                <a:gd name="T9" fmla="*/ 23 h 23"/>
                <a:gd name="T10" fmla="*/ 28 w 32"/>
                <a:gd name="T11" fmla="*/ 20 h 23"/>
                <a:gd name="T12" fmla="*/ 17 w 32"/>
                <a:gd name="T13" fmla="*/ 12 h 23"/>
                <a:gd name="T14" fmla="*/ 7 w 32"/>
                <a:gd name="T15" fmla="*/ 4 h 23"/>
                <a:gd name="T16" fmla="*/ 1 w 32"/>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3">
                  <a:moveTo>
                    <a:pt x="1" y="0"/>
                  </a:moveTo>
                  <a:cubicBezTo>
                    <a:pt x="3" y="0"/>
                    <a:pt x="4" y="1"/>
                    <a:pt x="5" y="1"/>
                  </a:cubicBezTo>
                  <a:cubicBezTo>
                    <a:pt x="11" y="6"/>
                    <a:pt x="18" y="9"/>
                    <a:pt x="23" y="14"/>
                  </a:cubicBezTo>
                  <a:cubicBezTo>
                    <a:pt x="25" y="14"/>
                    <a:pt x="25" y="16"/>
                    <a:pt x="27" y="18"/>
                  </a:cubicBezTo>
                  <a:cubicBezTo>
                    <a:pt x="28" y="19"/>
                    <a:pt x="32" y="20"/>
                    <a:pt x="31" y="23"/>
                  </a:cubicBezTo>
                  <a:cubicBezTo>
                    <a:pt x="29" y="23"/>
                    <a:pt x="29" y="22"/>
                    <a:pt x="28" y="20"/>
                  </a:cubicBezTo>
                  <a:cubicBezTo>
                    <a:pt x="25" y="17"/>
                    <a:pt x="21" y="15"/>
                    <a:pt x="17" y="12"/>
                  </a:cubicBezTo>
                  <a:cubicBezTo>
                    <a:pt x="14" y="9"/>
                    <a:pt x="10" y="6"/>
                    <a:pt x="7" y="4"/>
                  </a:cubicBezTo>
                  <a:cubicBezTo>
                    <a:pt x="5" y="3"/>
                    <a:pt x="0"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6"/>
            <p:cNvSpPr/>
            <p:nvPr/>
          </p:nvSpPr>
          <p:spPr bwMode="auto">
            <a:xfrm>
              <a:off x="4537" y="2146"/>
              <a:ext cx="31" cy="196"/>
            </a:xfrm>
            <a:custGeom>
              <a:avLst/>
              <a:gdLst>
                <a:gd name="T0" fmla="*/ 3 w 4"/>
                <a:gd name="T1" fmla="*/ 0 h 25"/>
                <a:gd name="T2" fmla="*/ 3 w 4"/>
                <a:gd name="T3" fmla="*/ 25 h 25"/>
                <a:gd name="T4" fmla="*/ 2 w 4"/>
                <a:gd name="T5" fmla="*/ 21 h 25"/>
                <a:gd name="T6" fmla="*/ 1 w 4"/>
                <a:gd name="T7" fmla="*/ 1 h 25"/>
                <a:gd name="T8" fmla="*/ 3 w 4"/>
                <a:gd name="T9" fmla="*/ 0 h 25"/>
              </a:gdLst>
              <a:ahLst/>
              <a:cxnLst>
                <a:cxn ang="0">
                  <a:pos x="T0" y="T1"/>
                </a:cxn>
                <a:cxn ang="0">
                  <a:pos x="T2" y="T3"/>
                </a:cxn>
                <a:cxn ang="0">
                  <a:pos x="T4" y="T5"/>
                </a:cxn>
                <a:cxn ang="0">
                  <a:pos x="T6" y="T7"/>
                </a:cxn>
                <a:cxn ang="0">
                  <a:pos x="T8" y="T9"/>
                </a:cxn>
              </a:cxnLst>
              <a:rect l="0" t="0" r="r" b="b"/>
              <a:pathLst>
                <a:path w="4" h="25">
                  <a:moveTo>
                    <a:pt x="3" y="0"/>
                  </a:moveTo>
                  <a:cubicBezTo>
                    <a:pt x="3" y="7"/>
                    <a:pt x="4" y="17"/>
                    <a:pt x="3" y="25"/>
                  </a:cubicBezTo>
                  <a:cubicBezTo>
                    <a:pt x="0" y="25"/>
                    <a:pt x="2" y="23"/>
                    <a:pt x="2" y="21"/>
                  </a:cubicBezTo>
                  <a:cubicBezTo>
                    <a:pt x="2" y="15"/>
                    <a:pt x="1" y="7"/>
                    <a:pt x="1" y="1"/>
                  </a:cubicBezTo>
                  <a:cubicBezTo>
                    <a:pt x="1"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7"/>
            <p:cNvSpPr/>
            <p:nvPr/>
          </p:nvSpPr>
          <p:spPr bwMode="auto">
            <a:xfrm>
              <a:off x="3118" y="2201"/>
              <a:ext cx="31" cy="220"/>
            </a:xfrm>
            <a:custGeom>
              <a:avLst/>
              <a:gdLst>
                <a:gd name="T0" fmla="*/ 1 w 4"/>
                <a:gd name="T1" fmla="*/ 0 h 28"/>
                <a:gd name="T2" fmla="*/ 2 w 4"/>
                <a:gd name="T3" fmla="*/ 0 h 28"/>
                <a:gd name="T4" fmla="*/ 1 w 4"/>
                <a:gd name="T5" fmla="*/ 6 h 28"/>
                <a:gd name="T6" fmla="*/ 4 w 4"/>
                <a:gd name="T7" fmla="*/ 27 h 28"/>
                <a:gd name="T8" fmla="*/ 3 w 4"/>
                <a:gd name="T9" fmla="*/ 27 h 28"/>
                <a:gd name="T10" fmla="*/ 1 w 4"/>
                <a:gd name="T11" fmla="*/ 22 h 28"/>
                <a:gd name="T12" fmla="*/ 0 w 4"/>
                <a:gd name="T13" fmla="*/ 2 h 28"/>
                <a:gd name="T14" fmla="*/ 1 w 4"/>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8">
                  <a:moveTo>
                    <a:pt x="1" y="0"/>
                  </a:moveTo>
                  <a:cubicBezTo>
                    <a:pt x="1" y="0"/>
                    <a:pt x="2" y="0"/>
                    <a:pt x="2" y="0"/>
                  </a:cubicBezTo>
                  <a:cubicBezTo>
                    <a:pt x="2" y="3"/>
                    <a:pt x="2" y="5"/>
                    <a:pt x="1" y="6"/>
                  </a:cubicBezTo>
                  <a:cubicBezTo>
                    <a:pt x="3" y="13"/>
                    <a:pt x="1" y="21"/>
                    <a:pt x="4" y="27"/>
                  </a:cubicBezTo>
                  <a:cubicBezTo>
                    <a:pt x="4" y="27"/>
                    <a:pt x="3" y="27"/>
                    <a:pt x="3" y="27"/>
                  </a:cubicBezTo>
                  <a:cubicBezTo>
                    <a:pt x="1" y="28"/>
                    <a:pt x="1" y="23"/>
                    <a:pt x="1" y="22"/>
                  </a:cubicBezTo>
                  <a:cubicBezTo>
                    <a:pt x="0" y="16"/>
                    <a:pt x="0" y="10"/>
                    <a:pt x="0" y="2"/>
                  </a:cubicBezTo>
                  <a:cubicBezTo>
                    <a:pt x="1" y="2"/>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8"/>
            <p:cNvSpPr/>
            <p:nvPr/>
          </p:nvSpPr>
          <p:spPr bwMode="auto">
            <a:xfrm>
              <a:off x="3337" y="2804"/>
              <a:ext cx="228" cy="196"/>
            </a:xfrm>
            <a:custGeom>
              <a:avLst/>
              <a:gdLst>
                <a:gd name="T0" fmla="*/ 1 w 29"/>
                <a:gd name="T1" fmla="*/ 0 h 25"/>
                <a:gd name="T2" fmla="*/ 7 w 29"/>
                <a:gd name="T3" fmla="*/ 8 h 25"/>
                <a:gd name="T4" fmla="*/ 20 w 29"/>
                <a:gd name="T5" fmla="*/ 17 h 25"/>
                <a:gd name="T6" fmla="*/ 20 w 29"/>
                <a:gd name="T7" fmla="*/ 18 h 25"/>
                <a:gd name="T8" fmla="*/ 26 w 29"/>
                <a:gd name="T9" fmla="*/ 21 h 25"/>
                <a:gd name="T10" fmla="*/ 26 w 29"/>
                <a:gd name="T11" fmla="*/ 21 h 25"/>
                <a:gd name="T12" fmla="*/ 29 w 29"/>
                <a:gd name="T13" fmla="*/ 22 h 25"/>
                <a:gd name="T14" fmla="*/ 29 w 29"/>
                <a:gd name="T15" fmla="*/ 25 h 25"/>
                <a:gd name="T16" fmla="*/ 27 w 29"/>
                <a:gd name="T17" fmla="*/ 24 h 25"/>
                <a:gd name="T18" fmla="*/ 27 w 29"/>
                <a:gd name="T19" fmla="*/ 23 h 25"/>
                <a:gd name="T20" fmla="*/ 2 w 29"/>
                <a:gd name="T21" fmla="*/ 4 h 25"/>
                <a:gd name="T22" fmla="*/ 1 w 29"/>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5">
                  <a:moveTo>
                    <a:pt x="1" y="0"/>
                  </a:moveTo>
                  <a:cubicBezTo>
                    <a:pt x="3" y="3"/>
                    <a:pt x="5" y="5"/>
                    <a:pt x="7" y="8"/>
                  </a:cubicBezTo>
                  <a:cubicBezTo>
                    <a:pt x="11" y="11"/>
                    <a:pt x="15" y="15"/>
                    <a:pt x="20" y="17"/>
                  </a:cubicBezTo>
                  <a:cubicBezTo>
                    <a:pt x="20" y="17"/>
                    <a:pt x="20" y="17"/>
                    <a:pt x="20" y="18"/>
                  </a:cubicBezTo>
                  <a:cubicBezTo>
                    <a:pt x="23" y="18"/>
                    <a:pt x="24" y="20"/>
                    <a:pt x="26" y="21"/>
                  </a:cubicBezTo>
                  <a:cubicBezTo>
                    <a:pt x="27" y="21"/>
                    <a:pt x="26" y="21"/>
                    <a:pt x="26" y="21"/>
                  </a:cubicBezTo>
                  <a:cubicBezTo>
                    <a:pt x="27" y="22"/>
                    <a:pt x="27" y="22"/>
                    <a:pt x="29" y="22"/>
                  </a:cubicBezTo>
                  <a:cubicBezTo>
                    <a:pt x="28" y="23"/>
                    <a:pt x="29" y="23"/>
                    <a:pt x="29" y="25"/>
                  </a:cubicBezTo>
                  <a:cubicBezTo>
                    <a:pt x="28" y="25"/>
                    <a:pt x="28" y="24"/>
                    <a:pt x="27" y="24"/>
                  </a:cubicBezTo>
                  <a:cubicBezTo>
                    <a:pt x="27" y="23"/>
                    <a:pt x="26" y="24"/>
                    <a:pt x="27" y="23"/>
                  </a:cubicBezTo>
                  <a:cubicBezTo>
                    <a:pt x="17" y="18"/>
                    <a:pt x="8" y="12"/>
                    <a:pt x="2" y="4"/>
                  </a:cubicBezTo>
                  <a:cubicBezTo>
                    <a:pt x="2" y="2"/>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9"/>
            <p:cNvSpPr/>
            <p:nvPr/>
          </p:nvSpPr>
          <p:spPr bwMode="auto">
            <a:xfrm>
              <a:off x="4058" y="2875"/>
              <a:ext cx="236" cy="125"/>
            </a:xfrm>
            <a:custGeom>
              <a:avLst/>
              <a:gdLst>
                <a:gd name="T0" fmla="*/ 30 w 30"/>
                <a:gd name="T1" fmla="*/ 0 h 16"/>
                <a:gd name="T2" fmla="*/ 29 w 30"/>
                <a:gd name="T3" fmla="*/ 2 h 16"/>
                <a:gd name="T4" fmla="*/ 18 w 30"/>
                <a:gd name="T5" fmla="*/ 7 h 16"/>
                <a:gd name="T6" fmla="*/ 17 w 30"/>
                <a:gd name="T7" fmla="*/ 8 h 16"/>
                <a:gd name="T8" fmla="*/ 0 w 30"/>
                <a:gd name="T9" fmla="*/ 16 h 16"/>
                <a:gd name="T10" fmla="*/ 0 w 30"/>
                <a:gd name="T11" fmla="*/ 14 h 16"/>
                <a:gd name="T12" fmla="*/ 2 w 30"/>
                <a:gd name="T13" fmla="*/ 14 h 16"/>
                <a:gd name="T14" fmla="*/ 28 w 30"/>
                <a:gd name="T15" fmla="*/ 0 h 16"/>
                <a:gd name="T16" fmla="*/ 30 w 3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6">
                  <a:moveTo>
                    <a:pt x="30" y="0"/>
                  </a:moveTo>
                  <a:cubicBezTo>
                    <a:pt x="30" y="1"/>
                    <a:pt x="29" y="1"/>
                    <a:pt x="29" y="2"/>
                  </a:cubicBezTo>
                  <a:cubicBezTo>
                    <a:pt x="25" y="3"/>
                    <a:pt x="22" y="6"/>
                    <a:pt x="18" y="7"/>
                  </a:cubicBezTo>
                  <a:cubicBezTo>
                    <a:pt x="18" y="7"/>
                    <a:pt x="18" y="8"/>
                    <a:pt x="17" y="8"/>
                  </a:cubicBezTo>
                  <a:cubicBezTo>
                    <a:pt x="11" y="9"/>
                    <a:pt x="8" y="15"/>
                    <a:pt x="0" y="16"/>
                  </a:cubicBezTo>
                  <a:cubicBezTo>
                    <a:pt x="0" y="16"/>
                    <a:pt x="0" y="15"/>
                    <a:pt x="0" y="14"/>
                  </a:cubicBezTo>
                  <a:cubicBezTo>
                    <a:pt x="1" y="13"/>
                    <a:pt x="1" y="15"/>
                    <a:pt x="2" y="14"/>
                  </a:cubicBezTo>
                  <a:cubicBezTo>
                    <a:pt x="11" y="9"/>
                    <a:pt x="20" y="5"/>
                    <a:pt x="28" y="0"/>
                  </a:cubicBezTo>
                  <a:cubicBezTo>
                    <a:pt x="29" y="0"/>
                    <a:pt x="29"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0"/>
            <p:cNvSpPr/>
            <p:nvPr/>
          </p:nvSpPr>
          <p:spPr bwMode="auto">
            <a:xfrm>
              <a:off x="3729" y="3110"/>
              <a:ext cx="16" cy="8"/>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1"/>
            <p:cNvSpPr/>
            <p:nvPr/>
          </p:nvSpPr>
          <p:spPr bwMode="auto">
            <a:xfrm>
              <a:off x="3235" y="1551"/>
              <a:ext cx="212" cy="282"/>
            </a:xfrm>
            <a:custGeom>
              <a:avLst/>
              <a:gdLst>
                <a:gd name="T0" fmla="*/ 27 w 27"/>
                <a:gd name="T1" fmla="*/ 1 h 36"/>
                <a:gd name="T2" fmla="*/ 15 w 27"/>
                <a:gd name="T3" fmla="*/ 12 h 36"/>
                <a:gd name="T4" fmla="*/ 2 w 27"/>
                <a:gd name="T5" fmla="*/ 33 h 36"/>
                <a:gd name="T6" fmla="*/ 2 w 27"/>
                <a:gd name="T7" fmla="*/ 34 h 36"/>
                <a:gd name="T8" fmla="*/ 0 w 27"/>
                <a:gd name="T9" fmla="*/ 35 h 36"/>
                <a:gd name="T10" fmla="*/ 3 w 27"/>
                <a:gd name="T11" fmla="*/ 28 h 36"/>
                <a:gd name="T12" fmla="*/ 26 w 27"/>
                <a:gd name="T13" fmla="*/ 0 h 36"/>
                <a:gd name="T14" fmla="*/ 27 w 27"/>
                <a:gd name="T15" fmla="*/ 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6">
                  <a:moveTo>
                    <a:pt x="27" y="1"/>
                  </a:moveTo>
                  <a:cubicBezTo>
                    <a:pt x="23" y="5"/>
                    <a:pt x="18" y="8"/>
                    <a:pt x="15" y="12"/>
                  </a:cubicBezTo>
                  <a:cubicBezTo>
                    <a:pt x="11" y="19"/>
                    <a:pt x="7" y="26"/>
                    <a:pt x="2" y="33"/>
                  </a:cubicBezTo>
                  <a:cubicBezTo>
                    <a:pt x="2" y="33"/>
                    <a:pt x="2" y="34"/>
                    <a:pt x="2" y="34"/>
                  </a:cubicBezTo>
                  <a:cubicBezTo>
                    <a:pt x="1" y="34"/>
                    <a:pt x="1" y="36"/>
                    <a:pt x="0" y="35"/>
                  </a:cubicBezTo>
                  <a:cubicBezTo>
                    <a:pt x="0" y="33"/>
                    <a:pt x="2" y="30"/>
                    <a:pt x="3" y="28"/>
                  </a:cubicBezTo>
                  <a:cubicBezTo>
                    <a:pt x="9" y="18"/>
                    <a:pt x="16" y="7"/>
                    <a:pt x="26" y="0"/>
                  </a:cubicBezTo>
                  <a:cubicBezTo>
                    <a:pt x="27" y="0"/>
                    <a:pt x="27" y="0"/>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a:spLocks noEditPoints="1"/>
            </p:cNvSpPr>
            <p:nvPr/>
          </p:nvSpPr>
          <p:spPr bwMode="auto">
            <a:xfrm>
              <a:off x="3000" y="1747"/>
              <a:ext cx="141" cy="204"/>
            </a:xfrm>
            <a:custGeom>
              <a:avLst/>
              <a:gdLst>
                <a:gd name="T0" fmla="*/ 10 w 18"/>
                <a:gd name="T1" fmla="*/ 26 h 26"/>
                <a:gd name="T2" fmla="*/ 3 w 18"/>
                <a:gd name="T3" fmla="*/ 21 h 26"/>
                <a:gd name="T4" fmla="*/ 14 w 18"/>
                <a:gd name="T5" fmla="*/ 1 h 26"/>
                <a:gd name="T6" fmla="*/ 18 w 18"/>
                <a:gd name="T7" fmla="*/ 13 h 26"/>
                <a:gd name="T8" fmla="*/ 13 w 18"/>
                <a:gd name="T9" fmla="*/ 24 h 26"/>
                <a:gd name="T10" fmla="*/ 10 w 18"/>
                <a:gd name="T11" fmla="*/ 26 h 26"/>
                <a:gd name="T12" fmla="*/ 4 w 18"/>
                <a:gd name="T13" fmla="*/ 17 h 26"/>
                <a:gd name="T14" fmla="*/ 12 w 18"/>
                <a:gd name="T15" fmla="*/ 7 h 26"/>
                <a:gd name="T16" fmla="*/ 14 w 18"/>
                <a:gd name="T17" fmla="*/ 5 h 26"/>
                <a:gd name="T18" fmla="*/ 14 w 18"/>
                <a:gd name="T19" fmla="*/ 4 h 26"/>
                <a:gd name="T20" fmla="*/ 9 w 18"/>
                <a:gd name="T21" fmla="*/ 8 h 26"/>
                <a:gd name="T22" fmla="*/ 4 w 18"/>
                <a:gd name="T23" fmla="*/ 14 h 26"/>
                <a:gd name="T24" fmla="*/ 9 w 18"/>
                <a:gd name="T25" fmla="*/ 11 h 26"/>
                <a:gd name="T26" fmla="*/ 4 w 18"/>
                <a:gd name="T27" fmla="*/ 17 h 26"/>
                <a:gd name="T28" fmla="*/ 6 w 18"/>
                <a:gd name="T29" fmla="*/ 8 h 26"/>
                <a:gd name="T30" fmla="*/ 4 w 18"/>
                <a:gd name="T31" fmla="*/ 11 h 26"/>
                <a:gd name="T32" fmla="*/ 11 w 18"/>
                <a:gd name="T33" fmla="*/ 3 h 26"/>
                <a:gd name="T34" fmla="*/ 9 w 18"/>
                <a:gd name="T35" fmla="*/ 3 h 26"/>
                <a:gd name="T36" fmla="*/ 6 w 18"/>
                <a:gd name="T37" fmla="*/ 8 h 26"/>
                <a:gd name="T38" fmla="*/ 15 w 18"/>
                <a:gd name="T39" fmla="*/ 8 h 26"/>
                <a:gd name="T40" fmla="*/ 6 w 18"/>
                <a:gd name="T41" fmla="*/ 21 h 26"/>
                <a:gd name="T42" fmla="*/ 10 w 18"/>
                <a:gd name="T43" fmla="*/ 17 h 26"/>
                <a:gd name="T44" fmla="*/ 14 w 18"/>
                <a:gd name="T45" fmla="*/ 11 h 26"/>
                <a:gd name="T46" fmla="*/ 16 w 18"/>
                <a:gd name="T47" fmla="*/ 9 h 26"/>
                <a:gd name="T48" fmla="*/ 15 w 18"/>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6">
                  <a:moveTo>
                    <a:pt x="10" y="26"/>
                  </a:moveTo>
                  <a:cubicBezTo>
                    <a:pt x="7" y="25"/>
                    <a:pt x="5" y="23"/>
                    <a:pt x="3" y="21"/>
                  </a:cubicBezTo>
                  <a:cubicBezTo>
                    <a:pt x="0" y="12"/>
                    <a:pt x="3" y="0"/>
                    <a:pt x="14" y="1"/>
                  </a:cubicBezTo>
                  <a:cubicBezTo>
                    <a:pt x="17" y="4"/>
                    <a:pt x="17" y="8"/>
                    <a:pt x="18" y="13"/>
                  </a:cubicBezTo>
                  <a:cubicBezTo>
                    <a:pt x="17" y="18"/>
                    <a:pt x="16" y="22"/>
                    <a:pt x="13" y="24"/>
                  </a:cubicBezTo>
                  <a:cubicBezTo>
                    <a:pt x="12" y="25"/>
                    <a:pt x="10" y="25"/>
                    <a:pt x="10" y="26"/>
                  </a:cubicBezTo>
                  <a:close/>
                  <a:moveTo>
                    <a:pt x="4" y="17"/>
                  </a:moveTo>
                  <a:cubicBezTo>
                    <a:pt x="7" y="14"/>
                    <a:pt x="12" y="11"/>
                    <a:pt x="12" y="7"/>
                  </a:cubicBezTo>
                  <a:cubicBezTo>
                    <a:pt x="13" y="6"/>
                    <a:pt x="14" y="6"/>
                    <a:pt x="14" y="5"/>
                  </a:cubicBezTo>
                  <a:cubicBezTo>
                    <a:pt x="14" y="4"/>
                    <a:pt x="14" y="4"/>
                    <a:pt x="14" y="4"/>
                  </a:cubicBezTo>
                  <a:cubicBezTo>
                    <a:pt x="11" y="4"/>
                    <a:pt x="11" y="7"/>
                    <a:pt x="9" y="8"/>
                  </a:cubicBezTo>
                  <a:cubicBezTo>
                    <a:pt x="8" y="10"/>
                    <a:pt x="6" y="12"/>
                    <a:pt x="4" y="14"/>
                  </a:cubicBezTo>
                  <a:cubicBezTo>
                    <a:pt x="6" y="14"/>
                    <a:pt x="7" y="11"/>
                    <a:pt x="9" y="11"/>
                  </a:cubicBezTo>
                  <a:cubicBezTo>
                    <a:pt x="8" y="14"/>
                    <a:pt x="4" y="15"/>
                    <a:pt x="4" y="17"/>
                  </a:cubicBezTo>
                  <a:close/>
                  <a:moveTo>
                    <a:pt x="6" y="8"/>
                  </a:moveTo>
                  <a:cubicBezTo>
                    <a:pt x="4" y="7"/>
                    <a:pt x="4" y="10"/>
                    <a:pt x="4" y="11"/>
                  </a:cubicBezTo>
                  <a:cubicBezTo>
                    <a:pt x="6" y="8"/>
                    <a:pt x="9" y="6"/>
                    <a:pt x="11" y="3"/>
                  </a:cubicBezTo>
                  <a:cubicBezTo>
                    <a:pt x="10" y="3"/>
                    <a:pt x="9" y="2"/>
                    <a:pt x="9" y="3"/>
                  </a:cubicBezTo>
                  <a:cubicBezTo>
                    <a:pt x="9" y="4"/>
                    <a:pt x="5" y="5"/>
                    <a:pt x="6" y="8"/>
                  </a:cubicBezTo>
                  <a:close/>
                  <a:moveTo>
                    <a:pt x="15" y="8"/>
                  </a:moveTo>
                  <a:cubicBezTo>
                    <a:pt x="11" y="12"/>
                    <a:pt x="8" y="16"/>
                    <a:pt x="6" y="21"/>
                  </a:cubicBezTo>
                  <a:cubicBezTo>
                    <a:pt x="8" y="23"/>
                    <a:pt x="9" y="18"/>
                    <a:pt x="10" y="17"/>
                  </a:cubicBezTo>
                  <a:cubicBezTo>
                    <a:pt x="11" y="15"/>
                    <a:pt x="13" y="14"/>
                    <a:pt x="14" y="11"/>
                  </a:cubicBezTo>
                  <a:cubicBezTo>
                    <a:pt x="14" y="10"/>
                    <a:pt x="16" y="10"/>
                    <a:pt x="16" y="9"/>
                  </a:cubicBezTo>
                  <a:cubicBezTo>
                    <a:pt x="16" y="9"/>
                    <a:pt x="16" y="8"/>
                    <a:pt x="1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3"/>
            <p:cNvSpPr>
              <a:spLocks noEditPoints="1"/>
            </p:cNvSpPr>
            <p:nvPr/>
          </p:nvSpPr>
          <p:spPr bwMode="auto">
            <a:xfrm>
              <a:off x="4341" y="1935"/>
              <a:ext cx="376" cy="172"/>
            </a:xfrm>
            <a:custGeom>
              <a:avLst/>
              <a:gdLst>
                <a:gd name="T0" fmla="*/ 45 w 48"/>
                <a:gd name="T1" fmla="*/ 5 h 22"/>
                <a:gd name="T2" fmla="*/ 46 w 48"/>
                <a:gd name="T3" fmla="*/ 7 h 22"/>
                <a:gd name="T4" fmla="*/ 44 w 48"/>
                <a:gd name="T5" fmla="*/ 20 h 22"/>
                <a:gd name="T6" fmla="*/ 25 w 48"/>
                <a:gd name="T7" fmla="*/ 19 h 22"/>
                <a:gd name="T8" fmla="*/ 5 w 48"/>
                <a:gd name="T9" fmla="*/ 20 h 22"/>
                <a:gd name="T10" fmla="*/ 4 w 48"/>
                <a:gd name="T11" fmla="*/ 6 h 22"/>
                <a:gd name="T12" fmla="*/ 22 w 48"/>
                <a:gd name="T13" fmla="*/ 2 h 22"/>
                <a:gd name="T14" fmla="*/ 44 w 48"/>
                <a:gd name="T15" fmla="*/ 2 h 22"/>
                <a:gd name="T16" fmla="*/ 35 w 48"/>
                <a:gd name="T17" fmla="*/ 3 h 22"/>
                <a:gd name="T18" fmla="*/ 34 w 48"/>
                <a:gd name="T19" fmla="*/ 7 h 22"/>
                <a:gd name="T20" fmla="*/ 40 w 48"/>
                <a:gd name="T21" fmla="*/ 4 h 22"/>
                <a:gd name="T22" fmla="*/ 34 w 48"/>
                <a:gd name="T23" fmla="*/ 7 h 22"/>
                <a:gd name="T24" fmla="*/ 20 w 48"/>
                <a:gd name="T25" fmla="*/ 17 h 22"/>
                <a:gd name="T26" fmla="*/ 18 w 48"/>
                <a:gd name="T27" fmla="*/ 17 h 22"/>
                <a:gd name="T28" fmla="*/ 26 w 48"/>
                <a:gd name="T29" fmla="*/ 4 h 22"/>
                <a:gd name="T30" fmla="*/ 29 w 48"/>
                <a:gd name="T31" fmla="*/ 3 h 22"/>
                <a:gd name="T32" fmla="*/ 19 w 48"/>
                <a:gd name="T33" fmla="*/ 9 h 22"/>
                <a:gd name="T34" fmla="*/ 23 w 48"/>
                <a:gd name="T35" fmla="*/ 4 h 22"/>
                <a:gd name="T36" fmla="*/ 18 w 48"/>
                <a:gd name="T37" fmla="*/ 7 h 22"/>
                <a:gd name="T38" fmla="*/ 23 w 48"/>
                <a:gd name="T39" fmla="*/ 4 h 22"/>
                <a:gd name="T40" fmla="*/ 16 w 48"/>
                <a:gd name="T41" fmla="*/ 5 h 22"/>
                <a:gd name="T42" fmla="*/ 8 w 48"/>
                <a:gd name="T43" fmla="*/ 11 h 22"/>
                <a:gd name="T44" fmla="*/ 6 w 48"/>
                <a:gd name="T45" fmla="*/ 14 h 22"/>
                <a:gd name="T46" fmla="*/ 11 w 48"/>
                <a:gd name="T47" fmla="*/ 5 h 22"/>
                <a:gd name="T48" fmla="*/ 39 w 48"/>
                <a:gd name="T49" fmla="*/ 10 h 22"/>
                <a:gd name="T50" fmla="*/ 39 w 48"/>
                <a:gd name="T51" fmla="*/ 10 h 22"/>
                <a:gd name="T52" fmla="*/ 25 w 48"/>
                <a:gd name="T53" fmla="*/ 17 h 22"/>
                <a:gd name="T54" fmla="*/ 33 w 48"/>
                <a:gd name="T55" fmla="*/ 6 h 22"/>
                <a:gd name="T56" fmla="*/ 10 w 48"/>
                <a:gd name="T57" fmla="*/ 13 h 22"/>
                <a:gd name="T58" fmla="*/ 7 w 48"/>
                <a:gd name="T59" fmla="*/ 18 h 22"/>
                <a:gd name="T60" fmla="*/ 15 w 48"/>
                <a:gd name="T61" fmla="*/ 7 h 22"/>
                <a:gd name="T62" fmla="*/ 35 w 48"/>
                <a:gd name="T63" fmla="*/ 16 h 22"/>
                <a:gd name="T64" fmla="*/ 43 w 48"/>
                <a:gd name="T65" fmla="*/ 8 h 22"/>
                <a:gd name="T66" fmla="*/ 35 w 48"/>
                <a:gd name="T67" fmla="*/ 16 h 22"/>
                <a:gd name="T68" fmla="*/ 32 w 48"/>
                <a:gd name="T69" fmla="*/ 17 h 22"/>
                <a:gd name="T70" fmla="*/ 29 w 48"/>
                <a:gd name="T7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22">
                  <a:moveTo>
                    <a:pt x="44" y="2"/>
                  </a:moveTo>
                  <a:cubicBezTo>
                    <a:pt x="45" y="3"/>
                    <a:pt x="44" y="4"/>
                    <a:pt x="45" y="5"/>
                  </a:cubicBezTo>
                  <a:cubicBezTo>
                    <a:pt x="46" y="5"/>
                    <a:pt x="46" y="4"/>
                    <a:pt x="47" y="4"/>
                  </a:cubicBezTo>
                  <a:cubicBezTo>
                    <a:pt x="48" y="5"/>
                    <a:pt x="46" y="6"/>
                    <a:pt x="46" y="7"/>
                  </a:cubicBezTo>
                  <a:cubicBezTo>
                    <a:pt x="46" y="10"/>
                    <a:pt x="48" y="11"/>
                    <a:pt x="46" y="12"/>
                  </a:cubicBezTo>
                  <a:cubicBezTo>
                    <a:pt x="48" y="14"/>
                    <a:pt x="47" y="19"/>
                    <a:pt x="44" y="20"/>
                  </a:cubicBezTo>
                  <a:cubicBezTo>
                    <a:pt x="43" y="20"/>
                    <a:pt x="43" y="18"/>
                    <a:pt x="42" y="18"/>
                  </a:cubicBezTo>
                  <a:cubicBezTo>
                    <a:pt x="35" y="19"/>
                    <a:pt x="31" y="18"/>
                    <a:pt x="25" y="19"/>
                  </a:cubicBezTo>
                  <a:cubicBezTo>
                    <a:pt x="19" y="18"/>
                    <a:pt x="10" y="18"/>
                    <a:pt x="7" y="22"/>
                  </a:cubicBezTo>
                  <a:cubicBezTo>
                    <a:pt x="6" y="22"/>
                    <a:pt x="6" y="21"/>
                    <a:pt x="5" y="20"/>
                  </a:cubicBezTo>
                  <a:cubicBezTo>
                    <a:pt x="4" y="21"/>
                    <a:pt x="3" y="21"/>
                    <a:pt x="1" y="21"/>
                  </a:cubicBezTo>
                  <a:cubicBezTo>
                    <a:pt x="1" y="15"/>
                    <a:pt x="0" y="9"/>
                    <a:pt x="4" y="6"/>
                  </a:cubicBezTo>
                  <a:cubicBezTo>
                    <a:pt x="8" y="4"/>
                    <a:pt x="14" y="3"/>
                    <a:pt x="19" y="2"/>
                  </a:cubicBezTo>
                  <a:cubicBezTo>
                    <a:pt x="20" y="2"/>
                    <a:pt x="21" y="2"/>
                    <a:pt x="22" y="2"/>
                  </a:cubicBezTo>
                  <a:cubicBezTo>
                    <a:pt x="29" y="2"/>
                    <a:pt x="37" y="0"/>
                    <a:pt x="42" y="2"/>
                  </a:cubicBezTo>
                  <a:cubicBezTo>
                    <a:pt x="43" y="2"/>
                    <a:pt x="43" y="2"/>
                    <a:pt x="44" y="2"/>
                  </a:cubicBezTo>
                  <a:close/>
                  <a:moveTo>
                    <a:pt x="27" y="11"/>
                  </a:moveTo>
                  <a:cubicBezTo>
                    <a:pt x="30" y="8"/>
                    <a:pt x="33" y="6"/>
                    <a:pt x="35" y="3"/>
                  </a:cubicBezTo>
                  <a:cubicBezTo>
                    <a:pt x="30" y="3"/>
                    <a:pt x="29" y="8"/>
                    <a:pt x="27" y="11"/>
                  </a:cubicBezTo>
                  <a:close/>
                  <a:moveTo>
                    <a:pt x="34" y="7"/>
                  </a:moveTo>
                  <a:cubicBezTo>
                    <a:pt x="33" y="10"/>
                    <a:pt x="29" y="13"/>
                    <a:pt x="28" y="15"/>
                  </a:cubicBezTo>
                  <a:cubicBezTo>
                    <a:pt x="33" y="12"/>
                    <a:pt x="37" y="8"/>
                    <a:pt x="40" y="4"/>
                  </a:cubicBezTo>
                  <a:cubicBezTo>
                    <a:pt x="39" y="3"/>
                    <a:pt x="38" y="4"/>
                    <a:pt x="38" y="3"/>
                  </a:cubicBezTo>
                  <a:cubicBezTo>
                    <a:pt x="37" y="5"/>
                    <a:pt x="35" y="7"/>
                    <a:pt x="34" y="7"/>
                  </a:cubicBezTo>
                  <a:close/>
                  <a:moveTo>
                    <a:pt x="18" y="17"/>
                  </a:moveTo>
                  <a:cubicBezTo>
                    <a:pt x="19" y="16"/>
                    <a:pt x="19" y="17"/>
                    <a:pt x="20" y="17"/>
                  </a:cubicBezTo>
                  <a:cubicBezTo>
                    <a:pt x="22" y="12"/>
                    <a:pt x="26" y="10"/>
                    <a:pt x="28" y="5"/>
                  </a:cubicBezTo>
                  <a:cubicBezTo>
                    <a:pt x="24" y="8"/>
                    <a:pt x="21" y="12"/>
                    <a:pt x="18" y="17"/>
                  </a:cubicBezTo>
                  <a:close/>
                  <a:moveTo>
                    <a:pt x="29" y="3"/>
                  </a:moveTo>
                  <a:cubicBezTo>
                    <a:pt x="27" y="3"/>
                    <a:pt x="27" y="3"/>
                    <a:pt x="26" y="4"/>
                  </a:cubicBezTo>
                  <a:cubicBezTo>
                    <a:pt x="25" y="7"/>
                    <a:pt x="21" y="9"/>
                    <a:pt x="20" y="12"/>
                  </a:cubicBezTo>
                  <a:cubicBezTo>
                    <a:pt x="23" y="9"/>
                    <a:pt x="26" y="6"/>
                    <a:pt x="29" y="3"/>
                  </a:cubicBezTo>
                  <a:close/>
                  <a:moveTo>
                    <a:pt x="11" y="17"/>
                  </a:moveTo>
                  <a:cubicBezTo>
                    <a:pt x="15" y="17"/>
                    <a:pt x="18" y="11"/>
                    <a:pt x="19" y="9"/>
                  </a:cubicBezTo>
                  <a:cubicBezTo>
                    <a:pt x="16" y="11"/>
                    <a:pt x="13" y="14"/>
                    <a:pt x="11" y="17"/>
                  </a:cubicBezTo>
                  <a:close/>
                  <a:moveTo>
                    <a:pt x="23" y="4"/>
                  </a:moveTo>
                  <a:cubicBezTo>
                    <a:pt x="21" y="4"/>
                    <a:pt x="20" y="4"/>
                    <a:pt x="19" y="4"/>
                  </a:cubicBezTo>
                  <a:cubicBezTo>
                    <a:pt x="19" y="5"/>
                    <a:pt x="18" y="6"/>
                    <a:pt x="18" y="7"/>
                  </a:cubicBezTo>
                  <a:cubicBezTo>
                    <a:pt x="18" y="8"/>
                    <a:pt x="14" y="11"/>
                    <a:pt x="15" y="12"/>
                  </a:cubicBezTo>
                  <a:cubicBezTo>
                    <a:pt x="17" y="9"/>
                    <a:pt x="20" y="6"/>
                    <a:pt x="23" y="4"/>
                  </a:cubicBezTo>
                  <a:close/>
                  <a:moveTo>
                    <a:pt x="6" y="14"/>
                  </a:moveTo>
                  <a:cubicBezTo>
                    <a:pt x="9" y="12"/>
                    <a:pt x="13" y="8"/>
                    <a:pt x="16" y="5"/>
                  </a:cubicBezTo>
                  <a:cubicBezTo>
                    <a:pt x="15" y="4"/>
                    <a:pt x="14" y="5"/>
                    <a:pt x="13" y="5"/>
                  </a:cubicBezTo>
                  <a:cubicBezTo>
                    <a:pt x="13" y="7"/>
                    <a:pt x="11" y="10"/>
                    <a:pt x="8" y="11"/>
                  </a:cubicBezTo>
                  <a:cubicBezTo>
                    <a:pt x="8" y="12"/>
                    <a:pt x="7" y="13"/>
                    <a:pt x="6" y="13"/>
                  </a:cubicBezTo>
                  <a:cubicBezTo>
                    <a:pt x="6" y="14"/>
                    <a:pt x="6" y="14"/>
                    <a:pt x="6" y="14"/>
                  </a:cubicBezTo>
                  <a:close/>
                  <a:moveTo>
                    <a:pt x="3" y="15"/>
                  </a:moveTo>
                  <a:cubicBezTo>
                    <a:pt x="5" y="11"/>
                    <a:pt x="10" y="9"/>
                    <a:pt x="11" y="5"/>
                  </a:cubicBezTo>
                  <a:cubicBezTo>
                    <a:pt x="7" y="6"/>
                    <a:pt x="1" y="10"/>
                    <a:pt x="3" y="15"/>
                  </a:cubicBezTo>
                  <a:close/>
                  <a:moveTo>
                    <a:pt x="39" y="10"/>
                  </a:moveTo>
                  <a:cubicBezTo>
                    <a:pt x="40" y="9"/>
                    <a:pt x="42" y="8"/>
                    <a:pt x="43" y="6"/>
                  </a:cubicBezTo>
                  <a:cubicBezTo>
                    <a:pt x="42" y="4"/>
                    <a:pt x="39" y="8"/>
                    <a:pt x="39" y="10"/>
                  </a:cubicBezTo>
                  <a:close/>
                  <a:moveTo>
                    <a:pt x="23" y="17"/>
                  </a:moveTo>
                  <a:cubicBezTo>
                    <a:pt x="24" y="16"/>
                    <a:pt x="24" y="17"/>
                    <a:pt x="25" y="17"/>
                  </a:cubicBezTo>
                  <a:cubicBezTo>
                    <a:pt x="27" y="13"/>
                    <a:pt x="30" y="10"/>
                    <a:pt x="33" y="7"/>
                  </a:cubicBezTo>
                  <a:cubicBezTo>
                    <a:pt x="33" y="7"/>
                    <a:pt x="33" y="6"/>
                    <a:pt x="33" y="6"/>
                  </a:cubicBezTo>
                  <a:cubicBezTo>
                    <a:pt x="29" y="10"/>
                    <a:pt x="26" y="13"/>
                    <a:pt x="23" y="17"/>
                  </a:cubicBezTo>
                  <a:close/>
                  <a:moveTo>
                    <a:pt x="10" y="13"/>
                  </a:moveTo>
                  <a:cubicBezTo>
                    <a:pt x="8" y="14"/>
                    <a:pt x="6" y="16"/>
                    <a:pt x="5" y="18"/>
                  </a:cubicBezTo>
                  <a:cubicBezTo>
                    <a:pt x="6" y="18"/>
                    <a:pt x="6" y="17"/>
                    <a:pt x="7" y="18"/>
                  </a:cubicBezTo>
                  <a:cubicBezTo>
                    <a:pt x="9" y="16"/>
                    <a:pt x="10" y="13"/>
                    <a:pt x="12" y="12"/>
                  </a:cubicBezTo>
                  <a:cubicBezTo>
                    <a:pt x="12" y="10"/>
                    <a:pt x="16" y="9"/>
                    <a:pt x="15" y="7"/>
                  </a:cubicBezTo>
                  <a:cubicBezTo>
                    <a:pt x="13" y="9"/>
                    <a:pt x="11" y="11"/>
                    <a:pt x="10" y="13"/>
                  </a:cubicBezTo>
                  <a:close/>
                  <a:moveTo>
                    <a:pt x="35" y="16"/>
                  </a:moveTo>
                  <a:cubicBezTo>
                    <a:pt x="37" y="16"/>
                    <a:pt x="36" y="16"/>
                    <a:pt x="38" y="16"/>
                  </a:cubicBezTo>
                  <a:cubicBezTo>
                    <a:pt x="40" y="14"/>
                    <a:pt x="41" y="11"/>
                    <a:pt x="43" y="8"/>
                  </a:cubicBezTo>
                  <a:cubicBezTo>
                    <a:pt x="43" y="8"/>
                    <a:pt x="43" y="7"/>
                    <a:pt x="43" y="7"/>
                  </a:cubicBezTo>
                  <a:cubicBezTo>
                    <a:pt x="40" y="10"/>
                    <a:pt x="37" y="13"/>
                    <a:pt x="35" y="16"/>
                  </a:cubicBezTo>
                  <a:close/>
                  <a:moveTo>
                    <a:pt x="29" y="17"/>
                  </a:moveTo>
                  <a:cubicBezTo>
                    <a:pt x="31" y="17"/>
                    <a:pt x="31" y="17"/>
                    <a:pt x="32" y="17"/>
                  </a:cubicBezTo>
                  <a:cubicBezTo>
                    <a:pt x="33" y="14"/>
                    <a:pt x="36" y="12"/>
                    <a:pt x="36" y="9"/>
                  </a:cubicBezTo>
                  <a:cubicBezTo>
                    <a:pt x="34" y="12"/>
                    <a:pt x="30" y="13"/>
                    <a:pt x="2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4"/>
            <p:cNvSpPr>
              <a:spLocks noEditPoints="1"/>
            </p:cNvSpPr>
            <p:nvPr/>
          </p:nvSpPr>
          <p:spPr bwMode="auto">
            <a:xfrm>
              <a:off x="2851" y="1982"/>
              <a:ext cx="439" cy="188"/>
            </a:xfrm>
            <a:custGeom>
              <a:avLst/>
              <a:gdLst>
                <a:gd name="T0" fmla="*/ 56 w 56"/>
                <a:gd name="T1" fmla="*/ 8 h 24"/>
                <a:gd name="T2" fmla="*/ 53 w 56"/>
                <a:gd name="T3" fmla="*/ 23 h 24"/>
                <a:gd name="T4" fmla="*/ 51 w 56"/>
                <a:gd name="T5" fmla="*/ 18 h 24"/>
                <a:gd name="T6" fmla="*/ 49 w 56"/>
                <a:gd name="T7" fmla="*/ 19 h 24"/>
                <a:gd name="T8" fmla="*/ 42 w 56"/>
                <a:gd name="T9" fmla="*/ 19 h 24"/>
                <a:gd name="T10" fmla="*/ 40 w 56"/>
                <a:gd name="T11" fmla="*/ 20 h 24"/>
                <a:gd name="T12" fmla="*/ 36 w 56"/>
                <a:gd name="T13" fmla="*/ 19 h 24"/>
                <a:gd name="T14" fmla="*/ 25 w 56"/>
                <a:gd name="T15" fmla="*/ 20 h 24"/>
                <a:gd name="T16" fmla="*/ 5 w 56"/>
                <a:gd name="T17" fmla="*/ 24 h 24"/>
                <a:gd name="T18" fmla="*/ 1 w 56"/>
                <a:gd name="T19" fmla="*/ 22 h 24"/>
                <a:gd name="T20" fmla="*/ 2 w 56"/>
                <a:gd name="T21" fmla="*/ 11 h 24"/>
                <a:gd name="T22" fmla="*/ 41 w 56"/>
                <a:gd name="T23" fmla="*/ 0 h 24"/>
                <a:gd name="T24" fmla="*/ 34 w 56"/>
                <a:gd name="T25" fmla="*/ 10 h 24"/>
                <a:gd name="T26" fmla="*/ 37 w 56"/>
                <a:gd name="T27" fmla="*/ 13 h 24"/>
                <a:gd name="T28" fmla="*/ 36 w 56"/>
                <a:gd name="T29" fmla="*/ 17 h 24"/>
                <a:gd name="T30" fmla="*/ 48 w 56"/>
                <a:gd name="T31" fmla="*/ 3 h 24"/>
                <a:gd name="T32" fmla="*/ 35 w 56"/>
                <a:gd name="T33" fmla="*/ 7 h 24"/>
                <a:gd name="T34" fmla="*/ 33 w 56"/>
                <a:gd name="T35" fmla="*/ 2 h 24"/>
                <a:gd name="T36" fmla="*/ 20 w 56"/>
                <a:gd name="T37" fmla="*/ 18 h 24"/>
                <a:gd name="T38" fmla="*/ 22 w 56"/>
                <a:gd name="T39" fmla="*/ 19 h 24"/>
                <a:gd name="T40" fmla="*/ 34 w 56"/>
                <a:gd name="T41" fmla="*/ 7 h 24"/>
                <a:gd name="T42" fmla="*/ 37 w 56"/>
                <a:gd name="T43" fmla="*/ 2 h 24"/>
                <a:gd name="T44" fmla="*/ 26 w 56"/>
                <a:gd name="T45" fmla="*/ 3 h 24"/>
                <a:gd name="T46" fmla="*/ 17 w 56"/>
                <a:gd name="T47" fmla="*/ 15 h 24"/>
                <a:gd name="T48" fmla="*/ 14 w 56"/>
                <a:gd name="T49" fmla="*/ 19 h 24"/>
                <a:gd name="T50" fmla="*/ 31 w 56"/>
                <a:gd name="T51" fmla="*/ 3 h 24"/>
                <a:gd name="T52" fmla="*/ 19 w 56"/>
                <a:gd name="T53" fmla="*/ 4 h 24"/>
                <a:gd name="T54" fmla="*/ 13 w 56"/>
                <a:gd name="T55" fmla="*/ 14 h 24"/>
                <a:gd name="T56" fmla="*/ 12 w 56"/>
                <a:gd name="T57" fmla="*/ 20 h 24"/>
                <a:gd name="T58" fmla="*/ 23 w 56"/>
                <a:gd name="T59" fmla="*/ 3 h 24"/>
                <a:gd name="T60" fmla="*/ 49 w 56"/>
                <a:gd name="T61" fmla="*/ 4 h 24"/>
                <a:gd name="T62" fmla="*/ 43 w 56"/>
                <a:gd name="T63" fmla="*/ 17 h 24"/>
                <a:gd name="T64" fmla="*/ 50 w 56"/>
                <a:gd name="T65" fmla="*/ 4 h 24"/>
                <a:gd name="T66" fmla="*/ 11 w 56"/>
                <a:gd name="T67" fmla="*/ 8 h 24"/>
                <a:gd name="T68" fmla="*/ 17 w 56"/>
                <a:gd name="T69" fmla="*/ 5 h 24"/>
                <a:gd name="T70" fmla="*/ 3 w 56"/>
                <a:gd name="T71" fmla="*/ 13 h 24"/>
                <a:gd name="T72" fmla="*/ 10 w 56"/>
                <a:gd name="T73" fmla="*/ 7 h 24"/>
                <a:gd name="T74" fmla="*/ 45 w 56"/>
                <a:gd name="T75" fmla="*/ 16 h 24"/>
                <a:gd name="T76" fmla="*/ 45 w 56"/>
                <a:gd name="T77" fmla="*/ 16 h 24"/>
                <a:gd name="T78" fmla="*/ 13 w 56"/>
                <a:gd name="T79" fmla="*/ 10 h 24"/>
                <a:gd name="T80" fmla="*/ 29 w 56"/>
                <a:gd name="T81" fmla="*/ 18 h 24"/>
                <a:gd name="T82" fmla="*/ 29 w 56"/>
                <a:gd name="T83" fmla="*/ 18 h 24"/>
                <a:gd name="T84" fmla="*/ 51 w 56"/>
                <a:gd name="T85" fmla="*/ 16 h 24"/>
                <a:gd name="T86" fmla="*/ 52 w 56"/>
                <a:gd name="T8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24">
                  <a:moveTo>
                    <a:pt x="54" y="8"/>
                  </a:moveTo>
                  <a:cubicBezTo>
                    <a:pt x="54" y="8"/>
                    <a:pt x="55" y="7"/>
                    <a:pt x="56" y="8"/>
                  </a:cubicBezTo>
                  <a:cubicBezTo>
                    <a:pt x="56" y="9"/>
                    <a:pt x="55" y="9"/>
                    <a:pt x="54" y="10"/>
                  </a:cubicBezTo>
                  <a:cubicBezTo>
                    <a:pt x="55" y="14"/>
                    <a:pt x="55" y="20"/>
                    <a:pt x="53" y="23"/>
                  </a:cubicBezTo>
                  <a:cubicBezTo>
                    <a:pt x="51" y="22"/>
                    <a:pt x="52" y="20"/>
                    <a:pt x="53" y="18"/>
                  </a:cubicBezTo>
                  <a:cubicBezTo>
                    <a:pt x="52" y="18"/>
                    <a:pt x="52" y="18"/>
                    <a:pt x="51" y="18"/>
                  </a:cubicBezTo>
                  <a:cubicBezTo>
                    <a:pt x="50" y="18"/>
                    <a:pt x="50" y="19"/>
                    <a:pt x="50" y="20"/>
                  </a:cubicBezTo>
                  <a:cubicBezTo>
                    <a:pt x="49" y="20"/>
                    <a:pt x="49" y="19"/>
                    <a:pt x="49" y="19"/>
                  </a:cubicBezTo>
                  <a:cubicBezTo>
                    <a:pt x="47" y="19"/>
                    <a:pt x="44" y="19"/>
                    <a:pt x="43" y="20"/>
                  </a:cubicBezTo>
                  <a:cubicBezTo>
                    <a:pt x="42" y="20"/>
                    <a:pt x="42" y="19"/>
                    <a:pt x="42" y="19"/>
                  </a:cubicBezTo>
                  <a:cubicBezTo>
                    <a:pt x="40" y="19"/>
                    <a:pt x="39" y="19"/>
                    <a:pt x="38" y="19"/>
                  </a:cubicBezTo>
                  <a:cubicBezTo>
                    <a:pt x="38" y="20"/>
                    <a:pt x="40" y="19"/>
                    <a:pt x="40" y="20"/>
                  </a:cubicBezTo>
                  <a:cubicBezTo>
                    <a:pt x="39" y="22"/>
                    <a:pt x="38" y="22"/>
                    <a:pt x="37" y="22"/>
                  </a:cubicBezTo>
                  <a:cubicBezTo>
                    <a:pt x="36" y="21"/>
                    <a:pt x="36" y="21"/>
                    <a:pt x="36" y="19"/>
                  </a:cubicBezTo>
                  <a:cubicBezTo>
                    <a:pt x="33" y="20"/>
                    <a:pt x="28" y="20"/>
                    <a:pt x="26" y="21"/>
                  </a:cubicBezTo>
                  <a:cubicBezTo>
                    <a:pt x="25" y="21"/>
                    <a:pt x="25" y="20"/>
                    <a:pt x="25" y="20"/>
                  </a:cubicBezTo>
                  <a:cubicBezTo>
                    <a:pt x="21" y="22"/>
                    <a:pt x="15" y="20"/>
                    <a:pt x="12" y="23"/>
                  </a:cubicBezTo>
                  <a:cubicBezTo>
                    <a:pt x="9" y="22"/>
                    <a:pt x="7" y="23"/>
                    <a:pt x="5" y="24"/>
                  </a:cubicBezTo>
                  <a:cubicBezTo>
                    <a:pt x="4" y="23"/>
                    <a:pt x="4" y="23"/>
                    <a:pt x="3" y="22"/>
                  </a:cubicBezTo>
                  <a:cubicBezTo>
                    <a:pt x="2" y="22"/>
                    <a:pt x="1" y="23"/>
                    <a:pt x="1" y="22"/>
                  </a:cubicBezTo>
                  <a:cubicBezTo>
                    <a:pt x="0" y="22"/>
                    <a:pt x="1" y="21"/>
                    <a:pt x="1" y="20"/>
                  </a:cubicBezTo>
                  <a:cubicBezTo>
                    <a:pt x="1" y="16"/>
                    <a:pt x="1" y="14"/>
                    <a:pt x="2" y="11"/>
                  </a:cubicBezTo>
                  <a:cubicBezTo>
                    <a:pt x="4" y="7"/>
                    <a:pt x="10" y="6"/>
                    <a:pt x="14" y="3"/>
                  </a:cubicBezTo>
                  <a:cubicBezTo>
                    <a:pt x="20" y="3"/>
                    <a:pt x="32" y="0"/>
                    <a:pt x="41" y="0"/>
                  </a:cubicBezTo>
                  <a:cubicBezTo>
                    <a:pt x="48" y="0"/>
                    <a:pt x="54" y="1"/>
                    <a:pt x="54" y="8"/>
                  </a:cubicBezTo>
                  <a:close/>
                  <a:moveTo>
                    <a:pt x="34" y="10"/>
                  </a:moveTo>
                  <a:cubicBezTo>
                    <a:pt x="37" y="9"/>
                    <a:pt x="40" y="2"/>
                    <a:pt x="42" y="6"/>
                  </a:cubicBezTo>
                  <a:cubicBezTo>
                    <a:pt x="40" y="8"/>
                    <a:pt x="38" y="11"/>
                    <a:pt x="37" y="13"/>
                  </a:cubicBezTo>
                  <a:cubicBezTo>
                    <a:pt x="39" y="12"/>
                    <a:pt x="40" y="9"/>
                    <a:pt x="42" y="8"/>
                  </a:cubicBezTo>
                  <a:cubicBezTo>
                    <a:pt x="40" y="11"/>
                    <a:pt x="37" y="13"/>
                    <a:pt x="36" y="17"/>
                  </a:cubicBezTo>
                  <a:cubicBezTo>
                    <a:pt x="36" y="18"/>
                    <a:pt x="36" y="17"/>
                    <a:pt x="37" y="17"/>
                  </a:cubicBezTo>
                  <a:cubicBezTo>
                    <a:pt x="41" y="13"/>
                    <a:pt x="44" y="8"/>
                    <a:pt x="48" y="3"/>
                  </a:cubicBezTo>
                  <a:cubicBezTo>
                    <a:pt x="45" y="2"/>
                    <a:pt x="43" y="2"/>
                    <a:pt x="40" y="1"/>
                  </a:cubicBezTo>
                  <a:cubicBezTo>
                    <a:pt x="39" y="4"/>
                    <a:pt x="37" y="7"/>
                    <a:pt x="35" y="7"/>
                  </a:cubicBezTo>
                  <a:cubicBezTo>
                    <a:pt x="36" y="8"/>
                    <a:pt x="34" y="9"/>
                    <a:pt x="34" y="10"/>
                  </a:cubicBezTo>
                  <a:close/>
                  <a:moveTo>
                    <a:pt x="33" y="2"/>
                  </a:moveTo>
                  <a:cubicBezTo>
                    <a:pt x="32" y="4"/>
                    <a:pt x="30" y="7"/>
                    <a:pt x="28" y="8"/>
                  </a:cubicBezTo>
                  <a:cubicBezTo>
                    <a:pt x="27" y="12"/>
                    <a:pt x="22" y="14"/>
                    <a:pt x="20" y="18"/>
                  </a:cubicBezTo>
                  <a:cubicBezTo>
                    <a:pt x="23" y="17"/>
                    <a:pt x="24" y="13"/>
                    <a:pt x="27" y="12"/>
                  </a:cubicBezTo>
                  <a:cubicBezTo>
                    <a:pt x="25" y="14"/>
                    <a:pt x="23" y="17"/>
                    <a:pt x="22" y="19"/>
                  </a:cubicBezTo>
                  <a:cubicBezTo>
                    <a:pt x="22" y="19"/>
                    <a:pt x="24" y="19"/>
                    <a:pt x="25" y="19"/>
                  </a:cubicBezTo>
                  <a:cubicBezTo>
                    <a:pt x="28" y="14"/>
                    <a:pt x="31" y="11"/>
                    <a:pt x="34" y="7"/>
                  </a:cubicBezTo>
                  <a:cubicBezTo>
                    <a:pt x="34" y="6"/>
                    <a:pt x="33" y="6"/>
                    <a:pt x="33" y="6"/>
                  </a:cubicBezTo>
                  <a:cubicBezTo>
                    <a:pt x="34" y="4"/>
                    <a:pt x="36" y="3"/>
                    <a:pt x="37" y="2"/>
                  </a:cubicBezTo>
                  <a:cubicBezTo>
                    <a:pt x="36" y="2"/>
                    <a:pt x="35" y="2"/>
                    <a:pt x="33" y="2"/>
                  </a:cubicBezTo>
                  <a:close/>
                  <a:moveTo>
                    <a:pt x="26" y="3"/>
                  </a:moveTo>
                  <a:cubicBezTo>
                    <a:pt x="26" y="3"/>
                    <a:pt x="26" y="3"/>
                    <a:pt x="26" y="4"/>
                  </a:cubicBezTo>
                  <a:cubicBezTo>
                    <a:pt x="23" y="8"/>
                    <a:pt x="19" y="11"/>
                    <a:pt x="17" y="15"/>
                  </a:cubicBezTo>
                  <a:cubicBezTo>
                    <a:pt x="16" y="15"/>
                    <a:pt x="16" y="15"/>
                    <a:pt x="16" y="15"/>
                  </a:cubicBezTo>
                  <a:cubicBezTo>
                    <a:pt x="16" y="18"/>
                    <a:pt x="15" y="17"/>
                    <a:pt x="14" y="19"/>
                  </a:cubicBezTo>
                  <a:cubicBezTo>
                    <a:pt x="15" y="19"/>
                    <a:pt x="16" y="20"/>
                    <a:pt x="18" y="19"/>
                  </a:cubicBezTo>
                  <a:cubicBezTo>
                    <a:pt x="21" y="12"/>
                    <a:pt x="27" y="8"/>
                    <a:pt x="31" y="3"/>
                  </a:cubicBezTo>
                  <a:cubicBezTo>
                    <a:pt x="28" y="2"/>
                    <a:pt x="27" y="3"/>
                    <a:pt x="26" y="3"/>
                  </a:cubicBezTo>
                  <a:close/>
                  <a:moveTo>
                    <a:pt x="19" y="4"/>
                  </a:moveTo>
                  <a:cubicBezTo>
                    <a:pt x="19" y="5"/>
                    <a:pt x="18" y="5"/>
                    <a:pt x="18" y="7"/>
                  </a:cubicBezTo>
                  <a:cubicBezTo>
                    <a:pt x="16" y="9"/>
                    <a:pt x="15" y="12"/>
                    <a:pt x="13" y="14"/>
                  </a:cubicBezTo>
                  <a:cubicBezTo>
                    <a:pt x="12" y="16"/>
                    <a:pt x="9" y="18"/>
                    <a:pt x="8" y="20"/>
                  </a:cubicBezTo>
                  <a:cubicBezTo>
                    <a:pt x="9" y="21"/>
                    <a:pt x="10" y="20"/>
                    <a:pt x="12" y="20"/>
                  </a:cubicBezTo>
                  <a:cubicBezTo>
                    <a:pt x="14" y="17"/>
                    <a:pt x="16" y="13"/>
                    <a:pt x="19" y="11"/>
                  </a:cubicBezTo>
                  <a:cubicBezTo>
                    <a:pt x="20" y="7"/>
                    <a:pt x="23" y="7"/>
                    <a:pt x="23" y="3"/>
                  </a:cubicBezTo>
                  <a:cubicBezTo>
                    <a:pt x="22" y="3"/>
                    <a:pt x="21" y="4"/>
                    <a:pt x="19" y="4"/>
                  </a:cubicBezTo>
                  <a:close/>
                  <a:moveTo>
                    <a:pt x="49" y="4"/>
                  </a:moveTo>
                  <a:cubicBezTo>
                    <a:pt x="46" y="8"/>
                    <a:pt x="43" y="13"/>
                    <a:pt x="40" y="17"/>
                  </a:cubicBezTo>
                  <a:cubicBezTo>
                    <a:pt x="41" y="17"/>
                    <a:pt x="42" y="17"/>
                    <a:pt x="43" y="17"/>
                  </a:cubicBezTo>
                  <a:cubicBezTo>
                    <a:pt x="45" y="13"/>
                    <a:pt x="49" y="10"/>
                    <a:pt x="51" y="5"/>
                  </a:cubicBezTo>
                  <a:cubicBezTo>
                    <a:pt x="51" y="5"/>
                    <a:pt x="51" y="4"/>
                    <a:pt x="50" y="4"/>
                  </a:cubicBezTo>
                  <a:cubicBezTo>
                    <a:pt x="50" y="4"/>
                    <a:pt x="49" y="4"/>
                    <a:pt x="49" y="4"/>
                  </a:cubicBezTo>
                  <a:close/>
                  <a:moveTo>
                    <a:pt x="11" y="8"/>
                  </a:moveTo>
                  <a:cubicBezTo>
                    <a:pt x="9" y="11"/>
                    <a:pt x="7" y="15"/>
                    <a:pt x="6" y="17"/>
                  </a:cubicBezTo>
                  <a:cubicBezTo>
                    <a:pt x="9" y="13"/>
                    <a:pt x="13" y="9"/>
                    <a:pt x="17" y="5"/>
                  </a:cubicBezTo>
                  <a:cubicBezTo>
                    <a:pt x="13" y="5"/>
                    <a:pt x="12" y="6"/>
                    <a:pt x="11" y="8"/>
                  </a:cubicBezTo>
                  <a:close/>
                  <a:moveTo>
                    <a:pt x="3" y="13"/>
                  </a:moveTo>
                  <a:cubicBezTo>
                    <a:pt x="4" y="14"/>
                    <a:pt x="3" y="15"/>
                    <a:pt x="3" y="16"/>
                  </a:cubicBezTo>
                  <a:cubicBezTo>
                    <a:pt x="6" y="15"/>
                    <a:pt x="8" y="10"/>
                    <a:pt x="10" y="7"/>
                  </a:cubicBezTo>
                  <a:cubicBezTo>
                    <a:pt x="7" y="8"/>
                    <a:pt x="4" y="10"/>
                    <a:pt x="3" y="13"/>
                  </a:cubicBezTo>
                  <a:close/>
                  <a:moveTo>
                    <a:pt x="45" y="16"/>
                  </a:moveTo>
                  <a:cubicBezTo>
                    <a:pt x="49" y="20"/>
                    <a:pt x="54" y="10"/>
                    <a:pt x="51" y="9"/>
                  </a:cubicBezTo>
                  <a:cubicBezTo>
                    <a:pt x="49" y="11"/>
                    <a:pt x="47" y="14"/>
                    <a:pt x="45" y="16"/>
                  </a:cubicBezTo>
                  <a:close/>
                  <a:moveTo>
                    <a:pt x="5" y="20"/>
                  </a:moveTo>
                  <a:cubicBezTo>
                    <a:pt x="8" y="18"/>
                    <a:pt x="12" y="14"/>
                    <a:pt x="13" y="10"/>
                  </a:cubicBezTo>
                  <a:cubicBezTo>
                    <a:pt x="10" y="13"/>
                    <a:pt x="7" y="16"/>
                    <a:pt x="5" y="20"/>
                  </a:cubicBezTo>
                  <a:close/>
                  <a:moveTo>
                    <a:pt x="29" y="18"/>
                  </a:moveTo>
                  <a:cubicBezTo>
                    <a:pt x="33" y="18"/>
                    <a:pt x="34" y="13"/>
                    <a:pt x="36" y="11"/>
                  </a:cubicBezTo>
                  <a:cubicBezTo>
                    <a:pt x="33" y="12"/>
                    <a:pt x="31" y="15"/>
                    <a:pt x="29" y="18"/>
                  </a:cubicBezTo>
                  <a:close/>
                  <a:moveTo>
                    <a:pt x="51" y="15"/>
                  </a:moveTo>
                  <a:cubicBezTo>
                    <a:pt x="51" y="15"/>
                    <a:pt x="51" y="16"/>
                    <a:pt x="51" y="16"/>
                  </a:cubicBezTo>
                  <a:cubicBezTo>
                    <a:pt x="52" y="16"/>
                    <a:pt x="52" y="16"/>
                    <a:pt x="53" y="16"/>
                  </a:cubicBezTo>
                  <a:cubicBezTo>
                    <a:pt x="53" y="16"/>
                    <a:pt x="53" y="15"/>
                    <a:pt x="52" y="14"/>
                  </a:cubicBezTo>
                  <a:cubicBezTo>
                    <a:pt x="52" y="15"/>
                    <a:pt x="52" y="15"/>
                    <a:pt x="5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5"/>
            <p:cNvSpPr>
              <a:spLocks noEditPoints="1"/>
            </p:cNvSpPr>
            <p:nvPr/>
          </p:nvSpPr>
          <p:spPr bwMode="auto">
            <a:xfrm>
              <a:off x="2969" y="2452"/>
              <a:ext cx="392" cy="337"/>
            </a:xfrm>
            <a:custGeom>
              <a:avLst/>
              <a:gdLst>
                <a:gd name="T0" fmla="*/ 40 w 50"/>
                <a:gd name="T1" fmla="*/ 40 h 43"/>
                <a:gd name="T2" fmla="*/ 35 w 50"/>
                <a:gd name="T3" fmla="*/ 40 h 43"/>
                <a:gd name="T4" fmla="*/ 2 w 50"/>
                <a:gd name="T5" fmla="*/ 27 h 43"/>
                <a:gd name="T6" fmla="*/ 16 w 50"/>
                <a:gd name="T7" fmla="*/ 9 h 43"/>
                <a:gd name="T8" fmla="*/ 27 w 50"/>
                <a:gd name="T9" fmla="*/ 0 h 43"/>
                <a:gd name="T10" fmla="*/ 31 w 50"/>
                <a:gd name="T11" fmla="*/ 19 h 43"/>
                <a:gd name="T12" fmla="*/ 47 w 50"/>
                <a:gd name="T13" fmla="*/ 22 h 43"/>
                <a:gd name="T14" fmla="*/ 48 w 50"/>
                <a:gd name="T15" fmla="*/ 34 h 43"/>
                <a:gd name="T16" fmla="*/ 42 w 50"/>
                <a:gd name="T17" fmla="*/ 38 h 43"/>
                <a:gd name="T18" fmla="*/ 30 w 50"/>
                <a:gd name="T19" fmla="*/ 38 h 43"/>
                <a:gd name="T20" fmla="*/ 36 w 50"/>
                <a:gd name="T21" fmla="*/ 22 h 43"/>
                <a:gd name="T22" fmla="*/ 31 w 50"/>
                <a:gd name="T23" fmla="*/ 31 h 43"/>
                <a:gd name="T24" fmla="*/ 18 w 50"/>
                <a:gd name="T25" fmla="*/ 6 h 43"/>
                <a:gd name="T26" fmla="*/ 24 w 50"/>
                <a:gd name="T27" fmla="*/ 2 h 43"/>
                <a:gd name="T28" fmla="*/ 19 w 50"/>
                <a:gd name="T29" fmla="*/ 12 h 43"/>
                <a:gd name="T30" fmla="*/ 18 w 50"/>
                <a:gd name="T31" fmla="*/ 17 h 43"/>
                <a:gd name="T32" fmla="*/ 27 w 50"/>
                <a:gd name="T33" fmla="*/ 2 h 43"/>
                <a:gd name="T34" fmla="*/ 28 w 50"/>
                <a:gd name="T35" fmla="*/ 8 h 43"/>
                <a:gd name="T36" fmla="*/ 28 w 50"/>
                <a:gd name="T37" fmla="*/ 8 h 43"/>
                <a:gd name="T38" fmla="*/ 24 w 50"/>
                <a:gd name="T39" fmla="*/ 15 h 43"/>
                <a:gd name="T40" fmla="*/ 22 w 50"/>
                <a:gd name="T41" fmla="*/ 15 h 43"/>
                <a:gd name="T42" fmla="*/ 30 w 50"/>
                <a:gd name="T43" fmla="*/ 11 h 43"/>
                <a:gd name="T44" fmla="*/ 27 w 50"/>
                <a:gd name="T45" fmla="*/ 13 h 43"/>
                <a:gd name="T46" fmla="*/ 29 w 50"/>
                <a:gd name="T47" fmla="*/ 14 h 43"/>
                <a:gd name="T48" fmla="*/ 26 w 50"/>
                <a:gd name="T49" fmla="*/ 18 h 43"/>
                <a:gd name="T50" fmla="*/ 21 w 50"/>
                <a:gd name="T51" fmla="*/ 20 h 43"/>
                <a:gd name="T52" fmla="*/ 20 w 50"/>
                <a:gd name="T53" fmla="*/ 19 h 43"/>
                <a:gd name="T54" fmla="*/ 35 w 50"/>
                <a:gd name="T55" fmla="*/ 21 h 43"/>
                <a:gd name="T56" fmla="*/ 24 w 50"/>
                <a:gd name="T57" fmla="*/ 36 h 43"/>
                <a:gd name="T58" fmla="*/ 30 w 50"/>
                <a:gd name="T59" fmla="*/ 26 h 43"/>
                <a:gd name="T60" fmla="*/ 18 w 50"/>
                <a:gd name="T61" fmla="*/ 38 h 43"/>
                <a:gd name="T62" fmla="*/ 29 w 50"/>
                <a:gd name="T63" fmla="*/ 22 h 43"/>
                <a:gd name="T64" fmla="*/ 19 w 50"/>
                <a:gd name="T65" fmla="*/ 30 h 43"/>
                <a:gd name="T66" fmla="*/ 24 w 50"/>
                <a:gd name="T67" fmla="*/ 36 h 43"/>
                <a:gd name="T68" fmla="*/ 43 w 50"/>
                <a:gd name="T69" fmla="*/ 23 h 43"/>
                <a:gd name="T70" fmla="*/ 7 w 50"/>
                <a:gd name="T71" fmla="*/ 31 h 43"/>
                <a:gd name="T72" fmla="*/ 4 w 50"/>
                <a:gd name="T73" fmla="*/ 40 h 43"/>
                <a:gd name="T74" fmla="*/ 17 w 50"/>
                <a:gd name="T75" fmla="*/ 23 h 43"/>
                <a:gd name="T76" fmla="*/ 7 w 50"/>
                <a:gd name="T77" fmla="*/ 31 h 43"/>
                <a:gd name="T78" fmla="*/ 18 w 50"/>
                <a:gd name="T79" fmla="*/ 27 h 43"/>
                <a:gd name="T80" fmla="*/ 17 w 50"/>
                <a:gd name="T81" fmla="*/ 32 h 43"/>
                <a:gd name="T82" fmla="*/ 19 w 50"/>
                <a:gd name="T83" fmla="*/ 26 h 43"/>
                <a:gd name="T84" fmla="*/ 14 w 50"/>
                <a:gd name="T85" fmla="*/ 30 h 43"/>
                <a:gd name="T86" fmla="*/ 4 w 50"/>
                <a:gd name="T87" fmla="*/ 33 h 43"/>
                <a:gd name="T88" fmla="*/ 3 w 50"/>
                <a:gd name="T89" fmla="*/ 30 h 43"/>
                <a:gd name="T90" fmla="*/ 2 w 50"/>
                <a:gd name="T91" fmla="*/ 31 h 43"/>
                <a:gd name="T92" fmla="*/ 2 w 50"/>
                <a:gd name="T93" fmla="*/ 33 h 43"/>
                <a:gd name="T94" fmla="*/ 39 w 50"/>
                <a:gd name="T95" fmla="*/ 34 h 43"/>
                <a:gd name="T96" fmla="*/ 39 w 50"/>
                <a:gd name="T97" fmla="*/ 37 h 43"/>
                <a:gd name="T98" fmla="*/ 45 w 50"/>
                <a:gd name="T99" fmla="*/ 26 h 43"/>
                <a:gd name="T100" fmla="*/ 34 w 50"/>
                <a:gd name="T101" fmla="*/ 37 h 43"/>
                <a:gd name="T102" fmla="*/ 41 w 50"/>
                <a:gd name="T103" fmla="*/ 27 h 43"/>
                <a:gd name="T104" fmla="*/ 44 w 50"/>
                <a:gd name="T105" fmla="*/ 36 h 43"/>
                <a:gd name="T106" fmla="*/ 44 w 50"/>
                <a:gd name="T10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3">
                  <a:moveTo>
                    <a:pt x="42" y="38"/>
                  </a:moveTo>
                  <a:cubicBezTo>
                    <a:pt x="41" y="38"/>
                    <a:pt x="42" y="40"/>
                    <a:pt x="40" y="40"/>
                  </a:cubicBezTo>
                  <a:cubicBezTo>
                    <a:pt x="40" y="39"/>
                    <a:pt x="39" y="40"/>
                    <a:pt x="40" y="39"/>
                  </a:cubicBezTo>
                  <a:cubicBezTo>
                    <a:pt x="38" y="39"/>
                    <a:pt x="36" y="39"/>
                    <a:pt x="35" y="40"/>
                  </a:cubicBezTo>
                  <a:cubicBezTo>
                    <a:pt x="24" y="39"/>
                    <a:pt x="12" y="43"/>
                    <a:pt x="2" y="41"/>
                  </a:cubicBezTo>
                  <a:cubicBezTo>
                    <a:pt x="1" y="37"/>
                    <a:pt x="0" y="31"/>
                    <a:pt x="2" y="27"/>
                  </a:cubicBezTo>
                  <a:cubicBezTo>
                    <a:pt x="6" y="23"/>
                    <a:pt x="11" y="22"/>
                    <a:pt x="18" y="20"/>
                  </a:cubicBezTo>
                  <a:cubicBezTo>
                    <a:pt x="16" y="17"/>
                    <a:pt x="16" y="13"/>
                    <a:pt x="16" y="9"/>
                  </a:cubicBezTo>
                  <a:cubicBezTo>
                    <a:pt x="16" y="9"/>
                    <a:pt x="16" y="8"/>
                    <a:pt x="15" y="8"/>
                  </a:cubicBezTo>
                  <a:cubicBezTo>
                    <a:pt x="17" y="3"/>
                    <a:pt x="21" y="0"/>
                    <a:pt x="27" y="0"/>
                  </a:cubicBezTo>
                  <a:cubicBezTo>
                    <a:pt x="28" y="4"/>
                    <a:pt x="33" y="6"/>
                    <a:pt x="31" y="10"/>
                  </a:cubicBezTo>
                  <a:cubicBezTo>
                    <a:pt x="33" y="12"/>
                    <a:pt x="31" y="16"/>
                    <a:pt x="31" y="19"/>
                  </a:cubicBezTo>
                  <a:cubicBezTo>
                    <a:pt x="34" y="19"/>
                    <a:pt x="41" y="20"/>
                    <a:pt x="43" y="19"/>
                  </a:cubicBezTo>
                  <a:cubicBezTo>
                    <a:pt x="44" y="20"/>
                    <a:pt x="45" y="22"/>
                    <a:pt x="47" y="22"/>
                  </a:cubicBezTo>
                  <a:cubicBezTo>
                    <a:pt x="47" y="23"/>
                    <a:pt x="47" y="23"/>
                    <a:pt x="47" y="24"/>
                  </a:cubicBezTo>
                  <a:cubicBezTo>
                    <a:pt x="50" y="26"/>
                    <a:pt x="48" y="32"/>
                    <a:pt x="48" y="34"/>
                  </a:cubicBezTo>
                  <a:cubicBezTo>
                    <a:pt x="48" y="34"/>
                    <a:pt x="48" y="33"/>
                    <a:pt x="48" y="34"/>
                  </a:cubicBezTo>
                  <a:cubicBezTo>
                    <a:pt x="48" y="37"/>
                    <a:pt x="45" y="38"/>
                    <a:pt x="42" y="38"/>
                  </a:cubicBezTo>
                  <a:close/>
                  <a:moveTo>
                    <a:pt x="26" y="38"/>
                  </a:moveTo>
                  <a:cubicBezTo>
                    <a:pt x="27" y="39"/>
                    <a:pt x="29" y="38"/>
                    <a:pt x="30" y="38"/>
                  </a:cubicBezTo>
                  <a:cubicBezTo>
                    <a:pt x="33" y="34"/>
                    <a:pt x="37" y="27"/>
                    <a:pt x="39" y="22"/>
                  </a:cubicBezTo>
                  <a:cubicBezTo>
                    <a:pt x="38" y="21"/>
                    <a:pt x="38" y="22"/>
                    <a:pt x="36" y="22"/>
                  </a:cubicBezTo>
                  <a:cubicBezTo>
                    <a:pt x="33" y="27"/>
                    <a:pt x="29" y="31"/>
                    <a:pt x="25" y="36"/>
                  </a:cubicBezTo>
                  <a:cubicBezTo>
                    <a:pt x="28" y="35"/>
                    <a:pt x="29" y="32"/>
                    <a:pt x="31" y="31"/>
                  </a:cubicBezTo>
                  <a:cubicBezTo>
                    <a:pt x="30" y="33"/>
                    <a:pt x="26" y="36"/>
                    <a:pt x="26" y="38"/>
                  </a:cubicBezTo>
                  <a:close/>
                  <a:moveTo>
                    <a:pt x="18" y="6"/>
                  </a:moveTo>
                  <a:cubicBezTo>
                    <a:pt x="19" y="7"/>
                    <a:pt x="18" y="9"/>
                    <a:pt x="18" y="9"/>
                  </a:cubicBezTo>
                  <a:cubicBezTo>
                    <a:pt x="20" y="7"/>
                    <a:pt x="22" y="5"/>
                    <a:pt x="24" y="2"/>
                  </a:cubicBezTo>
                  <a:cubicBezTo>
                    <a:pt x="20" y="3"/>
                    <a:pt x="20" y="5"/>
                    <a:pt x="18" y="6"/>
                  </a:cubicBezTo>
                  <a:close/>
                  <a:moveTo>
                    <a:pt x="19" y="12"/>
                  </a:moveTo>
                  <a:cubicBezTo>
                    <a:pt x="19" y="12"/>
                    <a:pt x="20" y="11"/>
                    <a:pt x="21" y="12"/>
                  </a:cubicBezTo>
                  <a:cubicBezTo>
                    <a:pt x="20" y="14"/>
                    <a:pt x="17" y="14"/>
                    <a:pt x="18" y="17"/>
                  </a:cubicBezTo>
                  <a:cubicBezTo>
                    <a:pt x="20" y="14"/>
                    <a:pt x="24" y="11"/>
                    <a:pt x="24" y="8"/>
                  </a:cubicBezTo>
                  <a:cubicBezTo>
                    <a:pt x="26" y="7"/>
                    <a:pt x="28" y="4"/>
                    <a:pt x="27" y="2"/>
                  </a:cubicBezTo>
                  <a:cubicBezTo>
                    <a:pt x="24" y="5"/>
                    <a:pt x="20" y="8"/>
                    <a:pt x="19" y="12"/>
                  </a:cubicBezTo>
                  <a:close/>
                  <a:moveTo>
                    <a:pt x="28" y="8"/>
                  </a:moveTo>
                  <a:cubicBezTo>
                    <a:pt x="29" y="8"/>
                    <a:pt x="29" y="6"/>
                    <a:pt x="28" y="6"/>
                  </a:cubicBezTo>
                  <a:cubicBezTo>
                    <a:pt x="29" y="7"/>
                    <a:pt x="28" y="7"/>
                    <a:pt x="28" y="8"/>
                  </a:cubicBezTo>
                  <a:close/>
                  <a:moveTo>
                    <a:pt x="22" y="15"/>
                  </a:moveTo>
                  <a:cubicBezTo>
                    <a:pt x="23" y="15"/>
                    <a:pt x="24" y="15"/>
                    <a:pt x="24" y="15"/>
                  </a:cubicBezTo>
                  <a:cubicBezTo>
                    <a:pt x="25" y="13"/>
                    <a:pt x="28" y="10"/>
                    <a:pt x="27" y="8"/>
                  </a:cubicBezTo>
                  <a:cubicBezTo>
                    <a:pt x="25" y="10"/>
                    <a:pt x="24" y="13"/>
                    <a:pt x="22" y="15"/>
                  </a:cubicBezTo>
                  <a:close/>
                  <a:moveTo>
                    <a:pt x="27" y="13"/>
                  </a:moveTo>
                  <a:cubicBezTo>
                    <a:pt x="28" y="13"/>
                    <a:pt x="30" y="12"/>
                    <a:pt x="30" y="11"/>
                  </a:cubicBezTo>
                  <a:cubicBezTo>
                    <a:pt x="29" y="11"/>
                    <a:pt x="29" y="11"/>
                    <a:pt x="29" y="11"/>
                  </a:cubicBezTo>
                  <a:cubicBezTo>
                    <a:pt x="28" y="12"/>
                    <a:pt x="28" y="12"/>
                    <a:pt x="27" y="13"/>
                  </a:cubicBezTo>
                  <a:close/>
                  <a:moveTo>
                    <a:pt x="26" y="18"/>
                  </a:moveTo>
                  <a:cubicBezTo>
                    <a:pt x="27" y="17"/>
                    <a:pt x="28" y="16"/>
                    <a:pt x="29" y="14"/>
                  </a:cubicBezTo>
                  <a:cubicBezTo>
                    <a:pt x="28" y="14"/>
                    <a:pt x="28" y="14"/>
                    <a:pt x="27" y="14"/>
                  </a:cubicBezTo>
                  <a:cubicBezTo>
                    <a:pt x="27" y="16"/>
                    <a:pt x="26" y="17"/>
                    <a:pt x="26" y="18"/>
                  </a:cubicBezTo>
                  <a:close/>
                  <a:moveTo>
                    <a:pt x="20" y="19"/>
                  </a:moveTo>
                  <a:cubicBezTo>
                    <a:pt x="21" y="19"/>
                    <a:pt x="20" y="20"/>
                    <a:pt x="21" y="20"/>
                  </a:cubicBezTo>
                  <a:cubicBezTo>
                    <a:pt x="21" y="18"/>
                    <a:pt x="23" y="18"/>
                    <a:pt x="23" y="16"/>
                  </a:cubicBezTo>
                  <a:cubicBezTo>
                    <a:pt x="22" y="17"/>
                    <a:pt x="21" y="19"/>
                    <a:pt x="20" y="19"/>
                  </a:cubicBezTo>
                  <a:close/>
                  <a:moveTo>
                    <a:pt x="25" y="30"/>
                  </a:moveTo>
                  <a:cubicBezTo>
                    <a:pt x="29" y="28"/>
                    <a:pt x="32" y="24"/>
                    <a:pt x="35" y="21"/>
                  </a:cubicBezTo>
                  <a:cubicBezTo>
                    <a:pt x="28" y="21"/>
                    <a:pt x="28" y="27"/>
                    <a:pt x="25" y="30"/>
                  </a:cubicBezTo>
                  <a:close/>
                  <a:moveTo>
                    <a:pt x="24" y="36"/>
                  </a:moveTo>
                  <a:cubicBezTo>
                    <a:pt x="26" y="33"/>
                    <a:pt x="27" y="31"/>
                    <a:pt x="29" y="29"/>
                  </a:cubicBezTo>
                  <a:cubicBezTo>
                    <a:pt x="29" y="28"/>
                    <a:pt x="30" y="27"/>
                    <a:pt x="30" y="26"/>
                  </a:cubicBezTo>
                  <a:cubicBezTo>
                    <a:pt x="28" y="29"/>
                    <a:pt x="26" y="32"/>
                    <a:pt x="22" y="34"/>
                  </a:cubicBezTo>
                  <a:cubicBezTo>
                    <a:pt x="22" y="37"/>
                    <a:pt x="20" y="38"/>
                    <a:pt x="18" y="38"/>
                  </a:cubicBezTo>
                  <a:cubicBezTo>
                    <a:pt x="17" y="38"/>
                    <a:pt x="17" y="38"/>
                    <a:pt x="17" y="37"/>
                  </a:cubicBezTo>
                  <a:cubicBezTo>
                    <a:pt x="21" y="32"/>
                    <a:pt x="26" y="28"/>
                    <a:pt x="29" y="22"/>
                  </a:cubicBezTo>
                  <a:cubicBezTo>
                    <a:pt x="26" y="21"/>
                    <a:pt x="25" y="24"/>
                    <a:pt x="23" y="25"/>
                  </a:cubicBezTo>
                  <a:cubicBezTo>
                    <a:pt x="21" y="26"/>
                    <a:pt x="21" y="29"/>
                    <a:pt x="19" y="30"/>
                  </a:cubicBezTo>
                  <a:cubicBezTo>
                    <a:pt x="18" y="34"/>
                    <a:pt x="15" y="36"/>
                    <a:pt x="14" y="39"/>
                  </a:cubicBezTo>
                  <a:cubicBezTo>
                    <a:pt x="18" y="40"/>
                    <a:pt x="22" y="39"/>
                    <a:pt x="24" y="36"/>
                  </a:cubicBezTo>
                  <a:close/>
                  <a:moveTo>
                    <a:pt x="38" y="29"/>
                  </a:moveTo>
                  <a:cubicBezTo>
                    <a:pt x="40" y="27"/>
                    <a:pt x="42" y="25"/>
                    <a:pt x="43" y="23"/>
                  </a:cubicBezTo>
                  <a:cubicBezTo>
                    <a:pt x="41" y="21"/>
                    <a:pt x="38" y="27"/>
                    <a:pt x="38" y="29"/>
                  </a:cubicBezTo>
                  <a:close/>
                  <a:moveTo>
                    <a:pt x="7" y="31"/>
                  </a:moveTo>
                  <a:cubicBezTo>
                    <a:pt x="7" y="32"/>
                    <a:pt x="8" y="31"/>
                    <a:pt x="8" y="32"/>
                  </a:cubicBezTo>
                  <a:cubicBezTo>
                    <a:pt x="6" y="35"/>
                    <a:pt x="4" y="36"/>
                    <a:pt x="4" y="40"/>
                  </a:cubicBezTo>
                  <a:cubicBezTo>
                    <a:pt x="4" y="40"/>
                    <a:pt x="5" y="40"/>
                    <a:pt x="5" y="40"/>
                  </a:cubicBezTo>
                  <a:cubicBezTo>
                    <a:pt x="9" y="34"/>
                    <a:pt x="13" y="29"/>
                    <a:pt x="17" y="23"/>
                  </a:cubicBezTo>
                  <a:cubicBezTo>
                    <a:pt x="17" y="23"/>
                    <a:pt x="17" y="23"/>
                    <a:pt x="16" y="23"/>
                  </a:cubicBezTo>
                  <a:cubicBezTo>
                    <a:pt x="12" y="24"/>
                    <a:pt x="11" y="29"/>
                    <a:pt x="7" y="31"/>
                  </a:cubicBezTo>
                  <a:close/>
                  <a:moveTo>
                    <a:pt x="14" y="30"/>
                  </a:moveTo>
                  <a:cubicBezTo>
                    <a:pt x="16" y="29"/>
                    <a:pt x="17" y="27"/>
                    <a:pt x="18" y="27"/>
                  </a:cubicBezTo>
                  <a:cubicBezTo>
                    <a:pt x="15" y="32"/>
                    <a:pt x="11" y="34"/>
                    <a:pt x="8" y="39"/>
                  </a:cubicBezTo>
                  <a:cubicBezTo>
                    <a:pt x="13" y="40"/>
                    <a:pt x="13" y="33"/>
                    <a:pt x="17" y="32"/>
                  </a:cubicBezTo>
                  <a:cubicBezTo>
                    <a:pt x="17" y="29"/>
                    <a:pt x="19" y="28"/>
                    <a:pt x="20" y="26"/>
                  </a:cubicBezTo>
                  <a:cubicBezTo>
                    <a:pt x="19" y="26"/>
                    <a:pt x="19" y="27"/>
                    <a:pt x="19" y="26"/>
                  </a:cubicBezTo>
                  <a:cubicBezTo>
                    <a:pt x="20" y="25"/>
                    <a:pt x="21" y="24"/>
                    <a:pt x="21" y="23"/>
                  </a:cubicBezTo>
                  <a:cubicBezTo>
                    <a:pt x="17" y="23"/>
                    <a:pt x="15" y="28"/>
                    <a:pt x="14" y="30"/>
                  </a:cubicBezTo>
                  <a:close/>
                  <a:moveTo>
                    <a:pt x="2" y="33"/>
                  </a:moveTo>
                  <a:cubicBezTo>
                    <a:pt x="3" y="33"/>
                    <a:pt x="3" y="34"/>
                    <a:pt x="4" y="33"/>
                  </a:cubicBezTo>
                  <a:cubicBezTo>
                    <a:pt x="6" y="30"/>
                    <a:pt x="9" y="28"/>
                    <a:pt x="11" y="24"/>
                  </a:cubicBezTo>
                  <a:cubicBezTo>
                    <a:pt x="7" y="25"/>
                    <a:pt x="2" y="27"/>
                    <a:pt x="3" y="30"/>
                  </a:cubicBezTo>
                  <a:cubicBezTo>
                    <a:pt x="3" y="30"/>
                    <a:pt x="2" y="30"/>
                    <a:pt x="2" y="29"/>
                  </a:cubicBezTo>
                  <a:cubicBezTo>
                    <a:pt x="2" y="30"/>
                    <a:pt x="2" y="30"/>
                    <a:pt x="2" y="31"/>
                  </a:cubicBezTo>
                  <a:cubicBezTo>
                    <a:pt x="2" y="31"/>
                    <a:pt x="3" y="31"/>
                    <a:pt x="3" y="32"/>
                  </a:cubicBezTo>
                  <a:cubicBezTo>
                    <a:pt x="2" y="31"/>
                    <a:pt x="3" y="32"/>
                    <a:pt x="2" y="33"/>
                  </a:cubicBezTo>
                  <a:cubicBezTo>
                    <a:pt x="2" y="31"/>
                    <a:pt x="2" y="32"/>
                    <a:pt x="2" y="33"/>
                  </a:cubicBezTo>
                  <a:close/>
                  <a:moveTo>
                    <a:pt x="39" y="34"/>
                  </a:moveTo>
                  <a:cubicBezTo>
                    <a:pt x="40" y="34"/>
                    <a:pt x="40" y="32"/>
                    <a:pt x="42" y="32"/>
                  </a:cubicBezTo>
                  <a:cubicBezTo>
                    <a:pt x="41" y="33"/>
                    <a:pt x="39" y="34"/>
                    <a:pt x="39" y="37"/>
                  </a:cubicBezTo>
                  <a:cubicBezTo>
                    <a:pt x="40" y="37"/>
                    <a:pt x="40" y="36"/>
                    <a:pt x="41" y="37"/>
                  </a:cubicBezTo>
                  <a:cubicBezTo>
                    <a:pt x="43" y="33"/>
                    <a:pt x="46" y="29"/>
                    <a:pt x="45" y="26"/>
                  </a:cubicBezTo>
                  <a:cubicBezTo>
                    <a:pt x="42" y="28"/>
                    <a:pt x="41" y="31"/>
                    <a:pt x="39" y="34"/>
                  </a:cubicBezTo>
                  <a:close/>
                  <a:moveTo>
                    <a:pt x="34" y="37"/>
                  </a:moveTo>
                  <a:cubicBezTo>
                    <a:pt x="37" y="35"/>
                    <a:pt x="38" y="30"/>
                    <a:pt x="42" y="27"/>
                  </a:cubicBezTo>
                  <a:cubicBezTo>
                    <a:pt x="42" y="27"/>
                    <a:pt x="41" y="27"/>
                    <a:pt x="41" y="27"/>
                  </a:cubicBezTo>
                  <a:cubicBezTo>
                    <a:pt x="38" y="30"/>
                    <a:pt x="35" y="33"/>
                    <a:pt x="34" y="37"/>
                  </a:cubicBezTo>
                  <a:close/>
                  <a:moveTo>
                    <a:pt x="44" y="36"/>
                  </a:moveTo>
                  <a:cubicBezTo>
                    <a:pt x="46" y="36"/>
                    <a:pt x="46" y="34"/>
                    <a:pt x="46" y="32"/>
                  </a:cubicBezTo>
                  <a:cubicBezTo>
                    <a:pt x="45" y="33"/>
                    <a:pt x="44" y="34"/>
                    <a:pt x="4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6"/>
            <p:cNvSpPr>
              <a:spLocks noEditPoints="1"/>
            </p:cNvSpPr>
            <p:nvPr/>
          </p:nvSpPr>
          <p:spPr bwMode="auto">
            <a:xfrm>
              <a:off x="4286" y="2413"/>
              <a:ext cx="392" cy="368"/>
            </a:xfrm>
            <a:custGeom>
              <a:avLst/>
              <a:gdLst>
                <a:gd name="T0" fmla="*/ 46 w 50"/>
                <a:gd name="T1" fmla="*/ 28 h 47"/>
                <a:gd name="T2" fmla="*/ 46 w 50"/>
                <a:gd name="T3" fmla="*/ 43 h 47"/>
                <a:gd name="T4" fmla="*/ 43 w 50"/>
                <a:gd name="T5" fmla="*/ 41 h 47"/>
                <a:gd name="T6" fmla="*/ 0 w 50"/>
                <a:gd name="T7" fmla="*/ 45 h 47"/>
                <a:gd name="T8" fmla="*/ 4 w 50"/>
                <a:gd name="T9" fmla="*/ 32 h 47"/>
                <a:gd name="T10" fmla="*/ 19 w 50"/>
                <a:gd name="T11" fmla="*/ 21 h 47"/>
                <a:gd name="T12" fmla="*/ 31 w 50"/>
                <a:gd name="T13" fmla="*/ 2 h 47"/>
                <a:gd name="T14" fmla="*/ 34 w 50"/>
                <a:gd name="T15" fmla="*/ 23 h 47"/>
                <a:gd name="T16" fmla="*/ 21 w 50"/>
                <a:gd name="T17" fmla="*/ 27 h 47"/>
                <a:gd name="T18" fmla="*/ 23 w 50"/>
                <a:gd name="T19" fmla="*/ 27 h 47"/>
                <a:gd name="T20" fmla="*/ 16 w 50"/>
                <a:gd name="T21" fmla="*/ 39 h 47"/>
                <a:gd name="T22" fmla="*/ 12 w 50"/>
                <a:gd name="T23" fmla="*/ 42 h 47"/>
                <a:gd name="T24" fmla="*/ 26 w 50"/>
                <a:gd name="T25" fmla="*/ 4 h 47"/>
                <a:gd name="T26" fmla="*/ 28 w 50"/>
                <a:gd name="T27" fmla="*/ 6 h 47"/>
                <a:gd name="T28" fmla="*/ 28 w 50"/>
                <a:gd name="T29" fmla="*/ 6 h 47"/>
                <a:gd name="T30" fmla="*/ 31 w 50"/>
                <a:gd name="T31" fmla="*/ 10 h 47"/>
                <a:gd name="T32" fmla="*/ 27 w 50"/>
                <a:gd name="T33" fmla="*/ 13 h 47"/>
                <a:gd name="T34" fmla="*/ 22 w 50"/>
                <a:gd name="T35" fmla="*/ 16 h 47"/>
                <a:gd name="T36" fmla="*/ 27 w 50"/>
                <a:gd name="T37" fmla="*/ 9 h 47"/>
                <a:gd name="T38" fmla="*/ 27 w 50"/>
                <a:gd name="T39" fmla="*/ 14 h 47"/>
                <a:gd name="T40" fmla="*/ 23 w 50"/>
                <a:gd name="T41" fmla="*/ 21 h 47"/>
                <a:gd name="T42" fmla="*/ 26 w 50"/>
                <a:gd name="T43" fmla="*/ 17 h 47"/>
                <a:gd name="T44" fmla="*/ 30 w 50"/>
                <a:gd name="T45" fmla="*/ 16 h 47"/>
                <a:gd name="T46" fmla="*/ 30 w 50"/>
                <a:gd name="T47" fmla="*/ 16 h 47"/>
                <a:gd name="T48" fmla="*/ 33 w 50"/>
                <a:gd name="T49" fmla="*/ 17 h 47"/>
                <a:gd name="T50" fmla="*/ 24 w 50"/>
                <a:gd name="T51" fmla="*/ 25 h 47"/>
                <a:gd name="T52" fmla="*/ 24 w 50"/>
                <a:gd name="T53" fmla="*/ 25 h 47"/>
                <a:gd name="T54" fmla="*/ 29 w 50"/>
                <a:gd name="T55" fmla="*/ 30 h 47"/>
                <a:gd name="T56" fmla="*/ 29 w 50"/>
                <a:gd name="T57" fmla="*/ 34 h 47"/>
                <a:gd name="T58" fmla="*/ 26 w 50"/>
                <a:gd name="T59" fmla="*/ 41 h 47"/>
                <a:gd name="T60" fmla="*/ 30 w 50"/>
                <a:gd name="T61" fmla="*/ 32 h 47"/>
                <a:gd name="T62" fmla="*/ 30 w 50"/>
                <a:gd name="T63" fmla="*/ 37 h 47"/>
                <a:gd name="T64" fmla="*/ 32 w 50"/>
                <a:gd name="T65" fmla="*/ 26 h 47"/>
                <a:gd name="T66" fmla="*/ 8 w 50"/>
                <a:gd name="T67" fmla="*/ 43 h 47"/>
                <a:gd name="T68" fmla="*/ 18 w 50"/>
                <a:gd name="T69" fmla="*/ 27 h 47"/>
                <a:gd name="T70" fmla="*/ 15 w 50"/>
                <a:gd name="T71" fmla="*/ 31 h 47"/>
                <a:gd name="T72" fmla="*/ 24 w 50"/>
                <a:gd name="T73" fmla="*/ 32 h 47"/>
                <a:gd name="T74" fmla="*/ 24 w 50"/>
                <a:gd name="T75" fmla="*/ 32 h 47"/>
                <a:gd name="T76" fmla="*/ 35 w 50"/>
                <a:gd name="T77" fmla="*/ 38 h 47"/>
                <a:gd name="T78" fmla="*/ 41 w 50"/>
                <a:gd name="T79" fmla="*/ 29 h 47"/>
                <a:gd name="T80" fmla="*/ 6 w 50"/>
                <a:gd name="T81" fmla="*/ 37 h 47"/>
                <a:gd name="T82" fmla="*/ 6 w 50"/>
                <a:gd name="T83" fmla="*/ 32 h 47"/>
                <a:gd name="T84" fmla="*/ 21 w 50"/>
                <a:gd name="T85" fmla="*/ 42 h 47"/>
                <a:gd name="T86" fmla="*/ 18 w 50"/>
                <a:gd name="T87" fmla="*/ 42 h 47"/>
                <a:gd name="T88" fmla="*/ 46 w 50"/>
                <a:gd name="T89" fmla="*/ 32 h 47"/>
                <a:gd name="T90" fmla="*/ 29 w 50"/>
                <a:gd name="T91" fmla="*/ 39 h 47"/>
                <a:gd name="T92" fmla="*/ 32 w 50"/>
                <a:gd name="T93" fmla="*/ 40 h 47"/>
                <a:gd name="T94" fmla="*/ 29 w 50"/>
                <a:gd name="T95" fmla="*/ 39 h 47"/>
                <a:gd name="T96" fmla="*/ 46 w 50"/>
                <a:gd name="T9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47">
                  <a:moveTo>
                    <a:pt x="34" y="23"/>
                  </a:moveTo>
                  <a:cubicBezTo>
                    <a:pt x="38" y="25"/>
                    <a:pt x="43" y="25"/>
                    <a:pt x="46" y="28"/>
                  </a:cubicBezTo>
                  <a:cubicBezTo>
                    <a:pt x="48" y="32"/>
                    <a:pt x="50" y="36"/>
                    <a:pt x="48" y="41"/>
                  </a:cubicBezTo>
                  <a:cubicBezTo>
                    <a:pt x="47" y="41"/>
                    <a:pt x="47" y="43"/>
                    <a:pt x="46" y="43"/>
                  </a:cubicBezTo>
                  <a:cubicBezTo>
                    <a:pt x="45" y="42"/>
                    <a:pt x="46" y="40"/>
                    <a:pt x="45" y="39"/>
                  </a:cubicBezTo>
                  <a:cubicBezTo>
                    <a:pt x="44" y="40"/>
                    <a:pt x="43" y="40"/>
                    <a:pt x="43" y="41"/>
                  </a:cubicBezTo>
                  <a:cubicBezTo>
                    <a:pt x="31" y="41"/>
                    <a:pt x="16" y="43"/>
                    <a:pt x="4" y="45"/>
                  </a:cubicBezTo>
                  <a:cubicBezTo>
                    <a:pt x="2" y="46"/>
                    <a:pt x="0" y="47"/>
                    <a:pt x="0" y="45"/>
                  </a:cubicBezTo>
                  <a:cubicBezTo>
                    <a:pt x="0" y="43"/>
                    <a:pt x="2" y="43"/>
                    <a:pt x="3" y="43"/>
                  </a:cubicBezTo>
                  <a:cubicBezTo>
                    <a:pt x="4" y="40"/>
                    <a:pt x="3" y="35"/>
                    <a:pt x="4" y="32"/>
                  </a:cubicBezTo>
                  <a:cubicBezTo>
                    <a:pt x="6" y="27"/>
                    <a:pt x="16" y="27"/>
                    <a:pt x="21" y="24"/>
                  </a:cubicBezTo>
                  <a:cubicBezTo>
                    <a:pt x="21" y="23"/>
                    <a:pt x="20" y="23"/>
                    <a:pt x="19" y="21"/>
                  </a:cubicBezTo>
                  <a:cubicBezTo>
                    <a:pt x="19" y="17"/>
                    <a:pt x="18" y="10"/>
                    <a:pt x="20" y="5"/>
                  </a:cubicBezTo>
                  <a:cubicBezTo>
                    <a:pt x="21" y="2"/>
                    <a:pt x="26" y="0"/>
                    <a:pt x="31" y="2"/>
                  </a:cubicBezTo>
                  <a:cubicBezTo>
                    <a:pt x="34" y="2"/>
                    <a:pt x="33" y="6"/>
                    <a:pt x="36" y="7"/>
                  </a:cubicBezTo>
                  <a:cubicBezTo>
                    <a:pt x="35" y="11"/>
                    <a:pt x="36" y="18"/>
                    <a:pt x="34" y="23"/>
                  </a:cubicBezTo>
                  <a:close/>
                  <a:moveTo>
                    <a:pt x="23" y="27"/>
                  </a:moveTo>
                  <a:cubicBezTo>
                    <a:pt x="23" y="27"/>
                    <a:pt x="22" y="27"/>
                    <a:pt x="21" y="27"/>
                  </a:cubicBezTo>
                  <a:cubicBezTo>
                    <a:pt x="19" y="29"/>
                    <a:pt x="16" y="32"/>
                    <a:pt x="15" y="35"/>
                  </a:cubicBezTo>
                  <a:cubicBezTo>
                    <a:pt x="18" y="32"/>
                    <a:pt x="21" y="30"/>
                    <a:pt x="23" y="27"/>
                  </a:cubicBezTo>
                  <a:close/>
                  <a:moveTo>
                    <a:pt x="12" y="42"/>
                  </a:moveTo>
                  <a:cubicBezTo>
                    <a:pt x="14" y="43"/>
                    <a:pt x="15" y="40"/>
                    <a:pt x="16" y="39"/>
                  </a:cubicBezTo>
                  <a:cubicBezTo>
                    <a:pt x="19" y="36"/>
                    <a:pt x="22" y="33"/>
                    <a:pt x="24" y="28"/>
                  </a:cubicBezTo>
                  <a:cubicBezTo>
                    <a:pt x="18" y="32"/>
                    <a:pt x="15" y="36"/>
                    <a:pt x="12" y="42"/>
                  </a:cubicBezTo>
                  <a:close/>
                  <a:moveTo>
                    <a:pt x="22" y="10"/>
                  </a:moveTo>
                  <a:cubicBezTo>
                    <a:pt x="24" y="8"/>
                    <a:pt x="25" y="5"/>
                    <a:pt x="26" y="4"/>
                  </a:cubicBezTo>
                  <a:cubicBezTo>
                    <a:pt x="24" y="5"/>
                    <a:pt x="21" y="8"/>
                    <a:pt x="22" y="10"/>
                  </a:cubicBezTo>
                  <a:close/>
                  <a:moveTo>
                    <a:pt x="28" y="6"/>
                  </a:moveTo>
                  <a:cubicBezTo>
                    <a:pt x="29" y="6"/>
                    <a:pt x="29" y="5"/>
                    <a:pt x="30" y="4"/>
                  </a:cubicBezTo>
                  <a:cubicBezTo>
                    <a:pt x="29" y="3"/>
                    <a:pt x="28" y="5"/>
                    <a:pt x="28" y="6"/>
                  </a:cubicBezTo>
                  <a:close/>
                  <a:moveTo>
                    <a:pt x="27" y="13"/>
                  </a:moveTo>
                  <a:cubicBezTo>
                    <a:pt x="28" y="13"/>
                    <a:pt x="29" y="11"/>
                    <a:pt x="31" y="10"/>
                  </a:cubicBezTo>
                  <a:cubicBezTo>
                    <a:pt x="32" y="8"/>
                    <a:pt x="34" y="7"/>
                    <a:pt x="32" y="6"/>
                  </a:cubicBezTo>
                  <a:cubicBezTo>
                    <a:pt x="30" y="8"/>
                    <a:pt x="28" y="11"/>
                    <a:pt x="27" y="13"/>
                  </a:cubicBezTo>
                  <a:close/>
                  <a:moveTo>
                    <a:pt x="27" y="9"/>
                  </a:moveTo>
                  <a:cubicBezTo>
                    <a:pt x="25" y="11"/>
                    <a:pt x="23" y="13"/>
                    <a:pt x="22" y="16"/>
                  </a:cubicBezTo>
                  <a:cubicBezTo>
                    <a:pt x="25" y="14"/>
                    <a:pt x="26" y="10"/>
                    <a:pt x="28" y="7"/>
                  </a:cubicBezTo>
                  <a:cubicBezTo>
                    <a:pt x="27" y="7"/>
                    <a:pt x="27" y="8"/>
                    <a:pt x="27" y="9"/>
                  </a:cubicBezTo>
                  <a:close/>
                  <a:moveTo>
                    <a:pt x="25" y="17"/>
                  </a:moveTo>
                  <a:cubicBezTo>
                    <a:pt x="26" y="16"/>
                    <a:pt x="26" y="15"/>
                    <a:pt x="27" y="14"/>
                  </a:cubicBezTo>
                  <a:cubicBezTo>
                    <a:pt x="26" y="14"/>
                    <a:pt x="24" y="15"/>
                    <a:pt x="25" y="17"/>
                  </a:cubicBezTo>
                  <a:close/>
                  <a:moveTo>
                    <a:pt x="23" y="21"/>
                  </a:moveTo>
                  <a:cubicBezTo>
                    <a:pt x="25" y="19"/>
                    <a:pt x="27" y="16"/>
                    <a:pt x="28" y="14"/>
                  </a:cubicBezTo>
                  <a:cubicBezTo>
                    <a:pt x="27" y="15"/>
                    <a:pt x="25" y="16"/>
                    <a:pt x="26" y="17"/>
                  </a:cubicBezTo>
                  <a:cubicBezTo>
                    <a:pt x="24" y="18"/>
                    <a:pt x="23" y="19"/>
                    <a:pt x="23" y="21"/>
                  </a:cubicBezTo>
                  <a:close/>
                  <a:moveTo>
                    <a:pt x="30" y="16"/>
                  </a:moveTo>
                  <a:cubicBezTo>
                    <a:pt x="29" y="17"/>
                    <a:pt x="28" y="18"/>
                    <a:pt x="27" y="20"/>
                  </a:cubicBezTo>
                  <a:cubicBezTo>
                    <a:pt x="29" y="20"/>
                    <a:pt x="30" y="17"/>
                    <a:pt x="30" y="16"/>
                  </a:cubicBezTo>
                  <a:close/>
                  <a:moveTo>
                    <a:pt x="29" y="24"/>
                  </a:moveTo>
                  <a:cubicBezTo>
                    <a:pt x="33" y="24"/>
                    <a:pt x="33" y="19"/>
                    <a:pt x="33" y="17"/>
                  </a:cubicBezTo>
                  <a:cubicBezTo>
                    <a:pt x="32" y="19"/>
                    <a:pt x="30" y="22"/>
                    <a:pt x="29" y="24"/>
                  </a:cubicBezTo>
                  <a:close/>
                  <a:moveTo>
                    <a:pt x="24" y="25"/>
                  </a:moveTo>
                  <a:cubicBezTo>
                    <a:pt x="26" y="25"/>
                    <a:pt x="27" y="25"/>
                    <a:pt x="27" y="23"/>
                  </a:cubicBezTo>
                  <a:cubicBezTo>
                    <a:pt x="26" y="24"/>
                    <a:pt x="25" y="24"/>
                    <a:pt x="24" y="25"/>
                  </a:cubicBezTo>
                  <a:close/>
                  <a:moveTo>
                    <a:pt x="32" y="26"/>
                  </a:moveTo>
                  <a:cubicBezTo>
                    <a:pt x="32" y="27"/>
                    <a:pt x="31" y="30"/>
                    <a:pt x="29" y="30"/>
                  </a:cubicBezTo>
                  <a:cubicBezTo>
                    <a:pt x="29" y="31"/>
                    <a:pt x="28" y="34"/>
                    <a:pt x="26" y="35"/>
                  </a:cubicBezTo>
                  <a:cubicBezTo>
                    <a:pt x="27" y="36"/>
                    <a:pt x="28" y="33"/>
                    <a:pt x="29" y="34"/>
                  </a:cubicBezTo>
                  <a:cubicBezTo>
                    <a:pt x="27" y="36"/>
                    <a:pt x="25" y="39"/>
                    <a:pt x="23" y="41"/>
                  </a:cubicBezTo>
                  <a:cubicBezTo>
                    <a:pt x="24" y="41"/>
                    <a:pt x="25" y="41"/>
                    <a:pt x="26" y="41"/>
                  </a:cubicBezTo>
                  <a:cubicBezTo>
                    <a:pt x="27" y="37"/>
                    <a:pt x="29" y="36"/>
                    <a:pt x="31" y="33"/>
                  </a:cubicBezTo>
                  <a:cubicBezTo>
                    <a:pt x="30" y="32"/>
                    <a:pt x="30" y="33"/>
                    <a:pt x="30" y="32"/>
                  </a:cubicBezTo>
                  <a:cubicBezTo>
                    <a:pt x="32" y="31"/>
                    <a:pt x="33" y="28"/>
                    <a:pt x="36" y="27"/>
                  </a:cubicBezTo>
                  <a:cubicBezTo>
                    <a:pt x="36" y="31"/>
                    <a:pt x="32" y="34"/>
                    <a:pt x="30" y="37"/>
                  </a:cubicBezTo>
                  <a:cubicBezTo>
                    <a:pt x="34" y="34"/>
                    <a:pt x="36" y="30"/>
                    <a:pt x="40" y="27"/>
                  </a:cubicBezTo>
                  <a:cubicBezTo>
                    <a:pt x="37" y="27"/>
                    <a:pt x="35" y="26"/>
                    <a:pt x="32" y="26"/>
                  </a:cubicBezTo>
                  <a:close/>
                  <a:moveTo>
                    <a:pt x="6" y="43"/>
                  </a:moveTo>
                  <a:cubicBezTo>
                    <a:pt x="7" y="43"/>
                    <a:pt x="8" y="43"/>
                    <a:pt x="8" y="43"/>
                  </a:cubicBezTo>
                  <a:cubicBezTo>
                    <a:pt x="10" y="38"/>
                    <a:pt x="14" y="35"/>
                    <a:pt x="16" y="30"/>
                  </a:cubicBezTo>
                  <a:cubicBezTo>
                    <a:pt x="17" y="30"/>
                    <a:pt x="18" y="28"/>
                    <a:pt x="18" y="27"/>
                  </a:cubicBezTo>
                  <a:cubicBezTo>
                    <a:pt x="11" y="29"/>
                    <a:pt x="9" y="34"/>
                    <a:pt x="7" y="39"/>
                  </a:cubicBezTo>
                  <a:cubicBezTo>
                    <a:pt x="10" y="37"/>
                    <a:pt x="12" y="34"/>
                    <a:pt x="15" y="31"/>
                  </a:cubicBezTo>
                  <a:cubicBezTo>
                    <a:pt x="12" y="36"/>
                    <a:pt x="8" y="39"/>
                    <a:pt x="6" y="43"/>
                  </a:cubicBezTo>
                  <a:close/>
                  <a:moveTo>
                    <a:pt x="24" y="32"/>
                  </a:moveTo>
                  <a:cubicBezTo>
                    <a:pt x="26" y="32"/>
                    <a:pt x="27" y="30"/>
                    <a:pt x="28" y="28"/>
                  </a:cubicBezTo>
                  <a:cubicBezTo>
                    <a:pt x="25" y="29"/>
                    <a:pt x="25" y="31"/>
                    <a:pt x="24" y="32"/>
                  </a:cubicBezTo>
                  <a:close/>
                  <a:moveTo>
                    <a:pt x="41" y="29"/>
                  </a:moveTo>
                  <a:cubicBezTo>
                    <a:pt x="40" y="32"/>
                    <a:pt x="36" y="35"/>
                    <a:pt x="35" y="38"/>
                  </a:cubicBezTo>
                  <a:cubicBezTo>
                    <a:pt x="38" y="35"/>
                    <a:pt x="41" y="33"/>
                    <a:pt x="43" y="29"/>
                  </a:cubicBezTo>
                  <a:cubicBezTo>
                    <a:pt x="43" y="29"/>
                    <a:pt x="42" y="29"/>
                    <a:pt x="41" y="29"/>
                  </a:cubicBezTo>
                  <a:close/>
                  <a:moveTo>
                    <a:pt x="6" y="32"/>
                  </a:moveTo>
                  <a:cubicBezTo>
                    <a:pt x="6" y="34"/>
                    <a:pt x="5" y="36"/>
                    <a:pt x="6" y="37"/>
                  </a:cubicBezTo>
                  <a:cubicBezTo>
                    <a:pt x="8" y="35"/>
                    <a:pt x="9" y="32"/>
                    <a:pt x="11" y="30"/>
                  </a:cubicBezTo>
                  <a:cubicBezTo>
                    <a:pt x="8" y="30"/>
                    <a:pt x="8" y="31"/>
                    <a:pt x="6" y="32"/>
                  </a:cubicBezTo>
                  <a:close/>
                  <a:moveTo>
                    <a:pt x="18" y="42"/>
                  </a:moveTo>
                  <a:cubicBezTo>
                    <a:pt x="19" y="42"/>
                    <a:pt x="20" y="42"/>
                    <a:pt x="21" y="42"/>
                  </a:cubicBezTo>
                  <a:cubicBezTo>
                    <a:pt x="21" y="37"/>
                    <a:pt x="26" y="34"/>
                    <a:pt x="28" y="30"/>
                  </a:cubicBezTo>
                  <a:cubicBezTo>
                    <a:pt x="23" y="33"/>
                    <a:pt x="21" y="38"/>
                    <a:pt x="18" y="42"/>
                  </a:cubicBezTo>
                  <a:close/>
                  <a:moveTo>
                    <a:pt x="41" y="36"/>
                  </a:moveTo>
                  <a:cubicBezTo>
                    <a:pt x="43" y="35"/>
                    <a:pt x="44" y="33"/>
                    <a:pt x="46" y="32"/>
                  </a:cubicBezTo>
                  <a:cubicBezTo>
                    <a:pt x="44" y="30"/>
                    <a:pt x="42" y="34"/>
                    <a:pt x="41" y="36"/>
                  </a:cubicBezTo>
                  <a:close/>
                  <a:moveTo>
                    <a:pt x="29" y="39"/>
                  </a:moveTo>
                  <a:cubicBezTo>
                    <a:pt x="30" y="40"/>
                    <a:pt x="30" y="40"/>
                    <a:pt x="30" y="40"/>
                  </a:cubicBezTo>
                  <a:cubicBezTo>
                    <a:pt x="31" y="40"/>
                    <a:pt x="31" y="40"/>
                    <a:pt x="32" y="40"/>
                  </a:cubicBezTo>
                  <a:cubicBezTo>
                    <a:pt x="32" y="37"/>
                    <a:pt x="35" y="35"/>
                    <a:pt x="36" y="32"/>
                  </a:cubicBezTo>
                  <a:cubicBezTo>
                    <a:pt x="34" y="35"/>
                    <a:pt x="32" y="37"/>
                    <a:pt x="29" y="39"/>
                  </a:cubicBezTo>
                  <a:close/>
                  <a:moveTo>
                    <a:pt x="43" y="37"/>
                  </a:moveTo>
                  <a:cubicBezTo>
                    <a:pt x="45" y="37"/>
                    <a:pt x="47" y="35"/>
                    <a:pt x="46" y="34"/>
                  </a:cubicBezTo>
                  <a:cubicBezTo>
                    <a:pt x="45" y="35"/>
                    <a:pt x="44" y="36"/>
                    <a:pt x="43"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7"/>
            <p:cNvSpPr>
              <a:spLocks noEditPoints="1"/>
            </p:cNvSpPr>
            <p:nvPr/>
          </p:nvSpPr>
          <p:spPr bwMode="auto">
            <a:xfrm>
              <a:off x="3612" y="2789"/>
              <a:ext cx="431" cy="399"/>
            </a:xfrm>
            <a:custGeom>
              <a:avLst/>
              <a:gdLst>
                <a:gd name="T0" fmla="*/ 33 w 55"/>
                <a:gd name="T1" fmla="*/ 5 h 51"/>
                <a:gd name="T2" fmla="*/ 42 w 55"/>
                <a:gd name="T3" fmla="*/ 26 h 51"/>
                <a:gd name="T4" fmla="*/ 53 w 55"/>
                <a:gd name="T5" fmla="*/ 36 h 51"/>
                <a:gd name="T6" fmla="*/ 53 w 55"/>
                <a:gd name="T7" fmla="*/ 40 h 51"/>
                <a:gd name="T8" fmla="*/ 47 w 55"/>
                <a:gd name="T9" fmla="*/ 50 h 51"/>
                <a:gd name="T10" fmla="*/ 47 w 55"/>
                <a:gd name="T11" fmla="*/ 45 h 51"/>
                <a:gd name="T12" fmla="*/ 42 w 55"/>
                <a:gd name="T13" fmla="*/ 45 h 51"/>
                <a:gd name="T14" fmla="*/ 7 w 55"/>
                <a:gd name="T15" fmla="*/ 48 h 51"/>
                <a:gd name="T16" fmla="*/ 3 w 55"/>
                <a:gd name="T17" fmla="*/ 47 h 51"/>
                <a:gd name="T18" fmla="*/ 22 w 55"/>
                <a:gd name="T19" fmla="*/ 27 h 51"/>
                <a:gd name="T20" fmla="*/ 17 w 55"/>
                <a:gd name="T21" fmla="*/ 19 h 51"/>
                <a:gd name="T22" fmla="*/ 20 w 55"/>
                <a:gd name="T23" fmla="*/ 7 h 51"/>
                <a:gd name="T24" fmla="*/ 33 w 55"/>
                <a:gd name="T25" fmla="*/ 4 h 51"/>
                <a:gd name="T26" fmla="*/ 31 w 55"/>
                <a:gd name="T27" fmla="*/ 5 h 51"/>
                <a:gd name="T28" fmla="*/ 19 w 55"/>
                <a:gd name="T29" fmla="*/ 16 h 51"/>
                <a:gd name="T30" fmla="*/ 20 w 55"/>
                <a:gd name="T31" fmla="*/ 19 h 51"/>
                <a:gd name="T32" fmla="*/ 26 w 55"/>
                <a:gd name="T33" fmla="*/ 3 h 51"/>
                <a:gd name="T34" fmla="*/ 27 w 55"/>
                <a:gd name="T35" fmla="*/ 15 h 51"/>
                <a:gd name="T36" fmla="*/ 26 w 55"/>
                <a:gd name="T37" fmla="*/ 16 h 51"/>
                <a:gd name="T38" fmla="*/ 24 w 55"/>
                <a:gd name="T39" fmla="*/ 23 h 51"/>
                <a:gd name="T40" fmla="*/ 32 w 55"/>
                <a:gd name="T41" fmla="*/ 8 h 51"/>
                <a:gd name="T42" fmla="*/ 27 w 55"/>
                <a:gd name="T43" fmla="*/ 15 h 51"/>
                <a:gd name="T44" fmla="*/ 33 w 55"/>
                <a:gd name="T45" fmla="*/ 12 h 51"/>
                <a:gd name="T46" fmla="*/ 26 w 55"/>
                <a:gd name="T47" fmla="*/ 22 h 51"/>
                <a:gd name="T48" fmla="*/ 26 w 55"/>
                <a:gd name="T49" fmla="*/ 22 h 51"/>
                <a:gd name="T50" fmla="*/ 25 w 55"/>
                <a:gd name="T51" fmla="*/ 23 h 51"/>
                <a:gd name="T52" fmla="*/ 21 w 55"/>
                <a:gd name="T53" fmla="*/ 33 h 51"/>
                <a:gd name="T54" fmla="*/ 15 w 55"/>
                <a:gd name="T55" fmla="*/ 43 h 51"/>
                <a:gd name="T56" fmla="*/ 15 w 55"/>
                <a:gd name="T57" fmla="*/ 46 h 51"/>
                <a:gd name="T58" fmla="*/ 24 w 55"/>
                <a:gd name="T59" fmla="*/ 29 h 51"/>
                <a:gd name="T60" fmla="*/ 24 w 55"/>
                <a:gd name="T61" fmla="*/ 37 h 51"/>
                <a:gd name="T62" fmla="*/ 33 w 55"/>
                <a:gd name="T63" fmla="*/ 29 h 51"/>
                <a:gd name="T64" fmla="*/ 25 w 55"/>
                <a:gd name="T65" fmla="*/ 40 h 51"/>
                <a:gd name="T66" fmla="*/ 21 w 55"/>
                <a:gd name="T67" fmla="*/ 46 h 51"/>
                <a:gd name="T68" fmla="*/ 30 w 55"/>
                <a:gd name="T69" fmla="*/ 32 h 51"/>
                <a:gd name="T70" fmla="*/ 28 w 55"/>
                <a:gd name="T71" fmla="*/ 40 h 51"/>
                <a:gd name="T72" fmla="*/ 36 w 55"/>
                <a:gd name="T73" fmla="*/ 29 h 51"/>
                <a:gd name="T74" fmla="*/ 7 w 55"/>
                <a:gd name="T75" fmla="*/ 43 h 51"/>
                <a:gd name="T76" fmla="*/ 8 w 55"/>
                <a:gd name="T77" fmla="*/ 46 h 51"/>
                <a:gd name="T78" fmla="*/ 18 w 55"/>
                <a:gd name="T79" fmla="*/ 30 h 51"/>
                <a:gd name="T80" fmla="*/ 43 w 55"/>
                <a:gd name="T81" fmla="*/ 30 h 51"/>
                <a:gd name="T82" fmla="*/ 45 w 55"/>
                <a:gd name="T83" fmla="*/ 32 h 51"/>
                <a:gd name="T84" fmla="*/ 49 w 55"/>
                <a:gd name="T85" fmla="*/ 33 h 51"/>
                <a:gd name="T86" fmla="*/ 45 w 55"/>
                <a:gd name="T87" fmla="*/ 32 h 51"/>
                <a:gd name="T88" fmla="*/ 14 w 55"/>
                <a:gd name="T89" fmla="*/ 30 h 51"/>
                <a:gd name="T90" fmla="*/ 31 w 55"/>
                <a:gd name="T91" fmla="*/ 44 h 51"/>
                <a:gd name="T92" fmla="*/ 43 w 55"/>
                <a:gd name="T93" fmla="*/ 32 h 51"/>
                <a:gd name="T94" fmla="*/ 31 w 55"/>
                <a:gd name="T95" fmla="*/ 44 h 51"/>
                <a:gd name="T96" fmla="*/ 35 w 55"/>
                <a:gd name="T97" fmla="*/ 34 h 51"/>
                <a:gd name="T98" fmla="*/ 39 w 55"/>
                <a:gd name="T99" fmla="*/ 44 h 51"/>
                <a:gd name="T100" fmla="*/ 39 w 55"/>
                <a:gd name="T101" fmla="*/ 44 h 51"/>
                <a:gd name="T102" fmla="*/ 47 w 55"/>
                <a:gd name="T103" fmla="*/ 41 h 51"/>
                <a:gd name="T104" fmla="*/ 49 w 55"/>
                <a:gd name="T105" fmla="*/ 43 h 51"/>
                <a:gd name="T106" fmla="*/ 47 w 55"/>
                <a:gd name="T107" fmla="*/ 38 h 51"/>
                <a:gd name="T108" fmla="*/ 25 w 55"/>
                <a:gd name="T109" fmla="*/ 45 h 51"/>
                <a:gd name="T110" fmla="*/ 32 w 55"/>
                <a:gd name="T111"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5" h="51">
                  <a:moveTo>
                    <a:pt x="33" y="4"/>
                  </a:moveTo>
                  <a:cubicBezTo>
                    <a:pt x="34" y="4"/>
                    <a:pt x="34" y="5"/>
                    <a:pt x="33" y="5"/>
                  </a:cubicBezTo>
                  <a:cubicBezTo>
                    <a:pt x="38" y="12"/>
                    <a:pt x="32" y="23"/>
                    <a:pt x="28" y="27"/>
                  </a:cubicBezTo>
                  <a:cubicBezTo>
                    <a:pt x="33" y="26"/>
                    <a:pt x="38" y="28"/>
                    <a:pt x="42" y="26"/>
                  </a:cubicBezTo>
                  <a:cubicBezTo>
                    <a:pt x="42" y="27"/>
                    <a:pt x="42" y="28"/>
                    <a:pt x="43" y="28"/>
                  </a:cubicBezTo>
                  <a:cubicBezTo>
                    <a:pt x="49" y="27"/>
                    <a:pt x="52" y="32"/>
                    <a:pt x="53" y="36"/>
                  </a:cubicBezTo>
                  <a:cubicBezTo>
                    <a:pt x="53" y="37"/>
                    <a:pt x="54" y="36"/>
                    <a:pt x="55" y="37"/>
                  </a:cubicBezTo>
                  <a:cubicBezTo>
                    <a:pt x="55" y="38"/>
                    <a:pt x="54" y="39"/>
                    <a:pt x="53" y="40"/>
                  </a:cubicBezTo>
                  <a:cubicBezTo>
                    <a:pt x="54" y="41"/>
                    <a:pt x="54" y="41"/>
                    <a:pt x="54" y="43"/>
                  </a:cubicBezTo>
                  <a:cubicBezTo>
                    <a:pt x="50" y="44"/>
                    <a:pt x="49" y="47"/>
                    <a:pt x="47" y="50"/>
                  </a:cubicBezTo>
                  <a:cubicBezTo>
                    <a:pt x="46" y="49"/>
                    <a:pt x="47" y="47"/>
                    <a:pt x="48" y="47"/>
                  </a:cubicBezTo>
                  <a:cubicBezTo>
                    <a:pt x="48" y="46"/>
                    <a:pt x="46" y="46"/>
                    <a:pt x="47" y="45"/>
                  </a:cubicBezTo>
                  <a:cubicBezTo>
                    <a:pt x="45" y="45"/>
                    <a:pt x="43" y="45"/>
                    <a:pt x="43" y="46"/>
                  </a:cubicBezTo>
                  <a:cubicBezTo>
                    <a:pt x="42" y="47"/>
                    <a:pt x="42" y="45"/>
                    <a:pt x="42" y="45"/>
                  </a:cubicBezTo>
                  <a:cubicBezTo>
                    <a:pt x="32" y="46"/>
                    <a:pt x="20" y="47"/>
                    <a:pt x="10" y="49"/>
                  </a:cubicBezTo>
                  <a:cubicBezTo>
                    <a:pt x="9" y="48"/>
                    <a:pt x="8" y="49"/>
                    <a:pt x="7" y="48"/>
                  </a:cubicBezTo>
                  <a:cubicBezTo>
                    <a:pt x="6" y="49"/>
                    <a:pt x="1" y="51"/>
                    <a:pt x="0" y="48"/>
                  </a:cubicBezTo>
                  <a:cubicBezTo>
                    <a:pt x="1" y="47"/>
                    <a:pt x="2" y="47"/>
                    <a:pt x="3" y="47"/>
                  </a:cubicBezTo>
                  <a:cubicBezTo>
                    <a:pt x="5" y="41"/>
                    <a:pt x="3" y="35"/>
                    <a:pt x="8" y="31"/>
                  </a:cubicBezTo>
                  <a:cubicBezTo>
                    <a:pt x="11" y="29"/>
                    <a:pt x="17" y="28"/>
                    <a:pt x="22" y="27"/>
                  </a:cubicBezTo>
                  <a:cubicBezTo>
                    <a:pt x="22" y="25"/>
                    <a:pt x="20" y="24"/>
                    <a:pt x="19" y="24"/>
                  </a:cubicBezTo>
                  <a:cubicBezTo>
                    <a:pt x="19" y="22"/>
                    <a:pt x="18" y="21"/>
                    <a:pt x="17" y="19"/>
                  </a:cubicBezTo>
                  <a:cubicBezTo>
                    <a:pt x="17" y="15"/>
                    <a:pt x="15" y="10"/>
                    <a:pt x="18" y="7"/>
                  </a:cubicBezTo>
                  <a:cubicBezTo>
                    <a:pt x="19" y="6"/>
                    <a:pt x="19" y="7"/>
                    <a:pt x="20" y="7"/>
                  </a:cubicBezTo>
                  <a:cubicBezTo>
                    <a:pt x="21" y="3"/>
                    <a:pt x="24" y="0"/>
                    <a:pt x="29" y="1"/>
                  </a:cubicBezTo>
                  <a:cubicBezTo>
                    <a:pt x="30" y="1"/>
                    <a:pt x="31" y="3"/>
                    <a:pt x="33" y="4"/>
                  </a:cubicBezTo>
                  <a:close/>
                  <a:moveTo>
                    <a:pt x="20" y="19"/>
                  </a:moveTo>
                  <a:cubicBezTo>
                    <a:pt x="24" y="15"/>
                    <a:pt x="29" y="10"/>
                    <a:pt x="31" y="5"/>
                  </a:cubicBezTo>
                  <a:cubicBezTo>
                    <a:pt x="30" y="4"/>
                    <a:pt x="30" y="4"/>
                    <a:pt x="29" y="4"/>
                  </a:cubicBezTo>
                  <a:cubicBezTo>
                    <a:pt x="26" y="8"/>
                    <a:pt x="23" y="12"/>
                    <a:pt x="19" y="16"/>
                  </a:cubicBezTo>
                  <a:cubicBezTo>
                    <a:pt x="22" y="17"/>
                    <a:pt x="23" y="12"/>
                    <a:pt x="25" y="12"/>
                  </a:cubicBezTo>
                  <a:cubicBezTo>
                    <a:pt x="24" y="14"/>
                    <a:pt x="20" y="16"/>
                    <a:pt x="20" y="19"/>
                  </a:cubicBezTo>
                  <a:close/>
                  <a:moveTo>
                    <a:pt x="20" y="12"/>
                  </a:moveTo>
                  <a:cubicBezTo>
                    <a:pt x="23" y="10"/>
                    <a:pt x="26" y="6"/>
                    <a:pt x="26" y="3"/>
                  </a:cubicBezTo>
                  <a:cubicBezTo>
                    <a:pt x="22" y="4"/>
                    <a:pt x="21" y="9"/>
                    <a:pt x="20" y="12"/>
                  </a:cubicBezTo>
                  <a:close/>
                  <a:moveTo>
                    <a:pt x="27" y="15"/>
                  </a:moveTo>
                  <a:cubicBezTo>
                    <a:pt x="27" y="16"/>
                    <a:pt x="25" y="15"/>
                    <a:pt x="25" y="16"/>
                  </a:cubicBezTo>
                  <a:cubicBezTo>
                    <a:pt x="25" y="17"/>
                    <a:pt x="25" y="16"/>
                    <a:pt x="26" y="16"/>
                  </a:cubicBezTo>
                  <a:cubicBezTo>
                    <a:pt x="25" y="18"/>
                    <a:pt x="25" y="20"/>
                    <a:pt x="23" y="20"/>
                  </a:cubicBezTo>
                  <a:cubicBezTo>
                    <a:pt x="23" y="22"/>
                    <a:pt x="22" y="22"/>
                    <a:pt x="24" y="23"/>
                  </a:cubicBezTo>
                  <a:cubicBezTo>
                    <a:pt x="26" y="20"/>
                    <a:pt x="29" y="15"/>
                    <a:pt x="31" y="11"/>
                  </a:cubicBezTo>
                  <a:cubicBezTo>
                    <a:pt x="31" y="10"/>
                    <a:pt x="33" y="10"/>
                    <a:pt x="32" y="8"/>
                  </a:cubicBezTo>
                  <a:cubicBezTo>
                    <a:pt x="32" y="8"/>
                    <a:pt x="32" y="7"/>
                    <a:pt x="32" y="7"/>
                  </a:cubicBezTo>
                  <a:cubicBezTo>
                    <a:pt x="30" y="10"/>
                    <a:pt x="28" y="12"/>
                    <a:pt x="27" y="15"/>
                  </a:cubicBezTo>
                  <a:close/>
                  <a:moveTo>
                    <a:pt x="26" y="22"/>
                  </a:moveTo>
                  <a:cubicBezTo>
                    <a:pt x="31" y="20"/>
                    <a:pt x="32" y="16"/>
                    <a:pt x="33" y="12"/>
                  </a:cubicBezTo>
                  <a:cubicBezTo>
                    <a:pt x="33" y="12"/>
                    <a:pt x="33" y="12"/>
                    <a:pt x="33" y="12"/>
                  </a:cubicBezTo>
                  <a:cubicBezTo>
                    <a:pt x="31" y="15"/>
                    <a:pt x="28" y="17"/>
                    <a:pt x="26" y="22"/>
                  </a:cubicBezTo>
                  <a:close/>
                  <a:moveTo>
                    <a:pt x="25" y="23"/>
                  </a:moveTo>
                  <a:cubicBezTo>
                    <a:pt x="26" y="23"/>
                    <a:pt x="26" y="23"/>
                    <a:pt x="26" y="22"/>
                  </a:cubicBezTo>
                  <a:cubicBezTo>
                    <a:pt x="26" y="22"/>
                    <a:pt x="26" y="22"/>
                    <a:pt x="25" y="22"/>
                  </a:cubicBezTo>
                  <a:cubicBezTo>
                    <a:pt x="25" y="23"/>
                    <a:pt x="25" y="23"/>
                    <a:pt x="25" y="23"/>
                  </a:cubicBezTo>
                  <a:close/>
                  <a:moveTo>
                    <a:pt x="24" y="29"/>
                  </a:moveTo>
                  <a:cubicBezTo>
                    <a:pt x="24" y="30"/>
                    <a:pt x="23" y="33"/>
                    <a:pt x="21" y="33"/>
                  </a:cubicBezTo>
                  <a:cubicBezTo>
                    <a:pt x="19" y="38"/>
                    <a:pt x="14" y="40"/>
                    <a:pt x="13" y="44"/>
                  </a:cubicBezTo>
                  <a:cubicBezTo>
                    <a:pt x="14" y="44"/>
                    <a:pt x="14" y="42"/>
                    <a:pt x="15" y="43"/>
                  </a:cubicBezTo>
                  <a:cubicBezTo>
                    <a:pt x="14" y="44"/>
                    <a:pt x="13" y="45"/>
                    <a:pt x="13" y="46"/>
                  </a:cubicBezTo>
                  <a:cubicBezTo>
                    <a:pt x="14" y="46"/>
                    <a:pt x="15" y="46"/>
                    <a:pt x="15" y="46"/>
                  </a:cubicBezTo>
                  <a:cubicBezTo>
                    <a:pt x="19" y="40"/>
                    <a:pt x="25" y="35"/>
                    <a:pt x="28" y="29"/>
                  </a:cubicBezTo>
                  <a:cubicBezTo>
                    <a:pt x="27" y="28"/>
                    <a:pt x="26" y="29"/>
                    <a:pt x="24" y="29"/>
                  </a:cubicBezTo>
                  <a:close/>
                  <a:moveTo>
                    <a:pt x="33" y="29"/>
                  </a:moveTo>
                  <a:cubicBezTo>
                    <a:pt x="29" y="29"/>
                    <a:pt x="27" y="35"/>
                    <a:pt x="24" y="37"/>
                  </a:cubicBezTo>
                  <a:cubicBezTo>
                    <a:pt x="25" y="38"/>
                    <a:pt x="22" y="40"/>
                    <a:pt x="23" y="40"/>
                  </a:cubicBezTo>
                  <a:cubicBezTo>
                    <a:pt x="26" y="36"/>
                    <a:pt x="29" y="33"/>
                    <a:pt x="33" y="29"/>
                  </a:cubicBezTo>
                  <a:close/>
                  <a:moveTo>
                    <a:pt x="30" y="32"/>
                  </a:moveTo>
                  <a:cubicBezTo>
                    <a:pt x="29" y="35"/>
                    <a:pt x="25" y="37"/>
                    <a:pt x="25" y="40"/>
                  </a:cubicBezTo>
                  <a:cubicBezTo>
                    <a:pt x="21" y="40"/>
                    <a:pt x="22" y="45"/>
                    <a:pt x="19" y="46"/>
                  </a:cubicBezTo>
                  <a:cubicBezTo>
                    <a:pt x="20" y="46"/>
                    <a:pt x="20" y="46"/>
                    <a:pt x="21" y="46"/>
                  </a:cubicBezTo>
                  <a:cubicBezTo>
                    <a:pt x="24" y="41"/>
                    <a:pt x="29" y="37"/>
                    <a:pt x="32" y="32"/>
                  </a:cubicBezTo>
                  <a:cubicBezTo>
                    <a:pt x="31" y="32"/>
                    <a:pt x="31" y="33"/>
                    <a:pt x="30" y="32"/>
                  </a:cubicBezTo>
                  <a:close/>
                  <a:moveTo>
                    <a:pt x="36" y="29"/>
                  </a:moveTo>
                  <a:cubicBezTo>
                    <a:pt x="33" y="32"/>
                    <a:pt x="31" y="36"/>
                    <a:pt x="28" y="40"/>
                  </a:cubicBezTo>
                  <a:cubicBezTo>
                    <a:pt x="32" y="37"/>
                    <a:pt x="35" y="33"/>
                    <a:pt x="37" y="29"/>
                  </a:cubicBezTo>
                  <a:cubicBezTo>
                    <a:pt x="36" y="29"/>
                    <a:pt x="36" y="29"/>
                    <a:pt x="36" y="29"/>
                  </a:cubicBezTo>
                  <a:close/>
                  <a:moveTo>
                    <a:pt x="18" y="30"/>
                  </a:moveTo>
                  <a:cubicBezTo>
                    <a:pt x="15" y="35"/>
                    <a:pt x="9" y="37"/>
                    <a:pt x="7" y="43"/>
                  </a:cubicBezTo>
                  <a:cubicBezTo>
                    <a:pt x="8" y="44"/>
                    <a:pt x="7" y="44"/>
                    <a:pt x="7" y="45"/>
                  </a:cubicBezTo>
                  <a:cubicBezTo>
                    <a:pt x="8" y="46"/>
                    <a:pt x="8" y="46"/>
                    <a:pt x="8" y="46"/>
                  </a:cubicBezTo>
                  <a:cubicBezTo>
                    <a:pt x="13" y="41"/>
                    <a:pt x="18" y="36"/>
                    <a:pt x="22" y="29"/>
                  </a:cubicBezTo>
                  <a:cubicBezTo>
                    <a:pt x="21" y="29"/>
                    <a:pt x="19" y="30"/>
                    <a:pt x="18" y="30"/>
                  </a:cubicBezTo>
                  <a:close/>
                  <a:moveTo>
                    <a:pt x="36" y="37"/>
                  </a:moveTo>
                  <a:cubicBezTo>
                    <a:pt x="38" y="34"/>
                    <a:pt x="41" y="32"/>
                    <a:pt x="43" y="30"/>
                  </a:cubicBezTo>
                  <a:cubicBezTo>
                    <a:pt x="39" y="28"/>
                    <a:pt x="37" y="34"/>
                    <a:pt x="36" y="37"/>
                  </a:cubicBezTo>
                  <a:close/>
                  <a:moveTo>
                    <a:pt x="45" y="32"/>
                  </a:moveTo>
                  <a:cubicBezTo>
                    <a:pt x="43" y="36"/>
                    <a:pt x="40" y="38"/>
                    <a:pt x="38" y="43"/>
                  </a:cubicBezTo>
                  <a:cubicBezTo>
                    <a:pt x="42" y="40"/>
                    <a:pt x="45" y="36"/>
                    <a:pt x="49" y="33"/>
                  </a:cubicBezTo>
                  <a:cubicBezTo>
                    <a:pt x="48" y="32"/>
                    <a:pt x="46" y="30"/>
                    <a:pt x="44" y="30"/>
                  </a:cubicBezTo>
                  <a:cubicBezTo>
                    <a:pt x="45" y="30"/>
                    <a:pt x="45" y="31"/>
                    <a:pt x="45" y="32"/>
                  </a:cubicBezTo>
                  <a:close/>
                  <a:moveTo>
                    <a:pt x="7" y="41"/>
                  </a:moveTo>
                  <a:cubicBezTo>
                    <a:pt x="9" y="38"/>
                    <a:pt x="13" y="34"/>
                    <a:pt x="14" y="30"/>
                  </a:cubicBezTo>
                  <a:cubicBezTo>
                    <a:pt x="10" y="32"/>
                    <a:pt x="5" y="35"/>
                    <a:pt x="7" y="41"/>
                  </a:cubicBezTo>
                  <a:close/>
                  <a:moveTo>
                    <a:pt x="31" y="44"/>
                  </a:moveTo>
                  <a:cubicBezTo>
                    <a:pt x="33" y="45"/>
                    <a:pt x="33" y="44"/>
                    <a:pt x="35" y="44"/>
                  </a:cubicBezTo>
                  <a:cubicBezTo>
                    <a:pt x="37" y="40"/>
                    <a:pt x="40" y="36"/>
                    <a:pt x="43" y="32"/>
                  </a:cubicBezTo>
                  <a:cubicBezTo>
                    <a:pt x="43" y="32"/>
                    <a:pt x="43" y="31"/>
                    <a:pt x="43" y="32"/>
                  </a:cubicBezTo>
                  <a:cubicBezTo>
                    <a:pt x="38" y="35"/>
                    <a:pt x="34" y="39"/>
                    <a:pt x="31" y="44"/>
                  </a:cubicBezTo>
                  <a:close/>
                  <a:moveTo>
                    <a:pt x="32" y="37"/>
                  </a:moveTo>
                  <a:cubicBezTo>
                    <a:pt x="34" y="36"/>
                    <a:pt x="34" y="35"/>
                    <a:pt x="35" y="34"/>
                  </a:cubicBezTo>
                  <a:cubicBezTo>
                    <a:pt x="34" y="35"/>
                    <a:pt x="33" y="36"/>
                    <a:pt x="32" y="37"/>
                  </a:cubicBezTo>
                  <a:close/>
                  <a:moveTo>
                    <a:pt x="39" y="44"/>
                  </a:moveTo>
                  <a:cubicBezTo>
                    <a:pt x="44" y="45"/>
                    <a:pt x="46" y="38"/>
                    <a:pt x="49" y="35"/>
                  </a:cubicBezTo>
                  <a:cubicBezTo>
                    <a:pt x="45" y="37"/>
                    <a:pt x="41" y="40"/>
                    <a:pt x="39" y="44"/>
                  </a:cubicBezTo>
                  <a:close/>
                  <a:moveTo>
                    <a:pt x="46" y="42"/>
                  </a:moveTo>
                  <a:cubicBezTo>
                    <a:pt x="46" y="42"/>
                    <a:pt x="46" y="41"/>
                    <a:pt x="47" y="41"/>
                  </a:cubicBezTo>
                  <a:cubicBezTo>
                    <a:pt x="47" y="42"/>
                    <a:pt x="46" y="42"/>
                    <a:pt x="46" y="43"/>
                  </a:cubicBezTo>
                  <a:cubicBezTo>
                    <a:pt x="47" y="43"/>
                    <a:pt x="48" y="43"/>
                    <a:pt x="49" y="43"/>
                  </a:cubicBezTo>
                  <a:cubicBezTo>
                    <a:pt x="51" y="41"/>
                    <a:pt x="52" y="38"/>
                    <a:pt x="50" y="36"/>
                  </a:cubicBezTo>
                  <a:cubicBezTo>
                    <a:pt x="49" y="36"/>
                    <a:pt x="49" y="38"/>
                    <a:pt x="47" y="38"/>
                  </a:cubicBezTo>
                  <a:cubicBezTo>
                    <a:pt x="48" y="40"/>
                    <a:pt x="45" y="41"/>
                    <a:pt x="46" y="42"/>
                  </a:cubicBezTo>
                  <a:close/>
                  <a:moveTo>
                    <a:pt x="25" y="45"/>
                  </a:moveTo>
                  <a:cubicBezTo>
                    <a:pt x="27" y="45"/>
                    <a:pt x="27" y="44"/>
                    <a:pt x="28" y="44"/>
                  </a:cubicBezTo>
                  <a:cubicBezTo>
                    <a:pt x="28" y="42"/>
                    <a:pt x="33" y="39"/>
                    <a:pt x="32" y="37"/>
                  </a:cubicBezTo>
                  <a:cubicBezTo>
                    <a:pt x="30" y="39"/>
                    <a:pt x="28" y="42"/>
                    <a:pt x="25"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8"/>
            <p:cNvSpPr>
              <a:spLocks noEditPoints="1"/>
            </p:cNvSpPr>
            <p:nvPr/>
          </p:nvSpPr>
          <p:spPr bwMode="auto">
            <a:xfrm>
              <a:off x="3690" y="1214"/>
              <a:ext cx="149" cy="220"/>
            </a:xfrm>
            <a:custGeom>
              <a:avLst/>
              <a:gdLst>
                <a:gd name="T0" fmla="*/ 9 w 19"/>
                <a:gd name="T1" fmla="*/ 1 h 28"/>
                <a:gd name="T2" fmla="*/ 18 w 19"/>
                <a:gd name="T3" fmla="*/ 16 h 28"/>
                <a:gd name="T4" fmla="*/ 11 w 19"/>
                <a:gd name="T5" fmla="*/ 28 h 28"/>
                <a:gd name="T6" fmla="*/ 2 w 19"/>
                <a:gd name="T7" fmla="*/ 22 h 28"/>
                <a:gd name="T8" fmla="*/ 3 w 19"/>
                <a:gd name="T9" fmla="*/ 5 h 28"/>
                <a:gd name="T10" fmla="*/ 9 w 19"/>
                <a:gd name="T11" fmla="*/ 1 h 28"/>
                <a:gd name="T12" fmla="*/ 12 w 19"/>
                <a:gd name="T13" fmla="*/ 5 h 28"/>
                <a:gd name="T14" fmla="*/ 13 w 19"/>
                <a:gd name="T15" fmla="*/ 6 h 28"/>
                <a:gd name="T16" fmla="*/ 10 w 19"/>
                <a:gd name="T17" fmla="*/ 10 h 28"/>
                <a:gd name="T18" fmla="*/ 15 w 19"/>
                <a:gd name="T19" fmla="*/ 7 h 28"/>
                <a:gd name="T20" fmla="*/ 11 w 19"/>
                <a:gd name="T21" fmla="*/ 3 h 28"/>
                <a:gd name="T22" fmla="*/ 12 w 19"/>
                <a:gd name="T23" fmla="*/ 5 h 28"/>
                <a:gd name="T24" fmla="*/ 5 w 19"/>
                <a:gd name="T25" fmla="*/ 7 h 28"/>
                <a:gd name="T26" fmla="*/ 7 w 19"/>
                <a:gd name="T27" fmla="*/ 4 h 28"/>
                <a:gd name="T28" fmla="*/ 5 w 19"/>
                <a:gd name="T29" fmla="*/ 7 h 28"/>
                <a:gd name="T30" fmla="*/ 7 w 19"/>
                <a:gd name="T31" fmla="*/ 7 h 28"/>
                <a:gd name="T32" fmla="*/ 8 w 19"/>
                <a:gd name="T33" fmla="*/ 8 h 28"/>
                <a:gd name="T34" fmla="*/ 10 w 19"/>
                <a:gd name="T35" fmla="*/ 5 h 28"/>
                <a:gd name="T36" fmla="*/ 9 w 19"/>
                <a:gd name="T37" fmla="*/ 5 h 28"/>
                <a:gd name="T38" fmla="*/ 7 w 19"/>
                <a:gd name="T39" fmla="*/ 7 h 28"/>
                <a:gd name="T40" fmla="*/ 10 w 19"/>
                <a:gd name="T41" fmla="*/ 16 h 28"/>
                <a:gd name="T42" fmla="*/ 15 w 19"/>
                <a:gd name="T43" fmla="*/ 8 h 28"/>
                <a:gd name="T44" fmla="*/ 10 w 19"/>
                <a:gd name="T45" fmla="*/ 16 h 28"/>
                <a:gd name="T46" fmla="*/ 5 w 19"/>
                <a:gd name="T47" fmla="*/ 16 h 28"/>
                <a:gd name="T48" fmla="*/ 8 w 19"/>
                <a:gd name="T49" fmla="*/ 10 h 28"/>
                <a:gd name="T50" fmla="*/ 5 w 19"/>
                <a:gd name="T51" fmla="*/ 16 h 28"/>
                <a:gd name="T52" fmla="*/ 14 w 19"/>
                <a:gd name="T53" fmla="*/ 22 h 28"/>
                <a:gd name="T54" fmla="*/ 14 w 19"/>
                <a:gd name="T55" fmla="*/ 19 h 28"/>
                <a:gd name="T56" fmla="*/ 14 w 19"/>
                <a:gd name="T57"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28">
                  <a:moveTo>
                    <a:pt x="9" y="1"/>
                  </a:moveTo>
                  <a:cubicBezTo>
                    <a:pt x="16" y="0"/>
                    <a:pt x="18" y="9"/>
                    <a:pt x="18" y="16"/>
                  </a:cubicBezTo>
                  <a:cubicBezTo>
                    <a:pt x="19" y="21"/>
                    <a:pt x="14" y="28"/>
                    <a:pt x="11" y="28"/>
                  </a:cubicBezTo>
                  <a:cubicBezTo>
                    <a:pt x="8" y="28"/>
                    <a:pt x="3" y="24"/>
                    <a:pt x="2" y="22"/>
                  </a:cubicBezTo>
                  <a:cubicBezTo>
                    <a:pt x="0" y="19"/>
                    <a:pt x="0" y="9"/>
                    <a:pt x="3" y="5"/>
                  </a:cubicBezTo>
                  <a:cubicBezTo>
                    <a:pt x="4" y="3"/>
                    <a:pt x="7" y="1"/>
                    <a:pt x="9" y="1"/>
                  </a:cubicBezTo>
                  <a:close/>
                  <a:moveTo>
                    <a:pt x="12" y="5"/>
                  </a:moveTo>
                  <a:cubicBezTo>
                    <a:pt x="12" y="5"/>
                    <a:pt x="13" y="5"/>
                    <a:pt x="13" y="6"/>
                  </a:cubicBezTo>
                  <a:cubicBezTo>
                    <a:pt x="12" y="7"/>
                    <a:pt x="11" y="9"/>
                    <a:pt x="10" y="10"/>
                  </a:cubicBezTo>
                  <a:cubicBezTo>
                    <a:pt x="12" y="10"/>
                    <a:pt x="12" y="6"/>
                    <a:pt x="15" y="7"/>
                  </a:cubicBezTo>
                  <a:cubicBezTo>
                    <a:pt x="14" y="6"/>
                    <a:pt x="13" y="4"/>
                    <a:pt x="11" y="3"/>
                  </a:cubicBezTo>
                  <a:cubicBezTo>
                    <a:pt x="11" y="4"/>
                    <a:pt x="12" y="5"/>
                    <a:pt x="12" y="5"/>
                  </a:cubicBezTo>
                  <a:close/>
                  <a:moveTo>
                    <a:pt x="5" y="7"/>
                  </a:moveTo>
                  <a:cubicBezTo>
                    <a:pt x="7" y="7"/>
                    <a:pt x="7" y="5"/>
                    <a:pt x="7" y="4"/>
                  </a:cubicBezTo>
                  <a:cubicBezTo>
                    <a:pt x="6" y="4"/>
                    <a:pt x="5" y="5"/>
                    <a:pt x="5" y="7"/>
                  </a:cubicBezTo>
                  <a:close/>
                  <a:moveTo>
                    <a:pt x="7" y="7"/>
                  </a:moveTo>
                  <a:cubicBezTo>
                    <a:pt x="8" y="7"/>
                    <a:pt x="7" y="8"/>
                    <a:pt x="8" y="8"/>
                  </a:cubicBezTo>
                  <a:cubicBezTo>
                    <a:pt x="8" y="7"/>
                    <a:pt x="10" y="7"/>
                    <a:pt x="10" y="5"/>
                  </a:cubicBezTo>
                  <a:cubicBezTo>
                    <a:pt x="10" y="5"/>
                    <a:pt x="9" y="5"/>
                    <a:pt x="9" y="5"/>
                  </a:cubicBezTo>
                  <a:cubicBezTo>
                    <a:pt x="8" y="6"/>
                    <a:pt x="8" y="7"/>
                    <a:pt x="7" y="7"/>
                  </a:cubicBezTo>
                  <a:close/>
                  <a:moveTo>
                    <a:pt x="10" y="16"/>
                  </a:moveTo>
                  <a:cubicBezTo>
                    <a:pt x="11" y="13"/>
                    <a:pt x="16" y="11"/>
                    <a:pt x="15" y="8"/>
                  </a:cubicBezTo>
                  <a:cubicBezTo>
                    <a:pt x="14" y="11"/>
                    <a:pt x="10" y="13"/>
                    <a:pt x="10" y="16"/>
                  </a:cubicBezTo>
                  <a:close/>
                  <a:moveTo>
                    <a:pt x="5" y="16"/>
                  </a:moveTo>
                  <a:cubicBezTo>
                    <a:pt x="7" y="15"/>
                    <a:pt x="8" y="11"/>
                    <a:pt x="8" y="10"/>
                  </a:cubicBezTo>
                  <a:cubicBezTo>
                    <a:pt x="7" y="12"/>
                    <a:pt x="4" y="13"/>
                    <a:pt x="5" y="16"/>
                  </a:cubicBezTo>
                  <a:close/>
                  <a:moveTo>
                    <a:pt x="14" y="22"/>
                  </a:moveTo>
                  <a:cubicBezTo>
                    <a:pt x="15" y="22"/>
                    <a:pt x="15" y="19"/>
                    <a:pt x="14" y="19"/>
                  </a:cubicBezTo>
                  <a:cubicBezTo>
                    <a:pt x="14" y="20"/>
                    <a:pt x="13" y="21"/>
                    <a:pt x="1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9"/>
            <p:cNvSpPr>
              <a:spLocks noEditPoints="1"/>
            </p:cNvSpPr>
            <p:nvPr/>
          </p:nvSpPr>
          <p:spPr bwMode="auto">
            <a:xfrm>
              <a:off x="3557" y="1434"/>
              <a:ext cx="423" cy="164"/>
            </a:xfrm>
            <a:custGeom>
              <a:avLst/>
              <a:gdLst>
                <a:gd name="T0" fmla="*/ 53 w 54"/>
                <a:gd name="T1" fmla="*/ 15 h 21"/>
                <a:gd name="T2" fmla="*/ 48 w 54"/>
                <a:gd name="T3" fmla="*/ 16 h 21"/>
                <a:gd name="T4" fmla="*/ 34 w 54"/>
                <a:gd name="T5" fmla="*/ 17 h 21"/>
                <a:gd name="T6" fmla="*/ 12 w 54"/>
                <a:gd name="T7" fmla="*/ 19 h 21"/>
                <a:gd name="T8" fmla="*/ 1 w 54"/>
                <a:gd name="T9" fmla="*/ 19 h 21"/>
                <a:gd name="T10" fmla="*/ 20 w 54"/>
                <a:gd name="T11" fmla="*/ 1 h 21"/>
                <a:gd name="T12" fmla="*/ 27 w 54"/>
                <a:gd name="T13" fmla="*/ 0 h 21"/>
                <a:gd name="T14" fmla="*/ 47 w 54"/>
                <a:gd name="T15" fmla="*/ 2 h 21"/>
                <a:gd name="T16" fmla="*/ 27 w 54"/>
                <a:gd name="T17" fmla="*/ 3 h 21"/>
                <a:gd name="T18" fmla="*/ 30 w 54"/>
                <a:gd name="T19" fmla="*/ 3 h 21"/>
                <a:gd name="T20" fmla="*/ 15 w 54"/>
                <a:gd name="T21" fmla="*/ 17 h 21"/>
                <a:gd name="T22" fmla="*/ 22 w 54"/>
                <a:gd name="T23" fmla="*/ 7 h 21"/>
                <a:gd name="T24" fmla="*/ 25 w 54"/>
                <a:gd name="T25" fmla="*/ 3 h 21"/>
                <a:gd name="T26" fmla="*/ 6 w 54"/>
                <a:gd name="T27" fmla="*/ 11 h 21"/>
                <a:gd name="T28" fmla="*/ 14 w 54"/>
                <a:gd name="T29" fmla="*/ 6 h 21"/>
                <a:gd name="T30" fmla="*/ 20 w 54"/>
                <a:gd name="T31" fmla="*/ 4 h 21"/>
                <a:gd name="T32" fmla="*/ 15 w 54"/>
                <a:gd name="T33" fmla="*/ 13 h 21"/>
                <a:gd name="T34" fmla="*/ 15 w 54"/>
                <a:gd name="T35" fmla="*/ 17 h 21"/>
                <a:gd name="T36" fmla="*/ 34 w 54"/>
                <a:gd name="T37" fmla="*/ 3 h 21"/>
                <a:gd name="T38" fmla="*/ 31 w 54"/>
                <a:gd name="T39" fmla="*/ 6 h 21"/>
                <a:gd name="T40" fmla="*/ 40 w 54"/>
                <a:gd name="T41" fmla="*/ 3 h 21"/>
                <a:gd name="T42" fmla="*/ 42 w 54"/>
                <a:gd name="T43" fmla="*/ 4 h 21"/>
                <a:gd name="T44" fmla="*/ 45 w 54"/>
                <a:gd name="T45" fmla="*/ 4 h 21"/>
                <a:gd name="T46" fmla="*/ 33 w 54"/>
                <a:gd name="T47" fmla="*/ 6 h 21"/>
                <a:gd name="T48" fmla="*/ 31 w 54"/>
                <a:gd name="T49" fmla="*/ 8 h 21"/>
                <a:gd name="T50" fmla="*/ 26 w 54"/>
                <a:gd name="T51" fmla="*/ 15 h 21"/>
                <a:gd name="T52" fmla="*/ 35 w 54"/>
                <a:gd name="T53" fmla="*/ 4 h 21"/>
                <a:gd name="T54" fmla="*/ 38 w 54"/>
                <a:gd name="T55" fmla="*/ 15 h 21"/>
                <a:gd name="T56" fmla="*/ 45 w 54"/>
                <a:gd name="T57" fmla="*/ 5 h 21"/>
                <a:gd name="T58" fmla="*/ 22 w 54"/>
                <a:gd name="T59" fmla="*/ 13 h 21"/>
                <a:gd name="T60" fmla="*/ 22 w 54"/>
                <a:gd name="T61" fmla="*/ 16 h 21"/>
                <a:gd name="T62" fmla="*/ 28 w 54"/>
                <a:gd name="T63" fmla="*/ 6 h 21"/>
                <a:gd name="T64" fmla="*/ 44 w 54"/>
                <a:gd name="T65" fmla="*/ 10 h 21"/>
                <a:gd name="T66" fmla="*/ 48 w 54"/>
                <a:gd name="T67" fmla="*/ 6 h 21"/>
                <a:gd name="T68" fmla="*/ 44 w 54"/>
                <a:gd name="T69" fmla="*/ 10 h 21"/>
                <a:gd name="T70" fmla="*/ 39 w 54"/>
                <a:gd name="T71" fmla="*/ 6 h 21"/>
                <a:gd name="T72" fmla="*/ 32 w 54"/>
                <a:gd name="T73" fmla="*/ 15 h 21"/>
                <a:gd name="T74" fmla="*/ 7 w 54"/>
                <a:gd name="T75" fmla="*/ 7 h 21"/>
                <a:gd name="T76" fmla="*/ 4 w 54"/>
                <a:gd name="T77" fmla="*/ 18 h 21"/>
                <a:gd name="T78" fmla="*/ 4 w 54"/>
                <a:gd name="T79" fmla="*/ 18 h 21"/>
                <a:gd name="T80" fmla="*/ 49 w 54"/>
                <a:gd name="T81" fmla="*/ 13 h 21"/>
                <a:gd name="T82" fmla="*/ 48 w 54"/>
                <a:gd name="T83" fmla="*/ 13 h 21"/>
                <a:gd name="T84" fmla="*/ 46 w 54"/>
                <a:gd name="T85" fmla="*/ 10 h 21"/>
                <a:gd name="T86" fmla="*/ 8 w 54"/>
                <a:gd name="T87" fmla="*/ 18 h 21"/>
                <a:gd name="T88" fmla="*/ 8 w 54"/>
                <a:gd name="T89"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21">
                  <a:moveTo>
                    <a:pt x="54" y="10"/>
                  </a:moveTo>
                  <a:cubicBezTo>
                    <a:pt x="54" y="12"/>
                    <a:pt x="52" y="13"/>
                    <a:pt x="53" y="15"/>
                  </a:cubicBezTo>
                  <a:cubicBezTo>
                    <a:pt x="51" y="14"/>
                    <a:pt x="51" y="17"/>
                    <a:pt x="50" y="18"/>
                  </a:cubicBezTo>
                  <a:cubicBezTo>
                    <a:pt x="49" y="17"/>
                    <a:pt x="49" y="16"/>
                    <a:pt x="48" y="16"/>
                  </a:cubicBezTo>
                  <a:cubicBezTo>
                    <a:pt x="46" y="16"/>
                    <a:pt x="42" y="15"/>
                    <a:pt x="41" y="17"/>
                  </a:cubicBezTo>
                  <a:cubicBezTo>
                    <a:pt x="39" y="16"/>
                    <a:pt x="36" y="16"/>
                    <a:pt x="34" y="17"/>
                  </a:cubicBezTo>
                  <a:cubicBezTo>
                    <a:pt x="29" y="16"/>
                    <a:pt x="22" y="18"/>
                    <a:pt x="17" y="19"/>
                  </a:cubicBezTo>
                  <a:cubicBezTo>
                    <a:pt x="15" y="19"/>
                    <a:pt x="14" y="19"/>
                    <a:pt x="12" y="19"/>
                  </a:cubicBezTo>
                  <a:cubicBezTo>
                    <a:pt x="10" y="20"/>
                    <a:pt x="6" y="21"/>
                    <a:pt x="3" y="20"/>
                  </a:cubicBezTo>
                  <a:cubicBezTo>
                    <a:pt x="3" y="19"/>
                    <a:pt x="2" y="19"/>
                    <a:pt x="1" y="19"/>
                  </a:cubicBezTo>
                  <a:cubicBezTo>
                    <a:pt x="1" y="17"/>
                    <a:pt x="1" y="16"/>
                    <a:pt x="0" y="14"/>
                  </a:cubicBezTo>
                  <a:cubicBezTo>
                    <a:pt x="1" y="5"/>
                    <a:pt x="9" y="2"/>
                    <a:pt x="20" y="1"/>
                  </a:cubicBezTo>
                  <a:cubicBezTo>
                    <a:pt x="21" y="1"/>
                    <a:pt x="23" y="1"/>
                    <a:pt x="24" y="1"/>
                  </a:cubicBezTo>
                  <a:cubicBezTo>
                    <a:pt x="25" y="1"/>
                    <a:pt x="26" y="1"/>
                    <a:pt x="27" y="0"/>
                  </a:cubicBezTo>
                  <a:cubicBezTo>
                    <a:pt x="29" y="0"/>
                    <a:pt x="34" y="1"/>
                    <a:pt x="38" y="2"/>
                  </a:cubicBezTo>
                  <a:cubicBezTo>
                    <a:pt x="41" y="2"/>
                    <a:pt x="44" y="1"/>
                    <a:pt x="47" y="2"/>
                  </a:cubicBezTo>
                  <a:cubicBezTo>
                    <a:pt x="50" y="4"/>
                    <a:pt x="52" y="8"/>
                    <a:pt x="54" y="10"/>
                  </a:cubicBezTo>
                  <a:close/>
                  <a:moveTo>
                    <a:pt x="27" y="3"/>
                  </a:moveTo>
                  <a:cubicBezTo>
                    <a:pt x="26" y="7"/>
                    <a:pt x="24" y="8"/>
                    <a:pt x="22" y="10"/>
                  </a:cubicBezTo>
                  <a:cubicBezTo>
                    <a:pt x="25" y="8"/>
                    <a:pt x="27" y="5"/>
                    <a:pt x="30" y="3"/>
                  </a:cubicBezTo>
                  <a:cubicBezTo>
                    <a:pt x="28" y="2"/>
                    <a:pt x="28" y="2"/>
                    <a:pt x="27" y="3"/>
                  </a:cubicBezTo>
                  <a:close/>
                  <a:moveTo>
                    <a:pt x="15" y="17"/>
                  </a:moveTo>
                  <a:cubicBezTo>
                    <a:pt x="17" y="16"/>
                    <a:pt x="18" y="13"/>
                    <a:pt x="20" y="11"/>
                  </a:cubicBezTo>
                  <a:cubicBezTo>
                    <a:pt x="21" y="10"/>
                    <a:pt x="22" y="9"/>
                    <a:pt x="22" y="7"/>
                  </a:cubicBezTo>
                  <a:cubicBezTo>
                    <a:pt x="21" y="7"/>
                    <a:pt x="21" y="8"/>
                    <a:pt x="21" y="7"/>
                  </a:cubicBezTo>
                  <a:cubicBezTo>
                    <a:pt x="22" y="6"/>
                    <a:pt x="24" y="5"/>
                    <a:pt x="25" y="3"/>
                  </a:cubicBezTo>
                  <a:cubicBezTo>
                    <a:pt x="19" y="3"/>
                    <a:pt x="14" y="4"/>
                    <a:pt x="10" y="5"/>
                  </a:cubicBezTo>
                  <a:cubicBezTo>
                    <a:pt x="9" y="8"/>
                    <a:pt x="7" y="9"/>
                    <a:pt x="6" y="11"/>
                  </a:cubicBezTo>
                  <a:cubicBezTo>
                    <a:pt x="9" y="9"/>
                    <a:pt x="10" y="6"/>
                    <a:pt x="13" y="5"/>
                  </a:cubicBezTo>
                  <a:cubicBezTo>
                    <a:pt x="13" y="5"/>
                    <a:pt x="14" y="5"/>
                    <a:pt x="14" y="6"/>
                  </a:cubicBezTo>
                  <a:cubicBezTo>
                    <a:pt x="14" y="8"/>
                    <a:pt x="11" y="10"/>
                    <a:pt x="12" y="11"/>
                  </a:cubicBezTo>
                  <a:cubicBezTo>
                    <a:pt x="14" y="8"/>
                    <a:pt x="17" y="6"/>
                    <a:pt x="20" y="4"/>
                  </a:cubicBezTo>
                  <a:cubicBezTo>
                    <a:pt x="20" y="4"/>
                    <a:pt x="20" y="4"/>
                    <a:pt x="21" y="4"/>
                  </a:cubicBezTo>
                  <a:cubicBezTo>
                    <a:pt x="20" y="8"/>
                    <a:pt x="17" y="10"/>
                    <a:pt x="15" y="13"/>
                  </a:cubicBezTo>
                  <a:cubicBezTo>
                    <a:pt x="17" y="13"/>
                    <a:pt x="18" y="9"/>
                    <a:pt x="21" y="8"/>
                  </a:cubicBezTo>
                  <a:cubicBezTo>
                    <a:pt x="19" y="11"/>
                    <a:pt x="15" y="14"/>
                    <a:pt x="15" y="17"/>
                  </a:cubicBezTo>
                  <a:close/>
                  <a:moveTo>
                    <a:pt x="31" y="6"/>
                  </a:moveTo>
                  <a:cubicBezTo>
                    <a:pt x="32" y="5"/>
                    <a:pt x="34" y="4"/>
                    <a:pt x="34" y="3"/>
                  </a:cubicBezTo>
                  <a:cubicBezTo>
                    <a:pt x="34" y="3"/>
                    <a:pt x="33" y="3"/>
                    <a:pt x="32" y="3"/>
                  </a:cubicBezTo>
                  <a:cubicBezTo>
                    <a:pt x="32" y="4"/>
                    <a:pt x="31" y="5"/>
                    <a:pt x="31" y="6"/>
                  </a:cubicBezTo>
                  <a:close/>
                  <a:moveTo>
                    <a:pt x="36" y="7"/>
                  </a:moveTo>
                  <a:cubicBezTo>
                    <a:pt x="38" y="6"/>
                    <a:pt x="39" y="4"/>
                    <a:pt x="40" y="3"/>
                  </a:cubicBezTo>
                  <a:cubicBezTo>
                    <a:pt x="37" y="3"/>
                    <a:pt x="37" y="5"/>
                    <a:pt x="36" y="7"/>
                  </a:cubicBezTo>
                  <a:close/>
                  <a:moveTo>
                    <a:pt x="42" y="4"/>
                  </a:moveTo>
                  <a:cubicBezTo>
                    <a:pt x="42" y="6"/>
                    <a:pt x="40" y="7"/>
                    <a:pt x="40" y="9"/>
                  </a:cubicBezTo>
                  <a:cubicBezTo>
                    <a:pt x="42" y="8"/>
                    <a:pt x="43" y="6"/>
                    <a:pt x="45" y="4"/>
                  </a:cubicBezTo>
                  <a:cubicBezTo>
                    <a:pt x="44" y="3"/>
                    <a:pt x="43" y="4"/>
                    <a:pt x="42" y="4"/>
                  </a:cubicBezTo>
                  <a:close/>
                  <a:moveTo>
                    <a:pt x="33" y="6"/>
                  </a:moveTo>
                  <a:cubicBezTo>
                    <a:pt x="33" y="6"/>
                    <a:pt x="33" y="5"/>
                    <a:pt x="32" y="5"/>
                  </a:cubicBezTo>
                  <a:cubicBezTo>
                    <a:pt x="33" y="7"/>
                    <a:pt x="31" y="7"/>
                    <a:pt x="31" y="8"/>
                  </a:cubicBezTo>
                  <a:cubicBezTo>
                    <a:pt x="31" y="8"/>
                    <a:pt x="30" y="9"/>
                    <a:pt x="29" y="9"/>
                  </a:cubicBezTo>
                  <a:cubicBezTo>
                    <a:pt x="29" y="11"/>
                    <a:pt x="26" y="13"/>
                    <a:pt x="26" y="15"/>
                  </a:cubicBezTo>
                  <a:cubicBezTo>
                    <a:pt x="27" y="16"/>
                    <a:pt x="27" y="15"/>
                    <a:pt x="28" y="15"/>
                  </a:cubicBezTo>
                  <a:cubicBezTo>
                    <a:pt x="30" y="11"/>
                    <a:pt x="34" y="9"/>
                    <a:pt x="35" y="4"/>
                  </a:cubicBezTo>
                  <a:cubicBezTo>
                    <a:pt x="34" y="3"/>
                    <a:pt x="33" y="5"/>
                    <a:pt x="33" y="6"/>
                  </a:cubicBezTo>
                  <a:close/>
                  <a:moveTo>
                    <a:pt x="38" y="15"/>
                  </a:moveTo>
                  <a:cubicBezTo>
                    <a:pt x="43" y="14"/>
                    <a:pt x="43" y="8"/>
                    <a:pt x="45" y="5"/>
                  </a:cubicBezTo>
                  <a:cubicBezTo>
                    <a:pt x="45" y="5"/>
                    <a:pt x="45" y="5"/>
                    <a:pt x="45" y="5"/>
                  </a:cubicBezTo>
                  <a:cubicBezTo>
                    <a:pt x="43" y="9"/>
                    <a:pt x="38" y="11"/>
                    <a:pt x="38" y="15"/>
                  </a:cubicBezTo>
                  <a:close/>
                  <a:moveTo>
                    <a:pt x="22" y="13"/>
                  </a:moveTo>
                  <a:cubicBezTo>
                    <a:pt x="21" y="13"/>
                    <a:pt x="20" y="15"/>
                    <a:pt x="21" y="16"/>
                  </a:cubicBezTo>
                  <a:cubicBezTo>
                    <a:pt x="21" y="16"/>
                    <a:pt x="22" y="16"/>
                    <a:pt x="22" y="16"/>
                  </a:cubicBezTo>
                  <a:cubicBezTo>
                    <a:pt x="24" y="12"/>
                    <a:pt x="26" y="9"/>
                    <a:pt x="28" y="6"/>
                  </a:cubicBezTo>
                  <a:cubicBezTo>
                    <a:pt x="28" y="6"/>
                    <a:pt x="28" y="6"/>
                    <a:pt x="28" y="6"/>
                  </a:cubicBezTo>
                  <a:cubicBezTo>
                    <a:pt x="26" y="8"/>
                    <a:pt x="24" y="10"/>
                    <a:pt x="22" y="13"/>
                  </a:cubicBezTo>
                  <a:close/>
                  <a:moveTo>
                    <a:pt x="44" y="10"/>
                  </a:moveTo>
                  <a:cubicBezTo>
                    <a:pt x="44" y="10"/>
                    <a:pt x="45" y="10"/>
                    <a:pt x="45" y="10"/>
                  </a:cubicBezTo>
                  <a:cubicBezTo>
                    <a:pt x="46" y="9"/>
                    <a:pt x="48" y="8"/>
                    <a:pt x="48" y="6"/>
                  </a:cubicBezTo>
                  <a:cubicBezTo>
                    <a:pt x="48" y="6"/>
                    <a:pt x="48" y="6"/>
                    <a:pt x="47" y="6"/>
                  </a:cubicBezTo>
                  <a:cubicBezTo>
                    <a:pt x="46" y="7"/>
                    <a:pt x="46" y="9"/>
                    <a:pt x="44" y="10"/>
                  </a:cubicBezTo>
                  <a:close/>
                  <a:moveTo>
                    <a:pt x="32" y="15"/>
                  </a:moveTo>
                  <a:cubicBezTo>
                    <a:pt x="37" y="15"/>
                    <a:pt x="37" y="9"/>
                    <a:pt x="39" y="6"/>
                  </a:cubicBezTo>
                  <a:cubicBezTo>
                    <a:pt x="39" y="6"/>
                    <a:pt x="39" y="6"/>
                    <a:pt x="38" y="6"/>
                  </a:cubicBezTo>
                  <a:cubicBezTo>
                    <a:pt x="36" y="9"/>
                    <a:pt x="33" y="11"/>
                    <a:pt x="32" y="15"/>
                  </a:cubicBezTo>
                  <a:close/>
                  <a:moveTo>
                    <a:pt x="3" y="14"/>
                  </a:moveTo>
                  <a:cubicBezTo>
                    <a:pt x="4" y="11"/>
                    <a:pt x="6" y="9"/>
                    <a:pt x="7" y="7"/>
                  </a:cubicBezTo>
                  <a:cubicBezTo>
                    <a:pt x="5" y="8"/>
                    <a:pt x="2" y="10"/>
                    <a:pt x="3" y="14"/>
                  </a:cubicBezTo>
                  <a:close/>
                  <a:moveTo>
                    <a:pt x="4" y="18"/>
                  </a:moveTo>
                  <a:cubicBezTo>
                    <a:pt x="7" y="16"/>
                    <a:pt x="9" y="11"/>
                    <a:pt x="10" y="9"/>
                  </a:cubicBezTo>
                  <a:cubicBezTo>
                    <a:pt x="8" y="11"/>
                    <a:pt x="6" y="15"/>
                    <a:pt x="4" y="18"/>
                  </a:cubicBezTo>
                  <a:close/>
                  <a:moveTo>
                    <a:pt x="48" y="13"/>
                  </a:moveTo>
                  <a:cubicBezTo>
                    <a:pt x="49" y="12"/>
                    <a:pt x="49" y="12"/>
                    <a:pt x="49" y="13"/>
                  </a:cubicBezTo>
                  <a:cubicBezTo>
                    <a:pt x="51" y="13"/>
                    <a:pt x="51" y="11"/>
                    <a:pt x="50" y="10"/>
                  </a:cubicBezTo>
                  <a:cubicBezTo>
                    <a:pt x="49" y="10"/>
                    <a:pt x="49" y="11"/>
                    <a:pt x="48" y="13"/>
                  </a:cubicBezTo>
                  <a:close/>
                  <a:moveTo>
                    <a:pt x="44" y="14"/>
                  </a:moveTo>
                  <a:cubicBezTo>
                    <a:pt x="45" y="12"/>
                    <a:pt x="48" y="11"/>
                    <a:pt x="46" y="10"/>
                  </a:cubicBezTo>
                  <a:cubicBezTo>
                    <a:pt x="46" y="11"/>
                    <a:pt x="44" y="12"/>
                    <a:pt x="44" y="14"/>
                  </a:cubicBezTo>
                  <a:close/>
                  <a:moveTo>
                    <a:pt x="8" y="18"/>
                  </a:moveTo>
                  <a:cubicBezTo>
                    <a:pt x="12" y="18"/>
                    <a:pt x="13" y="13"/>
                    <a:pt x="14" y="11"/>
                  </a:cubicBezTo>
                  <a:cubicBezTo>
                    <a:pt x="12" y="13"/>
                    <a:pt x="9" y="15"/>
                    <a:pt x="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0"/>
            <p:cNvSpPr>
              <a:spLocks noEditPoints="1"/>
            </p:cNvSpPr>
            <p:nvPr/>
          </p:nvSpPr>
          <p:spPr bwMode="auto">
            <a:xfrm>
              <a:off x="4450" y="1700"/>
              <a:ext cx="157" cy="235"/>
            </a:xfrm>
            <a:custGeom>
              <a:avLst/>
              <a:gdLst>
                <a:gd name="T0" fmla="*/ 9 w 20"/>
                <a:gd name="T1" fmla="*/ 0 h 30"/>
                <a:gd name="T2" fmla="*/ 15 w 20"/>
                <a:gd name="T3" fmla="*/ 1 h 30"/>
                <a:gd name="T4" fmla="*/ 19 w 20"/>
                <a:gd name="T5" fmla="*/ 7 h 30"/>
                <a:gd name="T6" fmla="*/ 20 w 20"/>
                <a:gd name="T7" fmla="*/ 14 h 30"/>
                <a:gd name="T8" fmla="*/ 20 w 20"/>
                <a:gd name="T9" fmla="*/ 21 h 30"/>
                <a:gd name="T10" fmla="*/ 12 w 20"/>
                <a:gd name="T11" fmla="*/ 30 h 30"/>
                <a:gd name="T12" fmla="*/ 5 w 20"/>
                <a:gd name="T13" fmla="*/ 28 h 30"/>
                <a:gd name="T14" fmla="*/ 0 w 20"/>
                <a:gd name="T15" fmla="*/ 13 h 30"/>
                <a:gd name="T16" fmla="*/ 9 w 20"/>
                <a:gd name="T17" fmla="*/ 0 h 30"/>
                <a:gd name="T18" fmla="*/ 11 w 20"/>
                <a:gd name="T19" fmla="*/ 3 h 30"/>
                <a:gd name="T20" fmla="*/ 10 w 20"/>
                <a:gd name="T21" fmla="*/ 2 h 30"/>
                <a:gd name="T22" fmla="*/ 3 w 20"/>
                <a:gd name="T23" fmla="*/ 14 h 30"/>
                <a:gd name="T24" fmla="*/ 11 w 20"/>
                <a:gd name="T25" fmla="*/ 3 h 30"/>
                <a:gd name="T26" fmla="*/ 9 w 20"/>
                <a:gd name="T27" fmla="*/ 7 h 30"/>
                <a:gd name="T28" fmla="*/ 6 w 20"/>
                <a:gd name="T29" fmla="*/ 12 h 30"/>
                <a:gd name="T30" fmla="*/ 15 w 20"/>
                <a:gd name="T31" fmla="*/ 4 h 30"/>
                <a:gd name="T32" fmla="*/ 9 w 20"/>
                <a:gd name="T33" fmla="*/ 7 h 30"/>
                <a:gd name="T34" fmla="*/ 13 w 20"/>
                <a:gd name="T35" fmla="*/ 13 h 30"/>
                <a:gd name="T36" fmla="*/ 18 w 20"/>
                <a:gd name="T37" fmla="*/ 10 h 30"/>
                <a:gd name="T38" fmla="*/ 17 w 20"/>
                <a:gd name="T39" fmla="*/ 7 h 30"/>
                <a:gd name="T40" fmla="*/ 13 w 20"/>
                <a:gd name="T41" fmla="*/ 13 h 30"/>
                <a:gd name="T42" fmla="*/ 4 w 20"/>
                <a:gd name="T43" fmla="*/ 17 h 30"/>
                <a:gd name="T44" fmla="*/ 4 w 20"/>
                <a:gd name="T45" fmla="*/ 20 h 30"/>
                <a:gd name="T46" fmla="*/ 11 w 20"/>
                <a:gd name="T47" fmla="*/ 10 h 30"/>
                <a:gd name="T48" fmla="*/ 4 w 20"/>
                <a:gd name="T49" fmla="*/ 17 h 30"/>
                <a:gd name="T50" fmla="*/ 6 w 20"/>
                <a:gd name="T51" fmla="*/ 24 h 30"/>
                <a:gd name="T52" fmla="*/ 8 w 20"/>
                <a:gd name="T53" fmla="*/ 22 h 30"/>
                <a:gd name="T54" fmla="*/ 12 w 20"/>
                <a:gd name="T55" fmla="*/ 16 h 30"/>
                <a:gd name="T56" fmla="*/ 15 w 20"/>
                <a:gd name="T57" fmla="*/ 12 h 30"/>
                <a:gd name="T58" fmla="*/ 6 w 20"/>
                <a:gd name="T59" fmla="*/ 24 h 30"/>
                <a:gd name="T60" fmla="*/ 12 w 20"/>
                <a:gd name="T61" fmla="*/ 19 h 30"/>
                <a:gd name="T62" fmla="*/ 16 w 20"/>
                <a:gd name="T63" fmla="*/ 18 h 30"/>
                <a:gd name="T64" fmla="*/ 15 w 20"/>
                <a:gd name="T65" fmla="*/ 17 h 30"/>
                <a:gd name="T66" fmla="*/ 18 w 20"/>
                <a:gd name="T67" fmla="*/ 13 h 30"/>
                <a:gd name="T68" fmla="*/ 12 w 20"/>
                <a:gd name="T69" fmla="*/ 19 h 30"/>
                <a:gd name="T70" fmla="*/ 9 w 20"/>
                <a:gd name="T71" fmla="*/ 27 h 30"/>
                <a:gd name="T72" fmla="*/ 13 w 20"/>
                <a:gd name="T73" fmla="*/ 21 h 30"/>
                <a:gd name="T74" fmla="*/ 14 w 20"/>
                <a:gd name="T75" fmla="*/ 19 h 30"/>
                <a:gd name="T76" fmla="*/ 9 w 20"/>
                <a:gd name="T77" fmla="*/ 27 h 30"/>
                <a:gd name="T78" fmla="*/ 15 w 20"/>
                <a:gd name="T79" fmla="*/ 22 h 30"/>
                <a:gd name="T80" fmla="*/ 17 w 20"/>
                <a:gd name="T81" fmla="*/ 20 h 30"/>
                <a:gd name="T82" fmla="*/ 15 w 20"/>
                <a:gd name="T83"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30">
                  <a:moveTo>
                    <a:pt x="9" y="0"/>
                  </a:moveTo>
                  <a:cubicBezTo>
                    <a:pt x="11" y="0"/>
                    <a:pt x="14" y="0"/>
                    <a:pt x="15" y="1"/>
                  </a:cubicBezTo>
                  <a:cubicBezTo>
                    <a:pt x="16" y="4"/>
                    <a:pt x="18" y="5"/>
                    <a:pt x="19" y="7"/>
                  </a:cubicBezTo>
                  <a:cubicBezTo>
                    <a:pt x="19" y="9"/>
                    <a:pt x="18" y="12"/>
                    <a:pt x="20" y="14"/>
                  </a:cubicBezTo>
                  <a:cubicBezTo>
                    <a:pt x="19" y="16"/>
                    <a:pt x="19" y="19"/>
                    <a:pt x="20" y="21"/>
                  </a:cubicBezTo>
                  <a:cubicBezTo>
                    <a:pt x="17" y="24"/>
                    <a:pt x="16" y="28"/>
                    <a:pt x="12" y="30"/>
                  </a:cubicBezTo>
                  <a:cubicBezTo>
                    <a:pt x="9" y="30"/>
                    <a:pt x="7" y="29"/>
                    <a:pt x="5" y="28"/>
                  </a:cubicBezTo>
                  <a:cubicBezTo>
                    <a:pt x="2" y="23"/>
                    <a:pt x="1" y="20"/>
                    <a:pt x="0" y="13"/>
                  </a:cubicBezTo>
                  <a:cubicBezTo>
                    <a:pt x="4" y="9"/>
                    <a:pt x="3" y="1"/>
                    <a:pt x="9" y="0"/>
                  </a:cubicBezTo>
                  <a:close/>
                  <a:moveTo>
                    <a:pt x="11" y="3"/>
                  </a:moveTo>
                  <a:cubicBezTo>
                    <a:pt x="11" y="2"/>
                    <a:pt x="11" y="2"/>
                    <a:pt x="10" y="2"/>
                  </a:cubicBezTo>
                  <a:cubicBezTo>
                    <a:pt x="5" y="3"/>
                    <a:pt x="4" y="9"/>
                    <a:pt x="3" y="14"/>
                  </a:cubicBezTo>
                  <a:cubicBezTo>
                    <a:pt x="6" y="10"/>
                    <a:pt x="8" y="6"/>
                    <a:pt x="11" y="3"/>
                  </a:cubicBezTo>
                  <a:close/>
                  <a:moveTo>
                    <a:pt x="9" y="7"/>
                  </a:moveTo>
                  <a:cubicBezTo>
                    <a:pt x="9" y="10"/>
                    <a:pt x="7" y="10"/>
                    <a:pt x="6" y="12"/>
                  </a:cubicBezTo>
                  <a:cubicBezTo>
                    <a:pt x="10" y="10"/>
                    <a:pt x="13" y="8"/>
                    <a:pt x="15" y="4"/>
                  </a:cubicBezTo>
                  <a:cubicBezTo>
                    <a:pt x="13" y="0"/>
                    <a:pt x="11" y="7"/>
                    <a:pt x="9" y="7"/>
                  </a:cubicBezTo>
                  <a:close/>
                  <a:moveTo>
                    <a:pt x="13" y="13"/>
                  </a:moveTo>
                  <a:cubicBezTo>
                    <a:pt x="14" y="12"/>
                    <a:pt x="15" y="9"/>
                    <a:pt x="18" y="10"/>
                  </a:cubicBezTo>
                  <a:cubicBezTo>
                    <a:pt x="17" y="9"/>
                    <a:pt x="17" y="8"/>
                    <a:pt x="17" y="7"/>
                  </a:cubicBezTo>
                  <a:cubicBezTo>
                    <a:pt x="15" y="9"/>
                    <a:pt x="13" y="11"/>
                    <a:pt x="13" y="13"/>
                  </a:cubicBezTo>
                  <a:close/>
                  <a:moveTo>
                    <a:pt x="4" y="17"/>
                  </a:moveTo>
                  <a:cubicBezTo>
                    <a:pt x="3" y="18"/>
                    <a:pt x="4" y="19"/>
                    <a:pt x="4" y="20"/>
                  </a:cubicBezTo>
                  <a:cubicBezTo>
                    <a:pt x="7" y="17"/>
                    <a:pt x="10" y="13"/>
                    <a:pt x="11" y="10"/>
                  </a:cubicBezTo>
                  <a:cubicBezTo>
                    <a:pt x="9" y="12"/>
                    <a:pt x="6" y="15"/>
                    <a:pt x="4" y="17"/>
                  </a:cubicBezTo>
                  <a:close/>
                  <a:moveTo>
                    <a:pt x="6" y="24"/>
                  </a:moveTo>
                  <a:cubicBezTo>
                    <a:pt x="7" y="25"/>
                    <a:pt x="7" y="23"/>
                    <a:pt x="8" y="22"/>
                  </a:cubicBezTo>
                  <a:cubicBezTo>
                    <a:pt x="10" y="20"/>
                    <a:pt x="11" y="18"/>
                    <a:pt x="12" y="16"/>
                  </a:cubicBezTo>
                  <a:cubicBezTo>
                    <a:pt x="14" y="15"/>
                    <a:pt x="15" y="14"/>
                    <a:pt x="15" y="12"/>
                  </a:cubicBezTo>
                  <a:cubicBezTo>
                    <a:pt x="11" y="15"/>
                    <a:pt x="7" y="19"/>
                    <a:pt x="6" y="24"/>
                  </a:cubicBezTo>
                  <a:close/>
                  <a:moveTo>
                    <a:pt x="12" y="19"/>
                  </a:moveTo>
                  <a:cubicBezTo>
                    <a:pt x="14" y="18"/>
                    <a:pt x="14" y="18"/>
                    <a:pt x="16" y="18"/>
                  </a:cubicBezTo>
                  <a:cubicBezTo>
                    <a:pt x="16" y="17"/>
                    <a:pt x="16" y="17"/>
                    <a:pt x="15" y="17"/>
                  </a:cubicBezTo>
                  <a:cubicBezTo>
                    <a:pt x="16" y="16"/>
                    <a:pt x="18" y="15"/>
                    <a:pt x="18" y="13"/>
                  </a:cubicBezTo>
                  <a:cubicBezTo>
                    <a:pt x="16" y="15"/>
                    <a:pt x="14" y="17"/>
                    <a:pt x="12" y="19"/>
                  </a:cubicBezTo>
                  <a:close/>
                  <a:moveTo>
                    <a:pt x="9" y="27"/>
                  </a:moveTo>
                  <a:cubicBezTo>
                    <a:pt x="11" y="26"/>
                    <a:pt x="12" y="23"/>
                    <a:pt x="13" y="21"/>
                  </a:cubicBezTo>
                  <a:cubicBezTo>
                    <a:pt x="14" y="20"/>
                    <a:pt x="15" y="20"/>
                    <a:pt x="14" y="19"/>
                  </a:cubicBezTo>
                  <a:cubicBezTo>
                    <a:pt x="13" y="21"/>
                    <a:pt x="10" y="24"/>
                    <a:pt x="9" y="27"/>
                  </a:cubicBezTo>
                  <a:close/>
                  <a:moveTo>
                    <a:pt x="15" y="22"/>
                  </a:moveTo>
                  <a:cubicBezTo>
                    <a:pt x="16" y="22"/>
                    <a:pt x="17" y="21"/>
                    <a:pt x="17" y="20"/>
                  </a:cubicBezTo>
                  <a:cubicBezTo>
                    <a:pt x="16" y="20"/>
                    <a:pt x="15" y="21"/>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6" name="文本框 35"/>
          <p:cNvSpPr txBox="1"/>
          <p:nvPr/>
        </p:nvSpPr>
        <p:spPr>
          <a:xfrm>
            <a:off x="5528434" y="3363222"/>
            <a:ext cx="1604963" cy="830997"/>
          </a:xfrm>
          <a:prstGeom prst="rect">
            <a:avLst/>
          </a:prstGeom>
          <a:noFill/>
        </p:spPr>
        <p:txBody>
          <a:bodyPr wrap="square" rtlCol="0">
            <a:spAutoFit/>
          </a:bodyPr>
          <a:lstStyle/>
          <a:p>
            <a:r>
              <a:rPr lang="zh-CN" altLang="en-US" sz="4800" b="1" dirty="0">
                <a:solidFill>
                  <a:schemeClr val="tx1">
                    <a:lumMod val="75000"/>
                    <a:lumOff val="25000"/>
                  </a:schemeClr>
                </a:solidFill>
                <a:latin typeface="方正静蕾简体" panose="02000000000000000000" pitchFamily="2" charset="-122"/>
                <a:ea typeface="方正静蕾简体" panose="02000000000000000000" pitchFamily="2" charset="-122"/>
              </a:rPr>
              <a:t>团队</a:t>
            </a:r>
            <a:endParaRPr lang="zh-CN" altLang="en-US" sz="48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37" name="文本框 36"/>
          <p:cNvSpPr txBox="1"/>
          <p:nvPr/>
        </p:nvSpPr>
        <p:spPr>
          <a:xfrm>
            <a:off x="8401810" y="2497608"/>
            <a:ext cx="2727979" cy="830997"/>
          </a:xfrm>
          <a:prstGeom prst="rect">
            <a:avLst/>
          </a:prstGeom>
          <a:noFill/>
        </p:spPr>
        <p:txBody>
          <a:bodyPr wrap="square" rtlCol="0">
            <a:spAutoFit/>
          </a:bodyPr>
          <a:lstStyle/>
          <a:p>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38" name="文本框 37"/>
          <p:cNvSpPr txBox="1"/>
          <p:nvPr/>
        </p:nvSpPr>
        <p:spPr>
          <a:xfrm>
            <a:off x="8423916" y="4816399"/>
            <a:ext cx="2727979" cy="830997"/>
          </a:xfrm>
          <a:prstGeom prst="rect">
            <a:avLst/>
          </a:prstGeom>
          <a:noFill/>
        </p:spPr>
        <p:txBody>
          <a:bodyPr wrap="square" rtlCol="0">
            <a:spAutoFit/>
          </a:bodyPr>
          <a:lstStyle/>
          <a:p>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39" name="文本框 38"/>
          <p:cNvSpPr txBox="1"/>
          <p:nvPr/>
        </p:nvSpPr>
        <p:spPr>
          <a:xfrm>
            <a:off x="1412633" y="2421158"/>
            <a:ext cx="2727979" cy="830997"/>
          </a:xfrm>
          <a:prstGeom prst="rect">
            <a:avLst/>
          </a:prstGeom>
          <a:noFill/>
        </p:spPr>
        <p:txBody>
          <a:bodyPr wrap="square" rtlCol="0">
            <a:spAutoFit/>
          </a:bodyPr>
          <a:lstStyle/>
          <a:p>
            <a:pPr algn="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40" name="文本框 39"/>
          <p:cNvSpPr txBox="1"/>
          <p:nvPr/>
        </p:nvSpPr>
        <p:spPr>
          <a:xfrm>
            <a:off x="1392124" y="4816399"/>
            <a:ext cx="2727979" cy="830997"/>
          </a:xfrm>
          <a:prstGeom prst="rect">
            <a:avLst/>
          </a:prstGeom>
          <a:noFill/>
        </p:spPr>
        <p:txBody>
          <a:bodyPr wrap="square" rtlCol="0">
            <a:spAutoFit/>
          </a:bodyPr>
          <a:lstStyle/>
          <a:p>
            <a:pPr algn="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41" name="文本框 40"/>
          <p:cNvSpPr txBox="1"/>
          <p:nvPr/>
        </p:nvSpPr>
        <p:spPr>
          <a:xfrm>
            <a:off x="8401810" y="2035943"/>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42" name="文本框 41"/>
          <p:cNvSpPr txBox="1"/>
          <p:nvPr/>
        </p:nvSpPr>
        <p:spPr>
          <a:xfrm>
            <a:off x="2436861" y="4440797"/>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43" name="文本框 42"/>
          <p:cNvSpPr txBox="1"/>
          <p:nvPr/>
        </p:nvSpPr>
        <p:spPr>
          <a:xfrm>
            <a:off x="8401810" y="4440796"/>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45" name="文本框 44"/>
          <p:cNvSpPr txBox="1"/>
          <p:nvPr/>
        </p:nvSpPr>
        <p:spPr>
          <a:xfrm>
            <a:off x="2399579" y="2038319"/>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46"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46" name="组合 45"/>
          <p:cNvGrpSpPr/>
          <p:nvPr/>
        </p:nvGrpSpPr>
        <p:grpSpPr>
          <a:xfrm>
            <a:off x="4159349" y="1692902"/>
            <a:ext cx="4533867" cy="3838257"/>
            <a:chOff x="2276180" y="3018507"/>
            <a:chExt cx="1974474" cy="1723500"/>
          </a:xfrm>
          <a:solidFill>
            <a:srgbClr val="FCFAF1"/>
          </a:solidFill>
        </p:grpSpPr>
        <p:sp>
          <p:nvSpPr>
            <p:cNvPr id="47" name="任意多边形 46"/>
            <p:cNvSpPr/>
            <p:nvPr/>
          </p:nvSpPr>
          <p:spPr>
            <a:xfrm rot="266204">
              <a:off x="2366963" y="3018507"/>
              <a:ext cx="1883691" cy="1723500"/>
            </a:xfrm>
            <a:custGeom>
              <a:avLst/>
              <a:gdLst>
                <a:gd name="connsiteX0" fmla="*/ 0 w 1360247"/>
                <a:gd name="connsiteY0" fmla="*/ 994884 h 1360644"/>
                <a:gd name="connsiteX1" fmla="*/ 937260 w 1360247"/>
                <a:gd name="connsiteY1" fmla="*/ 263364 h 1360644"/>
                <a:gd name="connsiteX2" fmla="*/ 754380 w 1360247"/>
                <a:gd name="connsiteY2" fmla="*/ 480534 h 1360644"/>
                <a:gd name="connsiteX3" fmla="*/ 1360170 w 1360247"/>
                <a:gd name="connsiteY3" fmla="*/ 474 h 1360644"/>
                <a:gd name="connsiteX4" fmla="*/ 800100 w 1360247"/>
                <a:gd name="connsiteY4" fmla="*/ 583404 h 1360644"/>
                <a:gd name="connsiteX5" fmla="*/ 1291590 w 1360247"/>
                <a:gd name="connsiteY5" fmla="*/ 206214 h 1360644"/>
                <a:gd name="connsiteX6" fmla="*/ 868680 w 1360247"/>
                <a:gd name="connsiteY6" fmla="*/ 674844 h 1360644"/>
                <a:gd name="connsiteX7" fmla="*/ 1131570 w 1360247"/>
                <a:gd name="connsiteY7" fmla="*/ 491964 h 1360644"/>
                <a:gd name="connsiteX8" fmla="*/ 285750 w 1360247"/>
                <a:gd name="connsiteY8" fmla="*/ 1360644 h 1360644"/>
                <a:gd name="connsiteX0-1" fmla="*/ 0 w 1361399"/>
                <a:gd name="connsiteY0-2" fmla="*/ 998561 h 1364321"/>
                <a:gd name="connsiteX1-3" fmla="*/ 937260 w 1361399"/>
                <a:gd name="connsiteY1-4" fmla="*/ 267041 h 1364321"/>
                <a:gd name="connsiteX2-5" fmla="*/ 754380 w 1361399"/>
                <a:gd name="connsiteY2-6" fmla="*/ 484211 h 1364321"/>
                <a:gd name="connsiteX3-7" fmla="*/ 1360170 w 1361399"/>
                <a:gd name="connsiteY3-8" fmla="*/ 4151 h 1364321"/>
                <a:gd name="connsiteX4-9" fmla="*/ 568167 w 1361399"/>
                <a:gd name="connsiteY4-10" fmla="*/ 808350 h 1364321"/>
                <a:gd name="connsiteX5-11" fmla="*/ 1291590 w 1361399"/>
                <a:gd name="connsiteY5-12" fmla="*/ 209891 h 1364321"/>
                <a:gd name="connsiteX6-13" fmla="*/ 868680 w 1361399"/>
                <a:gd name="connsiteY6-14" fmla="*/ 678521 h 1364321"/>
                <a:gd name="connsiteX7-15" fmla="*/ 1131570 w 1361399"/>
                <a:gd name="connsiteY7-16" fmla="*/ 495641 h 1364321"/>
                <a:gd name="connsiteX8-17" fmla="*/ 285750 w 1361399"/>
                <a:gd name="connsiteY8-18" fmla="*/ 1364321 h 1364321"/>
                <a:gd name="connsiteX0-19" fmla="*/ 0 w 1360202"/>
                <a:gd name="connsiteY0-20" fmla="*/ 994773 h 1360533"/>
                <a:gd name="connsiteX1-21" fmla="*/ 937260 w 1360202"/>
                <a:gd name="connsiteY1-22" fmla="*/ 263253 h 1360533"/>
                <a:gd name="connsiteX2-23" fmla="*/ 754380 w 1360202"/>
                <a:gd name="connsiteY2-24" fmla="*/ 480423 h 1360533"/>
                <a:gd name="connsiteX3-25" fmla="*/ 1360170 w 1360202"/>
                <a:gd name="connsiteY3-26" fmla="*/ 363 h 1360533"/>
                <a:gd name="connsiteX4-27" fmla="*/ 784104 w 1360202"/>
                <a:gd name="connsiteY4-28" fmla="*/ 569963 h 1360533"/>
                <a:gd name="connsiteX5-29" fmla="*/ 1291590 w 1360202"/>
                <a:gd name="connsiteY5-30" fmla="*/ 206103 h 1360533"/>
                <a:gd name="connsiteX6-31" fmla="*/ 868680 w 1360202"/>
                <a:gd name="connsiteY6-32" fmla="*/ 674733 h 1360533"/>
                <a:gd name="connsiteX7-33" fmla="*/ 1131570 w 1360202"/>
                <a:gd name="connsiteY7-34" fmla="*/ 491853 h 1360533"/>
                <a:gd name="connsiteX8-35" fmla="*/ 285750 w 1360202"/>
                <a:gd name="connsiteY8-36" fmla="*/ 1360533 h 1360533"/>
                <a:gd name="connsiteX0-37" fmla="*/ 0 w 1362238"/>
                <a:gd name="connsiteY0-38" fmla="*/ 995041 h 1360801"/>
                <a:gd name="connsiteX1-39" fmla="*/ 937260 w 1362238"/>
                <a:gd name="connsiteY1-40" fmla="*/ 263521 h 1360801"/>
                <a:gd name="connsiteX2-41" fmla="*/ 533112 w 1362238"/>
                <a:gd name="connsiteY2-42" fmla="*/ 701960 h 1360801"/>
                <a:gd name="connsiteX3-43" fmla="*/ 1360170 w 1362238"/>
                <a:gd name="connsiteY3-44" fmla="*/ 631 h 1360801"/>
                <a:gd name="connsiteX4-45" fmla="*/ 784104 w 1362238"/>
                <a:gd name="connsiteY4-46" fmla="*/ 570231 h 1360801"/>
                <a:gd name="connsiteX5-47" fmla="*/ 1291590 w 1362238"/>
                <a:gd name="connsiteY5-48" fmla="*/ 206371 h 1360801"/>
                <a:gd name="connsiteX6-49" fmla="*/ 868680 w 1362238"/>
                <a:gd name="connsiteY6-50" fmla="*/ 675001 h 1360801"/>
                <a:gd name="connsiteX7-51" fmla="*/ 1131570 w 1362238"/>
                <a:gd name="connsiteY7-52" fmla="*/ 492121 h 1360801"/>
                <a:gd name="connsiteX8-53" fmla="*/ 285750 w 1362238"/>
                <a:gd name="connsiteY8-54" fmla="*/ 1360801 h 1360801"/>
                <a:gd name="connsiteX0-55" fmla="*/ 0 w 1362582"/>
                <a:gd name="connsiteY0-56" fmla="*/ 994818 h 1360578"/>
                <a:gd name="connsiteX1-57" fmla="*/ 937260 w 1362582"/>
                <a:gd name="connsiteY1-58" fmla="*/ 263298 h 1360578"/>
                <a:gd name="connsiteX2-59" fmla="*/ 511785 w 1362582"/>
                <a:gd name="connsiteY2-60" fmla="*/ 675078 h 1360578"/>
                <a:gd name="connsiteX3-61" fmla="*/ 1360170 w 1362582"/>
                <a:gd name="connsiteY3-62" fmla="*/ 408 h 1360578"/>
                <a:gd name="connsiteX4-63" fmla="*/ 784104 w 1362582"/>
                <a:gd name="connsiteY4-64" fmla="*/ 570008 h 1360578"/>
                <a:gd name="connsiteX5-65" fmla="*/ 1291590 w 1362582"/>
                <a:gd name="connsiteY5-66" fmla="*/ 206148 h 1360578"/>
                <a:gd name="connsiteX6-67" fmla="*/ 868680 w 1362582"/>
                <a:gd name="connsiteY6-68" fmla="*/ 674778 h 1360578"/>
                <a:gd name="connsiteX7-69" fmla="*/ 1131570 w 1362582"/>
                <a:gd name="connsiteY7-70" fmla="*/ 491898 h 1360578"/>
                <a:gd name="connsiteX8-71" fmla="*/ 285750 w 1362582"/>
                <a:gd name="connsiteY8-72" fmla="*/ 1360578 h 1360578"/>
                <a:gd name="connsiteX0-73" fmla="*/ 0 w 1361657"/>
                <a:gd name="connsiteY0-74" fmla="*/ 994512 h 1360272"/>
                <a:gd name="connsiteX1-75" fmla="*/ 937260 w 1361657"/>
                <a:gd name="connsiteY1-76" fmla="*/ 262992 h 1360272"/>
                <a:gd name="connsiteX2-77" fmla="*/ 573100 w 1361657"/>
                <a:gd name="connsiteY2-78" fmla="*/ 621454 h 1360272"/>
                <a:gd name="connsiteX3-79" fmla="*/ 1360170 w 1361657"/>
                <a:gd name="connsiteY3-80" fmla="*/ 102 h 1360272"/>
                <a:gd name="connsiteX4-81" fmla="*/ 784104 w 1361657"/>
                <a:gd name="connsiteY4-82" fmla="*/ 569702 h 1360272"/>
                <a:gd name="connsiteX5-83" fmla="*/ 1291590 w 1361657"/>
                <a:gd name="connsiteY5-84" fmla="*/ 205842 h 1360272"/>
                <a:gd name="connsiteX6-85" fmla="*/ 868680 w 1361657"/>
                <a:gd name="connsiteY6-86" fmla="*/ 674472 h 1360272"/>
                <a:gd name="connsiteX7-87" fmla="*/ 1131570 w 1361657"/>
                <a:gd name="connsiteY7-88" fmla="*/ 491592 h 1360272"/>
                <a:gd name="connsiteX8-89" fmla="*/ 285750 w 1361657"/>
                <a:gd name="connsiteY8-90" fmla="*/ 1360272 h 1360272"/>
                <a:gd name="connsiteX0-91" fmla="*/ 0 w 1361657"/>
                <a:gd name="connsiteY0-92" fmla="*/ 994512 h 1360272"/>
                <a:gd name="connsiteX1-93" fmla="*/ 937260 w 1361657"/>
                <a:gd name="connsiteY1-94" fmla="*/ 262992 h 1360272"/>
                <a:gd name="connsiteX2-95" fmla="*/ 573100 w 1361657"/>
                <a:gd name="connsiteY2-96" fmla="*/ 621454 h 1360272"/>
                <a:gd name="connsiteX3-97" fmla="*/ 1360170 w 1361657"/>
                <a:gd name="connsiteY3-98" fmla="*/ 102 h 1360272"/>
                <a:gd name="connsiteX4-99" fmla="*/ 784104 w 1361657"/>
                <a:gd name="connsiteY4-100" fmla="*/ 569702 h 1360272"/>
                <a:gd name="connsiteX5-101" fmla="*/ 1291590 w 1361657"/>
                <a:gd name="connsiteY5-102" fmla="*/ 205842 h 1360272"/>
                <a:gd name="connsiteX6-103" fmla="*/ 972649 w 1361657"/>
                <a:gd name="connsiteY6-104" fmla="*/ 549175 h 1360272"/>
                <a:gd name="connsiteX7-105" fmla="*/ 1131570 w 1361657"/>
                <a:gd name="connsiteY7-106" fmla="*/ 491592 h 1360272"/>
                <a:gd name="connsiteX8-107" fmla="*/ 285750 w 1361657"/>
                <a:gd name="connsiteY8-108" fmla="*/ 1360272 h 1360272"/>
                <a:gd name="connsiteX0-109" fmla="*/ 0 w 1361657"/>
                <a:gd name="connsiteY0-110" fmla="*/ 994512 h 1360272"/>
                <a:gd name="connsiteX1-111" fmla="*/ 937260 w 1361657"/>
                <a:gd name="connsiteY1-112" fmla="*/ 262992 h 1360272"/>
                <a:gd name="connsiteX2-113" fmla="*/ 573100 w 1361657"/>
                <a:gd name="connsiteY2-114" fmla="*/ 621454 h 1360272"/>
                <a:gd name="connsiteX3-115" fmla="*/ 1360170 w 1361657"/>
                <a:gd name="connsiteY3-116" fmla="*/ 102 h 1360272"/>
                <a:gd name="connsiteX4-117" fmla="*/ 784104 w 1361657"/>
                <a:gd name="connsiteY4-118" fmla="*/ 569702 h 1360272"/>
                <a:gd name="connsiteX5-119" fmla="*/ 1291590 w 1361657"/>
                <a:gd name="connsiteY5-120" fmla="*/ 205842 h 1360272"/>
                <a:gd name="connsiteX6-121" fmla="*/ 961986 w 1361657"/>
                <a:gd name="connsiteY6-122" fmla="*/ 565170 h 1360272"/>
                <a:gd name="connsiteX7-123" fmla="*/ 1131570 w 1361657"/>
                <a:gd name="connsiteY7-124" fmla="*/ 491592 h 1360272"/>
                <a:gd name="connsiteX8-125" fmla="*/ 285750 w 1361657"/>
                <a:gd name="connsiteY8-126" fmla="*/ 1360272 h 1360272"/>
                <a:gd name="connsiteX0-127" fmla="*/ 0 w 1361657"/>
                <a:gd name="connsiteY0-128" fmla="*/ 994512 h 1381599"/>
                <a:gd name="connsiteX1-129" fmla="*/ 937260 w 1361657"/>
                <a:gd name="connsiteY1-130" fmla="*/ 262992 h 1381599"/>
                <a:gd name="connsiteX2-131" fmla="*/ 573100 w 1361657"/>
                <a:gd name="connsiteY2-132" fmla="*/ 621454 h 1381599"/>
                <a:gd name="connsiteX3-133" fmla="*/ 1360170 w 1361657"/>
                <a:gd name="connsiteY3-134" fmla="*/ 102 h 1381599"/>
                <a:gd name="connsiteX4-135" fmla="*/ 784104 w 1361657"/>
                <a:gd name="connsiteY4-136" fmla="*/ 569702 h 1381599"/>
                <a:gd name="connsiteX5-137" fmla="*/ 1291590 w 1361657"/>
                <a:gd name="connsiteY5-138" fmla="*/ 205842 h 1381599"/>
                <a:gd name="connsiteX6-139" fmla="*/ 961986 w 1361657"/>
                <a:gd name="connsiteY6-140" fmla="*/ 565170 h 1381599"/>
                <a:gd name="connsiteX7-141" fmla="*/ 1131570 w 1361657"/>
                <a:gd name="connsiteY7-142" fmla="*/ 491592 h 1381599"/>
                <a:gd name="connsiteX8-143" fmla="*/ 272420 w 1361657"/>
                <a:gd name="connsiteY8-144" fmla="*/ 1381599 h 1381599"/>
                <a:gd name="connsiteX0-145" fmla="*/ 0 w 1385650"/>
                <a:gd name="connsiteY0-146" fmla="*/ 1031834 h 1381599"/>
                <a:gd name="connsiteX1-147" fmla="*/ 961253 w 1385650"/>
                <a:gd name="connsiteY1-148" fmla="*/ 262992 h 1381599"/>
                <a:gd name="connsiteX2-149" fmla="*/ 597093 w 1385650"/>
                <a:gd name="connsiteY2-150" fmla="*/ 621454 h 1381599"/>
                <a:gd name="connsiteX3-151" fmla="*/ 1384163 w 1385650"/>
                <a:gd name="connsiteY3-152" fmla="*/ 102 h 1381599"/>
                <a:gd name="connsiteX4-153" fmla="*/ 808097 w 1385650"/>
                <a:gd name="connsiteY4-154" fmla="*/ 569702 h 1381599"/>
                <a:gd name="connsiteX5-155" fmla="*/ 1315583 w 1385650"/>
                <a:gd name="connsiteY5-156" fmla="*/ 205842 h 1381599"/>
                <a:gd name="connsiteX6-157" fmla="*/ 985979 w 1385650"/>
                <a:gd name="connsiteY6-158" fmla="*/ 565170 h 1381599"/>
                <a:gd name="connsiteX7-159" fmla="*/ 1155563 w 1385650"/>
                <a:gd name="connsiteY7-160" fmla="*/ 491592 h 1381599"/>
                <a:gd name="connsiteX8-161" fmla="*/ 296413 w 1385650"/>
                <a:gd name="connsiteY8-162" fmla="*/ 1381599 h 1381599"/>
                <a:gd name="connsiteX0-163" fmla="*/ 0 w 1385650"/>
                <a:gd name="connsiteY0-164" fmla="*/ 1031834 h 1381599"/>
                <a:gd name="connsiteX1-165" fmla="*/ 961253 w 1385650"/>
                <a:gd name="connsiteY1-166" fmla="*/ 262992 h 1381599"/>
                <a:gd name="connsiteX2-167" fmla="*/ 597093 w 1385650"/>
                <a:gd name="connsiteY2-168" fmla="*/ 621454 h 1381599"/>
                <a:gd name="connsiteX3-169" fmla="*/ 1384163 w 1385650"/>
                <a:gd name="connsiteY3-170" fmla="*/ 102 h 1381599"/>
                <a:gd name="connsiteX4-171" fmla="*/ 808097 w 1385650"/>
                <a:gd name="connsiteY4-172" fmla="*/ 569702 h 1381599"/>
                <a:gd name="connsiteX5-173" fmla="*/ 1315583 w 1385650"/>
                <a:gd name="connsiteY5-174" fmla="*/ 205842 h 1381599"/>
                <a:gd name="connsiteX6-175" fmla="*/ 985979 w 1385650"/>
                <a:gd name="connsiteY6-176" fmla="*/ 565170 h 1381599"/>
                <a:gd name="connsiteX7-177" fmla="*/ 1155563 w 1385650"/>
                <a:gd name="connsiteY7-178" fmla="*/ 491592 h 1381599"/>
                <a:gd name="connsiteX8-179" fmla="*/ 296413 w 1385650"/>
                <a:gd name="connsiteY8-180" fmla="*/ 1381599 h 1381599"/>
                <a:gd name="connsiteX0-181" fmla="*/ 0 w 1385650"/>
                <a:gd name="connsiteY0-182" fmla="*/ 1031834 h 1400260"/>
                <a:gd name="connsiteX1-183" fmla="*/ 961253 w 1385650"/>
                <a:gd name="connsiteY1-184" fmla="*/ 262992 h 1400260"/>
                <a:gd name="connsiteX2-185" fmla="*/ 597093 w 1385650"/>
                <a:gd name="connsiteY2-186" fmla="*/ 621454 h 1400260"/>
                <a:gd name="connsiteX3-187" fmla="*/ 1384163 w 1385650"/>
                <a:gd name="connsiteY3-188" fmla="*/ 102 h 1400260"/>
                <a:gd name="connsiteX4-189" fmla="*/ 808097 w 1385650"/>
                <a:gd name="connsiteY4-190" fmla="*/ 569702 h 1400260"/>
                <a:gd name="connsiteX5-191" fmla="*/ 1315583 w 1385650"/>
                <a:gd name="connsiteY5-192" fmla="*/ 205842 h 1400260"/>
                <a:gd name="connsiteX6-193" fmla="*/ 985979 w 1385650"/>
                <a:gd name="connsiteY6-194" fmla="*/ 565170 h 1400260"/>
                <a:gd name="connsiteX7-195" fmla="*/ 1155563 w 1385650"/>
                <a:gd name="connsiteY7-196" fmla="*/ 491592 h 1400260"/>
                <a:gd name="connsiteX8-197" fmla="*/ 283084 w 1385650"/>
                <a:gd name="connsiteY8-198" fmla="*/ 1400260 h 1400260"/>
                <a:gd name="connsiteX0-199" fmla="*/ 0 w 1385650"/>
                <a:gd name="connsiteY0-200" fmla="*/ 1031834 h 1400260"/>
                <a:gd name="connsiteX1-201" fmla="*/ 961253 w 1385650"/>
                <a:gd name="connsiteY1-202" fmla="*/ 262992 h 1400260"/>
                <a:gd name="connsiteX2-203" fmla="*/ 597093 w 1385650"/>
                <a:gd name="connsiteY2-204" fmla="*/ 621454 h 1400260"/>
                <a:gd name="connsiteX3-205" fmla="*/ 1384163 w 1385650"/>
                <a:gd name="connsiteY3-206" fmla="*/ 102 h 1400260"/>
                <a:gd name="connsiteX4-207" fmla="*/ 808097 w 1385650"/>
                <a:gd name="connsiteY4-208" fmla="*/ 569702 h 1400260"/>
                <a:gd name="connsiteX5-209" fmla="*/ 1315583 w 1385650"/>
                <a:gd name="connsiteY5-210" fmla="*/ 205842 h 1400260"/>
                <a:gd name="connsiteX6-211" fmla="*/ 985979 w 1385650"/>
                <a:gd name="connsiteY6-212" fmla="*/ 565170 h 1400260"/>
                <a:gd name="connsiteX7-213" fmla="*/ 1155563 w 1385650"/>
                <a:gd name="connsiteY7-214" fmla="*/ 491592 h 1400260"/>
                <a:gd name="connsiteX8-215" fmla="*/ 283084 w 1385650"/>
                <a:gd name="connsiteY8-216" fmla="*/ 1400260 h 1400260"/>
                <a:gd name="connsiteX0-217" fmla="*/ 0 w 1385650"/>
                <a:gd name="connsiteY0-218" fmla="*/ 1031834 h 1400260"/>
                <a:gd name="connsiteX1-219" fmla="*/ 961253 w 1385650"/>
                <a:gd name="connsiteY1-220" fmla="*/ 262992 h 1400260"/>
                <a:gd name="connsiteX2-221" fmla="*/ 597093 w 1385650"/>
                <a:gd name="connsiteY2-222" fmla="*/ 621454 h 1400260"/>
                <a:gd name="connsiteX3-223" fmla="*/ 1384163 w 1385650"/>
                <a:gd name="connsiteY3-224" fmla="*/ 102 h 1400260"/>
                <a:gd name="connsiteX4-225" fmla="*/ 808097 w 1385650"/>
                <a:gd name="connsiteY4-226" fmla="*/ 569702 h 1400260"/>
                <a:gd name="connsiteX5-227" fmla="*/ 1315583 w 1385650"/>
                <a:gd name="connsiteY5-228" fmla="*/ 205842 h 1400260"/>
                <a:gd name="connsiteX6-229" fmla="*/ 985979 w 1385650"/>
                <a:gd name="connsiteY6-230" fmla="*/ 565170 h 1400260"/>
                <a:gd name="connsiteX7-231" fmla="*/ 1155563 w 1385650"/>
                <a:gd name="connsiteY7-232" fmla="*/ 491592 h 1400260"/>
                <a:gd name="connsiteX8-233" fmla="*/ 283084 w 1385650"/>
                <a:gd name="connsiteY8-234" fmla="*/ 1400260 h 1400260"/>
                <a:gd name="connsiteX0-235" fmla="*/ 0 w 1390972"/>
                <a:gd name="connsiteY0-236" fmla="*/ 1034499 h 1402925"/>
                <a:gd name="connsiteX1-237" fmla="*/ 961253 w 1390972"/>
                <a:gd name="connsiteY1-238" fmla="*/ 265657 h 1402925"/>
                <a:gd name="connsiteX2-239" fmla="*/ 597093 w 1390972"/>
                <a:gd name="connsiteY2-240" fmla="*/ 624119 h 1402925"/>
                <a:gd name="connsiteX3-241" fmla="*/ 1389495 w 1390972"/>
                <a:gd name="connsiteY3-242" fmla="*/ 101 h 1402925"/>
                <a:gd name="connsiteX4-243" fmla="*/ 808097 w 1390972"/>
                <a:gd name="connsiteY4-244" fmla="*/ 572367 h 1402925"/>
                <a:gd name="connsiteX5-245" fmla="*/ 1315583 w 1390972"/>
                <a:gd name="connsiteY5-246" fmla="*/ 208507 h 1402925"/>
                <a:gd name="connsiteX6-247" fmla="*/ 985979 w 1390972"/>
                <a:gd name="connsiteY6-248" fmla="*/ 567835 h 1402925"/>
                <a:gd name="connsiteX7-249" fmla="*/ 1155563 w 1390972"/>
                <a:gd name="connsiteY7-250" fmla="*/ 494257 h 1402925"/>
                <a:gd name="connsiteX8-251" fmla="*/ 283084 w 1390972"/>
                <a:gd name="connsiteY8-252" fmla="*/ 1402925 h 1402925"/>
                <a:gd name="connsiteX0-253" fmla="*/ 0 w 1816589"/>
                <a:gd name="connsiteY0-254" fmla="*/ 1380512 h 1748938"/>
                <a:gd name="connsiteX1-255" fmla="*/ 961253 w 1816589"/>
                <a:gd name="connsiteY1-256" fmla="*/ 611670 h 1748938"/>
                <a:gd name="connsiteX2-257" fmla="*/ 597093 w 1816589"/>
                <a:gd name="connsiteY2-258" fmla="*/ 970132 h 1748938"/>
                <a:gd name="connsiteX3-259" fmla="*/ 1815646 w 1816589"/>
                <a:gd name="connsiteY3-260" fmla="*/ 66 h 1748938"/>
                <a:gd name="connsiteX4-261" fmla="*/ 808097 w 1816589"/>
                <a:gd name="connsiteY4-262" fmla="*/ 918380 h 1748938"/>
                <a:gd name="connsiteX5-263" fmla="*/ 1315583 w 1816589"/>
                <a:gd name="connsiteY5-264" fmla="*/ 554520 h 1748938"/>
                <a:gd name="connsiteX6-265" fmla="*/ 985979 w 1816589"/>
                <a:gd name="connsiteY6-266" fmla="*/ 913848 h 1748938"/>
                <a:gd name="connsiteX7-267" fmla="*/ 1155563 w 1816589"/>
                <a:gd name="connsiteY7-268" fmla="*/ 840270 h 1748938"/>
                <a:gd name="connsiteX8-269" fmla="*/ 283084 w 1816589"/>
                <a:gd name="connsiteY8-270" fmla="*/ 1748938 h 1748938"/>
                <a:gd name="connsiteX0-271" fmla="*/ 0 w 1816589"/>
                <a:gd name="connsiteY0-272" fmla="*/ 1380512 h 1748938"/>
                <a:gd name="connsiteX1-273" fmla="*/ 1272056 w 1816589"/>
                <a:gd name="connsiteY1-274" fmla="*/ 236784 h 1748938"/>
                <a:gd name="connsiteX2-275" fmla="*/ 597093 w 1816589"/>
                <a:gd name="connsiteY2-276" fmla="*/ 970132 h 1748938"/>
                <a:gd name="connsiteX3-277" fmla="*/ 1815646 w 1816589"/>
                <a:gd name="connsiteY3-278" fmla="*/ 66 h 1748938"/>
                <a:gd name="connsiteX4-279" fmla="*/ 808097 w 1816589"/>
                <a:gd name="connsiteY4-280" fmla="*/ 918380 h 1748938"/>
                <a:gd name="connsiteX5-281" fmla="*/ 1315583 w 1816589"/>
                <a:gd name="connsiteY5-282" fmla="*/ 554520 h 1748938"/>
                <a:gd name="connsiteX6-283" fmla="*/ 985979 w 1816589"/>
                <a:gd name="connsiteY6-284" fmla="*/ 913848 h 1748938"/>
                <a:gd name="connsiteX7-285" fmla="*/ 1155563 w 1816589"/>
                <a:gd name="connsiteY7-286" fmla="*/ 840270 h 1748938"/>
                <a:gd name="connsiteX8-287" fmla="*/ 283084 w 1816589"/>
                <a:gd name="connsiteY8-288" fmla="*/ 1748938 h 1748938"/>
                <a:gd name="connsiteX0-289" fmla="*/ 0 w 1816589"/>
                <a:gd name="connsiteY0-290" fmla="*/ 1380512 h 1748938"/>
                <a:gd name="connsiteX1-291" fmla="*/ 1387406 w 1816589"/>
                <a:gd name="connsiteY1-292" fmla="*/ 182312 h 1748938"/>
                <a:gd name="connsiteX2-293" fmla="*/ 597093 w 1816589"/>
                <a:gd name="connsiteY2-294" fmla="*/ 970132 h 1748938"/>
                <a:gd name="connsiteX3-295" fmla="*/ 1815646 w 1816589"/>
                <a:gd name="connsiteY3-296" fmla="*/ 66 h 1748938"/>
                <a:gd name="connsiteX4-297" fmla="*/ 808097 w 1816589"/>
                <a:gd name="connsiteY4-298" fmla="*/ 918380 h 1748938"/>
                <a:gd name="connsiteX5-299" fmla="*/ 1315583 w 1816589"/>
                <a:gd name="connsiteY5-300" fmla="*/ 554520 h 1748938"/>
                <a:gd name="connsiteX6-301" fmla="*/ 985979 w 1816589"/>
                <a:gd name="connsiteY6-302" fmla="*/ 913848 h 1748938"/>
                <a:gd name="connsiteX7-303" fmla="*/ 1155563 w 1816589"/>
                <a:gd name="connsiteY7-304" fmla="*/ 840270 h 1748938"/>
                <a:gd name="connsiteX8-305" fmla="*/ 283084 w 1816589"/>
                <a:gd name="connsiteY8-306" fmla="*/ 1748938 h 1748938"/>
                <a:gd name="connsiteX0-307" fmla="*/ 0 w 1816550"/>
                <a:gd name="connsiteY0-308" fmla="*/ 1380511 h 1748937"/>
                <a:gd name="connsiteX1-309" fmla="*/ 1387406 w 1816550"/>
                <a:gd name="connsiteY1-310" fmla="*/ 182311 h 1748937"/>
                <a:gd name="connsiteX2-311" fmla="*/ 597093 w 1816550"/>
                <a:gd name="connsiteY2-312" fmla="*/ 970131 h 1748937"/>
                <a:gd name="connsiteX3-313" fmla="*/ 1815646 w 1816550"/>
                <a:gd name="connsiteY3-314" fmla="*/ 65 h 1748937"/>
                <a:gd name="connsiteX4-315" fmla="*/ 808097 w 1816550"/>
                <a:gd name="connsiteY4-316" fmla="*/ 918379 h 1748937"/>
                <a:gd name="connsiteX5-317" fmla="*/ 1571915 w 1816550"/>
                <a:gd name="connsiteY5-318" fmla="*/ 311003 h 1748937"/>
                <a:gd name="connsiteX6-319" fmla="*/ 985979 w 1816550"/>
                <a:gd name="connsiteY6-320" fmla="*/ 913847 h 1748937"/>
                <a:gd name="connsiteX7-321" fmla="*/ 1155563 w 1816550"/>
                <a:gd name="connsiteY7-322" fmla="*/ 840269 h 1748937"/>
                <a:gd name="connsiteX8-323" fmla="*/ 283084 w 1816550"/>
                <a:gd name="connsiteY8-324" fmla="*/ 1748937 h 1748937"/>
                <a:gd name="connsiteX0-325" fmla="*/ 0 w 1816550"/>
                <a:gd name="connsiteY0-326" fmla="*/ 1380510 h 1748936"/>
                <a:gd name="connsiteX1-327" fmla="*/ 1387406 w 1816550"/>
                <a:gd name="connsiteY1-328" fmla="*/ 182310 h 1748936"/>
                <a:gd name="connsiteX2-329" fmla="*/ 597093 w 1816550"/>
                <a:gd name="connsiteY2-330" fmla="*/ 970130 h 1748936"/>
                <a:gd name="connsiteX3-331" fmla="*/ 1815646 w 1816550"/>
                <a:gd name="connsiteY3-332" fmla="*/ 64 h 1748936"/>
                <a:gd name="connsiteX4-333" fmla="*/ 808097 w 1816550"/>
                <a:gd name="connsiteY4-334" fmla="*/ 918378 h 1748936"/>
                <a:gd name="connsiteX5-335" fmla="*/ 1571915 w 1816550"/>
                <a:gd name="connsiteY5-336" fmla="*/ 311002 h 1748936"/>
                <a:gd name="connsiteX6-337" fmla="*/ 985979 w 1816550"/>
                <a:gd name="connsiteY6-338" fmla="*/ 913846 h 1748936"/>
                <a:gd name="connsiteX7-339" fmla="*/ 1443938 w 1816550"/>
                <a:gd name="connsiteY7-340" fmla="*/ 551893 h 1748936"/>
                <a:gd name="connsiteX8-341" fmla="*/ 283084 w 1816550"/>
                <a:gd name="connsiteY8-342" fmla="*/ 1748936 h 1748936"/>
                <a:gd name="connsiteX0-343" fmla="*/ 0 w 1818328"/>
                <a:gd name="connsiteY0-344" fmla="*/ 1381516 h 1749942"/>
                <a:gd name="connsiteX1-345" fmla="*/ 1387406 w 1818328"/>
                <a:gd name="connsiteY1-346" fmla="*/ 183316 h 1749942"/>
                <a:gd name="connsiteX2-347" fmla="*/ 436885 w 1818328"/>
                <a:gd name="connsiteY2-348" fmla="*/ 1137752 h 1749942"/>
                <a:gd name="connsiteX3-349" fmla="*/ 1815646 w 1818328"/>
                <a:gd name="connsiteY3-350" fmla="*/ 1070 h 1749942"/>
                <a:gd name="connsiteX4-351" fmla="*/ 808097 w 1818328"/>
                <a:gd name="connsiteY4-352" fmla="*/ 919384 h 1749942"/>
                <a:gd name="connsiteX5-353" fmla="*/ 1571915 w 1818328"/>
                <a:gd name="connsiteY5-354" fmla="*/ 312008 h 1749942"/>
                <a:gd name="connsiteX6-355" fmla="*/ 985979 w 1818328"/>
                <a:gd name="connsiteY6-356" fmla="*/ 914852 h 1749942"/>
                <a:gd name="connsiteX7-357" fmla="*/ 1443938 w 1818328"/>
                <a:gd name="connsiteY7-358" fmla="*/ 552899 h 1749942"/>
                <a:gd name="connsiteX8-359" fmla="*/ 283084 w 1818328"/>
                <a:gd name="connsiteY8-360" fmla="*/ 1749942 h 1749942"/>
                <a:gd name="connsiteX0-361" fmla="*/ 0 w 1818111"/>
                <a:gd name="connsiteY0-362" fmla="*/ 1381060 h 1749486"/>
                <a:gd name="connsiteX1-363" fmla="*/ 1387406 w 1818111"/>
                <a:gd name="connsiteY1-364" fmla="*/ 182860 h 1749486"/>
                <a:gd name="connsiteX2-365" fmla="*/ 452907 w 1818111"/>
                <a:gd name="connsiteY2-366" fmla="*/ 1082825 h 1749486"/>
                <a:gd name="connsiteX3-367" fmla="*/ 1815646 w 1818111"/>
                <a:gd name="connsiteY3-368" fmla="*/ 614 h 1749486"/>
                <a:gd name="connsiteX4-369" fmla="*/ 808097 w 1818111"/>
                <a:gd name="connsiteY4-370" fmla="*/ 918928 h 1749486"/>
                <a:gd name="connsiteX5-371" fmla="*/ 1571915 w 1818111"/>
                <a:gd name="connsiteY5-372" fmla="*/ 311552 h 1749486"/>
                <a:gd name="connsiteX6-373" fmla="*/ 985979 w 1818111"/>
                <a:gd name="connsiteY6-374" fmla="*/ 914396 h 1749486"/>
                <a:gd name="connsiteX7-375" fmla="*/ 1443938 w 1818111"/>
                <a:gd name="connsiteY7-376" fmla="*/ 552443 h 1749486"/>
                <a:gd name="connsiteX8-377" fmla="*/ 283084 w 1818111"/>
                <a:gd name="connsiteY8-378" fmla="*/ 1749486 h 1749486"/>
                <a:gd name="connsiteX0-379" fmla="*/ 0 w 1818111"/>
                <a:gd name="connsiteY0-380" fmla="*/ 1381060 h 1749486"/>
                <a:gd name="connsiteX1-381" fmla="*/ 1387406 w 1818111"/>
                <a:gd name="connsiteY1-382" fmla="*/ 182860 h 1749486"/>
                <a:gd name="connsiteX2-383" fmla="*/ 452907 w 1818111"/>
                <a:gd name="connsiteY2-384" fmla="*/ 1082825 h 1749486"/>
                <a:gd name="connsiteX3-385" fmla="*/ 1815646 w 1818111"/>
                <a:gd name="connsiteY3-386" fmla="*/ 614 h 1749486"/>
                <a:gd name="connsiteX4-387" fmla="*/ 808097 w 1818111"/>
                <a:gd name="connsiteY4-388" fmla="*/ 918928 h 1749486"/>
                <a:gd name="connsiteX5-389" fmla="*/ 1571915 w 1818111"/>
                <a:gd name="connsiteY5-390" fmla="*/ 311552 h 1749486"/>
                <a:gd name="connsiteX6-391" fmla="*/ 985979 w 1818111"/>
                <a:gd name="connsiteY6-392" fmla="*/ 914396 h 1749486"/>
                <a:gd name="connsiteX7-393" fmla="*/ 1443938 w 1818111"/>
                <a:gd name="connsiteY7-394" fmla="*/ 552443 h 1749486"/>
                <a:gd name="connsiteX8-395" fmla="*/ 283084 w 1818111"/>
                <a:gd name="connsiteY8-396" fmla="*/ 1749486 h 1749486"/>
                <a:gd name="connsiteX0-397" fmla="*/ 0 w 1826933"/>
                <a:gd name="connsiteY0-398" fmla="*/ 1380454 h 1748880"/>
                <a:gd name="connsiteX1-399" fmla="*/ 1387406 w 1826933"/>
                <a:gd name="connsiteY1-400" fmla="*/ 182254 h 1748880"/>
                <a:gd name="connsiteX2-401" fmla="*/ 452907 w 1826933"/>
                <a:gd name="connsiteY2-402" fmla="*/ 1082219 h 1748880"/>
                <a:gd name="connsiteX3-403" fmla="*/ 1815646 w 1826933"/>
                <a:gd name="connsiteY3-404" fmla="*/ 8 h 1748880"/>
                <a:gd name="connsiteX4-405" fmla="*/ 808097 w 1826933"/>
                <a:gd name="connsiteY4-406" fmla="*/ 918322 h 1748880"/>
                <a:gd name="connsiteX5-407" fmla="*/ 1571915 w 1826933"/>
                <a:gd name="connsiteY5-408" fmla="*/ 310946 h 1748880"/>
                <a:gd name="connsiteX6-409" fmla="*/ 985979 w 1826933"/>
                <a:gd name="connsiteY6-410" fmla="*/ 913790 h 1748880"/>
                <a:gd name="connsiteX7-411" fmla="*/ 1443938 w 1826933"/>
                <a:gd name="connsiteY7-412" fmla="*/ 551837 h 1748880"/>
                <a:gd name="connsiteX8-413" fmla="*/ 283084 w 1826933"/>
                <a:gd name="connsiteY8-414" fmla="*/ 1748880 h 1748880"/>
                <a:gd name="connsiteX0-415" fmla="*/ 0 w 1818853"/>
                <a:gd name="connsiteY0-416" fmla="*/ 1380881 h 1749307"/>
                <a:gd name="connsiteX1-417" fmla="*/ 1387406 w 1818853"/>
                <a:gd name="connsiteY1-418" fmla="*/ 182681 h 1749307"/>
                <a:gd name="connsiteX2-419" fmla="*/ 452907 w 1818853"/>
                <a:gd name="connsiteY2-420" fmla="*/ 1082646 h 1749307"/>
                <a:gd name="connsiteX3-421" fmla="*/ 1815646 w 1818853"/>
                <a:gd name="connsiteY3-422" fmla="*/ 435 h 1749307"/>
                <a:gd name="connsiteX4-423" fmla="*/ 808097 w 1818853"/>
                <a:gd name="connsiteY4-424" fmla="*/ 918749 h 1749307"/>
                <a:gd name="connsiteX5-425" fmla="*/ 1571915 w 1818853"/>
                <a:gd name="connsiteY5-426" fmla="*/ 311373 h 1749307"/>
                <a:gd name="connsiteX6-427" fmla="*/ 985979 w 1818853"/>
                <a:gd name="connsiteY6-428" fmla="*/ 914217 h 1749307"/>
                <a:gd name="connsiteX7-429" fmla="*/ 1443938 w 1818853"/>
                <a:gd name="connsiteY7-430" fmla="*/ 552264 h 1749307"/>
                <a:gd name="connsiteX8-431" fmla="*/ 283084 w 1818853"/>
                <a:gd name="connsiteY8-432" fmla="*/ 1749307 h 1749307"/>
                <a:gd name="connsiteX0-433" fmla="*/ 0 w 1818853"/>
                <a:gd name="connsiteY0-434" fmla="*/ 1380881 h 1749307"/>
                <a:gd name="connsiteX1-435" fmla="*/ 1431349 w 1818853"/>
                <a:gd name="connsiteY1-436" fmla="*/ 187075 h 1749307"/>
                <a:gd name="connsiteX2-437" fmla="*/ 452907 w 1818853"/>
                <a:gd name="connsiteY2-438" fmla="*/ 1082646 h 1749307"/>
                <a:gd name="connsiteX3-439" fmla="*/ 1815646 w 1818853"/>
                <a:gd name="connsiteY3-440" fmla="*/ 435 h 1749307"/>
                <a:gd name="connsiteX4-441" fmla="*/ 808097 w 1818853"/>
                <a:gd name="connsiteY4-442" fmla="*/ 918749 h 1749307"/>
                <a:gd name="connsiteX5-443" fmla="*/ 1571915 w 1818853"/>
                <a:gd name="connsiteY5-444" fmla="*/ 311373 h 1749307"/>
                <a:gd name="connsiteX6-445" fmla="*/ 985979 w 1818853"/>
                <a:gd name="connsiteY6-446" fmla="*/ 914217 h 1749307"/>
                <a:gd name="connsiteX7-447" fmla="*/ 1443938 w 1818853"/>
                <a:gd name="connsiteY7-448" fmla="*/ 552264 h 1749307"/>
                <a:gd name="connsiteX8-449" fmla="*/ 283084 w 1818853"/>
                <a:gd name="connsiteY8-450" fmla="*/ 1749307 h 1749307"/>
                <a:gd name="connsiteX0-451" fmla="*/ 0 w 1818853"/>
                <a:gd name="connsiteY0-452" fmla="*/ 1380881 h 1749307"/>
                <a:gd name="connsiteX1-453" fmla="*/ 1431349 w 1818853"/>
                <a:gd name="connsiteY1-454" fmla="*/ 187075 h 1749307"/>
                <a:gd name="connsiteX2-455" fmla="*/ 452907 w 1818853"/>
                <a:gd name="connsiteY2-456" fmla="*/ 1082646 h 1749307"/>
                <a:gd name="connsiteX3-457" fmla="*/ 1815646 w 1818853"/>
                <a:gd name="connsiteY3-458" fmla="*/ 435 h 1749307"/>
                <a:gd name="connsiteX4-459" fmla="*/ 808097 w 1818853"/>
                <a:gd name="connsiteY4-460" fmla="*/ 918749 h 1749307"/>
                <a:gd name="connsiteX5-461" fmla="*/ 1571915 w 1818853"/>
                <a:gd name="connsiteY5-462" fmla="*/ 311373 h 1749307"/>
                <a:gd name="connsiteX6-463" fmla="*/ 985979 w 1818853"/>
                <a:gd name="connsiteY6-464" fmla="*/ 914217 h 1749307"/>
                <a:gd name="connsiteX7-465" fmla="*/ 1443938 w 1818853"/>
                <a:gd name="connsiteY7-466" fmla="*/ 552264 h 1749307"/>
                <a:gd name="connsiteX8-467" fmla="*/ 283084 w 1818853"/>
                <a:gd name="connsiteY8-468" fmla="*/ 1749307 h 1749307"/>
                <a:gd name="connsiteX0-469" fmla="*/ 0 w 1818853"/>
                <a:gd name="connsiteY0-470" fmla="*/ 1380881 h 1749307"/>
                <a:gd name="connsiteX1-471" fmla="*/ 1431349 w 1818853"/>
                <a:gd name="connsiteY1-472" fmla="*/ 187075 h 1749307"/>
                <a:gd name="connsiteX2-473" fmla="*/ 452907 w 1818853"/>
                <a:gd name="connsiteY2-474" fmla="*/ 1082646 h 1749307"/>
                <a:gd name="connsiteX3-475" fmla="*/ 1815646 w 1818853"/>
                <a:gd name="connsiteY3-476" fmla="*/ 435 h 1749307"/>
                <a:gd name="connsiteX4-477" fmla="*/ 808097 w 1818853"/>
                <a:gd name="connsiteY4-478" fmla="*/ 918749 h 1749307"/>
                <a:gd name="connsiteX5-479" fmla="*/ 1571915 w 1818853"/>
                <a:gd name="connsiteY5-480" fmla="*/ 311373 h 1749307"/>
                <a:gd name="connsiteX6-481" fmla="*/ 985979 w 1818853"/>
                <a:gd name="connsiteY6-482" fmla="*/ 914217 h 1749307"/>
                <a:gd name="connsiteX7-483" fmla="*/ 1443938 w 1818853"/>
                <a:gd name="connsiteY7-484" fmla="*/ 552264 h 1749307"/>
                <a:gd name="connsiteX8-485" fmla="*/ 283084 w 1818853"/>
                <a:gd name="connsiteY8-486" fmla="*/ 1749307 h 1749307"/>
                <a:gd name="connsiteX0-487" fmla="*/ 0 w 1818853"/>
                <a:gd name="connsiteY0-488" fmla="*/ 1380881 h 1749307"/>
                <a:gd name="connsiteX1-489" fmla="*/ 1431349 w 1818853"/>
                <a:gd name="connsiteY1-490" fmla="*/ 187075 h 1749307"/>
                <a:gd name="connsiteX2-491" fmla="*/ 452907 w 1818853"/>
                <a:gd name="connsiteY2-492" fmla="*/ 1082646 h 1749307"/>
                <a:gd name="connsiteX3-493" fmla="*/ 1815646 w 1818853"/>
                <a:gd name="connsiteY3-494" fmla="*/ 435 h 1749307"/>
                <a:gd name="connsiteX4-495" fmla="*/ 808097 w 1818853"/>
                <a:gd name="connsiteY4-496" fmla="*/ 918749 h 1749307"/>
                <a:gd name="connsiteX5-497" fmla="*/ 1571915 w 1818853"/>
                <a:gd name="connsiteY5-498" fmla="*/ 311373 h 1749307"/>
                <a:gd name="connsiteX6-499" fmla="*/ 985979 w 1818853"/>
                <a:gd name="connsiteY6-500" fmla="*/ 914217 h 1749307"/>
                <a:gd name="connsiteX7-501" fmla="*/ 1443938 w 1818853"/>
                <a:gd name="connsiteY7-502" fmla="*/ 552264 h 1749307"/>
                <a:gd name="connsiteX8-503" fmla="*/ 283084 w 1818853"/>
                <a:gd name="connsiteY8-504" fmla="*/ 1749307 h 1749307"/>
                <a:gd name="connsiteX0-505" fmla="*/ 0 w 1820591"/>
                <a:gd name="connsiteY0-506" fmla="*/ 1380615 h 1749041"/>
                <a:gd name="connsiteX1-507" fmla="*/ 1431349 w 1820591"/>
                <a:gd name="connsiteY1-508" fmla="*/ 186809 h 1749041"/>
                <a:gd name="connsiteX2-509" fmla="*/ 452907 w 1820591"/>
                <a:gd name="connsiteY2-510" fmla="*/ 1082380 h 1749041"/>
                <a:gd name="connsiteX3-511" fmla="*/ 1815646 w 1820591"/>
                <a:gd name="connsiteY3-512" fmla="*/ 169 h 1749041"/>
                <a:gd name="connsiteX4-513" fmla="*/ 808097 w 1820591"/>
                <a:gd name="connsiteY4-514" fmla="*/ 918483 h 1749041"/>
                <a:gd name="connsiteX5-515" fmla="*/ 1571915 w 1820591"/>
                <a:gd name="connsiteY5-516" fmla="*/ 311107 h 1749041"/>
                <a:gd name="connsiteX6-517" fmla="*/ 985979 w 1820591"/>
                <a:gd name="connsiteY6-518" fmla="*/ 913951 h 1749041"/>
                <a:gd name="connsiteX7-519" fmla="*/ 1443938 w 1820591"/>
                <a:gd name="connsiteY7-520" fmla="*/ 551998 h 1749041"/>
                <a:gd name="connsiteX8-521" fmla="*/ 283084 w 1820591"/>
                <a:gd name="connsiteY8-522" fmla="*/ 1749041 h 1749041"/>
                <a:gd name="connsiteX0-523" fmla="*/ 0 w 1817407"/>
                <a:gd name="connsiteY0-524" fmla="*/ 1380779 h 1749205"/>
                <a:gd name="connsiteX1-525" fmla="*/ 1431349 w 1817407"/>
                <a:gd name="connsiteY1-526" fmla="*/ 186973 h 1749205"/>
                <a:gd name="connsiteX2-527" fmla="*/ 510032 w 1817407"/>
                <a:gd name="connsiteY2-528" fmla="*/ 1038601 h 1749205"/>
                <a:gd name="connsiteX3-529" fmla="*/ 1815646 w 1817407"/>
                <a:gd name="connsiteY3-530" fmla="*/ 333 h 1749205"/>
                <a:gd name="connsiteX4-531" fmla="*/ 808097 w 1817407"/>
                <a:gd name="connsiteY4-532" fmla="*/ 918647 h 1749205"/>
                <a:gd name="connsiteX5-533" fmla="*/ 1571915 w 1817407"/>
                <a:gd name="connsiteY5-534" fmla="*/ 311271 h 1749205"/>
                <a:gd name="connsiteX6-535" fmla="*/ 985979 w 1817407"/>
                <a:gd name="connsiteY6-536" fmla="*/ 914115 h 1749205"/>
                <a:gd name="connsiteX7-537" fmla="*/ 1443938 w 1817407"/>
                <a:gd name="connsiteY7-538" fmla="*/ 552162 h 1749205"/>
                <a:gd name="connsiteX8-539" fmla="*/ 283084 w 1817407"/>
                <a:gd name="connsiteY8-540" fmla="*/ 1749205 h 1749205"/>
                <a:gd name="connsiteX0-541" fmla="*/ 0 w 1817408"/>
                <a:gd name="connsiteY0-542" fmla="*/ 1380779 h 1749205"/>
                <a:gd name="connsiteX1-543" fmla="*/ 1431349 w 1817408"/>
                <a:gd name="connsiteY1-544" fmla="*/ 186973 h 1749205"/>
                <a:gd name="connsiteX2-545" fmla="*/ 510032 w 1817408"/>
                <a:gd name="connsiteY2-546" fmla="*/ 1038601 h 1749205"/>
                <a:gd name="connsiteX3-547" fmla="*/ 1815646 w 1817408"/>
                <a:gd name="connsiteY3-548" fmla="*/ 333 h 1749205"/>
                <a:gd name="connsiteX4-549" fmla="*/ 808097 w 1817408"/>
                <a:gd name="connsiteY4-550" fmla="*/ 918647 h 1749205"/>
                <a:gd name="connsiteX5-551" fmla="*/ 1571915 w 1817408"/>
                <a:gd name="connsiteY5-552" fmla="*/ 311271 h 1749205"/>
                <a:gd name="connsiteX6-553" fmla="*/ 985979 w 1817408"/>
                <a:gd name="connsiteY6-554" fmla="*/ 914115 h 1749205"/>
                <a:gd name="connsiteX7-555" fmla="*/ 1443938 w 1817408"/>
                <a:gd name="connsiteY7-556" fmla="*/ 552162 h 1749205"/>
                <a:gd name="connsiteX8-557" fmla="*/ 283084 w 1817408"/>
                <a:gd name="connsiteY8-558" fmla="*/ 1749205 h 1749205"/>
                <a:gd name="connsiteX0-559" fmla="*/ 0 w 1817408"/>
                <a:gd name="connsiteY0-560" fmla="*/ 1380779 h 1749205"/>
                <a:gd name="connsiteX1-561" fmla="*/ 1431349 w 1817408"/>
                <a:gd name="connsiteY1-562" fmla="*/ 186973 h 1749205"/>
                <a:gd name="connsiteX2-563" fmla="*/ 510032 w 1817408"/>
                <a:gd name="connsiteY2-564" fmla="*/ 1038601 h 1749205"/>
                <a:gd name="connsiteX3-565" fmla="*/ 1815646 w 1817408"/>
                <a:gd name="connsiteY3-566" fmla="*/ 333 h 1749205"/>
                <a:gd name="connsiteX4-567" fmla="*/ 808097 w 1817408"/>
                <a:gd name="connsiteY4-568" fmla="*/ 918647 h 1749205"/>
                <a:gd name="connsiteX5-569" fmla="*/ 1571915 w 1817408"/>
                <a:gd name="connsiteY5-570" fmla="*/ 311271 h 1749205"/>
                <a:gd name="connsiteX6-571" fmla="*/ 985979 w 1817408"/>
                <a:gd name="connsiteY6-572" fmla="*/ 914115 h 1749205"/>
                <a:gd name="connsiteX7-573" fmla="*/ 1443938 w 1817408"/>
                <a:gd name="connsiteY7-574" fmla="*/ 552162 h 1749205"/>
                <a:gd name="connsiteX8-575" fmla="*/ 283084 w 1817408"/>
                <a:gd name="connsiteY8-576" fmla="*/ 1749205 h 1749205"/>
                <a:gd name="connsiteX0-577" fmla="*/ 0 w 2344474"/>
                <a:gd name="connsiteY0-578" fmla="*/ 1822671 h 2191097"/>
                <a:gd name="connsiteX1-579" fmla="*/ 1431349 w 2344474"/>
                <a:gd name="connsiteY1-580" fmla="*/ 628865 h 2191097"/>
                <a:gd name="connsiteX2-581" fmla="*/ 510032 w 2344474"/>
                <a:gd name="connsiteY2-582" fmla="*/ 1480493 h 2191097"/>
                <a:gd name="connsiteX3-583" fmla="*/ 2343232 w 2344474"/>
                <a:gd name="connsiteY3-584" fmla="*/ 236 h 2191097"/>
                <a:gd name="connsiteX4-585" fmla="*/ 808097 w 2344474"/>
                <a:gd name="connsiteY4-586" fmla="*/ 1360539 h 2191097"/>
                <a:gd name="connsiteX5-587" fmla="*/ 1571915 w 2344474"/>
                <a:gd name="connsiteY5-588" fmla="*/ 753163 h 2191097"/>
                <a:gd name="connsiteX6-589" fmla="*/ 985979 w 2344474"/>
                <a:gd name="connsiteY6-590" fmla="*/ 1356007 h 2191097"/>
                <a:gd name="connsiteX7-591" fmla="*/ 1443938 w 2344474"/>
                <a:gd name="connsiteY7-592" fmla="*/ 994054 h 2191097"/>
                <a:gd name="connsiteX8-593" fmla="*/ 283084 w 2344474"/>
                <a:gd name="connsiteY8-594" fmla="*/ 2191097 h 2191097"/>
                <a:gd name="connsiteX0-595" fmla="*/ 0 w 2344474"/>
                <a:gd name="connsiteY0-596" fmla="*/ 1822671 h 2191097"/>
                <a:gd name="connsiteX1-597" fmla="*/ 1744603 w 2344474"/>
                <a:gd name="connsiteY1-598" fmla="*/ 322872 h 2191097"/>
                <a:gd name="connsiteX2-599" fmla="*/ 510032 w 2344474"/>
                <a:gd name="connsiteY2-600" fmla="*/ 1480493 h 2191097"/>
                <a:gd name="connsiteX3-601" fmla="*/ 2343232 w 2344474"/>
                <a:gd name="connsiteY3-602" fmla="*/ 236 h 2191097"/>
                <a:gd name="connsiteX4-603" fmla="*/ 808097 w 2344474"/>
                <a:gd name="connsiteY4-604" fmla="*/ 1360539 h 2191097"/>
                <a:gd name="connsiteX5-605" fmla="*/ 1571915 w 2344474"/>
                <a:gd name="connsiteY5-606" fmla="*/ 753163 h 2191097"/>
                <a:gd name="connsiteX6-607" fmla="*/ 985979 w 2344474"/>
                <a:gd name="connsiteY6-608" fmla="*/ 1356007 h 2191097"/>
                <a:gd name="connsiteX7-609" fmla="*/ 1443938 w 2344474"/>
                <a:gd name="connsiteY7-610" fmla="*/ 994054 h 2191097"/>
                <a:gd name="connsiteX8-611" fmla="*/ 283084 w 2344474"/>
                <a:gd name="connsiteY8-612" fmla="*/ 2191097 h 2191097"/>
                <a:gd name="connsiteX0-613" fmla="*/ 0 w 2344429"/>
                <a:gd name="connsiteY0-614" fmla="*/ 1822663 h 2191089"/>
                <a:gd name="connsiteX1-615" fmla="*/ 1744603 w 2344429"/>
                <a:gd name="connsiteY1-616" fmla="*/ 322864 h 2191089"/>
                <a:gd name="connsiteX2-617" fmla="*/ 510032 w 2344429"/>
                <a:gd name="connsiteY2-618" fmla="*/ 1480485 h 2191089"/>
                <a:gd name="connsiteX3-619" fmla="*/ 2343232 w 2344429"/>
                <a:gd name="connsiteY3-620" fmla="*/ 228 h 2191089"/>
                <a:gd name="connsiteX4-621" fmla="*/ 808097 w 2344429"/>
                <a:gd name="connsiteY4-622" fmla="*/ 1360531 h 2191089"/>
                <a:gd name="connsiteX5-623" fmla="*/ 1909899 w 2344429"/>
                <a:gd name="connsiteY5-624" fmla="*/ 472662 h 2191089"/>
                <a:gd name="connsiteX6-625" fmla="*/ 985979 w 2344429"/>
                <a:gd name="connsiteY6-626" fmla="*/ 1355999 h 2191089"/>
                <a:gd name="connsiteX7-627" fmla="*/ 1443938 w 2344429"/>
                <a:gd name="connsiteY7-628" fmla="*/ 994046 h 2191089"/>
                <a:gd name="connsiteX8-629" fmla="*/ 283084 w 2344429"/>
                <a:gd name="connsiteY8-630" fmla="*/ 2191089 h 2191089"/>
                <a:gd name="connsiteX0-631" fmla="*/ 0 w 2343236"/>
                <a:gd name="connsiteY0-632" fmla="*/ 1822672 h 2191098"/>
                <a:gd name="connsiteX1-633" fmla="*/ 1744603 w 2343236"/>
                <a:gd name="connsiteY1-634" fmla="*/ 322873 h 2191098"/>
                <a:gd name="connsiteX2-635" fmla="*/ 790312 w 2343236"/>
                <a:gd name="connsiteY2-636" fmla="*/ 1242500 h 2191098"/>
                <a:gd name="connsiteX3-637" fmla="*/ 2343232 w 2343236"/>
                <a:gd name="connsiteY3-638" fmla="*/ 237 h 2191098"/>
                <a:gd name="connsiteX4-639" fmla="*/ 808097 w 2343236"/>
                <a:gd name="connsiteY4-640" fmla="*/ 1360540 h 2191098"/>
                <a:gd name="connsiteX5-641" fmla="*/ 1909899 w 2343236"/>
                <a:gd name="connsiteY5-642" fmla="*/ 472671 h 2191098"/>
                <a:gd name="connsiteX6-643" fmla="*/ 985979 w 2343236"/>
                <a:gd name="connsiteY6-644" fmla="*/ 1356008 h 2191098"/>
                <a:gd name="connsiteX7-645" fmla="*/ 1443938 w 2343236"/>
                <a:gd name="connsiteY7-646" fmla="*/ 994055 h 2191098"/>
                <a:gd name="connsiteX8-647" fmla="*/ 283084 w 2343236"/>
                <a:gd name="connsiteY8-648" fmla="*/ 2191098 h 2191098"/>
                <a:gd name="connsiteX0-649" fmla="*/ 0 w 2343236"/>
                <a:gd name="connsiteY0-650" fmla="*/ 1822672 h 2191098"/>
                <a:gd name="connsiteX1-651" fmla="*/ 1744603 w 2343236"/>
                <a:gd name="connsiteY1-652" fmla="*/ 322873 h 2191098"/>
                <a:gd name="connsiteX2-653" fmla="*/ 790312 w 2343236"/>
                <a:gd name="connsiteY2-654" fmla="*/ 1242500 h 2191098"/>
                <a:gd name="connsiteX3-655" fmla="*/ 2343232 w 2343236"/>
                <a:gd name="connsiteY3-656" fmla="*/ 237 h 2191098"/>
                <a:gd name="connsiteX4-657" fmla="*/ 808097 w 2343236"/>
                <a:gd name="connsiteY4-658" fmla="*/ 1360540 h 2191098"/>
                <a:gd name="connsiteX5-659" fmla="*/ 1909899 w 2343236"/>
                <a:gd name="connsiteY5-660" fmla="*/ 472671 h 2191098"/>
                <a:gd name="connsiteX6-661" fmla="*/ 985979 w 2343236"/>
                <a:gd name="connsiteY6-662" fmla="*/ 1356008 h 2191098"/>
                <a:gd name="connsiteX7-663" fmla="*/ 1650026 w 2343236"/>
                <a:gd name="connsiteY7-664" fmla="*/ 807060 h 2191098"/>
                <a:gd name="connsiteX8-665" fmla="*/ 283084 w 2343236"/>
                <a:gd name="connsiteY8-666" fmla="*/ 2191098 h 2191098"/>
                <a:gd name="connsiteX0-667" fmla="*/ 0 w 2343236"/>
                <a:gd name="connsiteY0-668" fmla="*/ 1822669 h 2191095"/>
                <a:gd name="connsiteX1-669" fmla="*/ 1975422 w 2343236"/>
                <a:gd name="connsiteY1-670" fmla="*/ 203873 h 2191095"/>
                <a:gd name="connsiteX2-671" fmla="*/ 790312 w 2343236"/>
                <a:gd name="connsiteY2-672" fmla="*/ 1242497 h 2191095"/>
                <a:gd name="connsiteX3-673" fmla="*/ 2343232 w 2343236"/>
                <a:gd name="connsiteY3-674" fmla="*/ 234 h 2191095"/>
                <a:gd name="connsiteX4-675" fmla="*/ 808097 w 2343236"/>
                <a:gd name="connsiteY4-676" fmla="*/ 1360537 h 2191095"/>
                <a:gd name="connsiteX5-677" fmla="*/ 1909899 w 2343236"/>
                <a:gd name="connsiteY5-678" fmla="*/ 472668 h 2191095"/>
                <a:gd name="connsiteX6-679" fmla="*/ 985979 w 2343236"/>
                <a:gd name="connsiteY6-680" fmla="*/ 1356005 h 2191095"/>
                <a:gd name="connsiteX7-681" fmla="*/ 1650026 w 2343236"/>
                <a:gd name="connsiteY7-682" fmla="*/ 807057 h 2191095"/>
                <a:gd name="connsiteX8-683" fmla="*/ 283084 w 2343236"/>
                <a:gd name="connsiteY8-684" fmla="*/ 2191095 h 2191095"/>
                <a:gd name="connsiteX0-685" fmla="*/ 0 w 2343236"/>
                <a:gd name="connsiteY0-686" fmla="*/ 1822669 h 2191095"/>
                <a:gd name="connsiteX1-687" fmla="*/ 1925961 w 2343236"/>
                <a:gd name="connsiteY1-688" fmla="*/ 203873 h 2191095"/>
                <a:gd name="connsiteX2-689" fmla="*/ 790312 w 2343236"/>
                <a:gd name="connsiteY2-690" fmla="*/ 1242497 h 2191095"/>
                <a:gd name="connsiteX3-691" fmla="*/ 2343232 w 2343236"/>
                <a:gd name="connsiteY3-692" fmla="*/ 234 h 2191095"/>
                <a:gd name="connsiteX4-693" fmla="*/ 808097 w 2343236"/>
                <a:gd name="connsiteY4-694" fmla="*/ 1360537 h 2191095"/>
                <a:gd name="connsiteX5-695" fmla="*/ 1909899 w 2343236"/>
                <a:gd name="connsiteY5-696" fmla="*/ 472668 h 2191095"/>
                <a:gd name="connsiteX6-697" fmla="*/ 985979 w 2343236"/>
                <a:gd name="connsiteY6-698" fmla="*/ 1356005 h 2191095"/>
                <a:gd name="connsiteX7-699" fmla="*/ 1650026 w 2343236"/>
                <a:gd name="connsiteY7-700" fmla="*/ 807057 h 2191095"/>
                <a:gd name="connsiteX8-701" fmla="*/ 283084 w 2343236"/>
                <a:gd name="connsiteY8-702" fmla="*/ 2191095 h 2191095"/>
                <a:gd name="connsiteX0-703" fmla="*/ 0 w 2343236"/>
                <a:gd name="connsiteY0-704" fmla="*/ 1822669 h 2191095"/>
                <a:gd name="connsiteX1-705" fmla="*/ 1934205 w 2343236"/>
                <a:gd name="connsiteY1-706" fmla="*/ 195374 h 2191095"/>
                <a:gd name="connsiteX2-707" fmla="*/ 790312 w 2343236"/>
                <a:gd name="connsiteY2-708" fmla="*/ 1242497 h 2191095"/>
                <a:gd name="connsiteX3-709" fmla="*/ 2343232 w 2343236"/>
                <a:gd name="connsiteY3-710" fmla="*/ 234 h 2191095"/>
                <a:gd name="connsiteX4-711" fmla="*/ 808097 w 2343236"/>
                <a:gd name="connsiteY4-712" fmla="*/ 1360537 h 2191095"/>
                <a:gd name="connsiteX5-713" fmla="*/ 1909899 w 2343236"/>
                <a:gd name="connsiteY5-714" fmla="*/ 472668 h 2191095"/>
                <a:gd name="connsiteX6-715" fmla="*/ 985979 w 2343236"/>
                <a:gd name="connsiteY6-716" fmla="*/ 1356005 h 2191095"/>
                <a:gd name="connsiteX7-717" fmla="*/ 1650026 w 2343236"/>
                <a:gd name="connsiteY7-718" fmla="*/ 807057 h 2191095"/>
                <a:gd name="connsiteX8-719" fmla="*/ 283084 w 2343236"/>
                <a:gd name="connsiteY8-720" fmla="*/ 2191095 h 2191095"/>
                <a:gd name="connsiteX0-721" fmla="*/ 0 w 2343236"/>
                <a:gd name="connsiteY0-722" fmla="*/ 1822669 h 2191095"/>
                <a:gd name="connsiteX1-723" fmla="*/ 1934205 w 2343236"/>
                <a:gd name="connsiteY1-724" fmla="*/ 195374 h 2191095"/>
                <a:gd name="connsiteX2-725" fmla="*/ 790312 w 2343236"/>
                <a:gd name="connsiteY2-726" fmla="*/ 1242497 h 2191095"/>
                <a:gd name="connsiteX3-727" fmla="*/ 2343232 w 2343236"/>
                <a:gd name="connsiteY3-728" fmla="*/ 234 h 2191095"/>
                <a:gd name="connsiteX4-729" fmla="*/ 808097 w 2343236"/>
                <a:gd name="connsiteY4-730" fmla="*/ 1360537 h 2191095"/>
                <a:gd name="connsiteX5-731" fmla="*/ 1909899 w 2343236"/>
                <a:gd name="connsiteY5-732" fmla="*/ 472668 h 2191095"/>
                <a:gd name="connsiteX6-733" fmla="*/ 985979 w 2343236"/>
                <a:gd name="connsiteY6-734" fmla="*/ 1356005 h 2191095"/>
                <a:gd name="connsiteX7-735" fmla="*/ 1650026 w 2343236"/>
                <a:gd name="connsiteY7-736" fmla="*/ 807057 h 2191095"/>
                <a:gd name="connsiteX8-737" fmla="*/ 283084 w 2343236"/>
                <a:gd name="connsiteY8-738" fmla="*/ 2191095 h 2191095"/>
                <a:gd name="connsiteX0-739" fmla="*/ 0 w 2343236"/>
                <a:gd name="connsiteY0-740" fmla="*/ 1822669 h 2191095"/>
                <a:gd name="connsiteX1-741" fmla="*/ 1934205 w 2343236"/>
                <a:gd name="connsiteY1-742" fmla="*/ 195374 h 2191095"/>
                <a:gd name="connsiteX2-743" fmla="*/ 790312 w 2343236"/>
                <a:gd name="connsiteY2-744" fmla="*/ 1242497 h 2191095"/>
                <a:gd name="connsiteX3-745" fmla="*/ 2343232 w 2343236"/>
                <a:gd name="connsiteY3-746" fmla="*/ 234 h 2191095"/>
                <a:gd name="connsiteX4-747" fmla="*/ 808097 w 2343236"/>
                <a:gd name="connsiteY4-748" fmla="*/ 1360537 h 2191095"/>
                <a:gd name="connsiteX5-749" fmla="*/ 1909899 w 2343236"/>
                <a:gd name="connsiteY5-750" fmla="*/ 472668 h 2191095"/>
                <a:gd name="connsiteX6-751" fmla="*/ 985979 w 2343236"/>
                <a:gd name="connsiteY6-752" fmla="*/ 1356005 h 2191095"/>
                <a:gd name="connsiteX7-753" fmla="*/ 1650026 w 2343236"/>
                <a:gd name="connsiteY7-754" fmla="*/ 807057 h 2191095"/>
                <a:gd name="connsiteX8-755" fmla="*/ 283084 w 2343236"/>
                <a:gd name="connsiteY8-756" fmla="*/ 2191095 h 2191095"/>
                <a:gd name="connsiteX0-757" fmla="*/ 0 w 2343236"/>
                <a:gd name="connsiteY0-758" fmla="*/ 1822669 h 2191095"/>
                <a:gd name="connsiteX1-759" fmla="*/ 1934205 w 2343236"/>
                <a:gd name="connsiteY1-760" fmla="*/ 195374 h 2191095"/>
                <a:gd name="connsiteX2-761" fmla="*/ 790312 w 2343236"/>
                <a:gd name="connsiteY2-762" fmla="*/ 1242497 h 2191095"/>
                <a:gd name="connsiteX3-763" fmla="*/ 2343232 w 2343236"/>
                <a:gd name="connsiteY3-764" fmla="*/ 234 h 2191095"/>
                <a:gd name="connsiteX4-765" fmla="*/ 808097 w 2343236"/>
                <a:gd name="connsiteY4-766" fmla="*/ 1360537 h 2191095"/>
                <a:gd name="connsiteX5-767" fmla="*/ 1909899 w 2343236"/>
                <a:gd name="connsiteY5-768" fmla="*/ 472668 h 2191095"/>
                <a:gd name="connsiteX6-769" fmla="*/ 985979 w 2343236"/>
                <a:gd name="connsiteY6-770" fmla="*/ 1356005 h 2191095"/>
                <a:gd name="connsiteX7-771" fmla="*/ 1650026 w 2343236"/>
                <a:gd name="connsiteY7-772" fmla="*/ 807057 h 2191095"/>
                <a:gd name="connsiteX8-773" fmla="*/ 283084 w 2343236"/>
                <a:gd name="connsiteY8-774" fmla="*/ 2191095 h 2191095"/>
                <a:gd name="connsiteX0-775" fmla="*/ 0 w 2343236"/>
                <a:gd name="connsiteY0-776" fmla="*/ 1822669 h 2191095"/>
                <a:gd name="connsiteX1-777" fmla="*/ 1934205 w 2343236"/>
                <a:gd name="connsiteY1-778" fmla="*/ 195374 h 2191095"/>
                <a:gd name="connsiteX2-779" fmla="*/ 790312 w 2343236"/>
                <a:gd name="connsiteY2-780" fmla="*/ 1242497 h 2191095"/>
                <a:gd name="connsiteX3-781" fmla="*/ 2343232 w 2343236"/>
                <a:gd name="connsiteY3-782" fmla="*/ 234 h 2191095"/>
                <a:gd name="connsiteX4-783" fmla="*/ 808097 w 2343236"/>
                <a:gd name="connsiteY4-784" fmla="*/ 1360537 h 2191095"/>
                <a:gd name="connsiteX5-785" fmla="*/ 1909899 w 2343236"/>
                <a:gd name="connsiteY5-786" fmla="*/ 472668 h 2191095"/>
                <a:gd name="connsiteX6-787" fmla="*/ 985979 w 2343236"/>
                <a:gd name="connsiteY6-788" fmla="*/ 1356005 h 2191095"/>
                <a:gd name="connsiteX7-789" fmla="*/ 1650026 w 2343236"/>
                <a:gd name="connsiteY7-790" fmla="*/ 807057 h 2191095"/>
                <a:gd name="connsiteX8-791" fmla="*/ 283084 w 2343236"/>
                <a:gd name="connsiteY8-792" fmla="*/ 2191095 h 2191095"/>
                <a:gd name="connsiteX0-793" fmla="*/ 0 w 2345612"/>
                <a:gd name="connsiteY0-794" fmla="*/ 1823457 h 2191883"/>
                <a:gd name="connsiteX1-795" fmla="*/ 1934205 w 2345612"/>
                <a:gd name="connsiteY1-796" fmla="*/ 196162 h 2191883"/>
                <a:gd name="connsiteX2-797" fmla="*/ 790312 w 2345612"/>
                <a:gd name="connsiteY2-798" fmla="*/ 1243285 h 2191883"/>
                <a:gd name="connsiteX3-799" fmla="*/ 2343232 w 2345612"/>
                <a:gd name="connsiteY3-800" fmla="*/ 1022 h 2191883"/>
                <a:gd name="connsiteX4-801" fmla="*/ 1162569 w 2345612"/>
                <a:gd name="connsiteY4-802" fmla="*/ 1021334 h 2191883"/>
                <a:gd name="connsiteX5-803" fmla="*/ 1909899 w 2345612"/>
                <a:gd name="connsiteY5-804" fmla="*/ 473456 h 2191883"/>
                <a:gd name="connsiteX6-805" fmla="*/ 985979 w 2345612"/>
                <a:gd name="connsiteY6-806" fmla="*/ 1356793 h 2191883"/>
                <a:gd name="connsiteX7-807" fmla="*/ 1650026 w 2345612"/>
                <a:gd name="connsiteY7-808" fmla="*/ 807845 h 2191883"/>
                <a:gd name="connsiteX8-809" fmla="*/ 283084 w 2345612"/>
                <a:gd name="connsiteY8-810" fmla="*/ 2191883 h 2191883"/>
                <a:gd name="connsiteX0-811" fmla="*/ 0 w 2345854"/>
                <a:gd name="connsiteY0-812" fmla="*/ 1823457 h 2191883"/>
                <a:gd name="connsiteX1-813" fmla="*/ 1934205 w 2345854"/>
                <a:gd name="connsiteY1-814" fmla="*/ 196162 h 2191883"/>
                <a:gd name="connsiteX2-815" fmla="*/ 790312 w 2345854"/>
                <a:gd name="connsiteY2-816" fmla="*/ 1243285 h 2191883"/>
                <a:gd name="connsiteX3-817" fmla="*/ 2343232 w 2345854"/>
                <a:gd name="connsiteY3-818" fmla="*/ 1022 h 2191883"/>
                <a:gd name="connsiteX4-819" fmla="*/ 1179056 w 2345854"/>
                <a:gd name="connsiteY4-820" fmla="*/ 1021334 h 2191883"/>
                <a:gd name="connsiteX5-821" fmla="*/ 1909899 w 2345854"/>
                <a:gd name="connsiteY5-822" fmla="*/ 473456 h 2191883"/>
                <a:gd name="connsiteX6-823" fmla="*/ 985979 w 2345854"/>
                <a:gd name="connsiteY6-824" fmla="*/ 1356793 h 2191883"/>
                <a:gd name="connsiteX7-825" fmla="*/ 1650026 w 2345854"/>
                <a:gd name="connsiteY7-826" fmla="*/ 807845 h 2191883"/>
                <a:gd name="connsiteX8-827" fmla="*/ 283084 w 2345854"/>
                <a:gd name="connsiteY8-828" fmla="*/ 2191883 h 2191883"/>
                <a:gd name="connsiteX0-829" fmla="*/ 0 w 2345854"/>
                <a:gd name="connsiteY0-830" fmla="*/ 1823457 h 2191883"/>
                <a:gd name="connsiteX1-831" fmla="*/ 1934205 w 2345854"/>
                <a:gd name="connsiteY1-832" fmla="*/ 196162 h 2191883"/>
                <a:gd name="connsiteX2-833" fmla="*/ 790312 w 2345854"/>
                <a:gd name="connsiteY2-834" fmla="*/ 1243285 h 2191883"/>
                <a:gd name="connsiteX3-835" fmla="*/ 2343232 w 2345854"/>
                <a:gd name="connsiteY3-836" fmla="*/ 1022 h 2191883"/>
                <a:gd name="connsiteX4-837" fmla="*/ 1179056 w 2345854"/>
                <a:gd name="connsiteY4-838" fmla="*/ 1021334 h 2191883"/>
                <a:gd name="connsiteX5-839" fmla="*/ 1909899 w 2345854"/>
                <a:gd name="connsiteY5-840" fmla="*/ 473456 h 2191883"/>
                <a:gd name="connsiteX6-841" fmla="*/ 1101389 w 2345854"/>
                <a:gd name="connsiteY6-842" fmla="*/ 1220796 h 2191883"/>
                <a:gd name="connsiteX7-843" fmla="*/ 1650026 w 2345854"/>
                <a:gd name="connsiteY7-844" fmla="*/ 807845 h 2191883"/>
                <a:gd name="connsiteX8-845" fmla="*/ 283084 w 2345854"/>
                <a:gd name="connsiteY8-846" fmla="*/ 2191883 h 2191883"/>
                <a:gd name="connsiteX0-847" fmla="*/ 0 w 2345854"/>
                <a:gd name="connsiteY0-848" fmla="*/ 1823457 h 2191883"/>
                <a:gd name="connsiteX1-849" fmla="*/ 1934205 w 2345854"/>
                <a:gd name="connsiteY1-850" fmla="*/ 196162 h 2191883"/>
                <a:gd name="connsiteX2-851" fmla="*/ 790312 w 2345854"/>
                <a:gd name="connsiteY2-852" fmla="*/ 1243285 h 2191883"/>
                <a:gd name="connsiteX3-853" fmla="*/ 2343232 w 2345854"/>
                <a:gd name="connsiteY3-854" fmla="*/ 1022 h 2191883"/>
                <a:gd name="connsiteX4-855" fmla="*/ 1179056 w 2345854"/>
                <a:gd name="connsiteY4-856" fmla="*/ 1021334 h 2191883"/>
                <a:gd name="connsiteX5-857" fmla="*/ 1909899 w 2345854"/>
                <a:gd name="connsiteY5-858" fmla="*/ 473456 h 2191883"/>
                <a:gd name="connsiteX6-859" fmla="*/ 1126120 w 2345854"/>
                <a:gd name="connsiteY6-860" fmla="*/ 1203797 h 2191883"/>
                <a:gd name="connsiteX7-861" fmla="*/ 1650026 w 2345854"/>
                <a:gd name="connsiteY7-862" fmla="*/ 807845 h 2191883"/>
                <a:gd name="connsiteX8-863" fmla="*/ 283084 w 2345854"/>
                <a:gd name="connsiteY8-864" fmla="*/ 2191883 h 2191883"/>
                <a:gd name="connsiteX0-865" fmla="*/ 0 w 2345854"/>
                <a:gd name="connsiteY0-866" fmla="*/ 1823457 h 2132563"/>
                <a:gd name="connsiteX1-867" fmla="*/ 1934205 w 2345854"/>
                <a:gd name="connsiteY1-868" fmla="*/ 196162 h 2132563"/>
                <a:gd name="connsiteX2-869" fmla="*/ 790312 w 2345854"/>
                <a:gd name="connsiteY2-870" fmla="*/ 1243285 h 2132563"/>
                <a:gd name="connsiteX3-871" fmla="*/ 2343232 w 2345854"/>
                <a:gd name="connsiteY3-872" fmla="*/ 1022 h 2132563"/>
                <a:gd name="connsiteX4-873" fmla="*/ 1179056 w 2345854"/>
                <a:gd name="connsiteY4-874" fmla="*/ 1021334 h 2132563"/>
                <a:gd name="connsiteX5-875" fmla="*/ 1909899 w 2345854"/>
                <a:gd name="connsiteY5-876" fmla="*/ 473456 h 2132563"/>
                <a:gd name="connsiteX6-877" fmla="*/ 1126120 w 2345854"/>
                <a:gd name="connsiteY6-878" fmla="*/ 1203797 h 2132563"/>
                <a:gd name="connsiteX7-879" fmla="*/ 1650026 w 2345854"/>
                <a:gd name="connsiteY7-880" fmla="*/ 807845 h 2132563"/>
                <a:gd name="connsiteX8-881" fmla="*/ 278620 w 2345854"/>
                <a:gd name="connsiteY8-882" fmla="*/ 2132563 h 2132563"/>
                <a:gd name="connsiteX0-883" fmla="*/ 0 w 2345854"/>
                <a:gd name="connsiteY0-884" fmla="*/ 1823457 h 2148853"/>
                <a:gd name="connsiteX1-885" fmla="*/ 1934205 w 2345854"/>
                <a:gd name="connsiteY1-886" fmla="*/ 196162 h 2148853"/>
                <a:gd name="connsiteX2-887" fmla="*/ 790312 w 2345854"/>
                <a:gd name="connsiteY2-888" fmla="*/ 1243285 h 2148853"/>
                <a:gd name="connsiteX3-889" fmla="*/ 2343232 w 2345854"/>
                <a:gd name="connsiteY3-890" fmla="*/ 1022 h 2148853"/>
                <a:gd name="connsiteX4-891" fmla="*/ 1179056 w 2345854"/>
                <a:gd name="connsiteY4-892" fmla="*/ 1021334 h 2148853"/>
                <a:gd name="connsiteX5-893" fmla="*/ 1909899 w 2345854"/>
                <a:gd name="connsiteY5-894" fmla="*/ 473456 h 2148853"/>
                <a:gd name="connsiteX6-895" fmla="*/ 1126120 w 2345854"/>
                <a:gd name="connsiteY6-896" fmla="*/ 1203797 h 2148853"/>
                <a:gd name="connsiteX7-897" fmla="*/ 1650026 w 2345854"/>
                <a:gd name="connsiteY7-898" fmla="*/ 807845 h 2148853"/>
                <a:gd name="connsiteX8-899" fmla="*/ 288114 w 2345854"/>
                <a:gd name="connsiteY8-900" fmla="*/ 2148853 h 2148853"/>
                <a:gd name="connsiteX0-901" fmla="*/ 0 w 2345854"/>
                <a:gd name="connsiteY0-902" fmla="*/ 1823457 h 2148853"/>
                <a:gd name="connsiteX1-903" fmla="*/ 1934205 w 2345854"/>
                <a:gd name="connsiteY1-904" fmla="*/ 196162 h 2148853"/>
                <a:gd name="connsiteX2-905" fmla="*/ 790312 w 2345854"/>
                <a:gd name="connsiteY2-906" fmla="*/ 1243285 h 2148853"/>
                <a:gd name="connsiteX3-907" fmla="*/ 2343232 w 2345854"/>
                <a:gd name="connsiteY3-908" fmla="*/ 1022 h 2148853"/>
                <a:gd name="connsiteX4-909" fmla="*/ 1179056 w 2345854"/>
                <a:gd name="connsiteY4-910" fmla="*/ 1021334 h 2148853"/>
                <a:gd name="connsiteX5-911" fmla="*/ 1909899 w 2345854"/>
                <a:gd name="connsiteY5-912" fmla="*/ 473456 h 2148853"/>
                <a:gd name="connsiteX6-913" fmla="*/ 1126120 w 2345854"/>
                <a:gd name="connsiteY6-914" fmla="*/ 1203797 h 2148853"/>
                <a:gd name="connsiteX7-915" fmla="*/ 1650026 w 2345854"/>
                <a:gd name="connsiteY7-916" fmla="*/ 807845 h 2148853"/>
                <a:gd name="connsiteX8-917" fmla="*/ 288114 w 2345854"/>
                <a:gd name="connsiteY8-918" fmla="*/ 2148853 h 2148853"/>
                <a:gd name="connsiteX0-919" fmla="*/ 0 w 2345854"/>
                <a:gd name="connsiteY0-920" fmla="*/ 1823457 h 2148853"/>
                <a:gd name="connsiteX1-921" fmla="*/ 1934205 w 2345854"/>
                <a:gd name="connsiteY1-922" fmla="*/ 196162 h 2148853"/>
                <a:gd name="connsiteX2-923" fmla="*/ 790312 w 2345854"/>
                <a:gd name="connsiteY2-924" fmla="*/ 1243285 h 2148853"/>
                <a:gd name="connsiteX3-925" fmla="*/ 2343232 w 2345854"/>
                <a:gd name="connsiteY3-926" fmla="*/ 1022 h 2148853"/>
                <a:gd name="connsiteX4-927" fmla="*/ 1179056 w 2345854"/>
                <a:gd name="connsiteY4-928" fmla="*/ 1021334 h 2148853"/>
                <a:gd name="connsiteX5-929" fmla="*/ 1909899 w 2345854"/>
                <a:gd name="connsiteY5-930" fmla="*/ 473456 h 2148853"/>
                <a:gd name="connsiteX6-931" fmla="*/ 1126120 w 2345854"/>
                <a:gd name="connsiteY6-932" fmla="*/ 1203797 h 2148853"/>
                <a:gd name="connsiteX7-933" fmla="*/ 1687932 w 2345854"/>
                <a:gd name="connsiteY7-934" fmla="*/ 762185 h 2148853"/>
                <a:gd name="connsiteX8-935" fmla="*/ 288114 w 2345854"/>
                <a:gd name="connsiteY8-936" fmla="*/ 2148853 h 2148853"/>
                <a:gd name="connsiteX0-937" fmla="*/ 0 w 2345854"/>
                <a:gd name="connsiteY0-938" fmla="*/ 1823457 h 2148853"/>
                <a:gd name="connsiteX1-939" fmla="*/ 1934205 w 2345854"/>
                <a:gd name="connsiteY1-940" fmla="*/ 196162 h 2148853"/>
                <a:gd name="connsiteX2-941" fmla="*/ 790312 w 2345854"/>
                <a:gd name="connsiteY2-942" fmla="*/ 1243285 h 2148853"/>
                <a:gd name="connsiteX3-943" fmla="*/ 2343232 w 2345854"/>
                <a:gd name="connsiteY3-944" fmla="*/ 1022 h 2148853"/>
                <a:gd name="connsiteX4-945" fmla="*/ 1179056 w 2345854"/>
                <a:gd name="connsiteY4-946" fmla="*/ 1021334 h 2148853"/>
                <a:gd name="connsiteX5-947" fmla="*/ 1909899 w 2345854"/>
                <a:gd name="connsiteY5-948" fmla="*/ 473456 h 2148853"/>
                <a:gd name="connsiteX6-949" fmla="*/ 1126120 w 2345854"/>
                <a:gd name="connsiteY6-950" fmla="*/ 1203797 h 2148853"/>
                <a:gd name="connsiteX7-951" fmla="*/ 1687932 w 2345854"/>
                <a:gd name="connsiteY7-952" fmla="*/ 762185 h 2148853"/>
                <a:gd name="connsiteX8-953" fmla="*/ 288114 w 2345854"/>
                <a:gd name="connsiteY8-954" fmla="*/ 2148853 h 2148853"/>
                <a:gd name="connsiteX0-955" fmla="*/ 0 w 2345854"/>
                <a:gd name="connsiteY0-956" fmla="*/ 1823457 h 2148853"/>
                <a:gd name="connsiteX1-957" fmla="*/ 1934205 w 2345854"/>
                <a:gd name="connsiteY1-958" fmla="*/ 196162 h 2148853"/>
                <a:gd name="connsiteX2-959" fmla="*/ 790312 w 2345854"/>
                <a:gd name="connsiteY2-960" fmla="*/ 1243285 h 2148853"/>
                <a:gd name="connsiteX3-961" fmla="*/ 2343232 w 2345854"/>
                <a:gd name="connsiteY3-962" fmla="*/ 1022 h 2148853"/>
                <a:gd name="connsiteX4-963" fmla="*/ 1179056 w 2345854"/>
                <a:gd name="connsiteY4-964" fmla="*/ 1021334 h 2148853"/>
                <a:gd name="connsiteX5-965" fmla="*/ 1909899 w 2345854"/>
                <a:gd name="connsiteY5-966" fmla="*/ 473456 h 2148853"/>
                <a:gd name="connsiteX6-967" fmla="*/ 1126120 w 2345854"/>
                <a:gd name="connsiteY6-968" fmla="*/ 1203797 h 2148853"/>
                <a:gd name="connsiteX7-969" fmla="*/ 1730302 w 2345854"/>
                <a:gd name="connsiteY7-970" fmla="*/ 775846 h 2148853"/>
                <a:gd name="connsiteX8-971" fmla="*/ 288114 w 2345854"/>
                <a:gd name="connsiteY8-972" fmla="*/ 2148853 h 2148853"/>
                <a:gd name="connsiteX0-973" fmla="*/ 0 w 2345854"/>
                <a:gd name="connsiteY0-974" fmla="*/ 1823457 h 2148853"/>
                <a:gd name="connsiteX1-975" fmla="*/ 1934205 w 2345854"/>
                <a:gd name="connsiteY1-976" fmla="*/ 196162 h 2148853"/>
                <a:gd name="connsiteX2-977" fmla="*/ 790312 w 2345854"/>
                <a:gd name="connsiteY2-978" fmla="*/ 1243285 h 2148853"/>
                <a:gd name="connsiteX3-979" fmla="*/ 2343232 w 2345854"/>
                <a:gd name="connsiteY3-980" fmla="*/ 1022 h 2148853"/>
                <a:gd name="connsiteX4-981" fmla="*/ 1179056 w 2345854"/>
                <a:gd name="connsiteY4-982" fmla="*/ 1021334 h 2148853"/>
                <a:gd name="connsiteX5-983" fmla="*/ 1909899 w 2345854"/>
                <a:gd name="connsiteY5-984" fmla="*/ 473456 h 2148853"/>
                <a:gd name="connsiteX6-985" fmla="*/ 1126120 w 2345854"/>
                <a:gd name="connsiteY6-986" fmla="*/ 1203797 h 2148853"/>
                <a:gd name="connsiteX7-987" fmla="*/ 1730302 w 2345854"/>
                <a:gd name="connsiteY7-988" fmla="*/ 775846 h 2148853"/>
                <a:gd name="connsiteX8-989" fmla="*/ 288114 w 2345854"/>
                <a:gd name="connsiteY8-990" fmla="*/ 2148853 h 2148853"/>
                <a:gd name="connsiteX0-991" fmla="*/ 0 w 2531328"/>
                <a:gd name="connsiteY0-992" fmla="*/ 1991652 h 2317048"/>
                <a:gd name="connsiteX1-993" fmla="*/ 1934205 w 2531328"/>
                <a:gd name="connsiteY1-994" fmla="*/ 364357 h 2317048"/>
                <a:gd name="connsiteX2-995" fmla="*/ 790312 w 2531328"/>
                <a:gd name="connsiteY2-996" fmla="*/ 1411480 h 2317048"/>
                <a:gd name="connsiteX3-997" fmla="*/ 2529006 w 2531328"/>
                <a:gd name="connsiteY3-998" fmla="*/ 897 h 2317048"/>
                <a:gd name="connsiteX4-999" fmla="*/ 1179056 w 2531328"/>
                <a:gd name="connsiteY4-1000" fmla="*/ 1189529 h 2317048"/>
                <a:gd name="connsiteX5-1001" fmla="*/ 1909899 w 2531328"/>
                <a:gd name="connsiteY5-1002" fmla="*/ 641651 h 2317048"/>
                <a:gd name="connsiteX6-1003" fmla="*/ 1126120 w 2531328"/>
                <a:gd name="connsiteY6-1004" fmla="*/ 1371992 h 2317048"/>
                <a:gd name="connsiteX7-1005" fmla="*/ 1730302 w 2531328"/>
                <a:gd name="connsiteY7-1006" fmla="*/ 944041 h 2317048"/>
                <a:gd name="connsiteX8-1007" fmla="*/ 288114 w 2531328"/>
                <a:gd name="connsiteY8-1008" fmla="*/ 2317048 h 2317048"/>
                <a:gd name="connsiteX0-1009" fmla="*/ 0 w 2531329"/>
                <a:gd name="connsiteY0-1010" fmla="*/ 1991652 h 2317048"/>
                <a:gd name="connsiteX1-1011" fmla="*/ 1934205 w 2531329"/>
                <a:gd name="connsiteY1-1012" fmla="*/ 364357 h 2317048"/>
                <a:gd name="connsiteX2-1013" fmla="*/ 790312 w 2531329"/>
                <a:gd name="connsiteY2-1014" fmla="*/ 1411480 h 2317048"/>
                <a:gd name="connsiteX3-1015" fmla="*/ 2529007 w 2531329"/>
                <a:gd name="connsiteY3-1016" fmla="*/ 897 h 2317048"/>
                <a:gd name="connsiteX4-1017" fmla="*/ 1179056 w 2531329"/>
                <a:gd name="connsiteY4-1018" fmla="*/ 1189529 h 2317048"/>
                <a:gd name="connsiteX5-1019" fmla="*/ 1909899 w 2531329"/>
                <a:gd name="connsiteY5-1020" fmla="*/ 641651 h 2317048"/>
                <a:gd name="connsiteX6-1021" fmla="*/ 1126120 w 2531329"/>
                <a:gd name="connsiteY6-1022" fmla="*/ 1371992 h 2317048"/>
                <a:gd name="connsiteX7-1023" fmla="*/ 1730302 w 2531329"/>
                <a:gd name="connsiteY7-1024" fmla="*/ 944041 h 2317048"/>
                <a:gd name="connsiteX8-1025" fmla="*/ 288114 w 2531329"/>
                <a:gd name="connsiteY8-1026" fmla="*/ 2317048 h 2317048"/>
                <a:gd name="connsiteX0-1027" fmla="*/ 0 w 2531329"/>
                <a:gd name="connsiteY0-1028" fmla="*/ 1991652 h 2317048"/>
                <a:gd name="connsiteX1-1029" fmla="*/ 2003073 w 2531329"/>
                <a:gd name="connsiteY1-1030" fmla="*/ 290645 h 2317048"/>
                <a:gd name="connsiteX2-1031" fmla="*/ 790312 w 2531329"/>
                <a:gd name="connsiteY2-1032" fmla="*/ 1411480 h 2317048"/>
                <a:gd name="connsiteX3-1033" fmla="*/ 2529007 w 2531329"/>
                <a:gd name="connsiteY3-1034" fmla="*/ 897 h 2317048"/>
                <a:gd name="connsiteX4-1035" fmla="*/ 1179056 w 2531329"/>
                <a:gd name="connsiteY4-1036" fmla="*/ 1189529 h 2317048"/>
                <a:gd name="connsiteX5-1037" fmla="*/ 1909899 w 2531329"/>
                <a:gd name="connsiteY5-1038" fmla="*/ 641651 h 2317048"/>
                <a:gd name="connsiteX6-1039" fmla="*/ 1126120 w 2531329"/>
                <a:gd name="connsiteY6-1040" fmla="*/ 1371992 h 2317048"/>
                <a:gd name="connsiteX7-1041" fmla="*/ 1730302 w 2531329"/>
                <a:gd name="connsiteY7-1042" fmla="*/ 944041 h 2317048"/>
                <a:gd name="connsiteX8-1043" fmla="*/ 288114 w 2531329"/>
                <a:gd name="connsiteY8-1044" fmla="*/ 2317048 h 2317048"/>
                <a:gd name="connsiteX0-1045" fmla="*/ 0 w 2531329"/>
                <a:gd name="connsiteY0-1046" fmla="*/ 1991652 h 2317048"/>
                <a:gd name="connsiteX1-1047" fmla="*/ 2035949 w 2531329"/>
                <a:gd name="connsiteY1-1048" fmla="*/ 288015 h 2317048"/>
                <a:gd name="connsiteX2-1049" fmla="*/ 790312 w 2531329"/>
                <a:gd name="connsiteY2-1050" fmla="*/ 1411480 h 2317048"/>
                <a:gd name="connsiteX3-1051" fmla="*/ 2529007 w 2531329"/>
                <a:gd name="connsiteY3-1052" fmla="*/ 897 h 2317048"/>
                <a:gd name="connsiteX4-1053" fmla="*/ 1179056 w 2531329"/>
                <a:gd name="connsiteY4-1054" fmla="*/ 1189529 h 2317048"/>
                <a:gd name="connsiteX5-1055" fmla="*/ 1909899 w 2531329"/>
                <a:gd name="connsiteY5-1056" fmla="*/ 641651 h 2317048"/>
                <a:gd name="connsiteX6-1057" fmla="*/ 1126120 w 2531329"/>
                <a:gd name="connsiteY6-1058" fmla="*/ 1371992 h 2317048"/>
                <a:gd name="connsiteX7-1059" fmla="*/ 1730302 w 2531329"/>
                <a:gd name="connsiteY7-1060" fmla="*/ 944041 h 2317048"/>
                <a:gd name="connsiteX8-1061" fmla="*/ 288114 w 2531329"/>
                <a:gd name="connsiteY8-1062" fmla="*/ 2317048 h 2317048"/>
                <a:gd name="connsiteX0-1063" fmla="*/ 0 w 2534647"/>
                <a:gd name="connsiteY0-1064" fmla="*/ 1993705 h 2319101"/>
                <a:gd name="connsiteX1-1065" fmla="*/ 2035949 w 2534647"/>
                <a:gd name="connsiteY1-1066" fmla="*/ 290068 h 2319101"/>
                <a:gd name="connsiteX2-1067" fmla="*/ 790312 w 2534647"/>
                <a:gd name="connsiteY2-1068" fmla="*/ 1413533 h 2319101"/>
                <a:gd name="connsiteX3-1069" fmla="*/ 2529007 w 2534647"/>
                <a:gd name="connsiteY3-1070" fmla="*/ 2950 h 2319101"/>
                <a:gd name="connsiteX4-1071" fmla="*/ 1365467 w 2534647"/>
                <a:gd name="connsiteY4-1072" fmla="*/ 1031738 h 2319101"/>
                <a:gd name="connsiteX5-1073" fmla="*/ 1909899 w 2534647"/>
                <a:gd name="connsiteY5-1074" fmla="*/ 643704 h 2319101"/>
                <a:gd name="connsiteX6-1075" fmla="*/ 1126120 w 2534647"/>
                <a:gd name="connsiteY6-1076" fmla="*/ 1374045 h 2319101"/>
                <a:gd name="connsiteX7-1077" fmla="*/ 1730302 w 2534647"/>
                <a:gd name="connsiteY7-1078" fmla="*/ 946094 h 2319101"/>
                <a:gd name="connsiteX8-1079" fmla="*/ 288114 w 2534647"/>
                <a:gd name="connsiteY8-1080" fmla="*/ 2319101 h 2319101"/>
                <a:gd name="connsiteX0-1081" fmla="*/ 0 w 2534647"/>
                <a:gd name="connsiteY0-1082" fmla="*/ 1993705 h 2319101"/>
                <a:gd name="connsiteX1-1083" fmla="*/ 2035949 w 2534647"/>
                <a:gd name="connsiteY1-1084" fmla="*/ 290068 h 2319101"/>
                <a:gd name="connsiteX2-1085" fmla="*/ 790312 w 2534647"/>
                <a:gd name="connsiteY2-1086" fmla="*/ 1413533 h 2319101"/>
                <a:gd name="connsiteX3-1087" fmla="*/ 2529007 w 2534647"/>
                <a:gd name="connsiteY3-1088" fmla="*/ 2950 h 2319101"/>
                <a:gd name="connsiteX4-1089" fmla="*/ 1365467 w 2534647"/>
                <a:gd name="connsiteY4-1090" fmla="*/ 1031738 h 2319101"/>
                <a:gd name="connsiteX5-1091" fmla="*/ 1909899 w 2534647"/>
                <a:gd name="connsiteY5-1092" fmla="*/ 643704 h 2319101"/>
                <a:gd name="connsiteX6-1093" fmla="*/ 1126120 w 2534647"/>
                <a:gd name="connsiteY6-1094" fmla="*/ 1374045 h 2319101"/>
                <a:gd name="connsiteX7-1095" fmla="*/ 1787834 w 2534647"/>
                <a:gd name="connsiteY7-1096" fmla="*/ 941492 h 2319101"/>
                <a:gd name="connsiteX8-1097" fmla="*/ 288114 w 2534647"/>
                <a:gd name="connsiteY8-1098" fmla="*/ 2319101 h 2319101"/>
                <a:gd name="connsiteX0-1099" fmla="*/ 0 w 2534647"/>
                <a:gd name="connsiteY0-1100" fmla="*/ 1993705 h 2319101"/>
                <a:gd name="connsiteX1-1101" fmla="*/ 2035949 w 2534647"/>
                <a:gd name="connsiteY1-1102" fmla="*/ 290068 h 2319101"/>
                <a:gd name="connsiteX2-1103" fmla="*/ 790312 w 2534647"/>
                <a:gd name="connsiteY2-1104" fmla="*/ 1413533 h 2319101"/>
                <a:gd name="connsiteX3-1105" fmla="*/ 2529007 w 2534647"/>
                <a:gd name="connsiteY3-1106" fmla="*/ 2950 h 2319101"/>
                <a:gd name="connsiteX4-1107" fmla="*/ 1365467 w 2534647"/>
                <a:gd name="connsiteY4-1108" fmla="*/ 1031738 h 2319101"/>
                <a:gd name="connsiteX5-1109" fmla="*/ 1909899 w 2534647"/>
                <a:gd name="connsiteY5-1110" fmla="*/ 643704 h 2319101"/>
                <a:gd name="connsiteX6-1111" fmla="*/ 1126120 w 2534647"/>
                <a:gd name="connsiteY6-1112" fmla="*/ 1374045 h 2319101"/>
                <a:gd name="connsiteX7-1113" fmla="*/ 1787834 w 2534647"/>
                <a:gd name="connsiteY7-1114" fmla="*/ 941492 h 2319101"/>
                <a:gd name="connsiteX8-1115" fmla="*/ 288114 w 2534647"/>
                <a:gd name="connsiteY8-1116" fmla="*/ 2319101 h 2319101"/>
                <a:gd name="connsiteX0-1117" fmla="*/ 0 w 2534647"/>
                <a:gd name="connsiteY0-1118" fmla="*/ 1993705 h 2319101"/>
                <a:gd name="connsiteX1-1119" fmla="*/ 2035949 w 2534647"/>
                <a:gd name="connsiteY1-1120" fmla="*/ 290068 h 2319101"/>
                <a:gd name="connsiteX2-1121" fmla="*/ 790312 w 2534647"/>
                <a:gd name="connsiteY2-1122" fmla="*/ 1413533 h 2319101"/>
                <a:gd name="connsiteX3-1123" fmla="*/ 2529007 w 2534647"/>
                <a:gd name="connsiteY3-1124" fmla="*/ 2950 h 2319101"/>
                <a:gd name="connsiteX4-1125" fmla="*/ 1365467 w 2534647"/>
                <a:gd name="connsiteY4-1126" fmla="*/ 1031738 h 2319101"/>
                <a:gd name="connsiteX5-1127" fmla="*/ 1909899 w 2534647"/>
                <a:gd name="connsiteY5-1128" fmla="*/ 643704 h 2319101"/>
                <a:gd name="connsiteX6-1129" fmla="*/ 1126120 w 2534647"/>
                <a:gd name="connsiteY6-1130" fmla="*/ 1374045 h 2319101"/>
                <a:gd name="connsiteX7-1131" fmla="*/ 1792864 w 2534647"/>
                <a:gd name="connsiteY7-1132" fmla="*/ 898462 h 2319101"/>
                <a:gd name="connsiteX8-1133" fmla="*/ 288114 w 2534647"/>
                <a:gd name="connsiteY8-1134" fmla="*/ 2319101 h 2319101"/>
                <a:gd name="connsiteX0-1135" fmla="*/ 0 w 2534647"/>
                <a:gd name="connsiteY0-1136" fmla="*/ 1993705 h 2319101"/>
                <a:gd name="connsiteX1-1137" fmla="*/ 2035949 w 2534647"/>
                <a:gd name="connsiteY1-1138" fmla="*/ 290068 h 2319101"/>
                <a:gd name="connsiteX2-1139" fmla="*/ 790312 w 2534647"/>
                <a:gd name="connsiteY2-1140" fmla="*/ 1413533 h 2319101"/>
                <a:gd name="connsiteX3-1141" fmla="*/ 2529007 w 2534647"/>
                <a:gd name="connsiteY3-1142" fmla="*/ 2950 h 2319101"/>
                <a:gd name="connsiteX4-1143" fmla="*/ 1365467 w 2534647"/>
                <a:gd name="connsiteY4-1144" fmla="*/ 1031738 h 2319101"/>
                <a:gd name="connsiteX5-1145" fmla="*/ 1909899 w 2534647"/>
                <a:gd name="connsiteY5-1146" fmla="*/ 643704 h 2319101"/>
                <a:gd name="connsiteX6-1147" fmla="*/ 1126120 w 2534647"/>
                <a:gd name="connsiteY6-1148" fmla="*/ 1374045 h 2319101"/>
                <a:gd name="connsiteX7-1149" fmla="*/ 1828290 w 2534647"/>
                <a:gd name="connsiteY7-1150" fmla="*/ 929730 h 2319101"/>
                <a:gd name="connsiteX8-1151" fmla="*/ 288114 w 2534647"/>
                <a:gd name="connsiteY8-1152" fmla="*/ 2319101 h 2319101"/>
                <a:gd name="connsiteX0-1153" fmla="*/ 0 w 2534647"/>
                <a:gd name="connsiteY0-1154" fmla="*/ 1993705 h 2319101"/>
                <a:gd name="connsiteX1-1155" fmla="*/ 2035949 w 2534647"/>
                <a:gd name="connsiteY1-1156" fmla="*/ 290068 h 2319101"/>
                <a:gd name="connsiteX2-1157" fmla="*/ 790312 w 2534647"/>
                <a:gd name="connsiteY2-1158" fmla="*/ 1413533 h 2319101"/>
                <a:gd name="connsiteX3-1159" fmla="*/ 2529007 w 2534647"/>
                <a:gd name="connsiteY3-1160" fmla="*/ 2950 h 2319101"/>
                <a:gd name="connsiteX4-1161" fmla="*/ 1365467 w 2534647"/>
                <a:gd name="connsiteY4-1162" fmla="*/ 1031738 h 2319101"/>
                <a:gd name="connsiteX5-1163" fmla="*/ 1909899 w 2534647"/>
                <a:gd name="connsiteY5-1164" fmla="*/ 643704 h 2319101"/>
                <a:gd name="connsiteX6-1165" fmla="*/ 1109683 w 2534647"/>
                <a:gd name="connsiteY6-1166" fmla="*/ 1375360 h 2319101"/>
                <a:gd name="connsiteX7-1167" fmla="*/ 1828290 w 2534647"/>
                <a:gd name="connsiteY7-1168" fmla="*/ 929730 h 2319101"/>
                <a:gd name="connsiteX8-1169" fmla="*/ 288114 w 2534647"/>
                <a:gd name="connsiteY8-1170" fmla="*/ 2319101 h 2319101"/>
                <a:gd name="connsiteX0-1171" fmla="*/ 0 w 2534647"/>
                <a:gd name="connsiteY0-1172" fmla="*/ 1993705 h 2319101"/>
                <a:gd name="connsiteX1-1173" fmla="*/ 2035949 w 2534647"/>
                <a:gd name="connsiteY1-1174" fmla="*/ 290068 h 2319101"/>
                <a:gd name="connsiteX2-1175" fmla="*/ 790312 w 2534647"/>
                <a:gd name="connsiteY2-1176" fmla="*/ 1413533 h 2319101"/>
                <a:gd name="connsiteX3-1177" fmla="*/ 2529007 w 2534647"/>
                <a:gd name="connsiteY3-1178" fmla="*/ 2950 h 2319101"/>
                <a:gd name="connsiteX4-1179" fmla="*/ 1365467 w 2534647"/>
                <a:gd name="connsiteY4-1180" fmla="*/ 1031738 h 2319101"/>
                <a:gd name="connsiteX5-1181" fmla="*/ 1909899 w 2534647"/>
                <a:gd name="connsiteY5-1182" fmla="*/ 643704 h 2319101"/>
                <a:gd name="connsiteX6-1183" fmla="*/ 1109683 w 2534647"/>
                <a:gd name="connsiteY6-1184" fmla="*/ 1375360 h 2319101"/>
                <a:gd name="connsiteX7-1185" fmla="*/ 1828290 w 2534647"/>
                <a:gd name="connsiteY7-1186" fmla="*/ 929730 h 2319101"/>
                <a:gd name="connsiteX8-1187" fmla="*/ 288114 w 2534647"/>
                <a:gd name="connsiteY8-1188" fmla="*/ 2319101 h 2319101"/>
                <a:gd name="connsiteX0-1189" fmla="*/ 0 w 2534647"/>
                <a:gd name="connsiteY0-1190" fmla="*/ 1993705 h 2319101"/>
                <a:gd name="connsiteX1-1191" fmla="*/ 2035949 w 2534647"/>
                <a:gd name="connsiteY1-1192" fmla="*/ 290068 h 2319101"/>
                <a:gd name="connsiteX2-1193" fmla="*/ 790312 w 2534647"/>
                <a:gd name="connsiteY2-1194" fmla="*/ 1413533 h 2319101"/>
                <a:gd name="connsiteX3-1195" fmla="*/ 2529007 w 2534647"/>
                <a:gd name="connsiteY3-1196" fmla="*/ 2950 h 2319101"/>
                <a:gd name="connsiteX4-1197" fmla="*/ 1365467 w 2534647"/>
                <a:gd name="connsiteY4-1198" fmla="*/ 1031738 h 2319101"/>
                <a:gd name="connsiteX5-1199" fmla="*/ 1909899 w 2534647"/>
                <a:gd name="connsiteY5-1200" fmla="*/ 643704 h 2319101"/>
                <a:gd name="connsiteX6-1201" fmla="*/ 1109683 w 2534647"/>
                <a:gd name="connsiteY6-1202" fmla="*/ 1375360 h 2319101"/>
                <a:gd name="connsiteX7-1203" fmla="*/ 1828290 w 2534647"/>
                <a:gd name="connsiteY7-1204" fmla="*/ 929730 h 2319101"/>
                <a:gd name="connsiteX8-1205" fmla="*/ 288114 w 2534647"/>
                <a:gd name="connsiteY8-1206" fmla="*/ 2319101 h 2319101"/>
                <a:gd name="connsiteX0-1207" fmla="*/ 0 w 2534647"/>
                <a:gd name="connsiteY0-1208" fmla="*/ 1993705 h 2319101"/>
                <a:gd name="connsiteX1-1209" fmla="*/ 2035949 w 2534647"/>
                <a:gd name="connsiteY1-1210" fmla="*/ 290068 h 2319101"/>
                <a:gd name="connsiteX2-1211" fmla="*/ 790312 w 2534647"/>
                <a:gd name="connsiteY2-1212" fmla="*/ 1413533 h 2319101"/>
                <a:gd name="connsiteX3-1213" fmla="*/ 2529007 w 2534647"/>
                <a:gd name="connsiteY3-1214" fmla="*/ 2950 h 2319101"/>
                <a:gd name="connsiteX4-1215" fmla="*/ 1365467 w 2534647"/>
                <a:gd name="connsiteY4-1216" fmla="*/ 1031738 h 2319101"/>
                <a:gd name="connsiteX5-1217" fmla="*/ 1909899 w 2534647"/>
                <a:gd name="connsiteY5-1218" fmla="*/ 643704 h 2319101"/>
                <a:gd name="connsiteX6-1219" fmla="*/ 1109683 w 2534647"/>
                <a:gd name="connsiteY6-1220" fmla="*/ 1375360 h 2319101"/>
                <a:gd name="connsiteX7-1221" fmla="*/ 1828290 w 2534647"/>
                <a:gd name="connsiteY7-1222" fmla="*/ 929730 h 2319101"/>
                <a:gd name="connsiteX8-1223" fmla="*/ 288114 w 2534647"/>
                <a:gd name="connsiteY8-1224" fmla="*/ 2319101 h 2319101"/>
                <a:gd name="connsiteX0-1225" fmla="*/ 0 w 2534647"/>
                <a:gd name="connsiteY0-1226" fmla="*/ 1993705 h 2319101"/>
                <a:gd name="connsiteX1-1227" fmla="*/ 2035949 w 2534647"/>
                <a:gd name="connsiteY1-1228" fmla="*/ 290068 h 2319101"/>
                <a:gd name="connsiteX2-1229" fmla="*/ 790312 w 2534647"/>
                <a:gd name="connsiteY2-1230" fmla="*/ 1413533 h 2319101"/>
                <a:gd name="connsiteX3-1231" fmla="*/ 2529007 w 2534647"/>
                <a:gd name="connsiteY3-1232" fmla="*/ 2950 h 2319101"/>
                <a:gd name="connsiteX4-1233" fmla="*/ 1365467 w 2534647"/>
                <a:gd name="connsiteY4-1234" fmla="*/ 1031738 h 2319101"/>
                <a:gd name="connsiteX5-1235" fmla="*/ 1909899 w 2534647"/>
                <a:gd name="connsiteY5-1236" fmla="*/ 643704 h 2319101"/>
                <a:gd name="connsiteX6-1237" fmla="*/ 1109683 w 2534647"/>
                <a:gd name="connsiteY6-1238" fmla="*/ 1375360 h 2319101"/>
                <a:gd name="connsiteX7-1239" fmla="*/ 1840902 w 2534647"/>
                <a:gd name="connsiteY7-1240" fmla="*/ 877569 h 2319101"/>
                <a:gd name="connsiteX8-1241" fmla="*/ 288114 w 2534647"/>
                <a:gd name="connsiteY8-1242" fmla="*/ 2319101 h 2319101"/>
                <a:gd name="connsiteX0-1243" fmla="*/ 0 w 2534647"/>
                <a:gd name="connsiteY0-1244" fmla="*/ 1993705 h 2319101"/>
                <a:gd name="connsiteX1-1245" fmla="*/ 2035949 w 2534647"/>
                <a:gd name="connsiteY1-1246" fmla="*/ 290068 h 2319101"/>
                <a:gd name="connsiteX2-1247" fmla="*/ 790312 w 2534647"/>
                <a:gd name="connsiteY2-1248" fmla="*/ 1413533 h 2319101"/>
                <a:gd name="connsiteX3-1249" fmla="*/ 2529007 w 2534647"/>
                <a:gd name="connsiteY3-1250" fmla="*/ 2950 h 2319101"/>
                <a:gd name="connsiteX4-1251" fmla="*/ 1365467 w 2534647"/>
                <a:gd name="connsiteY4-1252" fmla="*/ 1031738 h 2319101"/>
                <a:gd name="connsiteX5-1253" fmla="*/ 1909899 w 2534647"/>
                <a:gd name="connsiteY5-1254" fmla="*/ 643704 h 2319101"/>
                <a:gd name="connsiteX6-1255" fmla="*/ 1109683 w 2534647"/>
                <a:gd name="connsiteY6-1256" fmla="*/ 1375360 h 2319101"/>
                <a:gd name="connsiteX7-1257" fmla="*/ 1840902 w 2534647"/>
                <a:gd name="connsiteY7-1258" fmla="*/ 877569 h 2319101"/>
                <a:gd name="connsiteX8-1259" fmla="*/ 288114 w 2534647"/>
                <a:gd name="connsiteY8-1260" fmla="*/ 2319101 h 23191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534647" h="2319101">
                  <a:moveTo>
                    <a:pt x="0" y="1993705"/>
                  </a:moveTo>
                  <a:cubicBezTo>
                    <a:pt x="433655" y="1571822"/>
                    <a:pt x="1904230" y="386763"/>
                    <a:pt x="2035949" y="290068"/>
                  </a:cubicBezTo>
                  <a:cubicBezTo>
                    <a:pt x="2167668" y="193373"/>
                    <a:pt x="708136" y="1461386"/>
                    <a:pt x="790312" y="1413533"/>
                  </a:cubicBezTo>
                  <a:cubicBezTo>
                    <a:pt x="872488" y="1365680"/>
                    <a:pt x="2433148" y="66582"/>
                    <a:pt x="2529007" y="2950"/>
                  </a:cubicBezTo>
                  <a:cubicBezTo>
                    <a:pt x="2624866" y="-60682"/>
                    <a:pt x="1468652" y="924946"/>
                    <a:pt x="1365467" y="1031738"/>
                  </a:cubicBezTo>
                  <a:cubicBezTo>
                    <a:pt x="1262282" y="1138530"/>
                    <a:pt x="1952530" y="586434"/>
                    <a:pt x="1909899" y="643704"/>
                  </a:cubicBezTo>
                  <a:cubicBezTo>
                    <a:pt x="1867268" y="700974"/>
                    <a:pt x="1123284" y="1327689"/>
                    <a:pt x="1109683" y="1375360"/>
                  </a:cubicBezTo>
                  <a:cubicBezTo>
                    <a:pt x="1398123" y="1151631"/>
                    <a:pt x="1977830" y="720279"/>
                    <a:pt x="1840902" y="877569"/>
                  </a:cubicBezTo>
                  <a:cubicBezTo>
                    <a:pt x="1703974" y="1034859"/>
                    <a:pt x="747016" y="1814430"/>
                    <a:pt x="288114" y="2319101"/>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rot="21158739" flipH="1">
              <a:off x="2276180" y="4398312"/>
              <a:ext cx="298941" cy="311425"/>
              <a:chOff x="9968761" y="771566"/>
              <a:chExt cx="467639" cy="487167"/>
            </a:xfrm>
            <a:grpFill/>
          </p:grpSpPr>
          <p:sp>
            <p:nvSpPr>
              <p:cNvPr id="49" name="任意多边形 48"/>
              <p:cNvSpPr/>
              <p:nvPr/>
            </p:nvSpPr>
            <p:spPr>
              <a:xfrm flipH="1">
                <a:off x="9977395" y="771566"/>
                <a:ext cx="459005" cy="48716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9968761" y="836366"/>
                <a:ext cx="452722" cy="327825"/>
                <a:chOff x="9968761" y="836366"/>
                <a:chExt cx="452722" cy="327825"/>
              </a:xfrm>
              <a:grpFill/>
            </p:grpSpPr>
            <p:sp>
              <p:nvSpPr>
                <p:cNvPr id="51" name="任意多边形 50"/>
                <p:cNvSpPr/>
                <p:nvPr/>
              </p:nvSpPr>
              <p:spPr>
                <a:xfrm rot="20279529">
                  <a:off x="10155374" y="1005621"/>
                  <a:ext cx="266109" cy="14564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rot="20279529">
                  <a:off x="9977515" y="876001"/>
                  <a:ext cx="388513" cy="19485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20279529">
                  <a:off x="9968761" y="836366"/>
                  <a:ext cx="281730" cy="14481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20279529">
                  <a:off x="10032537" y="932943"/>
                  <a:ext cx="379298" cy="20664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20279529">
                  <a:off x="10235000" y="1082385"/>
                  <a:ext cx="160984" cy="8180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58" name="文本框 57"/>
          <p:cNvSpPr txBox="1"/>
          <p:nvPr/>
        </p:nvSpPr>
        <p:spPr>
          <a:xfrm>
            <a:off x="1940781" y="1917188"/>
            <a:ext cx="1627369" cy="523220"/>
          </a:xfrm>
          <a:prstGeom prst="rect">
            <a:avLst/>
          </a:prstGeom>
          <a:noFill/>
          <a:effectLst/>
        </p:spPr>
        <p:txBody>
          <a:bodyPr wrap="none" rtlCol="0">
            <a:spAutoFit/>
          </a:bodyPr>
          <a:lstStyle/>
          <a:p>
            <a:r>
              <a:rPr lang="zh-CN" altLang="en-US" sz="2800" b="1" dirty="0">
                <a:solidFill>
                  <a:srgbClr val="34322F"/>
                </a:solidFill>
                <a:latin typeface="方正静蕾简体" panose="02000000000000000000" pitchFamily="2" charset="-122"/>
                <a:ea typeface="方正静蕾简体" panose="02000000000000000000" pitchFamily="2" charset="-122"/>
              </a:rPr>
              <a:t>正面观点</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60" name="文本框 59"/>
          <p:cNvSpPr txBox="1"/>
          <p:nvPr/>
        </p:nvSpPr>
        <p:spPr>
          <a:xfrm>
            <a:off x="1687957" y="2530906"/>
            <a:ext cx="3452175" cy="630942"/>
          </a:xfrm>
          <a:prstGeom prst="rect">
            <a:avLst/>
          </a:prstGeom>
          <a:noFill/>
        </p:spPr>
        <p:txBody>
          <a:bodyPr wrap="square" rtlCol="0">
            <a:spAutoFit/>
          </a:bodyPr>
          <a:lstStyle/>
          <a:p>
            <a:pPr>
              <a:lnSpc>
                <a:spcPct val="125000"/>
              </a:lnSpc>
            </a:pPr>
            <a:r>
              <a:rPr lang="zh-CN" altLang="en-US" sz="1400" dirty="0">
                <a:solidFill>
                  <a:srgbClr val="4D4D4D"/>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rgbClr val="4D4D4D"/>
              </a:solidFill>
              <a:latin typeface="方正静蕾简体" panose="02000000000000000000" pitchFamily="2" charset="-122"/>
              <a:ea typeface="方正静蕾简体" panose="02000000000000000000" pitchFamily="2" charset="-122"/>
            </a:endParaRPr>
          </a:p>
        </p:txBody>
      </p:sp>
      <p:sp>
        <p:nvSpPr>
          <p:cNvPr id="61" name="文本框 60"/>
          <p:cNvSpPr txBox="1"/>
          <p:nvPr/>
        </p:nvSpPr>
        <p:spPr>
          <a:xfrm>
            <a:off x="1687957" y="3277062"/>
            <a:ext cx="3452175" cy="630942"/>
          </a:xfrm>
          <a:prstGeom prst="rect">
            <a:avLst/>
          </a:prstGeom>
          <a:noFill/>
        </p:spPr>
        <p:txBody>
          <a:bodyPr wrap="square" rtlCol="0">
            <a:spAutoFit/>
          </a:bodyPr>
          <a:lstStyle/>
          <a:p>
            <a:pPr>
              <a:lnSpc>
                <a:spcPct val="125000"/>
              </a:lnSpc>
            </a:pPr>
            <a:r>
              <a:rPr lang="zh-CN" altLang="en-US" sz="1400" dirty="0">
                <a:solidFill>
                  <a:srgbClr val="4D4D4D"/>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rgbClr val="4D4D4D"/>
              </a:solidFill>
              <a:latin typeface="方正静蕾简体" panose="02000000000000000000" pitchFamily="2" charset="-122"/>
              <a:ea typeface="方正静蕾简体" panose="02000000000000000000" pitchFamily="2" charset="-122"/>
            </a:endParaRPr>
          </a:p>
        </p:txBody>
      </p:sp>
      <p:sp>
        <p:nvSpPr>
          <p:cNvPr id="62" name="任意多边形 61"/>
          <p:cNvSpPr/>
          <p:nvPr/>
        </p:nvSpPr>
        <p:spPr>
          <a:xfrm flipH="1">
            <a:off x="1777287" y="2017801"/>
            <a:ext cx="192026" cy="291250"/>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38644" h="1257216">
                <a:moveTo>
                  <a:pt x="317761" y="1257216"/>
                </a:moveTo>
                <a:cubicBezTo>
                  <a:pt x="289186" y="1257814"/>
                  <a:pt x="280468" y="882722"/>
                  <a:pt x="227508" y="772690"/>
                </a:cubicBezTo>
                <a:cubicBezTo>
                  <a:pt x="174548" y="662658"/>
                  <a:pt x="136499" y="666457"/>
                  <a:pt x="0" y="597024"/>
                </a:cubicBezTo>
                <a:cubicBezTo>
                  <a:pt x="134026" y="572509"/>
                  <a:pt x="198828" y="604389"/>
                  <a:pt x="257644" y="504897"/>
                </a:cubicBezTo>
                <a:cubicBezTo>
                  <a:pt x="316460" y="405405"/>
                  <a:pt x="325907" y="-6278"/>
                  <a:pt x="352894" y="72"/>
                </a:cubicBezTo>
                <a:cubicBezTo>
                  <a:pt x="378294" y="193747"/>
                  <a:pt x="376733" y="543205"/>
                  <a:pt x="429094" y="581097"/>
                </a:cubicBezTo>
                <a:cubicBezTo>
                  <a:pt x="481455" y="618989"/>
                  <a:pt x="568794" y="631897"/>
                  <a:pt x="638644" y="657297"/>
                </a:cubicBezTo>
                <a:cubicBezTo>
                  <a:pt x="552919" y="695397"/>
                  <a:pt x="462431" y="676607"/>
                  <a:pt x="408951" y="776593"/>
                </a:cubicBezTo>
                <a:cubicBezTo>
                  <a:pt x="355471" y="876579"/>
                  <a:pt x="328080" y="1084178"/>
                  <a:pt x="317761" y="1257216"/>
                </a:cubicBezTo>
                <a:close/>
              </a:path>
            </a:pathLst>
          </a:custGeom>
          <a:solidFill>
            <a:srgbClr val="34322F"/>
          </a:solidFill>
          <a:ln w="1905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
        <p:nvSpPr>
          <p:cNvPr id="63" name="文本框 62"/>
          <p:cNvSpPr txBox="1"/>
          <p:nvPr/>
        </p:nvSpPr>
        <p:spPr>
          <a:xfrm>
            <a:off x="7757277" y="3676349"/>
            <a:ext cx="1627369" cy="523220"/>
          </a:xfrm>
          <a:prstGeom prst="rect">
            <a:avLst/>
          </a:prstGeom>
          <a:noFill/>
          <a:effectLst/>
        </p:spPr>
        <p:txBody>
          <a:bodyPr wrap="none" rtlCol="0">
            <a:spAutoFit/>
          </a:bodyPr>
          <a:lstStyle/>
          <a:p>
            <a:r>
              <a:rPr lang="zh-CN" altLang="en-US" sz="2800" b="1" dirty="0">
                <a:solidFill>
                  <a:srgbClr val="34322F"/>
                </a:solidFill>
                <a:latin typeface="方正静蕾简体" panose="02000000000000000000" pitchFamily="2" charset="-122"/>
                <a:ea typeface="方正静蕾简体" panose="02000000000000000000" pitchFamily="2" charset="-122"/>
              </a:rPr>
              <a:t>反面观点</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64" name="文本框 63"/>
          <p:cNvSpPr txBox="1"/>
          <p:nvPr/>
        </p:nvSpPr>
        <p:spPr>
          <a:xfrm>
            <a:off x="7504453" y="4290067"/>
            <a:ext cx="3452175" cy="630942"/>
          </a:xfrm>
          <a:prstGeom prst="rect">
            <a:avLst/>
          </a:prstGeom>
          <a:noFill/>
        </p:spPr>
        <p:txBody>
          <a:bodyPr wrap="square" rtlCol="0">
            <a:spAutoFit/>
          </a:bodyPr>
          <a:lstStyle/>
          <a:p>
            <a:pPr>
              <a:lnSpc>
                <a:spcPct val="125000"/>
              </a:lnSpc>
            </a:pPr>
            <a:r>
              <a:rPr lang="zh-CN" altLang="en-US" sz="1400" dirty="0">
                <a:solidFill>
                  <a:srgbClr val="4D4D4D"/>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rgbClr val="4D4D4D"/>
              </a:solidFill>
              <a:latin typeface="方正静蕾简体" panose="02000000000000000000" pitchFamily="2" charset="-122"/>
              <a:ea typeface="方正静蕾简体" panose="02000000000000000000" pitchFamily="2" charset="-122"/>
            </a:endParaRPr>
          </a:p>
        </p:txBody>
      </p:sp>
      <p:sp>
        <p:nvSpPr>
          <p:cNvPr id="65" name="文本框 64"/>
          <p:cNvSpPr txBox="1"/>
          <p:nvPr/>
        </p:nvSpPr>
        <p:spPr>
          <a:xfrm>
            <a:off x="7504453" y="5036223"/>
            <a:ext cx="3452175" cy="630942"/>
          </a:xfrm>
          <a:prstGeom prst="rect">
            <a:avLst/>
          </a:prstGeom>
          <a:noFill/>
        </p:spPr>
        <p:txBody>
          <a:bodyPr wrap="square" rtlCol="0">
            <a:spAutoFit/>
          </a:bodyPr>
          <a:lstStyle/>
          <a:p>
            <a:pPr>
              <a:lnSpc>
                <a:spcPct val="125000"/>
              </a:lnSpc>
            </a:pPr>
            <a:r>
              <a:rPr lang="zh-CN" altLang="en-US" sz="1400" dirty="0">
                <a:solidFill>
                  <a:srgbClr val="4D4D4D"/>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rgbClr val="4D4D4D"/>
              </a:solidFill>
              <a:latin typeface="方正静蕾简体" panose="02000000000000000000" pitchFamily="2" charset="-122"/>
              <a:ea typeface="方正静蕾简体" panose="02000000000000000000" pitchFamily="2" charset="-122"/>
            </a:endParaRPr>
          </a:p>
        </p:txBody>
      </p:sp>
      <p:sp>
        <p:nvSpPr>
          <p:cNvPr id="66" name="任意多边形 65"/>
          <p:cNvSpPr/>
          <p:nvPr/>
        </p:nvSpPr>
        <p:spPr>
          <a:xfrm flipH="1">
            <a:off x="7593783" y="3776962"/>
            <a:ext cx="192026" cy="291250"/>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38644" h="1257216">
                <a:moveTo>
                  <a:pt x="317761" y="1257216"/>
                </a:moveTo>
                <a:cubicBezTo>
                  <a:pt x="289186" y="1257814"/>
                  <a:pt x="280468" y="882722"/>
                  <a:pt x="227508" y="772690"/>
                </a:cubicBezTo>
                <a:cubicBezTo>
                  <a:pt x="174548" y="662658"/>
                  <a:pt x="136499" y="666457"/>
                  <a:pt x="0" y="597024"/>
                </a:cubicBezTo>
                <a:cubicBezTo>
                  <a:pt x="134026" y="572509"/>
                  <a:pt x="198828" y="604389"/>
                  <a:pt x="257644" y="504897"/>
                </a:cubicBezTo>
                <a:cubicBezTo>
                  <a:pt x="316460" y="405405"/>
                  <a:pt x="325907" y="-6278"/>
                  <a:pt x="352894" y="72"/>
                </a:cubicBezTo>
                <a:cubicBezTo>
                  <a:pt x="378294" y="193747"/>
                  <a:pt x="376733" y="543205"/>
                  <a:pt x="429094" y="581097"/>
                </a:cubicBezTo>
                <a:cubicBezTo>
                  <a:pt x="481455" y="618989"/>
                  <a:pt x="568794" y="631897"/>
                  <a:pt x="638644" y="657297"/>
                </a:cubicBezTo>
                <a:cubicBezTo>
                  <a:pt x="552919" y="695397"/>
                  <a:pt x="462431" y="676607"/>
                  <a:pt x="408951" y="776593"/>
                </a:cubicBezTo>
                <a:cubicBezTo>
                  <a:pt x="355471" y="876579"/>
                  <a:pt x="328080" y="1084178"/>
                  <a:pt x="317761" y="1257216"/>
                </a:cubicBezTo>
                <a:close/>
              </a:path>
            </a:pathLst>
          </a:custGeom>
          <a:solidFill>
            <a:srgbClr val="34322F"/>
          </a:solidFill>
          <a:ln w="1905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
        <p:nvSpPr>
          <p:cNvPr id="67"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pic>
        <p:nvPicPr>
          <p:cNvPr id="58" name="图片 57"/>
          <p:cNvPicPr>
            <a:picLocks noChangeAspect="1"/>
          </p:cNvPicPr>
          <p:nvPr/>
        </p:nvPicPr>
        <p:blipFill>
          <a:blip r:embed="rId3"/>
          <a:stretch>
            <a:fillRect/>
          </a:stretch>
        </p:blipFill>
        <p:spPr>
          <a:xfrm flipH="1">
            <a:off x="3154607" y="5760395"/>
            <a:ext cx="223741" cy="275374"/>
          </a:xfrm>
          <a:prstGeom prst="rect">
            <a:avLst/>
          </a:prstGeom>
        </p:spPr>
      </p:pic>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160"/>
          <p:cNvSpPr/>
          <p:nvPr/>
        </p:nvSpPr>
        <p:spPr bwMode="auto">
          <a:xfrm>
            <a:off x="10836911" y="5700077"/>
            <a:ext cx="150813" cy="184150"/>
          </a:xfrm>
          <a:custGeom>
            <a:avLst/>
            <a:gdLst>
              <a:gd name="T0" fmla="*/ 95 w 95"/>
              <a:gd name="T1" fmla="*/ 87 h 116"/>
              <a:gd name="T2" fmla="*/ 51 w 95"/>
              <a:gd name="T3" fmla="*/ 116 h 116"/>
              <a:gd name="T4" fmla="*/ 0 w 95"/>
              <a:gd name="T5" fmla="*/ 30 h 116"/>
              <a:gd name="T6" fmla="*/ 44 w 95"/>
              <a:gd name="T7" fmla="*/ 0 h 116"/>
              <a:gd name="T8" fmla="*/ 95 w 95"/>
              <a:gd name="T9" fmla="*/ 87 h 116"/>
            </a:gdLst>
            <a:ahLst/>
            <a:cxnLst>
              <a:cxn ang="0">
                <a:pos x="T0" y="T1"/>
              </a:cxn>
              <a:cxn ang="0">
                <a:pos x="T2" y="T3"/>
              </a:cxn>
              <a:cxn ang="0">
                <a:pos x="T4" y="T5"/>
              </a:cxn>
              <a:cxn ang="0">
                <a:pos x="T6" y="T7"/>
              </a:cxn>
              <a:cxn ang="0">
                <a:pos x="T8" y="T9"/>
              </a:cxn>
            </a:cxnLst>
            <a:rect l="0" t="0" r="r" b="b"/>
            <a:pathLst>
              <a:path w="95" h="116">
                <a:moveTo>
                  <a:pt x="95" y="87"/>
                </a:moveTo>
                <a:lnTo>
                  <a:pt x="51" y="116"/>
                </a:lnTo>
                <a:lnTo>
                  <a:pt x="0" y="30"/>
                </a:lnTo>
                <a:lnTo>
                  <a:pt x="44" y="0"/>
                </a:lnTo>
                <a:lnTo>
                  <a:pt x="95" y="87"/>
                </a:lnTo>
                <a:close/>
              </a:path>
            </a:pathLst>
          </a:custGeom>
          <a:solidFill>
            <a:srgbClr val="F7D2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 name="Group 4"/>
          <p:cNvGrpSpPr>
            <a:grpSpLocks noChangeAspect="1"/>
          </p:cNvGrpSpPr>
          <p:nvPr/>
        </p:nvGrpSpPr>
        <p:grpSpPr bwMode="auto">
          <a:xfrm>
            <a:off x="2486388" y="1708422"/>
            <a:ext cx="1928813" cy="3524249"/>
            <a:chOff x="1262" y="1129"/>
            <a:chExt cx="1215" cy="2220"/>
          </a:xfrm>
        </p:grpSpPr>
        <p:sp>
          <p:nvSpPr>
            <p:cNvPr id="5" name="Oval 5"/>
            <p:cNvSpPr>
              <a:spLocks noChangeArrowheads="1"/>
            </p:cNvSpPr>
            <p:nvPr/>
          </p:nvSpPr>
          <p:spPr bwMode="auto">
            <a:xfrm>
              <a:off x="1670" y="3235"/>
              <a:ext cx="534" cy="114"/>
            </a:xfrm>
            <a:prstGeom prst="ellipse">
              <a:avLst/>
            </a:pr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1483" y="1644"/>
              <a:ext cx="809" cy="1370"/>
            </a:xfrm>
            <a:custGeom>
              <a:avLst/>
              <a:gdLst>
                <a:gd name="T0" fmla="*/ 226 w 981"/>
                <a:gd name="T1" fmla="*/ 1596 h 1662"/>
                <a:gd name="T2" fmla="*/ 357 w 981"/>
                <a:gd name="T3" fmla="*/ 1177 h 1662"/>
                <a:gd name="T4" fmla="*/ 344 w 981"/>
                <a:gd name="T5" fmla="*/ 1089 h 1662"/>
                <a:gd name="T6" fmla="*/ 331 w 981"/>
                <a:gd name="T7" fmla="*/ 1051 h 1662"/>
                <a:gd name="T8" fmla="*/ 330 w 981"/>
                <a:gd name="T9" fmla="*/ 1049 h 1662"/>
                <a:gd name="T10" fmla="*/ 350 w 981"/>
                <a:gd name="T11" fmla="*/ 1009 h 1662"/>
                <a:gd name="T12" fmla="*/ 392 w 981"/>
                <a:gd name="T13" fmla="*/ 985 h 1662"/>
                <a:gd name="T14" fmla="*/ 504 w 981"/>
                <a:gd name="T15" fmla="*/ 966 h 1662"/>
                <a:gd name="T16" fmla="*/ 503 w 981"/>
                <a:gd name="T17" fmla="*/ 946 h 1662"/>
                <a:gd name="T18" fmla="*/ 491 w 981"/>
                <a:gd name="T19" fmla="*/ 946 h 1662"/>
                <a:gd name="T20" fmla="*/ 144 w 981"/>
                <a:gd name="T21" fmla="*/ 808 h 1662"/>
                <a:gd name="T22" fmla="*/ 0 w 981"/>
                <a:gd name="T23" fmla="*/ 473 h 1662"/>
                <a:gd name="T24" fmla="*/ 144 w 981"/>
                <a:gd name="T25" fmla="*/ 138 h 1662"/>
                <a:gd name="T26" fmla="*/ 491 w 981"/>
                <a:gd name="T27" fmla="*/ 0 h 1662"/>
                <a:gd name="T28" fmla="*/ 491 w 981"/>
                <a:gd name="T29" fmla="*/ 16 h 1662"/>
                <a:gd name="T30" fmla="*/ 155 w 981"/>
                <a:gd name="T31" fmla="*/ 150 h 1662"/>
                <a:gd name="T32" fmla="*/ 16 w 981"/>
                <a:gd name="T33" fmla="*/ 473 h 1662"/>
                <a:gd name="T34" fmla="*/ 155 w 981"/>
                <a:gd name="T35" fmla="*/ 796 h 1662"/>
                <a:gd name="T36" fmla="*/ 491 w 981"/>
                <a:gd name="T37" fmla="*/ 930 h 1662"/>
                <a:gd name="T38" fmla="*/ 826 w 981"/>
                <a:gd name="T39" fmla="*/ 796 h 1662"/>
                <a:gd name="T40" fmla="*/ 965 w 981"/>
                <a:gd name="T41" fmla="*/ 473 h 1662"/>
                <a:gd name="T42" fmla="*/ 826 w 981"/>
                <a:gd name="T43" fmla="*/ 150 h 1662"/>
                <a:gd name="T44" fmla="*/ 491 w 981"/>
                <a:gd name="T45" fmla="*/ 16 h 1662"/>
                <a:gd name="T46" fmla="*/ 491 w 981"/>
                <a:gd name="T47" fmla="*/ 0 h 1662"/>
                <a:gd name="T48" fmla="*/ 838 w 981"/>
                <a:gd name="T49" fmla="*/ 138 h 1662"/>
                <a:gd name="T50" fmla="*/ 981 w 981"/>
                <a:gd name="T51" fmla="*/ 473 h 1662"/>
                <a:gd name="T52" fmla="*/ 838 w 981"/>
                <a:gd name="T53" fmla="*/ 808 h 1662"/>
                <a:gd name="T54" fmla="*/ 519 w 981"/>
                <a:gd name="T55" fmla="*/ 945 h 1662"/>
                <a:gd name="T56" fmla="*/ 598 w 981"/>
                <a:gd name="T57" fmla="*/ 977 h 1662"/>
                <a:gd name="T58" fmla="*/ 653 w 981"/>
                <a:gd name="T59" fmla="*/ 1012 h 1662"/>
                <a:gd name="T60" fmla="*/ 822 w 981"/>
                <a:gd name="T61" fmla="*/ 1590 h 1662"/>
                <a:gd name="T62" fmla="*/ 822 w 981"/>
                <a:gd name="T63" fmla="*/ 1605 h 1662"/>
                <a:gd name="T64" fmla="*/ 822 w 981"/>
                <a:gd name="T65" fmla="*/ 1611 h 1662"/>
                <a:gd name="T66" fmla="*/ 523 w 981"/>
                <a:gd name="T67" fmla="*/ 1662 h 1662"/>
                <a:gd name="T68" fmla="*/ 231 w 981"/>
                <a:gd name="T69" fmla="*/ 1598 h 1662"/>
                <a:gd name="T70" fmla="*/ 806 w 981"/>
                <a:gd name="T71" fmla="*/ 1600 h 1662"/>
                <a:gd name="T72" fmla="*/ 806 w 981"/>
                <a:gd name="T73" fmla="*/ 1590 h 1662"/>
                <a:gd name="T74" fmla="*/ 641 w 981"/>
                <a:gd name="T75" fmla="*/ 1021 h 1662"/>
                <a:gd name="T76" fmla="*/ 640 w 981"/>
                <a:gd name="T77" fmla="*/ 1021 h 1662"/>
                <a:gd name="T78" fmla="*/ 594 w 981"/>
                <a:gd name="T79" fmla="*/ 992 h 1662"/>
                <a:gd name="T80" fmla="*/ 521 w 981"/>
                <a:gd name="T81" fmla="*/ 982 h 1662"/>
                <a:gd name="T82" fmla="*/ 521 w 981"/>
                <a:gd name="T83" fmla="*/ 991 h 1662"/>
                <a:gd name="T84" fmla="*/ 505 w 981"/>
                <a:gd name="T85" fmla="*/ 982 h 1662"/>
                <a:gd name="T86" fmla="*/ 361 w 981"/>
                <a:gd name="T87" fmla="*/ 1021 h 1662"/>
                <a:gd name="T88" fmla="*/ 346 w 981"/>
                <a:gd name="T89" fmla="*/ 1047 h 1662"/>
                <a:gd name="T90" fmla="*/ 360 w 981"/>
                <a:gd name="T91" fmla="*/ 1084 h 1662"/>
                <a:gd name="T92" fmla="*/ 373 w 981"/>
                <a:gd name="T93" fmla="*/ 1177 h 1662"/>
                <a:gd name="T94" fmla="*/ 244 w 981"/>
                <a:gd name="T95" fmla="*/ 1587 h 1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1" h="1662">
                  <a:moveTo>
                    <a:pt x="231" y="1598"/>
                  </a:moveTo>
                  <a:cubicBezTo>
                    <a:pt x="226" y="1596"/>
                    <a:pt x="226" y="1596"/>
                    <a:pt x="226" y="1596"/>
                  </a:cubicBezTo>
                  <a:cubicBezTo>
                    <a:pt x="227" y="1590"/>
                    <a:pt x="227" y="1590"/>
                    <a:pt x="227" y="1590"/>
                  </a:cubicBezTo>
                  <a:cubicBezTo>
                    <a:pt x="255" y="1445"/>
                    <a:pt x="358" y="1321"/>
                    <a:pt x="357" y="1177"/>
                  </a:cubicBezTo>
                  <a:cubicBezTo>
                    <a:pt x="357" y="1177"/>
                    <a:pt x="357" y="1177"/>
                    <a:pt x="357" y="1177"/>
                  </a:cubicBezTo>
                  <a:cubicBezTo>
                    <a:pt x="357" y="1148"/>
                    <a:pt x="353" y="1119"/>
                    <a:pt x="344" y="1089"/>
                  </a:cubicBezTo>
                  <a:cubicBezTo>
                    <a:pt x="344" y="1089"/>
                    <a:pt x="344" y="1089"/>
                    <a:pt x="344" y="1089"/>
                  </a:cubicBezTo>
                  <a:cubicBezTo>
                    <a:pt x="341" y="1077"/>
                    <a:pt x="336" y="1064"/>
                    <a:pt x="331" y="1051"/>
                  </a:cubicBezTo>
                  <a:cubicBezTo>
                    <a:pt x="331" y="1051"/>
                    <a:pt x="331" y="1051"/>
                    <a:pt x="331" y="1051"/>
                  </a:cubicBezTo>
                  <a:cubicBezTo>
                    <a:pt x="330" y="1049"/>
                    <a:pt x="330" y="1049"/>
                    <a:pt x="330" y="1049"/>
                  </a:cubicBezTo>
                  <a:cubicBezTo>
                    <a:pt x="330" y="1047"/>
                    <a:pt x="330" y="1047"/>
                    <a:pt x="330" y="1047"/>
                  </a:cubicBezTo>
                  <a:cubicBezTo>
                    <a:pt x="331" y="1033"/>
                    <a:pt x="339" y="1020"/>
                    <a:pt x="350" y="1009"/>
                  </a:cubicBezTo>
                  <a:cubicBezTo>
                    <a:pt x="350" y="1009"/>
                    <a:pt x="350" y="1009"/>
                    <a:pt x="350" y="1009"/>
                  </a:cubicBezTo>
                  <a:cubicBezTo>
                    <a:pt x="361" y="999"/>
                    <a:pt x="375" y="991"/>
                    <a:pt x="392" y="985"/>
                  </a:cubicBezTo>
                  <a:cubicBezTo>
                    <a:pt x="392" y="985"/>
                    <a:pt x="392" y="985"/>
                    <a:pt x="392" y="985"/>
                  </a:cubicBezTo>
                  <a:cubicBezTo>
                    <a:pt x="424" y="973"/>
                    <a:pt x="464" y="966"/>
                    <a:pt x="504" y="966"/>
                  </a:cubicBezTo>
                  <a:cubicBezTo>
                    <a:pt x="504" y="966"/>
                    <a:pt x="504" y="966"/>
                    <a:pt x="504" y="966"/>
                  </a:cubicBezTo>
                  <a:cubicBezTo>
                    <a:pt x="503" y="946"/>
                    <a:pt x="503" y="946"/>
                    <a:pt x="503" y="946"/>
                  </a:cubicBezTo>
                  <a:cubicBezTo>
                    <a:pt x="499" y="946"/>
                    <a:pt x="495" y="946"/>
                    <a:pt x="491" y="946"/>
                  </a:cubicBezTo>
                  <a:cubicBezTo>
                    <a:pt x="491" y="946"/>
                    <a:pt x="491" y="946"/>
                    <a:pt x="491" y="946"/>
                  </a:cubicBezTo>
                  <a:cubicBezTo>
                    <a:pt x="355" y="946"/>
                    <a:pt x="233" y="893"/>
                    <a:pt x="144" y="808"/>
                  </a:cubicBezTo>
                  <a:cubicBezTo>
                    <a:pt x="144" y="808"/>
                    <a:pt x="144" y="808"/>
                    <a:pt x="144" y="808"/>
                  </a:cubicBezTo>
                  <a:cubicBezTo>
                    <a:pt x="55" y="722"/>
                    <a:pt x="0" y="604"/>
                    <a:pt x="0" y="473"/>
                  </a:cubicBezTo>
                  <a:cubicBezTo>
                    <a:pt x="0" y="473"/>
                    <a:pt x="0" y="473"/>
                    <a:pt x="0" y="473"/>
                  </a:cubicBezTo>
                  <a:cubicBezTo>
                    <a:pt x="0" y="342"/>
                    <a:pt x="55" y="224"/>
                    <a:pt x="144" y="138"/>
                  </a:cubicBezTo>
                  <a:cubicBezTo>
                    <a:pt x="144" y="138"/>
                    <a:pt x="144" y="138"/>
                    <a:pt x="144" y="138"/>
                  </a:cubicBezTo>
                  <a:cubicBezTo>
                    <a:pt x="233" y="53"/>
                    <a:pt x="355" y="0"/>
                    <a:pt x="491" y="0"/>
                  </a:cubicBezTo>
                  <a:cubicBezTo>
                    <a:pt x="491" y="0"/>
                    <a:pt x="491" y="0"/>
                    <a:pt x="491" y="0"/>
                  </a:cubicBezTo>
                  <a:cubicBezTo>
                    <a:pt x="491" y="8"/>
                    <a:pt x="491" y="8"/>
                    <a:pt x="491" y="8"/>
                  </a:cubicBezTo>
                  <a:cubicBezTo>
                    <a:pt x="491" y="16"/>
                    <a:pt x="491" y="16"/>
                    <a:pt x="491" y="16"/>
                  </a:cubicBezTo>
                  <a:cubicBezTo>
                    <a:pt x="359" y="16"/>
                    <a:pt x="241" y="67"/>
                    <a:pt x="155" y="150"/>
                  </a:cubicBezTo>
                  <a:cubicBezTo>
                    <a:pt x="155" y="150"/>
                    <a:pt x="155" y="150"/>
                    <a:pt x="155" y="150"/>
                  </a:cubicBezTo>
                  <a:cubicBezTo>
                    <a:pt x="69" y="233"/>
                    <a:pt x="16" y="347"/>
                    <a:pt x="16" y="473"/>
                  </a:cubicBezTo>
                  <a:cubicBezTo>
                    <a:pt x="16" y="473"/>
                    <a:pt x="16" y="473"/>
                    <a:pt x="16" y="473"/>
                  </a:cubicBezTo>
                  <a:cubicBezTo>
                    <a:pt x="16" y="599"/>
                    <a:pt x="69" y="713"/>
                    <a:pt x="155" y="796"/>
                  </a:cubicBezTo>
                  <a:cubicBezTo>
                    <a:pt x="155" y="796"/>
                    <a:pt x="155" y="796"/>
                    <a:pt x="155" y="796"/>
                  </a:cubicBezTo>
                  <a:cubicBezTo>
                    <a:pt x="241" y="879"/>
                    <a:pt x="359" y="930"/>
                    <a:pt x="491" y="930"/>
                  </a:cubicBezTo>
                  <a:cubicBezTo>
                    <a:pt x="491" y="930"/>
                    <a:pt x="491" y="930"/>
                    <a:pt x="491" y="930"/>
                  </a:cubicBezTo>
                  <a:cubicBezTo>
                    <a:pt x="622" y="930"/>
                    <a:pt x="741" y="879"/>
                    <a:pt x="826" y="796"/>
                  </a:cubicBezTo>
                  <a:cubicBezTo>
                    <a:pt x="826" y="796"/>
                    <a:pt x="826" y="796"/>
                    <a:pt x="826" y="796"/>
                  </a:cubicBezTo>
                  <a:cubicBezTo>
                    <a:pt x="912" y="713"/>
                    <a:pt x="965" y="599"/>
                    <a:pt x="965" y="473"/>
                  </a:cubicBezTo>
                  <a:cubicBezTo>
                    <a:pt x="965" y="473"/>
                    <a:pt x="965" y="473"/>
                    <a:pt x="965" y="473"/>
                  </a:cubicBezTo>
                  <a:cubicBezTo>
                    <a:pt x="965" y="347"/>
                    <a:pt x="912" y="233"/>
                    <a:pt x="826" y="150"/>
                  </a:cubicBezTo>
                  <a:cubicBezTo>
                    <a:pt x="826" y="150"/>
                    <a:pt x="826" y="150"/>
                    <a:pt x="826" y="150"/>
                  </a:cubicBezTo>
                  <a:cubicBezTo>
                    <a:pt x="741" y="67"/>
                    <a:pt x="622" y="16"/>
                    <a:pt x="491" y="16"/>
                  </a:cubicBezTo>
                  <a:cubicBezTo>
                    <a:pt x="491" y="16"/>
                    <a:pt x="491" y="16"/>
                    <a:pt x="491" y="16"/>
                  </a:cubicBezTo>
                  <a:cubicBezTo>
                    <a:pt x="491" y="8"/>
                    <a:pt x="491" y="8"/>
                    <a:pt x="491" y="8"/>
                  </a:cubicBezTo>
                  <a:cubicBezTo>
                    <a:pt x="491" y="0"/>
                    <a:pt x="491" y="0"/>
                    <a:pt x="491" y="0"/>
                  </a:cubicBezTo>
                  <a:cubicBezTo>
                    <a:pt x="626" y="0"/>
                    <a:pt x="749" y="53"/>
                    <a:pt x="838" y="138"/>
                  </a:cubicBezTo>
                  <a:cubicBezTo>
                    <a:pt x="838" y="138"/>
                    <a:pt x="838" y="138"/>
                    <a:pt x="838" y="138"/>
                  </a:cubicBezTo>
                  <a:cubicBezTo>
                    <a:pt x="926" y="224"/>
                    <a:pt x="981" y="342"/>
                    <a:pt x="981" y="473"/>
                  </a:cubicBezTo>
                  <a:cubicBezTo>
                    <a:pt x="981" y="473"/>
                    <a:pt x="981" y="473"/>
                    <a:pt x="981" y="473"/>
                  </a:cubicBezTo>
                  <a:cubicBezTo>
                    <a:pt x="981" y="604"/>
                    <a:pt x="926" y="722"/>
                    <a:pt x="838" y="808"/>
                  </a:cubicBezTo>
                  <a:cubicBezTo>
                    <a:pt x="838" y="808"/>
                    <a:pt x="838" y="808"/>
                    <a:pt x="838" y="808"/>
                  </a:cubicBezTo>
                  <a:cubicBezTo>
                    <a:pt x="755" y="887"/>
                    <a:pt x="643" y="938"/>
                    <a:pt x="519" y="945"/>
                  </a:cubicBezTo>
                  <a:cubicBezTo>
                    <a:pt x="519" y="945"/>
                    <a:pt x="519" y="945"/>
                    <a:pt x="519" y="945"/>
                  </a:cubicBezTo>
                  <a:cubicBezTo>
                    <a:pt x="520" y="966"/>
                    <a:pt x="520" y="966"/>
                    <a:pt x="520" y="966"/>
                  </a:cubicBezTo>
                  <a:cubicBezTo>
                    <a:pt x="548" y="967"/>
                    <a:pt x="575" y="970"/>
                    <a:pt x="598" y="977"/>
                  </a:cubicBezTo>
                  <a:cubicBezTo>
                    <a:pt x="598" y="977"/>
                    <a:pt x="598" y="977"/>
                    <a:pt x="598" y="977"/>
                  </a:cubicBezTo>
                  <a:cubicBezTo>
                    <a:pt x="623" y="984"/>
                    <a:pt x="643" y="995"/>
                    <a:pt x="653" y="1012"/>
                  </a:cubicBezTo>
                  <a:cubicBezTo>
                    <a:pt x="653" y="1012"/>
                    <a:pt x="653" y="1012"/>
                    <a:pt x="653" y="1012"/>
                  </a:cubicBezTo>
                  <a:cubicBezTo>
                    <a:pt x="799" y="1188"/>
                    <a:pt x="822" y="1397"/>
                    <a:pt x="822" y="1590"/>
                  </a:cubicBezTo>
                  <a:cubicBezTo>
                    <a:pt x="822" y="1590"/>
                    <a:pt x="822" y="1590"/>
                    <a:pt x="822" y="1590"/>
                  </a:cubicBezTo>
                  <a:cubicBezTo>
                    <a:pt x="822" y="1595"/>
                    <a:pt x="822" y="1600"/>
                    <a:pt x="822" y="1605"/>
                  </a:cubicBezTo>
                  <a:cubicBezTo>
                    <a:pt x="822" y="1605"/>
                    <a:pt x="822" y="1605"/>
                    <a:pt x="822" y="1605"/>
                  </a:cubicBezTo>
                  <a:cubicBezTo>
                    <a:pt x="822" y="1611"/>
                    <a:pt x="822" y="1611"/>
                    <a:pt x="822" y="1611"/>
                  </a:cubicBezTo>
                  <a:cubicBezTo>
                    <a:pt x="816" y="1613"/>
                    <a:pt x="816" y="1613"/>
                    <a:pt x="816" y="1613"/>
                  </a:cubicBezTo>
                  <a:cubicBezTo>
                    <a:pt x="729" y="1642"/>
                    <a:pt x="627" y="1662"/>
                    <a:pt x="523" y="1662"/>
                  </a:cubicBezTo>
                  <a:cubicBezTo>
                    <a:pt x="523" y="1662"/>
                    <a:pt x="523" y="1662"/>
                    <a:pt x="523" y="1662"/>
                  </a:cubicBezTo>
                  <a:cubicBezTo>
                    <a:pt x="425" y="1662"/>
                    <a:pt x="324" y="1644"/>
                    <a:pt x="231" y="1598"/>
                  </a:cubicBezTo>
                  <a:close/>
                  <a:moveTo>
                    <a:pt x="523" y="1646"/>
                  </a:moveTo>
                  <a:cubicBezTo>
                    <a:pt x="623" y="1646"/>
                    <a:pt x="721" y="1627"/>
                    <a:pt x="806" y="1600"/>
                  </a:cubicBezTo>
                  <a:cubicBezTo>
                    <a:pt x="806" y="1600"/>
                    <a:pt x="806" y="1600"/>
                    <a:pt x="806" y="1600"/>
                  </a:cubicBezTo>
                  <a:cubicBezTo>
                    <a:pt x="806" y="1596"/>
                    <a:pt x="806" y="1593"/>
                    <a:pt x="806" y="1590"/>
                  </a:cubicBezTo>
                  <a:cubicBezTo>
                    <a:pt x="806" y="1590"/>
                    <a:pt x="806" y="1590"/>
                    <a:pt x="806" y="1590"/>
                  </a:cubicBezTo>
                  <a:cubicBezTo>
                    <a:pt x="806" y="1398"/>
                    <a:pt x="783" y="1193"/>
                    <a:pt x="641" y="1021"/>
                  </a:cubicBezTo>
                  <a:cubicBezTo>
                    <a:pt x="641" y="1021"/>
                    <a:pt x="641" y="1021"/>
                    <a:pt x="641" y="1021"/>
                  </a:cubicBezTo>
                  <a:cubicBezTo>
                    <a:pt x="640" y="1021"/>
                    <a:pt x="640" y="1021"/>
                    <a:pt x="640" y="1021"/>
                  </a:cubicBezTo>
                  <a:cubicBezTo>
                    <a:pt x="640" y="1020"/>
                    <a:pt x="640" y="1020"/>
                    <a:pt x="640" y="1020"/>
                  </a:cubicBezTo>
                  <a:cubicBezTo>
                    <a:pt x="634" y="1009"/>
                    <a:pt x="617" y="999"/>
                    <a:pt x="594" y="992"/>
                  </a:cubicBezTo>
                  <a:cubicBezTo>
                    <a:pt x="594" y="992"/>
                    <a:pt x="594" y="992"/>
                    <a:pt x="594" y="992"/>
                  </a:cubicBezTo>
                  <a:cubicBezTo>
                    <a:pt x="573" y="986"/>
                    <a:pt x="547" y="983"/>
                    <a:pt x="521" y="982"/>
                  </a:cubicBezTo>
                  <a:cubicBezTo>
                    <a:pt x="521" y="982"/>
                    <a:pt x="521" y="982"/>
                    <a:pt x="521" y="982"/>
                  </a:cubicBezTo>
                  <a:cubicBezTo>
                    <a:pt x="521" y="991"/>
                    <a:pt x="521" y="991"/>
                    <a:pt x="521" y="991"/>
                  </a:cubicBezTo>
                  <a:cubicBezTo>
                    <a:pt x="505" y="991"/>
                    <a:pt x="505" y="991"/>
                    <a:pt x="505" y="991"/>
                  </a:cubicBezTo>
                  <a:cubicBezTo>
                    <a:pt x="505" y="982"/>
                    <a:pt x="505" y="982"/>
                    <a:pt x="505" y="982"/>
                  </a:cubicBezTo>
                  <a:cubicBezTo>
                    <a:pt x="447" y="982"/>
                    <a:pt x="386" y="997"/>
                    <a:pt x="361" y="1021"/>
                  </a:cubicBezTo>
                  <a:cubicBezTo>
                    <a:pt x="361" y="1021"/>
                    <a:pt x="361" y="1021"/>
                    <a:pt x="361" y="1021"/>
                  </a:cubicBezTo>
                  <a:cubicBezTo>
                    <a:pt x="352" y="1029"/>
                    <a:pt x="347" y="1037"/>
                    <a:pt x="346" y="1047"/>
                  </a:cubicBezTo>
                  <a:cubicBezTo>
                    <a:pt x="346" y="1047"/>
                    <a:pt x="346" y="1047"/>
                    <a:pt x="346" y="1047"/>
                  </a:cubicBezTo>
                  <a:cubicBezTo>
                    <a:pt x="352" y="1060"/>
                    <a:pt x="356" y="1072"/>
                    <a:pt x="360" y="1084"/>
                  </a:cubicBezTo>
                  <a:cubicBezTo>
                    <a:pt x="360" y="1084"/>
                    <a:pt x="360" y="1084"/>
                    <a:pt x="360" y="1084"/>
                  </a:cubicBezTo>
                  <a:cubicBezTo>
                    <a:pt x="369" y="1116"/>
                    <a:pt x="373" y="1147"/>
                    <a:pt x="373" y="1177"/>
                  </a:cubicBezTo>
                  <a:cubicBezTo>
                    <a:pt x="373" y="1177"/>
                    <a:pt x="373" y="1177"/>
                    <a:pt x="373" y="1177"/>
                  </a:cubicBezTo>
                  <a:cubicBezTo>
                    <a:pt x="373" y="1326"/>
                    <a:pt x="272" y="1450"/>
                    <a:pt x="244" y="1587"/>
                  </a:cubicBezTo>
                  <a:cubicBezTo>
                    <a:pt x="244" y="1587"/>
                    <a:pt x="244" y="1587"/>
                    <a:pt x="244" y="1587"/>
                  </a:cubicBezTo>
                  <a:cubicBezTo>
                    <a:pt x="333" y="1629"/>
                    <a:pt x="429" y="1646"/>
                    <a:pt x="523" y="1646"/>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a:spLocks noEditPoints="1"/>
            </p:cNvSpPr>
            <p:nvPr/>
          </p:nvSpPr>
          <p:spPr bwMode="auto">
            <a:xfrm>
              <a:off x="1551" y="1874"/>
              <a:ext cx="559" cy="1416"/>
            </a:xfrm>
            <a:custGeom>
              <a:avLst/>
              <a:gdLst>
                <a:gd name="T0" fmla="*/ 278 w 677"/>
                <a:gd name="T1" fmla="*/ 1711 h 1719"/>
                <a:gd name="T2" fmla="*/ 323 w 677"/>
                <a:gd name="T3" fmla="*/ 1711 h 1719"/>
                <a:gd name="T4" fmla="*/ 290 w 677"/>
                <a:gd name="T5" fmla="*/ 1291 h 1719"/>
                <a:gd name="T6" fmla="*/ 298 w 677"/>
                <a:gd name="T7" fmla="*/ 1291 h 1719"/>
                <a:gd name="T8" fmla="*/ 332 w 677"/>
                <a:gd name="T9" fmla="*/ 1719 h 1719"/>
                <a:gd name="T10" fmla="*/ 278 w 677"/>
                <a:gd name="T11" fmla="*/ 1719 h 1719"/>
                <a:gd name="T12" fmla="*/ 278 w 677"/>
                <a:gd name="T13" fmla="*/ 1711 h 1719"/>
                <a:gd name="T14" fmla="*/ 611 w 677"/>
                <a:gd name="T15" fmla="*/ 1701 h 1719"/>
                <a:gd name="T16" fmla="*/ 592 w 677"/>
                <a:gd name="T17" fmla="*/ 1309 h 1719"/>
                <a:gd name="T18" fmla="*/ 592 w 677"/>
                <a:gd name="T19" fmla="*/ 1309 h 1719"/>
                <a:gd name="T20" fmla="*/ 600 w 677"/>
                <a:gd name="T21" fmla="*/ 1308 h 1719"/>
                <a:gd name="T22" fmla="*/ 619 w 677"/>
                <a:gd name="T23" fmla="*/ 1693 h 1719"/>
                <a:gd name="T24" fmla="*/ 677 w 677"/>
                <a:gd name="T25" fmla="*/ 1693 h 1719"/>
                <a:gd name="T26" fmla="*/ 677 w 677"/>
                <a:gd name="T27" fmla="*/ 1701 h 1719"/>
                <a:gd name="T28" fmla="*/ 611 w 677"/>
                <a:gd name="T29" fmla="*/ 1701 h 1719"/>
                <a:gd name="T30" fmla="*/ 540 w 677"/>
                <a:gd name="T31" fmla="*/ 555 h 1719"/>
                <a:gd name="T32" fmla="*/ 611 w 677"/>
                <a:gd name="T33" fmla="*/ 500 h 1719"/>
                <a:gd name="T34" fmla="*/ 611 w 677"/>
                <a:gd name="T35" fmla="*/ 500 h 1719"/>
                <a:gd name="T36" fmla="*/ 640 w 677"/>
                <a:gd name="T37" fmla="*/ 504 h 1719"/>
                <a:gd name="T38" fmla="*/ 640 w 677"/>
                <a:gd name="T39" fmla="*/ 504 h 1719"/>
                <a:gd name="T40" fmla="*/ 638 w 677"/>
                <a:gd name="T41" fmla="*/ 512 h 1719"/>
                <a:gd name="T42" fmla="*/ 611 w 677"/>
                <a:gd name="T43" fmla="*/ 508 h 1719"/>
                <a:gd name="T44" fmla="*/ 611 w 677"/>
                <a:gd name="T45" fmla="*/ 508 h 1719"/>
                <a:gd name="T46" fmla="*/ 547 w 677"/>
                <a:gd name="T47" fmla="*/ 559 h 1719"/>
                <a:gd name="T48" fmla="*/ 547 w 677"/>
                <a:gd name="T49" fmla="*/ 559 h 1719"/>
                <a:gd name="T50" fmla="*/ 540 w 677"/>
                <a:gd name="T51" fmla="*/ 555 h 1719"/>
                <a:gd name="T52" fmla="*/ 98 w 677"/>
                <a:gd name="T53" fmla="*/ 206 h 1719"/>
                <a:gd name="T54" fmla="*/ 0 w 677"/>
                <a:gd name="T55" fmla="*/ 177 h 1719"/>
                <a:gd name="T56" fmla="*/ 0 w 677"/>
                <a:gd name="T57" fmla="*/ 177 h 1719"/>
                <a:gd name="T58" fmla="*/ 4 w 677"/>
                <a:gd name="T59" fmla="*/ 170 h 1719"/>
                <a:gd name="T60" fmla="*/ 98 w 677"/>
                <a:gd name="T61" fmla="*/ 198 h 1719"/>
                <a:gd name="T62" fmla="*/ 98 w 677"/>
                <a:gd name="T63" fmla="*/ 198 h 1719"/>
                <a:gd name="T64" fmla="*/ 193 w 677"/>
                <a:gd name="T65" fmla="*/ 158 h 1719"/>
                <a:gd name="T66" fmla="*/ 193 w 677"/>
                <a:gd name="T67" fmla="*/ 158 h 1719"/>
                <a:gd name="T68" fmla="*/ 198 w 677"/>
                <a:gd name="T69" fmla="*/ 164 h 1719"/>
                <a:gd name="T70" fmla="*/ 98 w 677"/>
                <a:gd name="T71" fmla="*/ 206 h 1719"/>
                <a:gd name="T72" fmla="*/ 98 w 677"/>
                <a:gd name="T73" fmla="*/ 206 h 1719"/>
                <a:gd name="T74" fmla="*/ 98 w 677"/>
                <a:gd name="T75" fmla="*/ 206 h 1719"/>
                <a:gd name="T76" fmla="*/ 367 w 677"/>
                <a:gd name="T77" fmla="*/ 134 h 1719"/>
                <a:gd name="T78" fmla="*/ 472 w 677"/>
                <a:gd name="T79" fmla="*/ 61 h 1719"/>
                <a:gd name="T80" fmla="*/ 472 w 677"/>
                <a:gd name="T81" fmla="*/ 61 h 1719"/>
                <a:gd name="T82" fmla="*/ 607 w 677"/>
                <a:gd name="T83" fmla="*/ 0 h 1719"/>
                <a:gd name="T84" fmla="*/ 607 w 677"/>
                <a:gd name="T85" fmla="*/ 0 h 1719"/>
                <a:gd name="T86" fmla="*/ 661 w 677"/>
                <a:gd name="T87" fmla="*/ 6 h 1719"/>
                <a:gd name="T88" fmla="*/ 661 w 677"/>
                <a:gd name="T89" fmla="*/ 6 h 1719"/>
                <a:gd name="T90" fmla="*/ 660 w 677"/>
                <a:gd name="T91" fmla="*/ 14 h 1719"/>
                <a:gd name="T92" fmla="*/ 607 w 677"/>
                <a:gd name="T93" fmla="*/ 8 h 1719"/>
                <a:gd name="T94" fmla="*/ 607 w 677"/>
                <a:gd name="T95" fmla="*/ 8 h 1719"/>
                <a:gd name="T96" fmla="*/ 477 w 677"/>
                <a:gd name="T97" fmla="*/ 67 h 1719"/>
                <a:gd name="T98" fmla="*/ 477 w 677"/>
                <a:gd name="T99" fmla="*/ 67 h 1719"/>
                <a:gd name="T100" fmla="*/ 369 w 677"/>
                <a:gd name="T101" fmla="*/ 142 h 1719"/>
                <a:gd name="T102" fmla="*/ 369 w 677"/>
                <a:gd name="T103" fmla="*/ 142 h 1719"/>
                <a:gd name="T104" fmla="*/ 367 w 677"/>
                <a:gd name="T105" fmla="*/ 134 h 1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7" h="1719">
                  <a:moveTo>
                    <a:pt x="278" y="1711"/>
                  </a:moveTo>
                  <a:cubicBezTo>
                    <a:pt x="323" y="1711"/>
                    <a:pt x="323" y="1711"/>
                    <a:pt x="323" y="1711"/>
                  </a:cubicBezTo>
                  <a:cubicBezTo>
                    <a:pt x="290" y="1291"/>
                    <a:pt x="290" y="1291"/>
                    <a:pt x="290" y="1291"/>
                  </a:cubicBezTo>
                  <a:cubicBezTo>
                    <a:pt x="298" y="1291"/>
                    <a:pt x="298" y="1291"/>
                    <a:pt x="298" y="1291"/>
                  </a:cubicBezTo>
                  <a:cubicBezTo>
                    <a:pt x="332" y="1719"/>
                    <a:pt x="332" y="1719"/>
                    <a:pt x="332" y="1719"/>
                  </a:cubicBezTo>
                  <a:cubicBezTo>
                    <a:pt x="278" y="1719"/>
                    <a:pt x="278" y="1719"/>
                    <a:pt x="278" y="1719"/>
                  </a:cubicBezTo>
                  <a:cubicBezTo>
                    <a:pt x="278" y="1711"/>
                    <a:pt x="278" y="1711"/>
                    <a:pt x="278" y="1711"/>
                  </a:cubicBezTo>
                  <a:close/>
                  <a:moveTo>
                    <a:pt x="611" y="1701"/>
                  </a:moveTo>
                  <a:cubicBezTo>
                    <a:pt x="592" y="1309"/>
                    <a:pt x="592" y="1309"/>
                    <a:pt x="592" y="1309"/>
                  </a:cubicBezTo>
                  <a:cubicBezTo>
                    <a:pt x="592" y="1309"/>
                    <a:pt x="592" y="1309"/>
                    <a:pt x="592" y="1309"/>
                  </a:cubicBezTo>
                  <a:cubicBezTo>
                    <a:pt x="600" y="1308"/>
                    <a:pt x="600" y="1308"/>
                    <a:pt x="600" y="1308"/>
                  </a:cubicBezTo>
                  <a:cubicBezTo>
                    <a:pt x="619" y="1693"/>
                    <a:pt x="619" y="1693"/>
                    <a:pt x="619" y="1693"/>
                  </a:cubicBezTo>
                  <a:cubicBezTo>
                    <a:pt x="677" y="1693"/>
                    <a:pt x="677" y="1693"/>
                    <a:pt x="677" y="1693"/>
                  </a:cubicBezTo>
                  <a:cubicBezTo>
                    <a:pt x="677" y="1701"/>
                    <a:pt x="677" y="1701"/>
                    <a:pt x="677" y="1701"/>
                  </a:cubicBezTo>
                  <a:cubicBezTo>
                    <a:pt x="611" y="1701"/>
                    <a:pt x="611" y="1701"/>
                    <a:pt x="611" y="1701"/>
                  </a:cubicBezTo>
                  <a:close/>
                  <a:moveTo>
                    <a:pt x="540" y="555"/>
                  </a:moveTo>
                  <a:cubicBezTo>
                    <a:pt x="563" y="513"/>
                    <a:pt x="585" y="500"/>
                    <a:pt x="611" y="500"/>
                  </a:cubicBezTo>
                  <a:cubicBezTo>
                    <a:pt x="611" y="500"/>
                    <a:pt x="611" y="500"/>
                    <a:pt x="611" y="500"/>
                  </a:cubicBezTo>
                  <a:cubicBezTo>
                    <a:pt x="620" y="500"/>
                    <a:pt x="630" y="502"/>
                    <a:pt x="640" y="504"/>
                  </a:cubicBezTo>
                  <a:cubicBezTo>
                    <a:pt x="640" y="504"/>
                    <a:pt x="640" y="504"/>
                    <a:pt x="640" y="504"/>
                  </a:cubicBezTo>
                  <a:cubicBezTo>
                    <a:pt x="638" y="512"/>
                    <a:pt x="638" y="512"/>
                    <a:pt x="638" y="512"/>
                  </a:cubicBezTo>
                  <a:cubicBezTo>
                    <a:pt x="628" y="509"/>
                    <a:pt x="619" y="508"/>
                    <a:pt x="611" y="508"/>
                  </a:cubicBezTo>
                  <a:cubicBezTo>
                    <a:pt x="611" y="508"/>
                    <a:pt x="611" y="508"/>
                    <a:pt x="611" y="508"/>
                  </a:cubicBezTo>
                  <a:cubicBezTo>
                    <a:pt x="588" y="508"/>
                    <a:pt x="570" y="518"/>
                    <a:pt x="547" y="559"/>
                  </a:cubicBezTo>
                  <a:cubicBezTo>
                    <a:pt x="547" y="559"/>
                    <a:pt x="547" y="559"/>
                    <a:pt x="547" y="559"/>
                  </a:cubicBezTo>
                  <a:cubicBezTo>
                    <a:pt x="540" y="555"/>
                    <a:pt x="540" y="555"/>
                    <a:pt x="540" y="555"/>
                  </a:cubicBezTo>
                  <a:close/>
                  <a:moveTo>
                    <a:pt x="98" y="206"/>
                  </a:moveTo>
                  <a:cubicBezTo>
                    <a:pt x="61" y="206"/>
                    <a:pt x="27" y="193"/>
                    <a:pt x="0" y="177"/>
                  </a:cubicBezTo>
                  <a:cubicBezTo>
                    <a:pt x="0" y="177"/>
                    <a:pt x="0" y="177"/>
                    <a:pt x="0" y="177"/>
                  </a:cubicBezTo>
                  <a:cubicBezTo>
                    <a:pt x="4" y="170"/>
                    <a:pt x="4" y="170"/>
                    <a:pt x="4" y="170"/>
                  </a:cubicBezTo>
                  <a:cubicBezTo>
                    <a:pt x="30" y="185"/>
                    <a:pt x="63" y="198"/>
                    <a:pt x="98" y="198"/>
                  </a:cubicBezTo>
                  <a:cubicBezTo>
                    <a:pt x="98" y="198"/>
                    <a:pt x="98" y="198"/>
                    <a:pt x="98" y="198"/>
                  </a:cubicBezTo>
                  <a:cubicBezTo>
                    <a:pt x="130" y="198"/>
                    <a:pt x="163" y="187"/>
                    <a:pt x="193" y="158"/>
                  </a:cubicBezTo>
                  <a:cubicBezTo>
                    <a:pt x="193" y="158"/>
                    <a:pt x="193" y="158"/>
                    <a:pt x="193" y="158"/>
                  </a:cubicBezTo>
                  <a:cubicBezTo>
                    <a:pt x="198" y="164"/>
                    <a:pt x="198" y="164"/>
                    <a:pt x="198" y="164"/>
                  </a:cubicBezTo>
                  <a:cubicBezTo>
                    <a:pt x="167" y="195"/>
                    <a:pt x="132" y="206"/>
                    <a:pt x="98" y="206"/>
                  </a:cubicBezTo>
                  <a:cubicBezTo>
                    <a:pt x="98" y="206"/>
                    <a:pt x="98" y="206"/>
                    <a:pt x="98" y="206"/>
                  </a:cubicBezTo>
                  <a:cubicBezTo>
                    <a:pt x="98" y="206"/>
                    <a:pt x="98" y="206"/>
                    <a:pt x="98" y="206"/>
                  </a:cubicBezTo>
                  <a:close/>
                  <a:moveTo>
                    <a:pt x="367" y="134"/>
                  </a:moveTo>
                  <a:cubicBezTo>
                    <a:pt x="408" y="125"/>
                    <a:pt x="437" y="92"/>
                    <a:pt x="472" y="61"/>
                  </a:cubicBezTo>
                  <a:cubicBezTo>
                    <a:pt x="472" y="61"/>
                    <a:pt x="472" y="61"/>
                    <a:pt x="472" y="61"/>
                  </a:cubicBezTo>
                  <a:cubicBezTo>
                    <a:pt x="506" y="29"/>
                    <a:pt x="545" y="0"/>
                    <a:pt x="607" y="0"/>
                  </a:cubicBezTo>
                  <a:cubicBezTo>
                    <a:pt x="607" y="0"/>
                    <a:pt x="607" y="0"/>
                    <a:pt x="607" y="0"/>
                  </a:cubicBezTo>
                  <a:cubicBezTo>
                    <a:pt x="624" y="0"/>
                    <a:pt x="642" y="2"/>
                    <a:pt x="661" y="6"/>
                  </a:cubicBezTo>
                  <a:cubicBezTo>
                    <a:pt x="661" y="6"/>
                    <a:pt x="661" y="6"/>
                    <a:pt x="661" y="6"/>
                  </a:cubicBezTo>
                  <a:cubicBezTo>
                    <a:pt x="660" y="14"/>
                    <a:pt x="660" y="14"/>
                    <a:pt x="660" y="14"/>
                  </a:cubicBezTo>
                  <a:cubicBezTo>
                    <a:pt x="640" y="10"/>
                    <a:pt x="623" y="8"/>
                    <a:pt x="607" y="8"/>
                  </a:cubicBezTo>
                  <a:cubicBezTo>
                    <a:pt x="607" y="8"/>
                    <a:pt x="607" y="8"/>
                    <a:pt x="607" y="8"/>
                  </a:cubicBezTo>
                  <a:cubicBezTo>
                    <a:pt x="548" y="8"/>
                    <a:pt x="511" y="36"/>
                    <a:pt x="477" y="67"/>
                  </a:cubicBezTo>
                  <a:cubicBezTo>
                    <a:pt x="477" y="67"/>
                    <a:pt x="477" y="67"/>
                    <a:pt x="477" y="67"/>
                  </a:cubicBezTo>
                  <a:cubicBezTo>
                    <a:pt x="443" y="98"/>
                    <a:pt x="413" y="132"/>
                    <a:pt x="369" y="142"/>
                  </a:cubicBezTo>
                  <a:cubicBezTo>
                    <a:pt x="369" y="142"/>
                    <a:pt x="369" y="142"/>
                    <a:pt x="369" y="142"/>
                  </a:cubicBezTo>
                  <a:cubicBezTo>
                    <a:pt x="367" y="134"/>
                    <a:pt x="367" y="134"/>
                    <a:pt x="367" y="134"/>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Oval 8"/>
            <p:cNvSpPr>
              <a:spLocks noChangeArrowheads="1"/>
            </p:cNvSpPr>
            <p:nvPr/>
          </p:nvSpPr>
          <p:spPr bwMode="auto">
            <a:xfrm>
              <a:off x="1946" y="2014"/>
              <a:ext cx="27" cy="36"/>
            </a:xfrm>
            <a:prstGeom prst="ellipse">
              <a:avLst/>
            </a:pr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1945" y="2013"/>
              <a:ext cx="28" cy="38"/>
            </a:xfrm>
            <a:custGeom>
              <a:avLst/>
              <a:gdLst>
                <a:gd name="T0" fmla="*/ 0 w 34"/>
                <a:gd name="T1" fmla="*/ 23 h 46"/>
                <a:gd name="T2" fmla="*/ 17 w 34"/>
                <a:gd name="T3" fmla="*/ 0 h 46"/>
                <a:gd name="T4" fmla="*/ 17 w 34"/>
                <a:gd name="T5" fmla="*/ 0 h 46"/>
                <a:gd name="T6" fmla="*/ 17 w 34"/>
                <a:gd name="T7" fmla="*/ 1 h 46"/>
                <a:gd name="T8" fmla="*/ 17 w 34"/>
                <a:gd name="T9" fmla="*/ 2 h 46"/>
                <a:gd name="T10" fmla="*/ 2 w 34"/>
                <a:gd name="T11" fmla="*/ 23 h 46"/>
                <a:gd name="T12" fmla="*/ 2 w 34"/>
                <a:gd name="T13" fmla="*/ 23 h 46"/>
                <a:gd name="T14" fmla="*/ 17 w 34"/>
                <a:gd name="T15" fmla="*/ 44 h 46"/>
                <a:gd name="T16" fmla="*/ 17 w 34"/>
                <a:gd name="T17" fmla="*/ 44 h 46"/>
                <a:gd name="T18" fmla="*/ 32 w 34"/>
                <a:gd name="T19" fmla="*/ 23 h 46"/>
                <a:gd name="T20" fmla="*/ 32 w 34"/>
                <a:gd name="T21" fmla="*/ 23 h 46"/>
                <a:gd name="T22" fmla="*/ 17 w 34"/>
                <a:gd name="T23" fmla="*/ 2 h 46"/>
                <a:gd name="T24" fmla="*/ 17 w 34"/>
                <a:gd name="T25" fmla="*/ 2 h 46"/>
                <a:gd name="T26" fmla="*/ 17 w 34"/>
                <a:gd name="T27" fmla="*/ 1 h 46"/>
                <a:gd name="T28" fmla="*/ 17 w 34"/>
                <a:gd name="T29" fmla="*/ 0 h 46"/>
                <a:gd name="T30" fmla="*/ 34 w 34"/>
                <a:gd name="T31" fmla="*/ 23 h 46"/>
                <a:gd name="T32" fmla="*/ 34 w 34"/>
                <a:gd name="T33" fmla="*/ 23 h 46"/>
                <a:gd name="T34" fmla="*/ 17 w 34"/>
                <a:gd name="T35" fmla="*/ 46 h 46"/>
                <a:gd name="T36" fmla="*/ 17 w 34"/>
                <a:gd name="T37" fmla="*/ 46 h 46"/>
                <a:gd name="T38" fmla="*/ 0 w 34"/>
                <a:gd name="T3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6">
                  <a:moveTo>
                    <a:pt x="0" y="23"/>
                  </a:moveTo>
                  <a:cubicBezTo>
                    <a:pt x="0" y="11"/>
                    <a:pt x="8" y="0"/>
                    <a:pt x="17" y="0"/>
                  </a:cubicBezTo>
                  <a:cubicBezTo>
                    <a:pt x="17" y="0"/>
                    <a:pt x="17" y="0"/>
                    <a:pt x="17" y="0"/>
                  </a:cubicBezTo>
                  <a:cubicBezTo>
                    <a:pt x="17" y="1"/>
                    <a:pt x="17" y="1"/>
                    <a:pt x="17" y="1"/>
                  </a:cubicBezTo>
                  <a:cubicBezTo>
                    <a:pt x="17" y="2"/>
                    <a:pt x="17" y="2"/>
                    <a:pt x="17" y="2"/>
                  </a:cubicBezTo>
                  <a:cubicBezTo>
                    <a:pt x="9" y="2"/>
                    <a:pt x="2" y="11"/>
                    <a:pt x="2" y="23"/>
                  </a:cubicBezTo>
                  <a:cubicBezTo>
                    <a:pt x="2" y="23"/>
                    <a:pt x="2" y="23"/>
                    <a:pt x="2" y="23"/>
                  </a:cubicBezTo>
                  <a:cubicBezTo>
                    <a:pt x="2" y="35"/>
                    <a:pt x="9" y="44"/>
                    <a:pt x="17" y="44"/>
                  </a:cubicBezTo>
                  <a:cubicBezTo>
                    <a:pt x="17" y="44"/>
                    <a:pt x="17" y="44"/>
                    <a:pt x="17" y="44"/>
                  </a:cubicBezTo>
                  <a:cubicBezTo>
                    <a:pt x="25" y="44"/>
                    <a:pt x="32" y="35"/>
                    <a:pt x="32" y="23"/>
                  </a:cubicBezTo>
                  <a:cubicBezTo>
                    <a:pt x="32" y="23"/>
                    <a:pt x="32" y="23"/>
                    <a:pt x="32" y="23"/>
                  </a:cubicBezTo>
                  <a:cubicBezTo>
                    <a:pt x="32" y="11"/>
                    <a:pt x="25" y="2"/>
                    <a:pt x="17" y="2"/>
                  </a:cubicBezTo>
                  <a:cubicBezTo>
                    <a:pt x="17" y="2"/>
                    <a:pt x="17" y="2"/>
                    <a:pt x="17" y="2"/>
                  </a:cubicBezTo>
                  <a:cubicBezTo>
                    <a:pt x="17" y="1"/>
                    <a:pt x="17" y="1"/>
                    <a:pt x="17" y="1"/>
                  </a:cubicBezTo>
                  <a:cubicBezTo>
                    <a:pt x="17" y="0"/>
                    <a:pt x="17" y="0"/>
                    <a:pt x="17" y="0"/>
                  </a:cubicBezTo>
                  <a:cubicBezTo>
                    <a:pt x="27" y="0"/>
                    <a:pt x="34" y="11"/>
                    <a:pt x="34" y="23"/>
                  </a:cubicBezTo>
                  <a:cubicBezTo>
                    <a:pt x="34" y="23"/>
                    <a:pt x="34" y="23"/>
                    <a:pt x="34" y="23"/>
                  </a:cubicBezTo>
                  <a:cubicBezTo>
                    <a:pt x="34" y="36"/>
                    <a:pt x="27" y="46"/>
                    <a:pt x="17" y="46"/>
                  </a:cubicBezTo>
                  <a:cubicBezTo>
                    <a:pt x="17" y="46"/>
                    <a:pt x="17" y="46"/>
                    <a:pt x="17" y="46"/>
                  </a:cubicBezTo>
                  <a:cubicBezTo>
                    <a:pt x="8" y="46"/>
                    <a:pt x="0" y="36"/>
                    <a:pt x="0" y="23"/>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Oval 10"/>
            <p:cNvSpPr>
              <a:spLocks noChangeArrowheads="1"/>
            </p:cNvSpPr>
            <p:nvPr/>
          </p:nvSpPr>
          <p:spPr bwMode="auto">
            <a:xfrm>
              <a:off x="1623" y="2044"/>
              <a:ext cx="26" cy="37"/>
            </a:xfrm>
            <a:prstGeom prst="ellipse">
              <a:avLst/>
            </a:pr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1622" y="2043"/>
              <a:ext cx="28" cy="39"/>
            </a:xfrm>
            <a:custGeom>
              <a:avLst/>
              <a:gdLst>
                <a:gd name="T0" fmla="*/ 0 w 34"/>
                <a:gd name="T1" fmla="*/ 24 h 47"/>
                <a:gd name="T2" fmla="*/ 17 w 34"/>
                <a:gd name="T3" fmla="*/ 0 h 47"/>
                <a:gd name="T4" fmla="*/ 17 w 34"/>
                <a:gd name="T5" fmla="*/ 0 h 47"/>
                <a:gd name="T6" fmla="*/ 17 w 34"/>
                <a:gd name="T7" fmla="*/ 1 h 47"/>
                <a:gd name="T8" fmla="*/ 17 w 34"/>
                <a:gd name="T9" fmla="*/ 2 h 47"/>
                <a:gd name="T10" fmla="*/ 2 w 34"/>
                <a:gd name="T11" fmla="*/ 24 h 47"/>
                <a:gd name="T12" fmla="*/ 2 w 34"/>
                <a:gd name="T13" fmla="*/ 24 h 47"/>
                <a:gd name="T14" fmla="*/ 17 w 34"/>
                <a:gd name="T15" fmla="*/ 45 h 47"/>
                <a:gd name="T16" fmla="*/ 17 w 34"/>
                <a:gd name="T17" fmla="*/ 45 h 47"/>
                <a:gd name="T18" fmla="*/ 32 w 34"/>
                <a:gd name="T19" fmla="*/ 24 h 47"/>
                <a:gd name="T20" fmla="*/ 32 w 34"/>
                <a:gd name="T21" fmla="*/ 24 h 47"/>
                <a:gd name="T22" fmla="*/ 17 w 34"/>
                <a:gd name="T23" fmla="*/ 2 h 47"/>
                <a:gd name="T24" fmla="*/ 17 w 34"/>
                <a:gd name="T25" fmla="*/ 2 h 47"/>
                <a:gd name="T26" fmla="*/ 17 w 34"/>
                <a:gd name="T27" fmla="*/ 1 h 47"/>
                <a:gd name="T28" fmla="*/ 17 w 34"/>
                <a:gd name="T29" fmla="*/ 0 h 47"/>
                <a:gd name="T30" fmla="*/ 34 w 34"/>
                <a:gd name="T31" fmla="*/ 24 h 47"/>
                <a:gd name="T32" fmla="*/ 34 w 34"/>
                <a:gd name="T33" fmla="*/ 24 h 47"/>
                <a:gd name="T34" fmla="*/ 17 w 34"/>
                <a:gd name="T35" fmla="*/ 47 h 47"/>
                <a:gd name="T36" fmla="*/ 17 w 34"/>
                <a:gd name="T37" fmla="*/ 47 h 47"/>
                <a:gd name="T38" fmla="*/ 0 w 34"/>
                <a:gd name="T39"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7">
                  <a:moveTo>
                    <a:pt x="0" y="24"/>
                  </a:moveTo>
                  <a:cubicBezTo>
                    <a:pt x="0" y="11"/>
                    <a:pt x="8" y="0"/>
                    <a:pt x="17" y="0"/>
                  </a:cubicBezTo>
                  <a:cubicBezTo>
                    <a:pt x="17" y="0"/>
                    <a:pt x="17" y="0"/>
                    <a:pt x="17" y="0"/>
                  </a:cubicBezTo>
                  <a:cubicBezTo>
                    <a:pt x="17" y="1"/>
                    <a:pt x="17" y="1"/>
                    <a:pt x="17" y="1"/>
                  </a:cubicBezTo>
                  <a:cubicBezTo>
                    <a:pt x="17" y="2"/>
                    <a:pt x="17" y="2"/>
                    <a:pt x="17" y="2"/>
                  </a:cubicBezTo>
                  <a:cubicBezTo>
                    <a:pt x="9" y="2"/>
                    <a:pt x="2" y="12"/>
                    <a:pt x="2" y="24"/>
                  </a:cubicBezTo>
                  <a:cubicBezTo>
                    <a:pt x="2" y="24"/>
                    <a:pt x="2" y="24"/>
                    <a:pt x="2" y="24"/>
                  </a:cubicBezTo>
                  <a:cubicBezTo>
                    <a:pt x="2" y="35"/>
                    <a:pt x="9" y="45"/>
                    <a:pt x="17" y="45"/>
                  </a:cubicBezTo>
                  <a:cubicBezTo>
                    <a:pt x="17" y="45"/>
                    <a:pt x="17" y="45"/>
                    <a:pt x="17" y="45"/>
                  </a:cubicBezTo>
                  <a:cubicBezTo>
                    <a:pt x="25" y="45"/>
                    <a:pt x="32" y="35"/>
                    <a:pt x="32" y="24"/>
                  </a:cubicBezTo>
                  <a:cubicBezTo>
                    <a:pt x="32" y="24"/>
                    <a:pt x="32" y="24"/>
                    <a:pt x="32" y="24"/>
                  </a:cubicBezTo>
                  <a:cubicBezTo>
                    <a:pt x="32" y="12"/>
                    <a:pt x="25" y="2"/>
                    <a:pt x="17" y="2"/>
                  </a:cubicBezTo>
                  <a:cubicBezTo>
                    <a:pt x="17" y="2"/>
                    <a:pt x="17" y="2"/>
                    <a:pt x="17" y="2"/>
                  </a:cubicBezTo>
                  <a:cubicBezTo>
                    <a:pt x="17" y="1"/>
                    <a:pt x="17" y="1"/>
                    <a:pt x="17" y="1"/>
                  </a:cubicBezTo>
                  <a:cubicBezTo>
                    <a:pt x="17" y="0"/>
                    <a:pt x="17" y="0"/>
                    <a:pt x="17" y="0"/>
                  </a:cubicBezTo>
                  <a:cubicBezTo>
                    <a:pt x="27" y="0"/>
                    <a:pt x="34" y="11"/>
                    <a:pt x="34" y="24"/>
                  </a:cubicBezTo>
                  <a:cubicBezTo>
                    <a:pt x="34" y="24"/>
                    <a:pt x="34" y="24"/>
                    <a:pt x="34" y="24"/>
                  </a:cubicBezTo>
                  <a:cubicBezTo>
                    <a:pt x="34" y="36"/>
                    <a:pt x="27" y="47"/>
                    <a:pt x="17" y="47"/>
                  </a:cubicBezTo>
                  <a:cubicBezTo>
                    <a:pt x="17" y="47"/>
                    <a:pt x="17" y="47"/>
                    <a:pt x="17" y="47"/>
                  </a:cubicBezTo>
                  <a:cubicBezTo>
                    <a:pt x="8" y="47"/>
                    <a:pt x="0" y="36"/>
                    <a:pt x="0" y="24"/>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2"/>
            <p:cNvSpPr>
              <a:spLocks noEditPoints="1"/>
            </p:cNvSpPr>
            <p:nvPr/>
          </p:nvSpPr>
          <p:spPr bwMode="auto">
            <a:xfrm>
              <a:off x="1557" y="2288"/>
              <a:ext cx="704" cy="563"/>
            </a:xfrm>
            <a:custGeom>
              <a:avLst/>
              <a:gdLst>
                <a:gd name="T0" fmla="*/ 689 w 853"/>
                <a:gd name="T1" fmla="*/ 683 h 684"/>
                <a:gd name="T2" fmla="*/ 690 w 853"/>
                <a:gd name="T3" fmla="*/ 662 h 684"/>
                <a:gd name="T4" fmla="*/ 675 w 853"/>
                <a:gd name="T5" fmla="*/ 674 h 684"/>
                <a:gd name="T6" fmla="*/ 670 w 853"/>
                <a:gd name="T7" fmla="*/ 667 h 684"/>
                <a:gd name="T8" fmla="*/ 684 w 853"/>
                <a:gd name="T9" fmla="*/ 656 h 684"/>
                <a:gd name="T10" fmla="*/ 663 w 853"/>
                <a:gd name="T11" fmla="*/ 653 h 684"/>
                <a:gd name="T12" fmla="*/ 664 w 853"/>
                <a:gd name="T13" fmla="*/ 645 h 684"/>
                <a:gd name="T14" fmla="*/ 693 w 853"/>
                <a:gd name="T15" fmla="*/ 649 h 684"/>
                <a:gd name="T16" fmla="*/ 841 w 853"/>
                <a:gd name="T17" fmla="*/ 480 h 684"/>
                <a:gd name="T18" fmla="*/ 560 w 853"/>
                <a:gd name="T19" fmla="*/ 291 h 684"/>
                <a:gd name="T20" fmla="*/ 560 w 853"/>
                <a:gd name="T21" fmla="*/ 291 h 684"/>
                <a:gd name="T22" fmla="*/ 565 w 853"/>
                <a:gd name="T23" fmla="*/ 284 h 684"/>
                <a:gd name="T24" fmla="*/ 853 w 853"/>
                <a:gd name="T25" fmla="*/ 478 h 684"/>
                <a:gd name="T26" fmla="*/ 698 w 853"/>
                <a:gd name="T27" fmla="*/ 654 h 684"/>
                <a:gd name="T28" fmla="*/ 697 w 853"/>
                <a:gd name="T29" fmla="*/ 684 h 684"/>
                <a:gd name="T30" fmla="*/ 697 w 853"/>
                <a:gd name="T31" fmla="*/ 684 h 684"/>
                <a:gd name="T32" fmla="*/ 689 w 853"/>
                <a:gd name="T33" fmla="*/ 683 h 684"/>
                <a:gd name="T34" fmla="*/ 80 w 853"/>
                <a:gd name="T35" fmla="*/ 43 h 684"/>
                <a:gd name="T36" fmla="*/ 73 w 853"/>
                <a:gd name="T37" fmla="*/ 2 h 684"/>
                <a:gd name="T38" fmla="*/ 81 w 853"/>
                <a:gd name="T39" fmla="*/ 0 h 684"/>
                <a:gd name="T40" fmla="*/ 86 w 853"/>
                <a:gd name="T41" fmla="*/ 31 h 684"/>
                <a:gd name="T42" fmla="*/ 101 w 853"/>
                <a:gd name="T43" fmla="*/ 4 h 684"/>
                <a:gd name="T44" fmla="*/ 108 w 853"/>
                <a:gd name="T45" fmla="*/ 7 h 684"/>
                <a:gd name="T46" fmla="*/ 94 w 853"/>
                <a:gd name="T47" fmla="*/ 32 h 684"/>
                <a:gd name="T48" fmla="*/ 101 w 853"/>
                <a:gd name="T49" fmla="*/ 28 h 684"/>
                <a:gd name="T50" fmla="*/ 101 w 853"/>
                <a:gd name="T51" fmla="*/ 28 h 684"/>
                <a:gd name="T52" fmla="*/ 127 w 853"/>
                <a:gd name="T53" fmla="*/ 15 h 684"/>
                <a:gd name="T54" fmla="*/ 127 w 853"/>
                <a:gd name="T55" fmla="*/ 15 h 684"/>
                <a:gd name="T56" fmla="*/ 127 w 853"/>
                <a:gd name="T57" fmla="*/ 15 h 684"/>
                <a:gd name="T58" fmla="*/ 129 w 853"/>
                <a:gd name="T59" fmla="*/ 23 h 684"/>
                <a:gd name="T60" fmla="*/ 105 w 853"/>
                <a:gd name="T61" fmla="*/ 35 h 684"/>
                <a:gd name="T62" fmla="*/ 105 w 853"/>
                <a:gd name="T63" fmla="*/ 35 h 684"/>
                <a:gd name="T64" fmla="*/ 87 w 853"/>
                <a:gd name="T65" fmla="*/ 45 h 684"/>
                <a:gd name="T66" fmla="*/ 87 w 853"/>
                <a:gd name="T67" fmla="*/ 45 h 684"/>
                <a:gd name="T68" fmla="*/ 11 w 853"/>
                <a:gd name="T69" fmla="*/ 308 h 684"/>
                <a:gd name="T70" fmla="*/ 262 w 853"/>
                <a:gd name="T71" fmla="*/ 302 h 684"/>
                <a:gd name="T72" fmla="*/ 262 w 853"/>
                <a:gd name="T73" fmla="*/ 310 h 684"/>
                <a:gd name="T74" fmla="*/ 0 w 853"/>
                <a:gd name="T75" fmla="*/ 316 h 684"/>
                <a:gd name="T76" fmla="*/ 80 w 853"/>
                <a:gd name="T77" fmla="*/ 43 h 684"/>
                <a:gd name="T78" fmla="*/ 73 w 853"/>
                <a:gd name="T79" fmla="*/ 2 h 684"/>
                <a:gd name="T80" fmla="*/ 73 w 853"/>
                <a:gd name="T81" fmla="*/ 2 h 684"/>
                <a:gd name="T82" fmla="*/ 73 w 853"/>
                <a:gd name="T83" fmla="*/ 2 h 684"/>
                <a:gd name="T84" fmla="*/ 73 w 853"/>
                <a:gd name="T85" fmla="*/ 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53" h="684">
                  <a:moveTo>
                    <a:pt x="689" y="683"/>
                  </a:moveTo>
                  <a:cubicBezTo>
                    <a:pt x="690" y="662"/>
                    <a:pt x="690" y="662"/>
                    <a:pt x="690" y="662"/>
                  </a:cubicBezTo>
                  <a:cubicBezTo>
                    <a:pt x="675" y="674"/>
                    <a:pt x="675" y="674"/>
                    <a:pt x="675" y="674"/>
                  </a:cubicBezTo>
                  <a:cubicBezTo>
                    <a:pt x="670" y="667"/>
                    <a:pt x="670" y="667"/>
                    <a:pt x="670" y="667"/>
                  </a:cubicBezTo>
                  <a:cubicBezTo>
                    <a:pt x="684" y="656"/>
                    <a:pt x="684" y="656"/>
                    <a:pt x="684" y="656"/>
                  </a:cubicBezTo>
                  <a:cubicBezTo>
                    <a:pt x="663" y="653"/>
                    <a:pt x="663" y="653"/>
                    <a:pt x="663" y="653"/>
                  </a:cubicBezTo>
                  <a:cubicBezTo>
                    <a:pt x="664" y="645"/>
                    <a:pt x="664" y="645"/>
                    <a:pt x="664" y="645"/>
                  </a:cubicBezTo>
                  <a:cubicBezTo>
                    <a:pt x="693" y="649"/>
                    <a:pt x="693" y="649"/>
                    <a:pt x="693" y="649"/>
                  </a:cubicBezTo>
                  <a:cubicBezTo>
                    <a:pt x="841" y="480"/>
                    <a:pt x="841" y="480"/>
                    <a:pt x="841" y="480"/>
                  </a:cubicBezTo>
                  <a:cubicBezTo>
                    <a:pt x="560" y="291"/>
                    <a:pt x="560" y="291"/>
                    <a:pt x="560" y="291"/>
                  </a:cubicBezTo>
                  <a:cubicBezTo>
                    <a:pt x="560" y="291"/>
                    <a:pt x="560" y="291"/>
                    <a:pt x="560" y="291"/>
                  </a:cubicBezTo>
                  <a:cubicBezTo>
                    <a:pt x="565" y="284"/>
                    <a:pt x="565" y="284"/>
                    <a:pt x="565" y="284"/>
                  </a:cubicBezTo>
                  <a:cubicBezTo>
                    <a:pt x="853" y="478"/>
                    <a:pt x="853" y="478"/>
                    <a:pt x="853" y="478"/>
                  </a:cubicBezTo>
                  <a:cubicBezTo>
                    <a:pt x="698" y="654"/>
                    <a:pt x="698" y="654"/>
                    <a:pt x="698" y="654"/>
                  </a:cubicBezTo>
                  <a:cubicBezTo>
                    <a:pt x="697" y="684"/>
                    <a:pt x="697" y="684"/>
                    <a:pt x="697" y="684"/>
                  </a:cubicBezTo>
                  <a:cubicBezTo>
                    <a:pt x="697" y="684"/>
                    <a:pt x="697" y="684"/>
                    <a:pt x="697" y="684"/>
                  </a:cubicBezTo>
                  <a:cubicBezTo>
                    <a:pt x="689" y="683"/>
                    <a:pt x="689" y="683"/>
                    <a:pt x="689" y="683"/>
                  </a:cubicBezTo>
                  <a:close/>
                  <a:moveTo>
                    <a:pt x="80" y="43"/>
                  </a:moveTo>
                  <a:cubicBezTo>
                    <a:pt x="73" y="2"/>
                    <a:pt x="73" y="2"/>
                    <a:pt x="73" y="2"/>
                  </a:cubicBezTo>
                  <a:cubicBezTo>
                    <a:pt x="81" y="0"/>
                    <a:pt x="81" y="0"/>
                    <a:pt x="81" y="0"/>
                  </a:cubicBezTo>
                  <a:cubicBezTo>
                    <a:pt x="86" y="31"/>
                    <a:pt x="86" y="31"/>
                    <a:pt x="86" y="31"/>
                  </a:cubicBezTo>
                  <a:cubicBezTo>
                    <a:pt x="101" y="4"/>
                    <a:pt x="101" y="4"/>
                    <a:pt x="101" y="4"/>
                  </a:cubicBezTo>
                  <a:cubicBezTo>
                    <a:pt x="108" y="7"/>
                    <a:pt x="108" y="7"/>
                    <a:pt x="108" y="7"/>
                  </a:cubicBezTo>
                  <a:cubicBezTo>
                    <a:pt x="94" y="32"/>
                    <a:pt x="94" y="32"/>
                    <a:pt x="94" y="32"/>
                  </a:cubicBezTo>
                  <a:cubicBezTo>
                    <a:pt x="96" y="31"/>
                    <a:pt x="98" y="30"/>
                    <a:pt x="101" y="28"/>
                  </a:cubicBezTo>
                  <a:cubicBezTo>
                    <a:pt x="101" y="28"/>
                    <a:pt x="101" y="28"/>
                    <a:pt x="101" y="28"/>
                  </a:cubicBezTo>
                  <a:cubicBezTo>
                    <a:pt x="111" y="23"/>
                    <a:pt x="122" y="17"/>
                    <a:pt x="127" y="15"/>
                  </a:cubicBezTo>
                  <a:cubicBezTo>
                    <a:pt x="127" y="15"/>
                    <a:pt x="127" y="15"/>
                    <a:pt x="127" y="15"/>
                  </a:cubicBezTo>
                  <a:cubicBezTo>
                    <a:pt x="127" y="15"/>
                    <a:pt x="127" y="15"/>
                    <a:pt x="127" y="15"/>
                  </a:cubicBezTo>
                  <a:cubicBezTo>
                    <a:pt x="129" y="23"/>
                    <a:pt x="129" y="23"/>
                    <a:pt x="129" y="23"/>
                  </a:cubicBezTo>
                  <a:cubicBezTo>
                    <a:pt x="126" y="24"/>
                    <a:pt x="114" y="30"/>
                    <a:pt x="105" y="35"/>
                  </a:cubicBezTo>
                  <a:cubicBezTo>
                    <a:pt x="105" y="35"/>
                    <a:pt x="105" y="35"/>
                    <a:pt x="105" y="35"/>
                  </a:cubicBezTo>
                  <a:cubicBezTo>
                    <a:pt x="97" y="40"/>
                    <a:pt x="90" y="44"/>
                    <a:pt x="87" y="45"/>
                  </a:cubicBezTo>
                  <a:cubicBezTo>
                    <a:pt x="87" y="45"/>
                    <a:pt x="87" y="45"/>
                    <a:pt x="87" y="45"/>
                  </a:cubicBezTo>
                  <a:cubicBezTo>
                    <a:pt x="11" y="308"/>
                    <a:pt x="11" y="308"/>
                    <a:pt x="11" y="308"/>
                  </a:cubicBezTo>
                  <a:cubicBezTo>
                    <a:pt x="262" y="302"/>
                    <a:pt x="262" y="302"/>
                    <a:pt x="262" y="302"/>
                  </a:cubicBezTo>
                  <a:cubicBezTo>
                    <a:pt x="262" y="310"/>
                    <a:pt x="262" y="310"/>
                    <a:pt x="262" y="310"/>
                  </a:cubicBezTo>
                  <a:cubicBezTo>
                    <a:pt x="0" y="316"/>
                    <a:pt x="0" y="316"/>
                    <a:pt x="0" y="316"/>
                  </a:cubicBezTo>
                  <a:cubicBezTo>
                    <a:pt x="80" y="43"/>
                    <a:pt x="80" y="43"/>
                    <a:pt x="80" y="43"/>
                  </a:cubicBezTo>
                  <a:close/>
                  <a:moveTo>
                    <a:pt x="73" y="2"/>
                  </a:moveTo>
                  <a:cubicBezTo>
                    <a:pt x="73" y="2"/>
                    <a:pt x="73" y="2"/>
                    <a:pt x="73" y="2"/>
                  </a:cubicBezTo>
                  <a:cubicBezTo>
                    <a:pt x="73" y="2"/>
                    <a:pt x="73" y="2"/>
                    <a:pt x="73" y="2"/>
                  </a:cubicBezTo>
                  <a:cubicBezTo>
                    <a:pt x="73" y="2"/>
                    <a:pt x="73" y="2"/>
                    <a:pt x="73" y="2"/>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
            <p:cNvSpPr>
              <a:spLocks noEditPoints="1"/>
            </p:cNvSpPr>
            <p:nvPr/>
          </p:nvSpPr>
          <p:spPr bwMode="auto">
            <a:xfrm>
              <a:off x="1483" y="1644"/>
              <a:ext cx="809" cy="780"/>
            </a:xfrm>
            <a:custGeom>
              <a:avLst/>
              <a:gdLst>
                <a:gd name="T0" fmla="*/ 491 w 981"/>
                <a:gd name="T1" fmla="*/ 0 h 946"/>
                <a:gd name="T2" fmla="*/ 838 w 981"/>
                <a:gd name="T3" fmla="*/ 138 h 946"/>
                <a:gd name="T4" fmla="*/ 981 w 981"/>
                <a:gd name="T5" fmla="*/ 473 h 946"/>
                <a:gd name="T6" fmla="*/ 838 w 981"/>
                <a:gd name="T7" fmla="*/ 808 h 946"/>
                <a:gd name="T8" fmla="*/ 491 w 981"/>
                <a:gd name="T9" fmla="*/ 946 h 946"/>
                <a:gd name="T10" fmla="*/ 144 w 981"/>
                <a:gd name="T11" fmla="*/ 808 h 946"/>
                <a:gd name="T12" fmla="*/ 0 w 981"/>
                <a:gd name="T13" fmla="*/ 473 h 946"/>
                <a:gd name="T14" fmla="*/ 144 w 981"/>
                <a:gd name="T15" fmla="*/ 138 h 946"/>
                <a:gd name="T16" fmla="*/ 491 w 981"/>
                <a:gd name="T17" fmla="*/ 0 h 946"/>
                <a:gd name="T18" fmla="*/ 826 w 981"/>
                <a:gd name="T19" fmla="*/ 150 h 946"/>
                <a:gd name="T20" fmla="*/ 491 w 981"/>
                <a:gd name="T21" fmla="*/ 16 h 946"/>
                <a:gd name="T22" fmla="*/ 155 w 981"/>
                <a:gd name="T23" fmla="*/ 150 h 946"/>
                <a:gd name="T24" fmla="*/ 16 w 981"/>
                <a:gd name="T25" fmla="*/ 473 h 946"/>
                <a:gd name="T26" fmla="*/ 155 w 981"/>
                <a:gd name="T27" fmla="*/ 796 h 946"/>
                <a:gd name="T28" fmla="*/ 491 w 981"/>
                <a:gd name="T29" fmla="*/ 930 h 946"/>
                <a:gd name="T30" fmla="*/ 826 w 981"/>
                <a:gd name="T31" fmla="*/ 796 h 946"/>
                <a:gd name="T32" fmla="*/ 965 w 981"/>
                <a:gd name="T33" fmla="*/ 473 h 946"/>
                <a:gd name="T34" fmla="*/ 826 w 981"/>
                <a:gd name="T35" fmla="*/ 150 h 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1" h="946">
                  <a:moveTo>
                    <a:pt x="491" y="0"/>
                  </a:moveTo>
                  <a:cubicBezTo>
                    <a:pt x="626" y="0"/>
                    <a:pt x="749" y="53"/>
                    <a:pt x="838" y="138"/>
                  </a:cubicBezTo>
                  <a:cubicBezTo>
                    <a:pt x="926" y="224"/>
                    <a:pt x="981" y="342"/>
                    <a:pt x="981" y="473"/>
                  </a:cubicBezTo>
                  <a:cubicBezTo>
                    <a:pt x="981" y="604"/>
                    <a:pt x="926" y="722"/>
                    <a:pt x="838" y="808"/>
                  </a:cubicBezTo>
                  <a:cubicBezTo>
                    <a:pt x="749" y="893"/>
                    <a:pt x="626" y="946"/>
                    <a:pt x="491" y="946"/>
                  </a:cubicBezTo>
                  <a:cubicBezTo>
                    <a:pt x="355" y="946"/>
                    <a:pt x="233" y="893"/>
                    <a:pt x="144" y="808"/>
                  </a:cubicBezTo>
                  <a:cubicBezTo>
                    <a:pt x="55" y="722"/>
                    <a:pt x="0" y="604"/>
                    <a:pt x="0" y="473"/>
                  </a:cubicBezTo>
                  <a:cubicBezTo>
                    <a:pt x="0" y="342"/>
                    <a:pt x="55" y="224"/>
                    <a:pt x="144" y="138"/>
                  </a:cubicBezTo>
                  <a:cubicBezTo>
                    <a:pt x="233" y="53"/>
                    <a:pt x="355" y="0"/>
                    <a:pt x="491" y="0"/>
                  </a:cubicBezTo>
                  <a:close/>
                  <a:moveTo>
                    <a:pt x="826" y="150"/>
                  </a:moveTo>
                  <a:cubicBezTo>
                    <a:pt x="741" y="67"/>
                    <a:pt x="622" y="16"/>
                    <a:pt x="491" y="16"/>
                  </a:cubicBezTo>
                  <a:cubicBezTo>
                    <a:pt x="359" y="16"/>
                    <a:pt x="241" y="67"/>
                    <a:pt x="155" y="150"/>
                  </a:cubicBezTo>
                  <a:cubicBezTo>
                    <a:pt x="69" y="233"/>
                    <a:pt x="16" y="347"/>
                    <a:pt x="16" y="473"/>
                  </a:cubicBezTo>
                  <a:cubicBezTo>
                    <a:pt x="16" y="599"/>
                    <a:pt x="69" y="713"/>
                    <a:pt x="155" y="796"/>
                  </a:cubicBezTo>
                  <a:cubicBezTo>
                    <a:pt x="241" y="879"/>
                    <a:pt x="359" y="930"/>
                    <a:pt x="491" y="930"/>
                  </a:cubicBezTo>
                  <a:cubicBezTo>
                    <a:pt x="622" y="930"/>
                    <a:pt x="741" y="879"/>
                    <a:pt x="826" y="796"/>
                  </a:cubicBezTo>
                  <a:cubicBezTo>
                    <a:pt x="912" y="713"/>
                    <a:pt x="965" y="599"/>
                    <a:pt x="965" y="473"/>
                  </a:cubicBezTo>
                  <a:cubicBezTo>
                    <a:pt x="965" y="347"/>
                    <a:pt x="912" y="233"/>
                    <a:pt x="826" y="150"/>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
            <p:cNvSpPr>
              <a:spLocks noEditPoints="1"/>
            </p:cNvSpPr>
            <p:nvPr/>
          </p:nvSpPr>
          <p:spPr bwMode="auto">
            <a:xfrm>
              <a:off x="1669" y="2439"/>
              <a:ext cx="492" cy="577"/>
            </a:xfrm>
            <a:custGeom>
              <a:avLst/>
              <a:gdLst>
                <a:gd name="T0" fmla="*/ 18 w 596"/>
                <a:gd name="T1" fmla="*/ 622 h 700"/>
                <a:gd name="T2" fmla="*/ 278 w 596"/>
                <a:gd name="T3" fmla="*/ 681 h 700"/>
                <a:gd name="T4" fmla="*/ 580 w 596"/>
                <a:gd name="T5" fmla="*/ 635 h 700"/>
                <a:gd name="T6" fmla="*/ 552 w 596"/>
                <a:gd name="T7" fmla="*/ 341 h 700"/>
                <a:gd name="T8" fmla="*/ 415 w 596"/>
                <a:gd name="T9" fmla="*/ 56 h 700"/>
                <a:gd name="T10" fmla="*/ 414 w 596"/>
                <a:gd name="T11" fmla="*/ 55 h 700"/>
                <a:gd name="T12" fmla="*/ 314 w 596"/>
                <a:gd name="T13" fmla="*/ 18 h 700"/>
                <a:gd name="T14" fmla="*/ 226 w 596"/>
                <a:gd name="T15" fmla="*/ 21 h 700"/>
                <a:gd name="T16" fmla="*/ 152 w 596"/>
                <a:gd name="T17" fmla="*/ 44 h 700"/>
                <a:gd name="T18" fmla="*/ 120 w 596"/>
                <a:gd name="T19" fmla="*/ 82 h 700"/>
                <a:gd name="T20" fmla="*/ 127 w 596"/>
                <a:gd name="T21" fmla="*/ 100 h 700"/>
                <a:gd name="T22" fmla="*/ 134 w 596"/>
                <a:gd name="T23" fmla="*/ 119 h 700"/>
                <a:gd name="T24" fmla="*/ 78 w 596"/>
                <a:gd name="T25" fmla="*/ 455 h 700"/>
                <a:gd name="T26" fmla="*/ 18 w 596"/>
                <a:gd name="T27" fmla="*/ 622 h 700"/>
                <a:gd name="T28" fmla="*/ 278 w 596"/>
                <a:gd name="T29" fmla="*/ 697 h 700"/>
                <a:gd name="T30" fmla="*/ 5 w 596"/>
                <a:gd name="T31" fmla="*/ 633 h 700"/>
                <a:gd name="T32" fmla="*/ 0 w 596"/>
                <a:gd name="T33" fmla="*/ 631 h 700"/>
                <a:gd name="T34" fmla="*/ 1 w 596"/>
                <a:gd name="T35" fmla="*/ 625 h 700"/>
                <a:gd name="T36" fmla="*/ 64 w 596"/>
                <a:gd name="T37" fmla="*/ 448 h 700"/>
                <a:gd name="T38" fmla="*/ 118 w 596"/>
                <a:gd name="T39" fmla="*/ 124 h 700"/>
                <a:gd name="T40" fmla="*/ 112 w 596"/>
                <a:gd name="T41" fmla="*/ 105 h 700"/>
                <a:gd name="T42" fmla="*/ 105 w 596"/>
                <a:gd name="T43" fmla="*/ 86 h 700"/>
                <a:gd name="T44" fmla="*/ 104 w 596"/>
                <a:gd name="T45" fmla="*/ 82 h 700"/>
                <a:gd name="T46" fmla="*/ 145 w 596"/>
                <a:gd name="T47" fmla="*/ 30 h 700"/>
                <a:gd name="T48" fmla="*/ 224 w 596"/>
                <a:gd name="T49" fmla="*/ 5 h 700"/>
                <a:gd name="T50" fmla="*/ 315 w 596"/>
                <a:gd name="T51" fmla="*/ 2 h 700"/>
                <a:gd name="T52" fmla="*/ 427 w 596"/>
                <a:gd name="T53" fmla="*/ 46 h 700"/>
                <a:gd name="T54" fmla="*/ 568 w 596"/>
                <a:gd name="T55" fmla="*/ 337 h 700"/>
                <a:gd name="T56" fmla="*/ 596 w 596"/>
                <a:gd name="T57" fmla="*/ 640 h 700"/>
                <a:gd name="T58" fmla="*/ 596 w 596"/>
                <a:gd name="T59" fmla="*/ 646 h 700"/>
                <a:gd name="T60" fmla="*/ 590 w 596"/>
                <a:gd name="T61" fmla="*/ 648 h 700"/>
                <a:gd name="T62" fmla="*/ 278 w 596"/>
                <a:gd name="T63" fmla="*/ 697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700">
                  <a:moveTo>
                    <a:pt x="18" y="622"/>
                  </a:moveTo>
                  <a:cubicBezTo>
                    <a:pt x="101" y="662"/>
                    <a:pt x="190" y="679"/>
                    <a:pt x="278" y="681"/>
                  </a:cubicBezTo>
                  <a:cubicBezTo>
                    <a:pt x="385" y="684"/>
                    <a:pt x="490" y="664"/>
                    <a:pt x="580" y="635"/>
                  </a:cubicBezTo>
                  <a:cubicBezTo>
                    <a:pt x="580" y="539"/>
                    <a:pt x="575" y="439"/>
                    <a:pt x="552" y="341"/>
                  </a:cubicBezTo>
                  <a:cubicBezTo>
                    <a:pt x="529" y="242"/>
                    <a:pt x="488" y="144"/>
                    <a:pt x="415" y="56"/>
                  </a:cubicBezTo>
                  <a:cubicBezTo>
                    <a:pt x="414" y="55"/>
                    <a:pt x="414" y="55"/>
                    <a:pt x="414" y="55"/>
                  </a:cubicBezTo>
                  <a:cubicBezTo>
                    <a:pt x="402" y="34"/>
                    <a:pt x="362" y="22"/>
                    <a:pt x="314" y="18"/>
                  </a:cubicBezTo>
                  <a:cubicBezTo>
                    <a:pt x="286" y="16"/>
                    <a:pt x="255" y="17"/>
                    <a:pt x="226" y="21"/>
                  </a:cubicBezTo>
                  <a:cubicBezTo>
                    <a:pt x="198" y="25"/>
                    <a:pt x="172" y="33"/>
                    <a:pt x="152" y="44"/>
                  </a:cubicBezTo>
                  <a:cubicBezTo>
                    <a:pt x="134" y="54"/>
                    <a:pt x="122" y="66"/>
                    <a:pt x="120" y="82"/>
                  </a:cubicBezTo>
                  <a:cubicBezTo>
                    <a:pt x="123" y="88"/>
                    <a:pt x="125" y="94"/>
                    <a:pt x="127" y="100"/>
                  </a:cubicBezTo>
                  <a:cubicBezTo>
                    <a:pt x="130" y="106"/>
                    <a:pt x="132" y="113"/>
                    <a:pt x="134" y="119"/>
                  </a:cubicBezTo>
                  <a:cubicBezTo>
                    <a:pt x="171" y="245"/>
                    <a:pt x="125" y="350"/>
                    <a:pt x="78" y="455"/>
                  </a:cubicBezTo>
                  <a:cubicBezTo>
                    <a:pt x="54" y="510"/>
                    <a:pt x="30" y="564"/>
                    <a:pt x="18" y="622"/>
                  </a:cubicBezTo>
                  <a:close/>
                  <a:moveTo>
                    <a:pt x="278" y="697"/>
                  </a:moveTo>
                  <a:cubicBezTo>
                    <a:pt x="186" y="695"/>
                    <a:pt x="92" y="676"/>
                    <a:pt x="5" y="633"/>
                  </a:cubicBezTo>
                  <a:cubicBezTo>
                    <a:pt x="0" y="631"/>
                    <a:pt x="0" y="631"/>
                    <a:pt x="0" y="631"/>
                  </a:cubicBezTo>
                  <a:cubicBezTo>
                    <a:pt x="1" y="625"/>
                    <a:pt x="1" y="625"/>
                    <a:pt x="1" y="625"/>
                  </a:cubicBezTo>
                  <a:cubicBezTo>
                    <a:pt x="13" y="563"/>
                    <a:pt x="38" y="506"/>
                    <a:pt x="64" y="448"/>
                  </a:cubicBezTo>
                  <a:cubicBezTo>
                    <a:pt x="109" y="346"/>
                    <a:pt x="154" y="244"/>
                    <a:pt x="118" y="124"/>
                  </a:cubicBezTo>
                  <a:cubicBezTo>
                    <a:pt x="116" y="118"/>
                    <a:pt x="114" y="111"/>
                    <a:pt x="112" y="105"/>
                  </a:cubicBezTo>
                  <a:cubicBezTo>
                    <a:pt x="110" y="99"/>
                    <a:pt x="107" y="93"/>
                    <a:pt x="105" y="86"/>
                  </a:cubicBezTo>
                  <a:cubicBezTo>
                    <a:pt x="104" y="82"/>
                    <a:pt x="104" y="82"/>
                    <a:pt x="104" y="82"/>
                  </a:cubicBezTo>
                  <a:cubicBezTo>
                    <a:pt x="106" y="60"/>
                    <a:pt x="121" y="43"/>
                    <a:pt x="145" y="30"/>
                  </a:cubicBezTo>
                  <a:cubicBezTo>
                    <a:pt x="166" y="18"/>
                    <a:pt x="194" y="10"/>
                    <a:pt x="224" y="5"/>
                  </a:cubicBezTo>
                  <a:cubicBezTo>
                    <a:pt x="254" y="1"/>
                    <a:pt x="286" y="0"/>
                    <a:pt x="315" y="2"/>
                  </a:cubicBezTo>
                  <a:cubicBezTo>
                    <a:pt x="367" y="6"/>
                    <a:pt x="413" y="21"/>
                    <a:pt x="427" y="46"/>
                  </a:cubicBezTo>
                  <a:cubicBezTo>
                    <a:pt x="502" y="137"/>
                    <a:pt x="544" y="236"/>
                    <a:pt x="568" y="337"/>
                  </a:cubicBezTo>
                  <a:cubicBezTo>
                    <a:pt x="591" y="438"/>
                    <a:pt x="596" y="542"/>
                    <a:pt x="596" y="640"/>
                  </a:cubicBezTo>
                  <a:cubicBezTo>
                    <a:pt x="596" y="646"/>
                    <a:pt x="596" y="646"/>
                    <a:pt x="596" y="646"/>
                  </a:cubicBezTo>
                  <a:cubicBezTo>
                    <a:pt x="590" y="648"/>
                    <a:pt x="590" y="648"/>
                    <a:pt x="590" y="648"/>
                  </a:cubicBezTo>
                  <a:cubicBezTo>
                    <a:pt x="497" y="679"/>
                    <a:pt x="389" y="700"/>
                    <a:pt x="278" y="697"/>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5"/>
            <p:cNvSpPr/>
            <p:nvPr/>
          </p:nvSpPr>
          <p:spPr bwMode="auto">
            <a:xfrm>
              <a:off x="1898" y="2414"/>
              <a:ext cx="14" cy="47"/>
            </a:xfrm>
            <a:custGeom>
              <a:avLst/>
              <a:gdLst>
                <a:gd name="T0" fmla="*/ 1 w 14"/>
                <a:gd name="T1" fmla="*/ 47 h 47"/>
                <a:gd name="T2" fmla="*/ 0 w 14"/>
                <a:gd name="T3" fmla="*/ 0 h 47"/>
                <a:gd name="T4" fmla="*/ 13 w 14"/>
                <a:gd name="T5" fmla="*/ 0 h 47"/>
                <a:gd name="T6" fmla="*/ 14 w 14"/>
                <a:gd name="T7" fmla="*/ 47 h 47"/>
                <a:gd name="T8" fmla="*/ 1 w 14"/>
                <a:gd name="T9" fmla="*/ 47 h 47"/>
                <a:gd name="T10" fmla="*/ 1 w 14"/>
                <a:gd name="T11" fmla="*/ 47 h 47"/>
              </a:gdLst>
              <a:ahLst/>
              <a:cxnLst>
                <a:cxn ang="0">
                  <a:pos x="T0" y="T1"/>
                </a:cxn>
                <a:cxn ang="0">
                  <a:pos x="T2" y="T3"/>
                </a:cxn>
                <a:cxn ang="0">
                  <a:pos x="T4" y="T5"/>
                </a:cxn>
                <a:cxn ang="0">
                  <a:pos x="T6" y="T7"/>
                </a:cxn>
                <a:cxn ang="0">
                  <a:pos x="T8" y="T9"/>
                </a:cxn>
                <a:cxn ang="0">
                  <a:pos x="T10" y="T11"/>
                </a:cxn>
              </a:cxnLst>
              <a:rect l="0" t="0" r="r" b="b"/>
              <a:pathLst>
                <a:path w="14" h="47">
                  <a:moveTo>
                    <a:pt x="1" y="47"/>
                  </a:moveTo>
                  <a:lnTo>
                    <a:pt x="0" y="0"/>
                  </a:lnTo>
                  <a:lnTo>
                    <a:pt x="13" y="0"/>
                  </a:lnTo>
                  <a:lnTo>
                    <a:pt x="14" y="47"/>
                  </a:lnTo>
                  <a:lnTo>
                    <a:pt x="1" y="47"/>
                  </a:lnTo>
                  <a:lnTo>
                    <a:pt x="1" y="47"/>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6"/>
            <p:cNvSpPr/>
            <p:nvPr/>
          </p:nvSpPr>
          <p:spPr bwMode="auto">
            <a:xfrm>
              <a:off x="1780" y="2938"/>
              <a:ext cx="45" cy="352"/>
            </a:xfrm>
            <a:custGeom>
              <a:avLst/>
              <a:gdLst>
                <a:gd name="T0" fmla="*/ 17 w 45"/>
                <a:gd name="T1" fmla="*/ 0 h 352"/>
                <a:gd name="T2" fmla="*/ 45 w 45"/>
                <a:gd name="T3" fmla="*/ 349 h 352"/>
                <a:gd name="T4" fmla="*/ 45 w 45"/>
                <a:gd name="T5" fmla="*/ 352 h 352"/>
                <a:gd name="T6" fmla="*/ 42 w 45"/>
                <a:gd name="T7" fmla="*/ 352 h 352"/>
                <a:gd name="T8" fmla="*/ 0 w 45"/>
                <a:gd name="T9" fmla="*/ 352 h 352"/>
                <a:gd name="T10" fmla="*/ 0 w 45"/>
                <a:gd name="T11" fmla="*/ 346 h 352"/>
                <a:gd name="T12" fmla="*/ 38 w 45"/>
                <a:gd name="T13" fmla="*/ 346 h 352"/>
                <a:gd name="T14" fmla="*/ 10 w 45"/>
                <a:gd name="T15" fmla="*/ 0 h 352"/>
                <a:gd name="T16" fmla="*/ 17 w 45"/>
                <a:gd name="T17" fmla="*/ 0 h 352"/>
                <a:gd name="T18" fmla="*/ 17 w 45"/>
                <a:gd name="T19"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52">
                  <a:moveTo>
                    <a:pt x="17" y="0"/>
                  </a:moveTo>
                  <a:lnTo>
                    <a:pt x="45" y="349"/>
                  </a:lnTo>
                  <a:lnTo>
                    <a:pt x="45" y="352"/>
                  </a:lnTo>
                  <a:lnTo>
                    <a:pt x="42" y="352"/>
                  </a:lnTo>
                  <a:lnTo>
                    <a:pt x="0" y="352"/>
                  </a:lnTo>
                  <a:lnTo>
                    <a:pt x="0" y="346"/>
                  </a:lnTo>
                  <a:lnTo>
                    <a:pt x="38" y="346"/>
                  </a:lnTo>
                  <a:lnTo>
                    <a:pt x="10" y="0"/>
                  </a:lnTo>
                  <a:lnTo>
                    <a:pt x="17" y="0"/>
                  </a:lnTo>
                  <a:lnTo>
                    <a:pt x="17"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7"/>
            <p:cNvSpPr/>
            <p:nvPr/>
          </p:nvSpPr>
          <p:spPr bwMode="auto">
            <a:xfrm>
              <a:off x="2039" y="2952"/>
              <a:ext cx="71" cy="324"/>
            </a:xfrm>
            <a:custGeom>
              <a:avLst/>
              <a:gdLst>
                <a:gd name="T0" fmla="*/ 7 w 71"/>
                <a:gd name="T1" fmla="*/ 0 h 324"/>
                <a:gd name="T2" fmla="*/ 23 w 71"/>
                <a:gd name="T3" fmla="*/ 317 h 324"/>
                <a:gd name="T4" fmla="*/ 71 w 71"/>
                <a:gd name="T5" fmla="*/ 317 h 324"/>
                <a:gd name="T6" fmla="*/ 71 w 71"/>
                <a:gd name="T7" fmla="*/ 324 h 324"/>
                <a:gd name="T8" fmla="*/ 19 w 71"/>
                <a:gd name="T9" fmla="*/ 324 h 324"/>
                <a:gd name="T10" fmla="*/ 16 w 71"/>
                <a:gd name="T11" fmla="*/ 324 h 324"/>
                <a:gd name="T12" fmla="*/ 16 w 71"/>
                <a:gd name="T13" fmla="*/ 320 h 324"/>
                <a:gd name="T14" fmla="*/ 0 w 71"/>
                <a:gd name="T15" fmla="*/ 1 h 324"/>
                <a:gd name="T16" fmla="*/ 7 w 71"/>
                <a:gd name="T17" fmla="*/ 0 h 324"/>
                <a:gd name="T18" fmla="*/ 7 w 71"/>
                <a:gd name="T19"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24">
                  <a:moveTo>
                    <a:pt x="7" y="0"/>
                  </a:moveTo>
                  <a:lnTo>
                    <a:pt x="23" y="317"/>
                  </a:lnTo>
                  <a:lnTo>
                    <a:pt x="71" y="317"/>
                  </a:lnTo>
                  <a:lnTo>
                    <a:pt x="71" y="324"/>
                  </a:lnTo>
                  <a:lnTo>
                    <a:pt x="19" y="324"/>
                  </a:lnTo>
                  <a:lnTo>
                    <a:pt x="16" y="324"/>
                  </a:lnTo>
                  <a:lnTo>
                    <a:pt x="16" y="320"/>
                  </a:lnTo>
                  <a:lnTo>
                    <a:pt x="0" y="1"/>
                  </a:lnTo>
                  <a:lnTo>
                    <a:pt x="7" y="0"/>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
            <p:cNvSpPr/>
            <p:nvPr/>
          </p:nvSpPr>
          <p:spPr bwMode="auto">
            <a:xfrm>
              <a:off x="1997" y="2284"/>
              <a:ext cx="82" cy="51"/>
            </a:xfrm>
            <a:custGeom>
              <a:avLst/>
              <a:gdLst>
                <a:gd name="T0" fmla="*/ 98 w 100"/>
                <a:gd name="T1" fmla="*/ 14 h 61"/>
                <a:gd name="T2" fmla="*/ 50 w 100"/>
                <a:gd name="T3" fmla="*/ 14 h 61"/>
                <a:gd name="T4" fmla="*/ 7 w 100"/>
                <a:gd name="T5" fmla="*/ 61 h 61"/>
                <a:gd name="T6" fmla="*/ 0 w 100"/>
                <a:gd name="T7" fmla="*/ 58 h 61"/>
                <a:gd name="T8" fmla="*/ 47 w 100"/>
                <a:gd name="T9" fmla="*/ 6 h 61"/>
                <a:gd name="T10" fmla="*/ 100 w 100"/>
                <a:gd name="T11" fmla="*/ 6 h 61"/>
                <a:gd name="T12" fmla="*/ 98 w 100"/>
                <a:gd name="T13" fmla="*/ 14 h 61"/>
              </a:gdLst>
              <a:ahLst/>
              <a:cxnLst>
                <a:cxn ang="0">
                  <a:pos x="T0" y="T1"/>
                </a:cxn>
                <a:cxn ang="0">
                  <a:pos x="T2" y="T3"/>
                </a:cxn>
                <a:cxn ang="0">
                  <a:pos x="T4" y="T5"/>
                </a:cxn>
                <a:cxn ang="0">
                  <a:pos x="T6" y="T7"/>
                </a:cxn>
                <a:cxn ang="0">
                  <a:pos x="T8" y="T9"/>
                </a:cxn>
                <a:cxn ang="0">
                  <a:pos x="T10" y="T11"/>
                </a:cxn>
                <a:cxn ang="0">
                  <a:pos x="T12" y="T13"/>
                </a:cxn>
              </a:cxnLst>
              <a:rect l="0" t="0" r="r" b="b"/>
              <a:pathLst>
                <a:path w="100" h="61">
                  <a:moveTo>
                    <a:pt x="98" y="14"/>
                  </a:moveTo>
                  <a:cubicBezTo>
                    <a:pt x="80" y="10"/>
                    <a:pt x="65" y="8"/>
                    <a:pt x="50" y="14"/>
                  </a:cubicBezTo>
                  <a:cubicBezTo>
                    <a:pt x="36" y="20"/>
                    <a:pt x="22" y="34"/>
                    <a:pt x="7" y="61"/>
                  </a:cubicBezTo>
                  <a:cubicBezTo>
                    <a:pt x="0" y="58"/>
                    <a:pt x="0" y="58"/>
                    <a:pt x="0" y="58"/>
                  </a:cubicBezTo>
                  <a:cubicBezTo>
                    <a:pt x="16" y="28"/>
                    <a:pt x="31" y="13"/>
                    <a:pt x="47" y="6"/>
                  </a:cubicBezTo>
                  <a:cubicBezTo>
                    <a:pt x="64" y="0"/>
                    <a:pt x="80" y="2"/>
                    <a:pt x="100" y="6"/>
                  </a:cubicBezTo>
                  <a:cubicBezTo>
                    <a:pt x="98" y="14"/>
                    <a:pt x="98" y="14"/>
                    <a:pt x="98" y="14"/>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9"/>
            <p:cNvSpPr/>
            <p:nvPr/>
          </p:nvSpPr>
          <p:spPr bwMode="auto">
            <a:xfrm>
              <a:off x="1854" y="1858"/>
              <a:ext cx="242" cy="133"/>
            </a:xfrm>
            <a:custGeom>
              <a:avLst/>
              <a:gdLst>
                <a:gd name="T0" fmla="*/ 0 w 294"/>
                <a:gd name="T1" fmla="*/ 153 h 161"/>
                <a:gd name="T2" fmla="*/ 90 w 294"/>
                <a:gd name="T3" fmla="*/ 94 h 161"/>
                <a:gd name="T4" fmla="*/ 294 w 294"/>
                <a:gd name="T5" fmla="*/ 25 h 161"/>
                <a:gd name="T6" fmla="*/ 293 w 294"/>
                <a:gd name="T7" fmla="*/ 33 h 161"/>
                <a:gd name="T8" fmla="*/ 95 w 294"/>
                <a:gd name="T9" fmla="*/ 100 h 161"/>
                <a:gd name="T10" fmla="*/ 2 w 294"/>
                <a:gd name="T11" fmla="*/ 161 h 161"/>
                <a:gd name="T12" fmla="*/ 0 w 294"/>
                <a:gd name="T13" fmla="*/ 153 h 161"/>
              </a:gdLst>
              <a:ahLst/>
              <a:cxnLst>
                <a:cxn ang="0">
                  <a:pos x="T0" y="T1"/>
                </a:cxn>
                <a:cxn ang="0">
                  <a:pos x="T2" y="T3"/>
                </a:cxn>
                <a:cxn ang="0">
                  <a:pos x="T4" y="T5"/>
                </a:cxn>
                <a:cxn ang="0">
                  <a:pos x="T6" y="T7"/>
                </a:cxn>
                <a:cxn ang="0">
                  <a:pos x="T8" y="T9"/>
                </a:cxn>
                <a:cxn ang="0">
                  <a:pos x="T10" y="T11"/>
                </a:cxn>
                <a:cxn ang="0">
                  <a:pos x="T12" y="T13"/>
                </a:cxn>
              </a:cxnLst>
              <a:rect l="0" t="0" r="r" b="b"/>
              <a:pathLst>
                <a:path w="294" h="161">
                  <a:moveTo>
                    <a:pt x="0" y="153"/>
                  </a:moveTo>
                  <a:cubicBezTo>
                    <a:pt x="35" y="145"/>
                    <a:pt x="62" y="120"/>
                    <a:pt x="90" y="94"/>
                  </a:cubicBezTo>
                  <a:cubicBezTo>
                    <a:pt x="137" y="49"/>
                    <a:pt x="188" y="0"/>
                    <a:pt x="294" y="25"/>
                  </a:cubicBezTo>
                  <a:cubicBezTo>
                    <a:pt x="293" y="33"/>
                    <a:pt x="293" y="33"/>
                    <a:pt x="293" y="33"/>
                  </a:cubicBezTo>
                  <a:cubicBezTo>
                    <a:pt x="190" y="9"/>
                    <a:pt x="141" y="56"/>
                    <a:pt x="95" y="100"/>
                  </a:cubicBezTo>
                  <a:cubicBezTo>
                    <a:pt x="67" y="127"/>
                    <a:pt x="39" y="153"/>
                    <a:pt x="2" y="161"/>
                  </a:cubicBezTo>
                  <a:cubicBezTo>
                    <a:pt x="0" y="153"/>
                    <a:pt x="0" y="153"/>
                    <a:pt x="0" y="153"/>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0"/>
            <p:cNvSpPr/>
            <p:nvPr/>
          </p:nvSpPr>
          <p:spPr bwMode="auto">
            <a:xfrm>
              <a:off x="1551" y="2004"/>
              <a:ext cx="163" cy="41"/>
            </a:xfrm>
            <a:custGeom>
              <a:avLst/>
              <a:gdLst>
                <a:gd name="T0" fmla="*/ 198 w 198"/>
                <a:gd name="T1" fmla="*/ 6 h 50"/>
                <a:gd name="T2" fmla="*/ 107 w 198"/>
                <a:gd name="T3" fmla="*/ 48 h 50"/>
                <a:gd name="T4" fmla="*/ 0 w 198"/>
                <a:gd name="T5" fmla="*/ 19 h 50"/>
                <a:gd name="T6" fmla="*/ 4 w 198"/>
                <a:gd name="T7" fmla="*/ 12 h 50"/>
                <a:gd name="T8" fmla="*/ 107 w 198"/>
                <a:gd name="T9" fmla="*/ 40 h 50"/>
                <a:gd name="T10" fmla="*/ 193 w 198"/>
                <a:gd name="T11" fmla="*/ 0 h 50"/>
                <a:gd name="T12" fmla="*/ 198 w 198"/>
                <a:gd name="T13" fmla="*/ 6 h 50"/>
              </a:gdLst>
              <a:ahLst/>
              <a:cxnLst>
                <a:cxn ang="0">
                  <a:pos x="T0" y="T1"/>
                </a:cxn>
                <a:cxn ang="0">
                  <a:pos x="T2" y="T3"/>
                </a:cxn>
                <a:cxn ang="0">
                  <a:pos x="T4" y="T5"/>
                </a:cxn>
                <a:cxn ang="0">
                  <a:pos x="T6" y="T7"/>
                </a:cxn>
                <a:cxn ang="0">
                  <a:pos x="T8" y="T9"/>
                </a:cxn>
                <a:cxn ang="0">
                  <a:pos x="T10" y="T11"/>
                </a:cxn>
                <a:cxn ang="0">
                  <a:pos x="T12" y="T13"/>
                </a:cxn>
              </a:cxnLst>
              <a:rect l="0" t="0" r="r" b="b"/>
              <a:pathLst>
                <a:path w="198" h="50">
                  <a:moveTo>
                    <a:pt x="198" y="6"/>
                  </a:moveTo>
                  <a:cubicBezTo>
                    <a:pt x="170" y="34"/>
                    <a:pt x="138" y="46"/>
                    <a:pt x="107" y="48"/>
                  </a:cubicBezTo>
                  <a:cubicBezTo>
                    <a:pt x="68" y="50"/>
                    <a:pt x="29" y="36"/>
                    <a:pt x="0" y="19"/>
                  </a:cubicBezTo>
                  <a:cubicBezTo>
                    <a:pt x="4" y="12"/>
                    <a:pt x="4" y="12"/>
                    <a:pt x="4" y="12"/>
                  </a:cubicBezTo>
                  <a:cubicBezTo>
                    <a:pt x="32" y="28"/>
                    <a:pt x="69" y="42"/>
                    <a:pt x="107" y="40"/>
                  </a:cubicBezTo>
                  <a:cubicBezTo>
                    <a:pt x="136" y="38"/>
                    <a:pt x="166" y="27"/>
                    <a:pt x="193" y="0"/>
                  </a:cubicBezTo>
                  <a:cubicBezTo>
                    <a:pt x="198" y="6"/>
                    <a:pt x="198" y="6"/>
                    <a:pt x="198" y="6"/>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Oval 21"/>
            <p:cNvSpPr>
              <a:spLocks noChangeArrowheads="1"/>
            </p:cNvSpPr>
            <p:nvPr/>
          </p:nvSpPr>
          <p:spPr bwMode="auto">
            <a:xfrm>
              <a:off x="1946" y="2014"/>
              <a:ext cx="27" cy="36"/>
            </a:xfrm>
            <a:prstGeom prst="ellipse">
              <a:avLst/>
            </a:pr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2"/>
            <p:cNvSpPr/>
            <p:nvPr/>
          </p:nvSpPr>
          <p:spPr bwMode="auto">
            <a:xfrm>
              <a:off x="1945" y="2013"/>
              <a:ext cx="28" cy="38"/>
            </a:xfrm>
            <a:custGeom>
              <a:avLst/>
              <a:gdLst>
                <a:gd name="T0" fmla="*/ 0 w 34"/>
                <a:gd name="T1" fmla="*/ 23 h 46"/>
                <a:gd name="T2" fmla="*/ 17 w 34"/>
                <a:gd name="T3" fmla="*/ 0 h 46"/>
                <a:gd name="T4" fmla="*/ 17 w 34"/>
                <a:gd name="T5" fmla="*/ 0 h 46"/>
                <a:gd name="T6" fmla="*/ 17 w 34"/>
                <a:gd name="T7" fmla="*/ 1 h 46"/>
                <a:gd name="T8" fmla="*/ 17 w 34"/>
                <a:gd name="T9" fmla="*/ 2 h 46"/>
                <a:gd name="T10" fmla="*/ 2 w 34"/>
                <a:gd name="T11" fmla="*/ 23 h 46"/>
                <a:gd name="T12" fmla="*/ 2 w 34"/>
                <a:gd name="T13" fmla="*/ 23 h 46"/>
                <a:gd name="T14" fmla="*/ 17 w 34"/>
                <a:gd name="T15" fmla="*/ 44 h 46"/>
                <a:gd name="T16" fmla="*/ 17 w 34"/>
                <a:gd name="T17" fmla="*/ 44 h 46"/>
                <a:gd name="T18" fmla="*/ 32 w 34"/>
                <a:gd name="T19" fmla="*/ 23 h 46"/>
                <a:gd name="T20" fmla="*/ 32 w 34"/>
                <a:gd name="T21" fmla="*/ 23 h 46"/>
                <a:gd name="T22" fmla="*/ 17 w 34"/>
                <a:gd name="T23" fmla="*/ 2 h 46"/>
                <a:gd name="T24" fmla="*/ 17 w 34"/>
                <a:gd name="T25" fmla="*/ 2 h 46"/>
                <a:gd name="T26" fmla="*/ 17 w 34"/>
                <a:gd name="T27" fmla="*/ 1 h 46"/>
                <a:gd name="T28" fmla="*/ 17 w 34"/>
                <a:gd name="T29" fmla="*/ 0 h 46"/>
                <a:gd name="T30" fmla="*/ 34 w 34"/>
                <a:gd name="T31" fmla="*/ 23 h 46"/>
                <a:gd name="T32" fmla="*/ 34 w 34"/>
                <a:gd name="T33" fmla="*/ 23 h 46"/>
                <a:gd name="T34" fmla="*/ 17 w 34"/>
                <a:gd name="T35" fmla="*/ 46 h 46"/>
                <a:gd name="T36" fmla="*/ 17 w 34"/>
                <a:gd name="T37" fmla="*/ 46 h 46"/>
                <a:gd name="T38" fmla="*/ 0 w 34"/>
                <a:gd name="T3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6">
                  <a:moveTo>
                    <a:pt x="0" y="23"/>
                  </a:moveTo>
                  <a:cubicBezTo>
                    <a:pt x="0" y="11"/>
                    <a:pt x="8" y="0"/>
                    <a:pt x="17" y="0"/>
                  </a:cubicBezTo>
                  <a:cubicBezTo>
                    <a:pt x="17" y="0"/>
                    <a:pt x="17" y="0"/>
                    <a:pt x="17" y="0"/>
                  </a:cubicBezTo>
                  <a:cubicBezTo>
                    <a:pt x="17" y="1"/>
                    <a:pt x="17" y="1"/>
                    <a:pt x="17" y="1"/>
                  </a:cubicBezTo>
                  <a:cubicBezTo>
                    <a:pt x="17" y="2"/>
                    <a:pt x="17" y="2"/>
                    <a:pt x="17" y="2"/>
                  </a:cubicBezTo>
                  <a:cubicBezTo>
                    <a:pt x="9" y="2"/>
                    <a:pt x="2" y="11"/>
                    <a:pt x="2" y="23"/>
                  </a:cubicBezTo>
                  <a:cubicBezTo>
                    <a:pt x="2" y="23"/>
                    <a:pt x="2" y="23"/>
                    <a:pt x="2" y="23"/>
                  </a:cubicBezTo>
                  <a:cubicBezTo>
                    <a:pt x="2" y="35"/>
                    <a:pt x="9" y="44"/>
                    <a:pt x="17" y="44"/>
                  </a:cubicBezTo>
                  <a:cubicBezTo>
                    <a:pt x="17" y="44"/>
                    <a:pt x="17" y="44"/>
                    <a:pt x="17" y="44"/>
                  </a:cubicBezTo>
                  <a:cubicBezTo>
                    <a:pt x="25" y="44"/>
                    <a:pt x="32" y="35"/>
                    <a:pt x="32" y="23"/>
                  </a:cubicBezTo>
                  <a:cubicBezTo>
                    <a:pt x="32" y="23"/>
                    <a:pt x="32" y="23"/>
                    <a:pt x="32" y="23"/>
                  </a:cubicBezTo>
                  <a:cubicBezTo>
                    <a:pt x="32" y="11"/>
                    <a:pt x="25" y="2"/>
                    <a:pt x="17" y="2"/>
                  </a:cubicBezTo>
                  <a:cubicBezTo>
                    <a:pt x="17" y="2"/>
                    <a:pt x="17" y="2"/>
                    <a:pt x="17" y="2"/>
                  </a:cubicBezTo>
                  <a:cubicBezTo>
                    <a:pt x="17" y="1"/>
                    <a:pt x="17" y="1"/>
                    <a:pt x="17" y="1"/>
                  </a:cubicBezTo>
                  <a:cubicBezTo>
                    <a:pt x="17" y="0"/>
                    <a:pt x="17" y="0"/>
                    <a:pt x="17" y="0"/>
                  </a:cubicBezTo>
                  <a:cubicBezTo>
                    <a:pt x="27" y="0"/>
                    <a:pt x="34" y="11"/>
                    <a:pt x="34" y="23"/>
                  </a:cubicBezTo>
                  <a:cubicBezTo>
                    <a:pt x="34" y="23"/>
                    <a:pt x="34" y="23"/>
                    <a:pt x="34" y="23"/>
                  </a:cubicBezTo>
                  <a:cubicBezTo>
                    <a:pt x="34" y="36"/>
                    <a:pt x="27" y="46"/>
                    <a:pt x="17" y="46"/>
                  </a:cubicBezTo>
                  <a:cubicBezTo>
                    <a:pt x="17" y="46"/>
                    <a:pt x="17" y="46"/>
                    <a:pt x="17" y="46"/>
                  </a:cubicBezTo>
                  <a:cubicBezTo>
                    <a:pt x="8" y="46"/>
                    <a:pt x="0" y="36"/>
                    <a:pt x="0" y="23"/>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Oval 23"/>
            <p:cNvSpPr>
              <a:spLocks noChangeArrowheads="1"/>
            </p:cNvSpPr>
            <p:nvPr/>
          </p:nvSpPr>
          <p:spPr bwMode="auto">
            <a:xfrm>
              <a:off x="1623" y="2044"/>
              <a:ext cx="26" cy="37"/>
            </a:xfrm>
            <a:prstGeom prst="ellipse">
              <a:avLst/>
            </a:pr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4"/>
            <p:cNvSpPr/>
            <p:nvPr/>
          </p:nvSpPr>
          <p:spPr bwMode="auto">
            <a:xfrm>
              <a:off x="1622" y="2043"/>
              <a:ext cx="28" cy="39"/>
            </a:xfrm>
            <a:custGeom>
              <a:avLst/>
              <a:gdLst>
                <a:gd name="T0" fmla="*/ 0 w 34"/>
                <a:gd name="T1" fmla="*/ 24 h 47"/>
                <a:gd name="T2" fmla="*/ 17 w 34"/>
                <a:gd name="T3" fmla="*/ 0 h 47"/>
                <a:gd name="T4" fmla="*/ 17 w 34"/>
                <a:gd name="T5" fmla="*/ 0 h 47"/>
                <a:gd name="T6" fmla="*/ 17 w 34"/>
                <a:gd name="T7" fmla="*/ 1 h 47"/>
                <a:gd name="T8" fmla="*/ 17 w 34"/>
                <a:gd name="T9" fmla="*/ 2 h 47"/>
                <a:gd name="T10" fmla="*/ 2 w 34"/>
                <a:gd name="T11" fmla="*/ 24 h 47"/>
                <a:gd name="T12" fmla="*/ 2 w 34"/>
                <a:gd name="T13" fmla="*/ 24 h 47"/>
                <a:gd name="T14" fmla="*/ 17 w 34"/>
                <a:gd name="T15" fmla="*/ 45 h 47"/>
                <a:gd name="T16" fmla="*/ 17 w 34"/>
                <a:gd name="T17" fmla="*/ 45 h 47"/>
                <a:gd name="T18" fmla="*/ 32 w 34"/>
                <a:gd name="T19" fmla="*/ 24 h 47"/>
                <a:gd name="T20" fmla="*/ 32 w 34"/>
                <a:gd name="T21" fmla="*/ 24 h 47"/>
                <a:gd name="T22" fmla="*/ 17 w 34"/>
                <a:gd name="T23" fmla="*/ 2 h 47"/>
                <a:gd name="T24" fmla="*/ 17 w 34"/>
                <a:gd name="T25" fmla="*/ 2 h 47"/>
                <a:gd name="T26" fmla="*/ 17 w 34"/>
                <a:gd name="T27" fmla="*/ 1 h 47"/>
                <a:gd name="T28" fmla="*/ 17 w 34"/>
                <a:gd name="T29" fmla="*/ 0 h 47"/>
                <a:gd name="T30" fmla="*/ 34 w 34"/>
                <a:gd name="T31" fmla="*/ 24 h 47"/>
                <a:gd name="T32" fmla="*/ 34 w 34"/>
                <a:gd name="T33" fmla="*/ 24 h 47"/>
                <a:gd name="T34" fmla="*/ 17 w 34"/>
                <a:gd name="T35" fmla="*/ 47 h 47"/>
                <a:gd name="T36" fmla="*/ 17 w 34"/>
                <a:gd name="T37" fmla="*/ 47 h 47"/>
                <a:gd name="T38" fmla="*/ 0 w 34"/>
                <a:gd name="T39"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7">
                  <a:moveTo>
                    <a:pt x="0" y="24"/>
                  </a:moveTo>
                  <a:cubicBezTo>
                    <a:pt x="0" y="11"/>
                    <a:pt x="8" y="0"/>
                    <a:pt x="17" y="0"/>
                  </a:cubicBezTo>
                  <a:cubicBezTo>
                    <a:pt x="17" y="0"/>
                    <a:pt x="17" y="0"/>
                    <a:pt x="17" y="0"/>
                  </a:cubicBezTo>
                  <a:cubicBezTo>
                    <a:pt x="17" y="1"/>
                    <a:pt x="17" y="1"/>
                    <a:pt x="17" y="1"/>
                  </a:cubicBezTo>
                  <a:cubicBezTo>
                    <a:pt x="17" y="2"/>
                    <a:pt x="17" y="2"/>
                    <a:pt x="17" y="2"/>
                  </a:cubicBezTo>
                  <a:cubicBezTo>
                    <a:pt x="9" y="2"/>
                    <a:pt x="2" y="12"/>
                    <a:pt x="2" y="24"/>
                  </a:cubicBezTo>
                  <a:cubicBezTo>
                    <a:pt x="2" y="24"/>
                    <a:pt x="2" y="24"/>
                    <a:pt x="2" y="24"/>
                  </a:cubicBezTo>
                  <a:cubicBezTo>
                    <a:pt x="2" y="35"/>
                    <a:pt x="9" y="45"/>
                    <a:pt x="17" y="45"/>
                  </a:cubicBezTo>
                  <a:cubicBezTo>
                    <a:pt x="17" y="45"/>
                    <a:pt x="17" y="45"/>
                    <a:pt x="17" y="45"/>
                  </a:cubicBezTo>
                  <a:cubicBezTo>
                    <a:pt x="25" y="45"/>
                    <a:pt x="32" y="35"/>
                    <a:pt x="32" y="24"/>
                  </a:cubicBezTo>
                  <a:cubicBezTo>
                    <a:pt x="32" y="24"/>
                    <a:pt x="32" y="24"/>
                    <a:pt x="32" y="24"/>
                  </a:cubicBezTo>
                  <a:cubicBezTo>
                    <a:pt x="32" y="12"/>
                    <a:pt x="25" y="2"/>
                    <a:pt x="17" y="2"/>
                  </a:cubicBezTo>
                  <a:cubicBezTo>
                    <a:pt x="17" y="2"/>
                    <a:pt x="17" y="2"/>
                    <a:pt x="17" y="2"/>
                  </a:cubicBezTo>
                  <a:cubicBezTo>
                    <a:pt x="17" y="1"/>
                    <a:pt x="17" y="1"/>
                    <a:pt x="17" y="1"/>
                  </a:cubicBezTo>
                  <a:cubicBezTo>
                    <a:pt x="17" y="0"/>
                    <a:pt x="17" y="0"/>
                    <a:pt x="17" y="0"/>
                  </a:cubicBezTo>
                  <a:cubicBezTo>
                    <a:pt x="27" y="0"/>
                    <a:pt x="34" y="11"/>
                    <a:pt x="34" y="24"/>
                  </a:cubicBezTo>
                  <a:cubicBezTo>
                    <a:pt x="34" y="24"/>
                    <a:pt x="34" y="24"/>
                    <a:pt x="34" y="24"/>
                  </a:cubicBezTo>
                  <a:cubicBezTo>
                    <a:pt x="34" y="36"/>
                    <a:pt x="27" y="47"/>
                    <a:pt x="17" y="47"/>
                  </a:cubicBezTo>
                  <a:cubicBezTo>
                    <a:pt x="17" y="47"/>
                    <a:pt x="17" y="47"/>
                    <a:pt x="17" y="47"/>
                  </a:cubicBezTo>
                  <a:cubicBezTo>
                    <a:pt x="8" y="47"/>
                    <a:pt x="0" y="36"/>
                    <a:pt x="0" y="24"/>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5"/>
            <p:cNvSpPr/>
            <p:nvPr/>
          </p:nvSpPr>
          <p:spPr bwMode="auto">
            <a:xfrm>
              <a:off x="2019" y="2522"/>
              <a:ext cx="242" cy="307"/>
            </a:xfrm>
            <a:custGeom>
              <a:avLst/>
              <a:gdLst>
                <a:gd name="T0" fmla="*/ 4 w 242"/>
                <a:gd name="T1" fmla="*/ 0 h 307"/>
                <a:gd name="T2" fmla="*/ 238 w 242"/>
                <a:gd name="T3" fmla="*/ 158 h 307"/>
                <a:gd name="T4" fmla="*/ 242 w 242"/>
                <a:gd name="T5" fmla="*/ 159 h 307"/>
                <a:gd name="T6" fmla="*/ 239 w 242"/>
                <a:gd name="T7" fmla="*/ 163 h 307"/>
                <a:gd name="T8" fmla="*/ 113 w 242"/>
                <a:gd name="T9" fmla="*/ 305 h 307"/>
                <a:gd name="T10" fmla="*/ 112 w 242"/>
                <a:gd name="T11" fmla="*/ 307 h 307"/>
                <a:gd name="T12" fmla="*/ 110 w 242"/>
                <a:gd name="T13" fmla="*/ 307 h 307"/>
                <a:gd name="T14" fmla="*/ 85 w 242"/>
                <a:gd name="T15" fmla="*/ 304 h 307"/>
                <a:gd name="T16" fmla="*/ 86 w 242"/>
                <a:gd name="T17" fmla="*/ 297 h 307"/>
                <a:gd name="T18" fmla="*/ 110 w 242"/>
                <a:gd name="T19" fmla="*/ 300 h 307"/>
                <a:gd name="T20" fmla="*/ 232 w 242"/>
                <a:gd name="T21" fmla="*/ 161 h 307"/>
                <a:gd name="T22" fmla="*/ 0 w 242"/>
                <a:gd name="T23" fmla="*/ 5 h 307"/>
                <a:gd name="T24" fmla="*/ 4 w 242"/>
                <a:gd name="T25" fmla="*/ 0 h 307"/>
                <a:gd name="T26" fmla="*/ 4 w 242"/>
                <a:gd name="T27"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2" h="307">
                  <a:moveTo>
                    <a:pt x="4" y="0"/>
                  </a:moveTo>
                  <a:lnTo>
                    <a:pt x="238" y="158"/>
                  </a:lnTo>
                  <a:lnTo>
                    <a:pt x="242" y="159"/>
                  </a:lnTo>
                  <a:lnTo>
                    <a:pt x="239" y="163"/>
                  </a:lnTo>
                  <a:lnTo>
                    <a:pt x="113" y="305"/>
                  </a:lnTo>
                  <a:lnTo>
                    <a:pt x="112" y="307"/>
                  </a:lnTo>
                  <a:lnTo>
                    <a:pt x="110" y="307"/>
                  </a:lnTo>
                  <a:lnTo>
                    <a:pt x="85" y="304"/>
                  </a:lnTo>
                  <a:lnTo>
                    <a:pt x="86" y="297"/>
                  </a:lnTo>
                  <a:lnTo>
                    <a:pt x="110" y="300"/>
                  </a:lnTo>
                  <a:lnTo>
                    <a:pt x="232" y="161"/>
                  </a:lnTo>
                  <a:lnTo>
                    <a:pt x="0" y="5"/>
                  </a:lnTo>
                  <a:lnTo>
                    <a:pt x="4" y="0"/>
                  </a:lnTo>
                  <a:lnTo>
                    <a:pt x="4"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6"/>
            <p:cNvSpPr/>
            <p:nvPr/>
          </p:nvSpPr>
          <p:spPr bwMode="auto">
            <a:xfrm>
              <a:off x="2110" y="2818"/>
              <a:ext cx="24" cy="33"/>
            </a:xfrm>
            <a:custGeom>
              <a:avLst/>
              <a:gdLst>
                <a:gd name="T0" fmla="*/ 15 w 24"/>
                <a:gd name="T1" fmla="*/ 32 h 33"/>
                <a:gd name="T2" fmla="*/ 16 w 24"/>
                <a:gd name="T3" fmla="*/ 15 h 33"/>
                <a:gd name="T4" fmla="*/ 4 w 24"/>
                <a:gd name="T5" fmla="*/ 25 h 33"/>
                <a:gd name="T6" fmla="*/ 0 w 24"/>
                <a:gd name="T7" fmla="*/ 19 h 33"/>
                <a:gd name="T8" fmla="*/ 18 w 24"/>
                <a:gd name="T9" fmla="*/ 5 h 33"/>
                <a:gd name="T10" fmla="*/ 24 w 24"/>
                <a:gd name="T11" fmla="*/ 0 h 33"/>
                <a:gd name="T12" fmla="*/ 23 w 24"/>
                <a:gd name="T13" fmla="*/ 8 h 33"/>
                <a:gd name="T14" fmla="*/ 22 w 24"/>
                <a:gd name="T15" fmla="*/ 33 h 33"/>
                <a:gd name="T16" fmla="*/ 15 w 24"/>
                <a:gd name="T17" fmla="*/ 32 h 33"/>
                <a:gd name="T18" fmla="*/ 15 w 24"/>
                <a:gd name="T1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3">
                  <a:moveTo>
                    <a:pt x="15" y="32"/>
                  </a:moveTo>
                  <a:lnTo>
                    <a:pt x="16" y="15"/>
                  </a:lnTo>
                  <a:lnTo>
                    <a:pt x="4" y="25"/>
                  </a:lnTo>
                  <a:lnTo>
                    <a:pt x="0" y="19"/>
                  </a:lnTo>
                  <a:lnTo>
                    <a:pt x="18" y="5"/>
                  </a:lnTo>
                  <a:lnTo>
                    <a:pt x="24" y="0"/>
                  </a:lnTo>
                  <a:lnTo>
                    <a:pt x="23" y="8"/>
                  </a:lnTo>
                  <a:lnTo>
                    <a:pt x="22" y="33"/>
                  </a:lnTo>
                  <a:lnTo>
                    <a:pt x="15" y="32"/>
                  </a:lnTo>
                  <a:lnTo>
                    <a:pt x="15" y="32"/>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7"/>
            <p:cNvSpPr/>
            <p:nvPr/>
          </p:nvSpPr>
          <p:spPr bwMode="auto">
            <a:xfrm>
              <a:off x="1557" y="2288"/>
              <a:ext cx="216" cy="260"/>
            </a:xfrm>
            <a:custGeom>
              <a:avLst/>
              <a:gdLst>
                <a:gd name="T0" fmla="*/ 67 w 216"/>
                <a:gd name="T1" fmla="*/ 0 h 260"/>
                <a:gd name="T2" fmla="*/ 73 w 216"/>
                <a:gd name="T3" fmla="*/ 34 h 260"/>
                <a:gd name="T4" fmla="*/ 73 w 216"/>
                <a:gd name="T5" fmla="*/ 36 h 260"/>
                <a:gd name="T6" fmla="*/ 9 w 216"/>
                <a:gd name="T7" fmla="*/ 253 h 260"/>
                <a:gd name="T8" fmla="*/ 216 w 216"/>
                <a:gd name="T9" fmla="*/ 248 h 260"/>
                <a:gd name="T10" fmla="*/ 216 w 216"/>
                <a:gd name="T11" fmla="*/ 255 h 260"/>
                <a:gd name="T12" fmla="*/ 5 w 216"/>
                <a:gd name="T13" fmla="*/ 260 h 260"/>
                <a:gd name="T14" fmla="*/ 0 w 216"/>
                <a:gd name="T15" fmla="*/ 260 h 260"/>
                <a:gd name="T16" fmla="*/ 2 w 216"/>
                <a:gd name="T17" fmla="*/ 256 h 260"/>
                <a:gd name="T18" fmla="*/ 66 w 216"/>
                <a:gd name="T19" fmla="*/ 35 h 260"/>
                <a:gd name="T20" fmla="*/ 60 w 216"/>
                <a:gd name="T21" fmla="*/ 1 h 260"/>
                <a:gd name="T22" fmla="*/ 67 w 216"/>
                <a:gd name="T23" fmla="*/ 0 h 260"/>
                <a:gd name="T24" fmla="*/ 67 w 216"/>
                <a:gd name="T25"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6" h="260">
                  <a:moveTo>
                    <a:pt x="67" y="0"/>
                  </a:moveTo>
                  <a:lnTo>
                    <a:pt x="73" y="34"/>
                  </a:lnTo>
                  <a:lnTo>
                    <a:pt x="73" y="36"/>
                  </a:lnTo>
                  <a:lnTo>
                    <a:pt x="9" y="253"/>
                  </a:lnTo>
                  <a:lnTo>
                    <a:pt x="216" y="248"/>
                  </a:lnTo>
                  <a:lnTo>
                    <a:pt x="216" y="255"/>
                  </a:lnTo>
                  <a:lnTo>
                    <a:pt x="5" y="260"/>
                  </a:lnTo>
                  <a:lnTo>
                    <a:pt x="0" y="260"/>
                  </a:lnTo>
                  <a:lnTo>
                    <a:pt x="2" y="256"/>
                  </a:lnTo>
                  <a:lnTo>
                    <a:pt x="66" y="35"/>
                  </a:lnTo>
                  <a:lnTo>
                    <a:pt x="60" y="1"/>
                  </a:lnTo>
                  <a:lnTo>
                    <a:pt x="67" y="0"/>
                  </a:lnTo>
                  <a:lnTo>
                    <a:pt x="67"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8"/>
            <p:cNvSpPr/>
            <p:nvPr/>
          </p:nvSpPr>
          <p:spPr bwMode="auto">
            <a:xfrm>
              <a:off x="1623" y="2291"/>
              <a:ext cx="40" cy="34"/>
            </a:xfrm>
            <a:custGeom>
              <a:avLst/>
              <a:gdLst>
                <a:gd name="T0" fmla="*/ 49 w 49"/>
                <a:gd name="T1" fmla="*/ 19 h 42"/>
                <a:gd name="T2" fmla="*/ 6 w 49"/>
                <a:gd name="T3" fmla="*/ 42 h 42"/>
                <a:gd name="T4" fmla="*/ 0 w 49"/>
                <a:gd name="T5" fmla="*/ 37 h 42"/>
                <a:gd name="T6" fmla="*/ 21 w 49"/>
                <a:gd name="T7" fmla="*/ 0 h 42"/>
                <a:gd name="T8" fmla="*/ 28 w 49"/>
                <a:gd name="T9" fmla="*/ 3 h 42"/>
                <a:gd name="T10" fmla="*/ 14 w 49"/>
                <a:gd name="T11" fmla="*/ 28 h 42"/>
                <a:gd name="T12" fmla="*/ 47 w 49"/>
                <a:gd name="T13" fmla="*/ 11 h 42"/>
                <a:gd name="T14" fmla="*/ 49 w 49"/>
                <a:gd name="T15" fmla="*/ 1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2">
                  <a:moveTo>
                    <a:pt x="49" y="19"/>
                  </a:moveTo>
                  <a:cubicBezTo>
                    <a:pt x="41" y="21"/>
                    <a:pt x="6" y="42"/>
                    <a:pt x="6" y="42"/>
                  </a:cubicBezTo>
                  <a:cubicBezTo>
                    <a:pt x="0" y="37"/>
                    <a:pt x="0" y="37"/>
                    <a:pt x="0" y="37"/>
                  </a:cubicBezTo>
                  <a:cubicBezTo>
                    <a:pt x="21" y="0"/>
                    <a:pt x="21" y="0"/>
                    <a:pt x="21" y="0"/>
                  </a:cubicBezTo>
                  <a:cubicBezTo>
                    <a:pt x="28" y="3"/>
                    <a:pt x="28" y="3"/>
                    <a:pt x="28" y="3"/>
                  </a:cubicBezTo>
                  <a:cubicBezTo>
                    <a:pt x="14" y="28"/>
                    <a:pt x="14" y="28"/>
                    <a:pt x="14" y="28"/>
                  </a:cubicBezTo>
                  <a:cubicBezTo>
                    <a:pt x="26" y="21"/>
                    <a:pt x="41" y="13"/>
                    <a:pt x="47" y="11"/>
                  </a:cubicBezTo>
                  <a:cubicBezTo>
                    <a:pt x="49" y="19"/>
                    <a:pt x="49" y="19"/>
                    <a:pt x="49" y="19"/>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9"/>
            <p:cNvSpPr>
              <a:spLocks noEditPoints="1"/>
            </p:cNvSpPr>
            <p:nvPr/>
          </p:nvSpPr>
          <p:spPr bwMode="auto">
            <a:xfrm>
              <a:off x="1838" y="2447"/>
              <a:ext cx="65" cy="72"/>
            </a:xfrm>
            <a:custGeom>
              <a:avLst/>
              <a:gdLst>
                <a:gd name="T0" fmla="*/ 54 w 65"/>
                <a:gd name="T1" fmla="*/ 45 h 72"/>
                <a:gd name="T2" fmla="*/ 10 w 65"/>
                <a:gd name="T3" fmla="*/ 12 h 72"/>
                <a:gd name="T4" fmla="*/ 28 w 65"/>
                <a:gd name="T5" fmla="*/ 62 h 72"/>
                <a:gd name="T6" fmla="*/ 54 w 65"/>
                <a:gd name="T7" fmla="*/ 45 h 72"/>
                <a:gd name="T8" fmla="*/ 54 w 65"/>
                <a:gd name="T9" fmla="*/ 45 h 72"/>
                <a:gd name="T10" fmla="*/ 5 w 65"/>
                <a:gd name="T11" fmla="*/ 0 h 72"/>
                <a:gd name="T12" fmla="*/ 61 w 65"/>
                <a:gd name="T13" fmla="*/ 42 h 72"/>
                <a:gd name="T14" fmla="*/ 65 w 65"/>
                <a:gd name="T15" fmla="*/ 46 h 72"/>
                <a:gd name="T16" fmla="*/ 61 w 65"/>
                <a:gd name="T17" fmla="*/ 48 h 72"/>
                <a:gd name="T18" fmla="*/ 29 w 65"/>
                <a:gd name="T19" fmla="*/ 70 h 72"/>
                <a:gd name="T20" fmla="*/ 25 w 65"/>
                <a:gd name="T21" fmla="*/ 72 h 72"/>
                <a:gd name="T22" fmla="*/ 24 w 65"/>
                <a:gd name="T23" fmla="*/ 69 h 72"/>
                <a:gd name="T24" fmla="*/ 0 w 65"/>
                <a:gd name="T25" fmla="*/ 4 h 72"/>
                <a:gd name="T26" fmla="*/ 5 w 65"/>
                <a:gd name="T27" fmla="*/ 0 h 72"/>
                <a:gd name="T28" fmla="*/ 5 w 65"/>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72">
                  <a:moveTo>
                    <a:pt x="54" y="45"/>
                  </a:moveTo>
                  <a:lnTo>
                    <a:pt x="10" y="12"/>
                  </a:lnTo>
                  <a:lnTo>
                    <a:pt x="28" y="62"/>
                  </a:lnTo>
                  <a:lnTo>
                    <a:pt x="54" y="45"/>
                  </a:lnTo>
                  <a:lnTo>
                    <a:pt x="54" y="45"/>
                  </a:lnTo>
                  <a:close/>
                  <a:moveTo>
                    <a:pt x="5" y="0"/>
                  </a:moveTo>
                  <a:lnTo>
                    <a:pt x="61" y="42"/>
                  </a:lnTo>
                  <a:lnTo>
                    <a:pt x="65" y="46"/>
                  </a:lnTo>
                  <a:lnTo>
                    <a:pt x="61" y="48"/>
                  </a:lnTo>
                  <a:lnTo>
                    <a:pt x="29" y="70"/>
                  </a:lnTo>
                  <a:lnTo>
                    <a:pt x="25" y="72"/>
                  </a:lnTo>
                  <a:lnTo>
                    <a:pt x="24" y="69"/>
                  </a:lnTo>
                  <a:lnTo>
                    <a:pt x="0" y="4"/>
                  </a:lnTo>
                  <a:lnTo>
                    <a:pt x="5" y="0"/>
                  </a:lnTo>
                  <a:lnTo>
                    <a:pt x="5"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0"/>
            <p:cNvSpPr>
              <a:spLocks noEditPoints="1"/>
            </p:cNvSpPr>
            <p:nvPr/>
          </p:nvSpPr>
          <p:spPr bwMode="auto">
            <a:xfrm>
              <a:off x="1892" y="2456"/>
              <a:ext cx="67" cy="66"/>
            </a:xfrm>
            <a:custGeom>
              <a:avLst/>
              <a:gdLst>
                <a:gd name="T0" fmla="*/ 26 w 67"/>
                <a:gd name="T1" fmla="*/ 63 h 66"/>
                <a:gd name="T2" fmla="*/ 3 w 67"/>
                <a:gd name="T3" fmla="*/ 38 h 66"/>
                <a:gd name="T4" fmla="*/ 0 w 67"/>
                <a:gd name="T5" fmla="*/ 36 h 66"/>
                <a:gd name="T6" fmla="*/ 3 w 67"/>
                <a:gd name="T7" fmla="*/ 33 h 66"/>
                <a:gd name="T8" fmla="*/ 62 w 67"/>
                <a:gd name="T9" fmla="*/ 0 h 66"/>
                <a:gd name="T10" fmla="*/ 67 w 67"/>
                <a:gd name="T11" fmla="*/ 4 h 66"/>
                <a:gd name="T12" fmla="*/ 31 w 67"/>
                <a:gd name="T13" fmla="*/ 62 h 66"/>
                <a:gd name="T14" fmla="*/ 30 w 67"/>
                <a:gd name="T15" fmla="*/ 66 h 66"/>
                <a:gd name="T16" fmla="*/ 26 w 67"/>
                <a:gd name="T17" fmla="*/ 63 h 66"/>
                <a:gd name="T18" fmla="*/ 26 w 67"/>
                <a:gd name="T19" fmla="*/ 63 h 66"/>
                <a:gd name="T20" fmla="*/ 11 w 67"/>
                <a:gd name="T21" fmla="*/ 37 h 66"/>
                <a:gd name="T22" fmla="*/ 28 w 67"/>
                <a:gd name="T23" fmla="*/ 55 h 66"/>
                <a:gd name="T24" fmla="*/ 54 w 67"/>
                <a:gd name="T25" fmla="*/ 11 h 66"/>
                <a:gd name="T26" fmla="*/ 11 w 67"/>
                <a:gd name="T27" fmla="*/ 37 h 66"/>
                <a:gd name="T28" fmla="*/ 11 w 67"/>
                <a:gd name="T29"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6">
                  <a:moveTo>
                    <a:pt x="26" y="63"/>
                  </a:moveTo>
                  <a:lnTo>
                    <a:pt x="3" y="38"/>
                  </a:lnTo>
                  <a:lnTo>
                    <a:pt x="0" y="36"/>
                  </a:lnTo>
                  <a:lnTo>
                    <a:pt x="3" y="33"/>
                  </a:lnTo>
                  <a:lnTo>
                    <a:pt x="62" y="0"/>
                  </a:lnTo>
                  <a:lnTo>
                    <a:pt x="67" y="4"/>
                  </a:lnTo>
                  <a:lnTo>
                    <a:pt x="31" y="62"/>
                  </a:lnTo>
                  <a:lnTo>
                    <a:pt x="30" y="66"/>
                  </a:lnTo>
                  <a:lnTo>
                    <a:pt x="26" y="63"/>
                  </a:lnTo>
                  <a:lnTo>
                    <a:pt x="26" y="63"/>
                  </a:lnTo>
                  <a:close/>
                  <a:moveTo>
                    <a:pt x="11" y="37"/>
                  </a:moveTo>
                  <a:lnTo>
                    <a:pt x="28" y="55"/>
                  </a:lnTo>
                  <a:lnTo>
                    <a:pt x="54" y="11"/>
                  </a:lnTo>
                  <a:lnTo>
                    <a:pt x="11" y="37"/>
                  </a:lnTo>
                  <a:lnTo>
                    <a:pt x="11" y="37"/>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1"/>
            <p:cNvSpPr>
              <a:spLocks noEditPoints="1"/>
            </p:cNvSpPr>
            <p:nvPr/>
          </p:nvSpPr>
          <p:spPr bwMode="auto">
            <a:xfrm>
              <a:off x="1845" y="2488"/>
              <a:ext cx="115" cy="354"/>
            </a:xfrm>
            <a:custGeom>
              <a:avLst/>
              <a:gdLst>
                <a:gd name="T0" fmla="*/ 60 w 115"/>
                <a:gd name="T1" fmla="*/ 345 h 354"/>
                <a:gd name="T2" fmla="*/ 108 w 115"/>
                <a:gd name="T3" fmla="*/ 301 h 354"/>
                <a:gd name="T4" fmla="*/ 61 w 115"/>
                <a:gd name="T5" fmla="*/ 18 h 354"/>
                <a:gd name="T6" fmla="*/ 52 w 115"/>
                <a:gd name="T7" fmla="*/ 9 h 354"/>
                <a:gd name="T8" fmla="*/ 39 w 115"/>
                <a:gd name="T9" fmla="*/ 17 h 354"/>
                <a:gd name="T10" fmla="*/ 6 w 115"/>
                <a:gd name="T11" fmla="*/ 296 h 354"/>
                <a:gd name="T12" fmla="*/ 60 w 115"/>
                <a:gd name="T13" fmla="*/ 345 h 354"/>
                <a:gd name="T14" fmla="*/ 60 w 115"/>
                <a:gd name="T15" fmla="*/ 345 h 354"/>
                <a:gd name="T16" fmla="*/ 114 w 115"/>
                <a:gd name="T17" fmla="*/ 305 h 354"/>
                <a:gd name="T18" fmla="*/ 63 w 115"/>
                <a:gd name="T19" fmla="*/ 352 h 354"/>
                <a:gd name="T20" fmla="*/ 60 w 115"/>
                <a:gd name="T21" fmla="*/ 354 h 354"/>
                <a:gd name="T22" fmla="*/ 58 w 115"/>
                <a:gd name="T23" fmla="*/ 352 h 354"/>
                <a:gd name="T24" fmla="*/ 1 w 115"/>
                <a:gd name="T25" fmla="*/ 299 h 354"/>
                <a:gd name="T26" fmla="*/ 0 w 115"/>
                <a:gd name="T27" fmla="*/ 298 h 354"/>
                <a:gd name="T28" fmla="*/ 0 w 115"/>
                <a:gd name="T29" fmla="*/ 296 h 354"/>
                <a:gd name="T30" fmla="*/ 33 w 115"/>
                <a:gd name="T31" fmla="*/ 15 h 354"/>
                <a:gd name="T32" fmla="*/ 33 w 115"/>
                <a:gd name="T33" fmla="*/ 14 h 354"/>
                <a:gd name="T34" fmla="*/ 34 w 115"/>
                <a:gd name="T35" fmla="*/ 13 h 354"/>
                <a:gd name="T36" fmla="*/ 50 w 115"/>
                <a:gd name="T37" fmla="*/ 1 h 354"/>
                <a:gd name="T38" fmla="*/ 53 w 115"/>
                <a:gd name="T39" fmla="*/ 0 h 354"/>
                <a:gd name="T40" fmla="*/ 54 w 115"/>
                <a:gd name="T41" fmla="*/ 2 h 354"/>
                <a:gd name="T42" fmla="*/ 67 w 115"/>
                <a:gd name="T43" fmla="*/ 14 h 354"/>
                <a:gd name="T44" fmla="*/ 67 w 115"/>
                <a:gd name="T45" fmla="*/ 16 h 354"/>
                <a:gd name="T46" fmla="*/ 114 w 115"/>
                <a:gd name="T47" fmla="*/ 302 h 354"/>
                <a:gd name="T48" fmla="*/ 115 w 115"/>
                <a:gd name="T49" fmla="*/ 304 h 354"/>
                <a:gd name="T50" fmla="*/ 114 w 115"/>
                <a:gd name="T51" fmla="*/ 305 h 354"/>
                <a:gd name="T52" fmla="*/ 114 w 115"/>
                <a:gd name="T53" fmla="*/ 305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354">
                  <a:moveTo>
                    <a:pt x="60" y="345"/>
                  </a:moveTo>
                  <a:lnTo>
                    <a:pt x="108" y="301"/>
                  </a:lnTo>
                  <a:lnTo>
                    <a:pt x="61" y="18"/>
                  </a:lnTo>
                  <a:lnTo>
                    <a:pt x="52" y="9"/>
                  </a:lnTo>
                  <a:lnTo>
                    <a:pt x="39" y="17"/>
                  </a:lnTo>
                  <a:lnTo>
                    <a:pt x="6" y="296"/>
                  </a:lnTo>
                  <a:lnTo>
                    <a:pt x="60" y="345"/>
                  </a:lnTo>
                  <a:lnTo>
                    <a:pt x="60" y="345"/>
                  </a:lnTo>
                  <a:close/>
                  <a:moveTo>
                    <a:pt x="114" y="305"/>
                  </a:moveTo>
                  <a:lnTo>
                    <a:pt x="63" y="352"/>
                  </a:lnTo>
                  <a:lnTo>
                    <a:pt x="60" y="354"/>
                  </a:lnTo>
                  <a:lnTo>
                    <a:pt x="58" y="352"/>
                  </a:lnTo>
                  <a:lnTo>
                    <a:pt x="1" y="299"/>
                  </a:lnTo>
                  <a:lnTo>
                    <a:pt x="0" y="298"/>
                  </a:lnTo>
                  <a:lnTo>
                    <a:pt x="0" y="296"/>
                  </a:lnTo>
                  <a:lnTo>
                    <a:pt x="33" y="15"/>
                  </a:lnTo>
                  <a:lnTo>
                    <a:pt x="33" y="14"/>
                  </a:lnTo>
                  <a:lnTo>
                    <a:pt x="34" y="13"/>
                  </a:lnTo>
                  <a:lnTo>
                    <a:pt x="50" y="1"/>
                  </a:lnTo>
                  <a:lnTo>
                    <a:pt x="53" y="0"/>
                  </a:lnTo>
                  <a:lnTo>
                    <a:pt x="54" y="2"/>
                  </a:lnTo>
                  <a:lnTo>
                    <a:pt x="67" y="14"/>
                  </a:lnTo>
                  <a:lnTo>
                    <a:pt x="67" y="16"/>
                  </a:lnTo>
                  <a:lnTo>
                    <a:pt x="114" y="302"/>
                  </a:lnTo>
                  <a:lnTo>
                    <a:pt x="115" y="304"/>
                  </a:lnTo>
                  <a:lnTo>
                    <a:pt x="114" y="305"/>
                  </a:lnTo>
                  <a:lnTo>
                    <a:pt x="114" y="305"/>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2"/>
            <p:cNvSpPr>
              <a:spLocks noEditPoints="1"/>
            </p:cNvSpPr>
            <p:nvPr/>
          </p:nvSpPr>
          <p:spPr bwMode="auto">
            <a:xfrm>
              <a:off x="2231" y="1461"/>
              <a:ext cx="246" cy="230"/>
            </a:xfrm>
            <a:custGeom>
              <a:avLst/>
              <a:gdLst>
                <a:gd name="T0" fmla="*/ 73 w 299"/>
                <a:gd name="T1" fmla="*/ 214 h 279"/>
                <a:gd name="T2" fmla="*/ 66 w 299"/>
                <a:gd name="T3" fmla="*/ 206 h 279"/>
                <a:gd name="T4" fmla="*/ 109 w 299"/>
                <a:gd name="T5" fmla="*/ 177 h 279"/>
                <a:gd name="T6" fmla="*/ 168 w 299"/>
                <a:gd name="T7" fmla="*/ 157 h 279"/>
                <a:gd name="T8" fmla="*/ 212 w 299"/>
                <a:gd name="T9" fmla="*/ 142 h 279"/>
                <a:gd name="T10" fmla="*/ 238 w 299"/>
                <a:gd name="T11" fmla="*/ 125 h 279"/>
                <a:gd name="T12" fmla="*/ 263 w 299"/>
                <a:gd name="T13" fmla="*/ 79 h 279"/>
                <a:gd name="T14" fmla="*/ 249 w 299"/>
                <a:gd name="T15" fmla="*/ 37 h 279"/>
                <a:gd name="T16" fmla="*/ 219 w 299"/>
                <a:gd name="T17" fmla="*/ 19 h 279"/>
                <a:gd name="T18" fmla="*/ 194 w 299"/>
                <a:gd name="T19" fmla="*/ 24 h 279"/>
                <a:gd name="T20" fmla="*/ 183 w 299"/>
                <a:gd name="T21" fmla="*/ 45 h 279"/>
                <a:gd name="T22" fmla="*/ 173 w 299"/>
                <a:gd name="T23" fmla="*/ 64 h 279"/>
                <a:gd name="T24" fmla="*/ 158 w 299"/>
                <a:gd name="T25" fmla="*/ 70 h 279"/>
                <a:gd name="T26" fmla="*/ 144 w 299"/>
                <a:gd name="T27" fmla="*/ 64 h 279"/>
                <a:gd name="T28" fmla="*/ 139 w 299"/>
                <a:gd name="T29" fmla="*/ 43 h 279"/>
                <a:gd name="T30" fmla="*/ 154 w 299"/>
                <a:gd name="T31" fmla="*/ 18 h 279"/>
                <a:gd name="T32" fmla="*/ 207 w 299"/>
                <a:gd name="T33" fmla="*/ 2 h 279"/>
                <a:gd name="T34" fmla="*/ 266 w 299"/>
                <a:gd name="T35" fmla="*/ 35 h 279"/>
                <a:gd name="T36" fmla="*/ 295 w 299"/>
                <a:gd name="T37" fmla="*/ 110 h 279"/>
                <a:gd name="T38" fmla="*/ 272 w 299"/>
                <a:gd name="T39" fmla="*/ 156 h 279"/>
                <a:gd name="T40" fmla="*/ 239 w 299"/>
                <a:gd name="T41" fmla="*/ 175 h 279"/>
                <a:gd name="T42" fmla="*/ 186 w 299"/>
                <a:gd name="T43" fmla="*/ 183 h 279"/>
                <a:gd name="T44" fmla="*/ 114 w 299"/>
                <a:gd name="T45" fmla="*/ 189 h 279"/>
                <a:gd name="T46" fmla="*/ 73 w 299"/>
                <a:gd name="T47" fmla="*/ 214 h 279"/>
                <a:gd name="T48" fmla="*/ 48 w 299"/>
                <a:gd name="T49" fmla="*/ 232 h 279"/>
                <a:gd name="T50" fmla="*/ 56 w 299"/>
                <a:gd name="T51" fmla="*/ 252 h 279"/>
                <a:gd name="T52" fmla="*/ 47 w 299"/>
                <a:gd name="T53" fmla="*/ 271 h 279"/>
                <a:gd name="T54" fmla="*/ 27 w 299"/>
                <a:gd name="T55" fmla="*/ 278 h 279"/>
                <a:gd name="T56" fmla="*/ 8 w 299"/>
                <a:gd name="T57" fmla="*/ 269 h 279"/>
                <a:gd name="T58" fmla="*/ 1 w 299"/>
                <a:gd name="T59" fmla="*/ 250 h 279"/>
                <a:gd name="T60" fmla="*/ 10 w 299"/>
                <a:gd name="T61" fmla="*/ 231 h 279"/>
                <a:gd name="T62" fmla="*/ 29 w 299"/>
                <a:gd name="T63" fmla="*/ 223 h 279"/>
                <a:gd name="T64" fmla="*/ 48 w 299"/>
                <a:gd name="T65"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9" h="279">
                  <a:moveTo>
                    <a:pt x="73" y="214"/>
                  </a:moveTo>
                  <a:cubicBezTo>
                    <a:pt x="66" y="206"/>
                    <a:pt x="66" y="206"/>
                    <a:pt x="66" y="206"/>
                  </a:cubicBezTo>
                  <a:cubicBezTo>
                    <a:pt x="82" y="193"/>
                    <a:pt x="97" y="183"/>
                    <a:pt x="109" y="177"/>
                  </a:cubicBezTo>
                  <a:cubicBezTo>
                    <a:pt x="122" y="171"/>
                    <a:pt x="142" y="164"/>
                    <a:pt x="168" y="157"/>
                  </a:cubicBezTo>
                  <a:cubicBezTo>
                    <a:pt x="188" y="152"/>
                    <a:pt x="203" y="147"/>
                    <a:pt x="212" y="142"/>
                  </a:cubicBezTo>
                  <a:cubicBezTo>
                    <a:pt x="222" y="138"/>
                    <a:pt x="230" y="132"/>
                    <a:pt x="238" y="125"/>
                  </a:cubicBezTo>
                  <a:cubicBezTo>
                    <a:pt x="253" y="111"/>
                    <a:pt x="261" y="96"/>
                    <a:pt x="263" y="79"/>
                  </a:cubicBezTo>
                  <a:cubicBezTo>
                    <a:pt x="265" y="63"/>
                    <a:pt x="260" y="48"/>
                    <a:pt x="249" y="37"/>
                  </a:cubicBezTo>
                  <a:cubicBezTo>
                    <a:pt x="239" y="26"/>
                    <a:pt x="229" y="20"/>
                    <a:pt x="219" y="19"/>
                  </a:cubicBezTo>
                  <a:cubicBezTo>
                    <a:pt x="208" y="17"/>
                    <a:pt x="200" y="19"/>
                    <a:pt x="194" y="24"/>
                  </a:cubicBezTo>
                  <a:cubicBezTo>
                    <a:pt x="190" y="29"/>
                    <a:pt x="186" y="35"/>
                    <a:pt x="183" y="45"/>
                  </a:cubicBezTo>
                  <a:cubicBezTo>
                    <a:pt x="179" y="55"/>
                    <a:pt x="176" y="61"/>
                    <a:pt x="173" y="64"/>
                  </a:cubicBezTo>
                  <a:cubicBezTo>
                    <a:pt x="168" y="68"/>
                    <a:pt x="164" y="70"/>
                    <a:pt x="158" y="70"/>
                  </a:cubicBezTo>
                  <a:cubicBezTo>
                    <a:pt x="152" y="70"/>
                    <a:pt x="148" y="68"/>
                    <a:pt x="144" y="64"/>
                  </a:cubicBezTo>
                  <a:cubicBezTo>
                    <a:pt x="140" y="59"/>
                    <a:pt x="138" y="52"/>
                    <a:pt x="139" y="43"/>
                  </a:cubicBezTo>
                  <a:cubicBezTo>
                    <a:pt x="140" y="35"/>
                    <a:pt x="145" y="26"/>
                    <a:pt x="154" y="18"/>
                  </a:cubicBezTo>
                  <a:cubicBezTo>
                    <a:pt x="168" y="5"/>
                    <a:pt x="185" y="0"/>
                    <a:pt x="207" y="2"/>
                  </a:cubicBezTo>
                  <a:cubicBezTo>
                    <a:pt x="228" y="4"/>
                    <a:pt x="248" y="15"/>
                    <a:pt x="266" y="35"/>
                  </a:cubicBezTo>
                  <a:cubicBezTo>
                    <a:pt x="289" y="60"/>
                    <a:pt x="299" y="85"/>
                    <a:pt x="295" y="110"/>
                  </a:cubicBezTo>
                  <a:cubicBezTo>
                    <a:pt x="293" y="129"/>
                    <a:pt x="285" y="144"/>
                    <a:pt x="272" y="156"/>
                  </a:cubicBezTo>
                  <a:cubicBezTo>
                    <a:pt x="263" y="164"/>
                    <a:pt x="252" y="170"/>
                    <a:pt x="239" y="175"/>
                  </a:cubicBezTo>
                  <a:cubicBezTo>
                    <a:pt x="226" y="180"/>
                    <a:pt x="209" y="182"/>
                    <a:pt x="186" y="183"/>
                  </a:cubicBezTo>
                  <a:cubicBezTo>
                    <a:pt x="150" y="184"/>
                    <a:pt x="126" y="186"/>
                    <a:pt x="114" y="189"/>
                  </a:cubicBezTo>
                  <a:cubicBezTo>
                    <a:pt x="102" y="193"/>
                    <a:pt x="89" y="201"/>
                    <a:pt x="73" y="214"/>
                  </a:cubicBezTo>
                  <a:close/>
                  <a:moveTo>
                    <a:pt x="48" y="232"/>
                  </a:moveTo>
                  <a:cubicBezTo>
                    <a:pt x="54" y="238"/>
                    <a:pt x="56" y="244"/>
                    <a:pt x="56" y="252"/>
                  </a:cubicBezTo>
                  <a:cubicBezTo>
                    <a:pt x="55" y="259"/>
                    <a:pt x="53" y="266"/>
                    <a:pt x="47" y="271"/>
                  </a:cubicBezTo>
                  <a:cubicBezTo>
                    <a:pt x="41" y="276"/>
                    <a:pt x="35" y="279"/>
                    <a:pt x="27" y="278"/>
                  </a:cubicBezTo>
                  <a:cubicBezTo>
                    <a:pt x="19" y="278"/>
                    <a:pt x="13" y="275"/>
                    <a:pt x="8" y="269"/>
                  </a:cubicBezTo>
                  <a:cubicBezTo>
                    <a:pt x="3" y="264"/>
                    <a:pt x="0" y="257"/>
                    <a:pt x="1" y="250"/>
                  </a:cubicBezTo>
                  <a:cubicBezTo>
                    <a:pt x="1" y="242"/>
                    <a:pt x="4" y="236"/>
                    <a:pt x="10" y="231"/>
                  </a:cubicBezTo>
                  <a:cubicBezTo>
                    <a:pt x="15" y="225"/>
                    <a:pt x="22" y="223"/>
                    <a:pt x="29" y="223"/>
                  </a:cubicBezTo>
                  <a:cubicBezTo>
                    <a:pt x="37" y="224"/>
                    <a:pt x="43" y="226"/>
                    <a:pt x="48" y="232"/>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3"/>
            <p:cNvSpPr>
              <a:spLocks noEditPoints="1"/>
            </p:cNvSpPr>
            <p:nvPr/>
          </p:nvSpPr>
          <p:spPr bwMode="auto">
            <a:xfrm>
              <a:off x="2119" y="1136"/>
              <a:ext cx="186" cy="275"/>
            </a:xfrm>
            <a:custGeom>
              <a:avLst/>
              <a:gdLst>
                <a:gd name="T0" fmla="*/ 55 w 225"/>
                <a:gd name="T1" fmla="*/ 253 h 333"/>
                <a:gd name="T2" fmla="*/ 46 w 225"/>
                <a:gd name="T3" fmla="*/ 249 h 333"/>
                <a:gd name="T4" fmla="*/ 75 w 225"/>
                <a:gd name="T5" fmla="*/ 206 h 333"/>
                <a:gd name="T6" fmla="*/ 121 w 225"/>
                <a:gd name="T7" fmla="*/ 165 h 333"/>
                <a:gd name="T8" fmla="*/ 157 w 225"/>
                <a:gd name="T9" fmla="*/ 134 h 333"/>
                <a:gd name="T10" fmla="*/ 173 w 225"/>
                <a:gd name="T11" fmla="*/ 108 h 333"/>
                <a:gd name="T12" fmla="*/ 179 w 225"/>
                <a:gd name="T13" fmla="*/ 56 h 333"/>
                <a:gd name="T14" fmla="*/ 150 w 225"/>
                <a:gd name="T15" fmla="*/ 22 h 333"/>
                <a:gd name="T16" fmla="*/ 115 w 225"/>
                <a:gd name="T17" fmla="*/ 17 h 333"/>
                <a:gd name="T18" fmla="*/ 95 w 225"/>
                <a:gd name="T19" fmla="*/ 32 h 333"/>
                <a:gd name="T20" fmla="*/ 92 w 225"/>
                <a:gd name="T21" fmla="*/ 56 h 333"/>
                <a:gd name="T22" fmla="*/ 90 w 225"/>
                <a:gd name="T23" fmla="*/ 77 h 333"/>
                <a:gd name="T24" fmla="*/ 79 w 225"/>
                <a:gd name="T25" fmla="*/ 88 h 333"/>
                <a:gd name="T26" fmla="*/ 64 w 225"/>
                <a:gd name="T27" fmla="*/ 88 h 333"/>
                <a:gd name="T28" fmla="*/ 51 w 225"/>
                <a:gd name="T29" fmla="*/ 71 h 333"/>
                <a:gd name="T30" fmla="*/ 55 w 225"/>
                <a:gd name="T31" fmla="*/ 41 h 333"/>
                <a:gd name="T32" fmla="*/ 97 w 225"/>
                <a:gd name="T33" fmla="*/ 6 h 333"/>
                <a:gd name="T34" fmla="*/ 165 w 225"/>
                <a:gd name="T35" fmla="*/ 14 h 333"/>
                <a:gd name="T36" fmla="*/ 221 w 225"/>
                <a:gd name="T37" fmla="*/ 72 h 333"/>
                <a:gd name="T38" fmla="*/ 217 w 225"/>
                <a:gd name="T39" fmla="*/ 123 h 333"/>
                <a:gd name="T40" fmla="*/ 194 w 225"/>
                <a:gd name="T41" fmla="*/ 154 h 333"/>
                <a:gd name="T42" fmla="*/ 148 w 225"/>
                <a:gd name="T43" fmla="*/ 181 h 333"/>
                <a:gd name="T44" fmla="*/ 84 w 225"/>
                <a:gd name="T45" fmla="*/ 215 h 333"/>
                <a:gd name="T46" fmla="*/ 55 w 225"/>
                <a:gd name="T47" fmla="*/ 253 h 333"/>
                <a:gd name="T48" fmla="*/ 40 w 225"/>
                <a:gd name="T49" fmla="*/ 280 h 333"/>
                <a:gd name="T50" fmla="*/ 54 w 225"/>
                <a:gd name="T51" fmla="*/ 295 h 333"/>
                <a:gd name="T52" fmla="*/ 53 w 225"/>
                <a:gd name="T53" fmla="*/ 316 h 333"/>
                <a:gd name="T54" fmla="*/ 38 w 225"/>
                <a:gd name="T55" fmla="*/ 330 h 333"/>
                <a:gd name="T56" fmla="*/ 16 w 225"/>
                <a:gd name="T57" fmla="*/ 330 h 333"/>
                <a:gd name="T58" fmla="*/ 2 w 225"/>
                <a:gd name="T59" fmla="*/ 314 h 333"/>
                <a:gd name="T60" fmla="*/ 3 w 225"/>
                <a:gd name="T61" fmla="*/ 293 h 333"/>
                <a:gd name="T62" fmla="*/ 19 w 225"/>
                <a:gd name="T63" fmla="*/ 279 h 333"/>
                <a:gd name="T64" fmla="*/ 40 w 225"/>
                <a:gd name="T65" fmla="*/ 28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5" h="333">
                  <a:moveTo>
                    <a:pt x="55" y="253"/>
                  </a:moveTo>
                  <a:cubicBezTo>
                    <a:pt x="46" y="249"/>
                    <a:pt x="46" y="249"/>
                    <a:pt x="46" y="249"/>
                  </a:cubicBezTo>
                  <a:cubicBezTo>
                    <a:pt x="56" y="231"/>
                    <a:pt x="66" y="216"/>
                    <a:pt x="75" y="206"/>
                  </a:cubicBezTo>
                  <a:cubicBezTo>
                    <a:pt x="84" y="195"/>
                    <a:pt x="100" y="181"/>
                    <a:pt x="121" y="165"/>
                  </a:cubicBezTo>
                  <a:cubicBezTo>
                    <a:pt x="138" y="152"/>
                    <a:pt x="150" y="142"/>
                    <a:pt x="157" y="134"/>
                  </a:cubicBezTo>
                  <a:cubicBezTo>
                    <a:pt x="164" y="126"/>
                    <a:pt x="169" y="118"/>
                    <a:pt x="173" y="108"/>
                  </a:cubicBezTo>
                  <a:cubicBezTo>
                    <a:pt x="182" y="89"/>
                    <a:pt x="184" y="72"/>
                    <a:pt x="179" y="56"/>
                  </a:cubicBezTo>
                  <a:cubicBezTo>
                    <a:pt x="174" y="40"/>
                    <a:pt x="165" y="29"/>
                    <a:pt x="150" y="22"/>
                  </a:cubicBezTo>
                  <a:cubicBezTo>
                    <a:pt x="137" y="16"/>
                    <a:pt x="125" y="15"/>
                    <a:pt x="115" y="17"/>
                  </a:cubicBezTo>
                  <a:cubicBezTo>
                    <a:pt x="105" y="20"/>
                    <a:pt x="98" y="25"/>
                    <a:pt x="95" y="32"/>
                  </a:cubicBezTo>
                  <a:cubicBezTo>
                    <a:pt x="92" y="38"/>
                    <a:pt x="91" y="45"/>
                    <a:pt x="92" y="56"/>
                  </a:cubicBezTo>
                  <a:cubicBezTo>
                    <a:pt x="93" y="66"/>
                    <a:pt x="92" y="73"/>
                    <a:pt x="90" y="77"/>
                  </a:cubicBezTo>
                  <a:cubicBezTo>
                    <a:pt x="88" y="82"/>
                    <a:pt x="84" y="86"/>
                    <a:pt x="79" y="88"/>
                  </a:cubicBezTo>
                  <a:cubicBezTo>
                    <a:pt x="74" y="90"/>
                    <a:pt x="69" y="90"/>
                    <a:pt x="64" y="88"/>
                  </a:cubicBezTo>
                  <a:cubicBezTo>
                    <a:pt x="57" y="85"/>
                    <a:pt x="53" y="79"/>
                    <a:pt x="51" y="71"/>
                  </a:cubicBezTo>
                  <a:cubicBezTo>
                    <a:pt x="49" y="62"/>
                    <a:pt x="50" y="52"/>
                    <a:pt x="55" y="41"/>
                  </a:cubicBezTo>
                  <a:cubicBezTo>
                    <a:pt x="63" y="24"/>
                    <a:pt x="77" y="13"/>
                    <a:pt x="97" y="6"/>
                  </a:cubicBezTo>
                  <a:cubicBezTo>
                    <a:pt x="118" y="0"/>
                    <a:pt x="141" y="3"/>
                    <a:pt x="165" y="14"/>
                  </a:cubicBezTo>
                  <a:cubicBezTo>
                    <a:pt x="196" y="28"/>
                    <a:pt x="215" y="48"/>
                    <a:pt x="221" y="72"/>
                  </a:cubicBezTo>
                  <a:cubicBezTo>
                    <a:pt x="225" y="90"/>
                    <a:pt x="224" y="108"/>
                    <a:pt x="217" y="123"/>
                  </a:cubicBezTo>
                  <a:cubicBezTo>
                    <a:pt x="212" y="134"/>
                    <a:pt x="204" y="144"/>
                    <a:pt x="194" y="154"/>
                  </a:cubicBezTo>
                  <a:cubicBezTo>
                    <a:pt x="184" y="163"/>
                    <a:pt x="168" y="172"/>
                    <a:pt x="148" y="181"/>
                  </a:cubicBezTo>
                  <a:cubicBezTo>
                    <a:pt x="115" y="196"/>
                    <a:pt x="93" y="207"/>
                    <a:pt x="84" y="215"/>
                  </a:cubicBezTo>
                  <a:cubicBezTo>
                    <a:pt x="74" y="223"/>
                    <a:pt x="65" y="236"/>
                    <a:pt x="55" y="253"/>
                  </a:cubicBezTo>
                  <a:close/>
                  <a:moveTo>
                    <a:pt x="40" y="280"/>
                  </a:moveTo>
                  <a:cubicBezTo>
                    <a:pt x="47" y="283"/>
                    <a:pt x="51" y="288"/>
                    <a:pt x="54" y="295"/>
                  </a:cubicBezTo>
                  <a:cubicBezTo>
                    <a:pt x="57" y="302"/>
                    <a:pt x="56" y="309"/>
                    <a:pt x="53" y="316"/>
                  </a:cubicBezTo>
                  <a:cubicBezTo>
                    <a:pt x="50" y="323"/>
                    <a:pt x="45" y="328"/>
                    <a:pt x="38" y="330"/>
                  </a:cubicBezTo>
                  <a:cubicBezTo>
                    <a:pt x="30" y="333"/>
                    <a:pt x="23" y="333"/>
                    <a:pt x="16" y="330"/>
                  </a:cubicBezTo>
                  <a:cubicBezTo>
                    <a:pt x="10" y="326"/>
                    <a:pt x="5" y="321"/>
                    <a:pt x="2" y="314"/>
                  </a:cubicBezTo>
                  <a:cubicBezTo>
                    <a:pt x="0" y="307"/>
                    <a:pt x="0" y="300"/>
                    <a:pt x="3" y="293"/>
                  </a:cubicBezTo>
                  <a:cubicBezTo>
                    <a:pt x="6" y="286"/>
                    <a:pt x="12" y="281"/>
                    <a:pt x="19" y="279"/>
                  </a:cubicBezTo>
                  <a:cubicBezTo>
                    <a:pt x="26" y="276"/>
                    <a:pt x="33" y="276"/>
                    <a:pt x="40" y="28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4"/>
            <p:cNvSpPr>
              <a:spLocks noEditPoints="1"/>
            </p:cNvSpPr>
            <p:nvPr/>
          </p:nvSpPr>
          <p:spPr bwMode="auto">
            <a:xfrm>
              <a:off x="1388" y="1129"/>
              <a:ext cx="194" cy="273"/>
            </a:xfrm>
            <a:custGeom>
              <a:avLst/>
              <a:gdLst>
                <a:gd name="T0" fmla="*/ 181 w 235"/>
                <a:gd name="T1" fmla="*/ 250 h 331"/>
                <a:gd name="T2" fmla="*/ 172 w 235"/>
                <a:gd name="T3" fmla="*/ 255 h 331"/>
                <a:gd name="T4" fmla="*/ 154 w 235"/>
                <a:gd name="T5" fmla="*/ 206 h 331"/>
                <a:gd name="T6" fmla="*/ 149 w 235"/>
                <a:gd name="T7" fmla="*/ 144 h 331"/>
                <a:gd name="T8" fmla="*/ 145 w 235"/>
                <a:gd name="T9" fmla="*/ 98 h 331"/>
                <a:gd name="T10" fmla="*/ 134 w 235"/>
                <a:gd name="T11" fmla="*/ 69 h 331"/>
                <a:gd name="T12" fmla="*/ 96 w 235"/>
                <a:gd name="T13" fmla="*/ 34 h 331"/>
                <a:gd name="T14" fmla="*/ 51 w 235"/>
                <a:gd name="T15" fmla="*/ 37 h 331"/>
                <a:gd name="T16" fmla="*/ 26 w 235"/>
                <a:gd name="T17" fmla="*/ 62 h 331"/>
                <a:gd name="T18" fmla="*/ 26 w 235"/>
                <a:gd name="T19" fmla="*/ 87 h 331"/>
                <a:gd name="T20" fmla="*/ 43 w 235"/>
                <a:gd name="T21" fmla="*/ 104 h 331"/>
                <a:gd name="T22" fmla="*/ 60 w 235"/>
                <a:gd name="T23" fmla="*/ 118 h 331"/>
                <a:gd name="T24" fmla="*/ 62 w 235"/>
                <a:gd name="T25" fmla="*/ 133 h 331"/>
                <a:gd name="T26" fmla="*/ 53 w 235"/>
                <a:gd name="T27" fmla="*/ 145 h 331"/>
                <a:gd name="T28" fmla="*/ 31 w 235"/>
                <a:gd name="T29" fmla="*/ 146 h 331"/>
                <a:gd name="T30" fmla="*/ 10 w 235"/>
                <a:gd name="T31" fmla="*/ 125 h 331"/>
                <a:gd name="T32" fmla="*/ 7 w 235"/>
                <a:gd name="T33" fmla="*/ 70 h 331"/>
                <a:gd name="T34" fmla="*/ 54 w 235"/>
                <a:gd name="T35" fmla="*/ 20 h 331"/>
                <a:gd name="T36" fmla="*/ 133 w 235"/>
                <a:gd name="T37" fmla="*/ 10 h 331"/>
                <a:gd name="T38" fmla="*/ 172 w 235"/>
                <a:gd name="T39" fmla="*/ 43 h 331"/>
                <a:gd name="T40" fmla="*/ 183 w 235"/>
                <a:gd name="T41" fmla="*/ 79 h 331"/>
                <a:gd name="T42" fmla="*/ 178 w 235"/>
                <a:gd name="T43" fmla="*/ 133 h 331"/>
                <a:gd name="T44" fmla="*/ 167 w 235"/>
                <a:gd name="T45" fmla="*/ 205 h 331"/>
                <a:gd name="T46" fmla="*/ 181 w 235"/>
                <a:gd name="T47" fmla="*/ 250 h 331"/>
                <a:gd name="T48" fmla="*/ 193 w 235"/>
                <a:gd name="T49" fmla="*/ 278 h 331"/>
                <a:gd name="T50" fmla="*/ 214 w 235"/>
                <a:gd name="T51" fmla="*/ 276 h 331"/>
                <a:gd name="T52" fmla="*/ 230 w 235"/>
                <a:gd name="T53" fmla="*/ 289 h 331"/>
                <a:gd name="T54" fmla="*/ 233 w 235"/>
                <a:gd name="T55" fmla="*/ 310 h 331"/>
                <a:gd name="T56" fmla="*/ 220 w 235"/>
                <a:gd name="T57" fmla="*/ 327 h 331"/>
                <a:gd name="T58" fmla="*/ 199 w 235"/>
                <a:gd name="T59" fmla="*/ 329 h 331"/>
                <a:gd name="T60" fmla="*/ 182 w 235"/>
                <a:gd name="T61" fmla="*/ 316 h 331"/>
                <a:gd name="T62" fmla="*/ 180 w 235"/>
                <a:gd name="T63" fmla="*/ 295 h 331"/>
                <a:gd name="T64" fmla="*/ 193 w 235"/>
                <a:gd name="T65" fmla="*/ 27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331">
                  <a:moveTo>
                    <a:pt x="181" y="250"/>
                  </a:moveTo>
                  <a:cubicBezTo>
                    <a:pt x="172" y="255"/>
                    <a:pt x="172" y="255"/>
                    <a:pt x="172" y="255"/>
                  </a:cubicBezTo>
                  <a:cubicBezTo>
                    <a:pt x="163" y="236"/>
                    <a:pt x="157" y="220"/>
                    <a:pt x="154" y="206"/>
                  </a:cubicBezTo>
                  <a:cubicBezTo>
                    <a:pt x="151" y="192"/>
                    <a:pt x="149" y="172"/>
                    <a:pt x="149" y="144"/>
                  </a:cubicBezTo>
                  <a:cubicBezTo>
                    <a:pt x="148" y="123"/>
                    <a:pt x="147" y="108"/>
                    <a:pt x="145" y="98"/>
                  </a:cubicBezTo>
                  <a:cubicBezTo>
                    <a:pt x="143" y="88"/>
                    <a:pt x="139" y="78"/>
                    <a:pt x="134" y="69"/>
                  </a:cubicBezTo>
                  <a:cubicBezTo>
                    <a:pt x="124" y="51"/>
                    <a:pt x="111" y="39"/>
                    <a:pt x="96" y="34"/>
                  </a:cubicBezTo>
                  <a:cubicBezTo>
                    <a:pt x="80" y="28"/>
                    <a:pt x="65" y="29"/>
                    <a:pt x="51" y="37"/>
                  </a:cubicBezTo>
                  <a:cubicBezTo>
                    <a:pt x="38" y="44"/>
                    <a:pt x="30" y="52"/>
                    <a:pt x="26" y="62"/>
                  </a:cubicBezTo>
                  <a:cubicBezTo>
                    <a:pt x="22" y="72"/>
                    <a:pt x="22" y="81"/>
                    <a:pt x="26" y="87"/>
                  </a:cubicBezTo>
                  <a:cubicBezTo>
                    <a:pt x="29" y="93"/>
                    <a:pt x="35" y="98"/>
                    <a:pt x="43" y="104"/>
                  </a:cubicBezTo>
                  <a:cubicBezTo>
                    <a:pt x="52" y="109"/>
                    <a:pt x="57" y="114"/>
                    <a:pt x="60" y="118"/>
                  </a:cubicBezTo>
                  <a:cubicBezTo>
                    <a:pt x="63" y="123"/>
                    <a:pt x="63" y="128"/>
                    <a:pt x="62" y="133"/>
                  </a:cubicBezTo>
                  <a:cubicBezTo>
                    <a:pt x="61" y="139"/>
                    <a:pt x="57" y="143"/>
                    <a:pt x="53" y="145"/>
                  </a:cubicBezTo>
                  <a:cubicBezTo>
                    <a:pt x="47" y="149"/>
                    <a:pt x="40" y="149"/>
                    <a:pt x="31" y="146"/>
                  </a:cubicBezTo>
                  <a:cubicBezTo>
                    <a:pt x="23" y="142"/>
                    <a:pt x="16" y="135"/>
                    <a:pt x="10" y="125"/>
                  </a:cubicBezTo>
                  <a:cubicBezTo>
                    <a:pt x="1" y="109"/>
                    <a:pt x="0" y="90"/>
                    <a:pt x="7" y="70"/>
                  </a:cubicBezTo>
                  <a:cubicBezTo>
                    <a:pt x="14" y="50"/>
                    <a:pt x="30" y="33"/>
                    <a:pt x="54" y="20"/>
                  </a:cubicBezTo>
                  <a:cubicBezTo>
                    <a:pt x="83" y="4"/>
                    <a:pt x="110" y="0"/>
                    <a:pt x="133" y="10"/>
                  </a:cubicBezTo>
                  <a:cubicBezTo>
                    <a:pt x="151" y="17"/>
                    <a:pt x="164" y="28"/>
                    <a:pt x="172" y="43"/>
                  </a:cubicBezTo>
                  <a:cubicBezTo>
                    <a:pt x="178" y="54"/>
                    <a:pt x="181" y="66"/>
                    <a:pt x="183" y="79"/>
                  </a:cubicBezTo>
                  <a:cubicBezTo>
                    <a:pt x="184" y="93"/>
                    <a:pt x="183" y="111"/>
                    <a:pt x="178" y="133"/>
                  </a:cubicBezTo>
                  <a:cubicBezTo>
                    <a:pt x="170" y="168"/>
                    <a:pt x="166" y="192"/>
                    <a:pt x="167" y="205"/>
                  </a:cubicBezTo>
                  <a:cubicBezTo>
                    <a:pt x="168" y="217"/>
                    <a:pt x="173" y="232"/>
                    <a:pt x="181" y="250"/>
                  </a:cubicBezTo>
                  <a:close/>
                  <a:moveTo>
                    <a:pt x="193" y="278"/>
                  </a:moveTo>
                  <a:cubicBezTo>
                    <a:pt x="200" y="275"/>
                    <a:pt x="207" y="274"/>
                    <a:pt x="214" y="276"/>
                  </a:cubicBezTo>
                  <a:cubicBezTo>
                    <a:pt x="221" y="278"/>
                    <a:pt x="227" y="283"/>
                    <a:pt x="230" y="289"/>
                  </a:cubicBezTo>
                  <a:cubicBezTo>
                    <a:pt x="234" y="296"/>
                    <a:pt x="235" y="303"/>
                    <a:pt x="233" y="310"/>
                  </a:cubicBezTo>
                  <a:cubicBezTo>
                    <a:pt x="231" y="317"/>
                    <a:pt x="226" y="323"/>
                    <a:pt x="220" y="327"/>
                  </a:cubicBezTo>
                  <a:cubicBezTo>
                    <a:pt x="213" y="330"/>
                    <a:pt x="206" y="331"/>
                    <a:pt x="199" y="329"/>
                  </a:cubicBezTo>
                  <a:cubicBezTo>
                    <a:pt x="191" y="327"/>
                    <a:pt x="186" y="322"/>
                    <a:pt x="182" y="316"/>
                  </a:cubicBezTo>
                  <a:cubicBezTo>
                    <a:pt x="179" y="309"/>
                    <a:pt x="178" y="302"/>
                    <a:pt x="180" y="295"/>
                  </a:cubicBezTo>
                  <a:cubicBezTo>
                    <a:pt x="182" y="288"/>
                    <a:pt x="186" y="282"/>
                    <a:pt x="193" y="27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5"/>
            <p:cNvSpPr>
              <a:spLocks noEditPoints="1"/>
            </p:cNvSpPr>
            <p:nvPr/>
          </p:nvSpPr>
          <p:spPr bwMode="auto">
            <a:xfrm>
              <a:off x="1773" y="1259"/>
              <a:ext cx="145" cy="279"/>
            </a:xfrm>
            <a:custGeom>
              <a:avLst/>
              <a:gdLst>
                <a:gd name="T0" fmla="*/ 96 w 176"/>
                <a:gd name="T1" fmla="*/ 255 h 338"/>
                <a:gd name="T2" fmla="*/ 87 w 176"/>
                <a:gd name="T3" fmla="*/ 255 h 338"/>
                <a:gd name="T4" fmla="*/ 92 w 176"/>
                <a:gd name="T5" fmla="*/ 206 h 338"/>
                <a:gd name="T6" fmla="*/ 113 w 176"/>
                <a:gd name="T7" fmla="*/ 150 h 338"/>
                <a:gd name="T8" fmla="*/ 129 w 176"/>
                <a:gd name="T9" fmla="*/ 108 h 338"/>
                <a:gd name="T10" fmla="*/ 132 w 176"/>
                <a:gd name="T11" fmla="*/ 79 h 338"/>
                <a:gd name="T12" fmla="*/ 113 w 176"/>
                <a:gd name="T13" fmla="*/ 32 h 338"/>
                <a:gd name="T14" fmla="*/ 73 w 176"/>
                <a:gd name="T15" fmla="*/ 16 h 338"/>
                <a:gd name="T16" fmla="*/ 41 w 176"/>
                <a:gd name="T17" fmla="*/ 27 h 338"/>
                <a:gd name="T18" fmla="*/ 30 w 176"/>
                <a:gd name="T19" fmla="*/ 49 h 338"/>
                <a:gd name="T20" fmla="*/ 39 w 176"/>
                <a:gd name="T21" fmla="*/ 70 h 338"/>
                <a:gd name="T22" fmla="*/ 47 w 176"/>
                <a:gd name="T23" fmla="*/ 89 h 338"/>
                <a:gd name="T24" fmla="*/ 42 w 176"/>
                <a:gd name="T25" fmla="*/ 104 h 338"/>
                <a:gd name="T26" fmla="*/ 29 w 176"/>
                <a:gd name="T27" fmla="*/ 110 h 338"/>
                <a:gd name="T28" fmla="*/ 11 w 176"/>
                <a:gd name="T29" fmla="*/ 102 h 338"/>
                <a:gd name="T30" fmla="*/ 1 w 176"/>
                <a:gd name="T31" fmla="*/ 75 h 338"/>
                <a:gd name="T32" fmla="*/ 21 w 176"/>
                <a:gd name="T33" fmla="*/ 26 h 338"/>
                <a:gd name="T34" fmla="*/ 83 w 176"/>
                <a:gd name="T35" fmla="*/ 2 h 338"/>
                <a:gd name="T36" fmla="*/ 156 w 176"/>
                <a:gd name="T37" fmla="*/ 27 h 338"/>
                <a:gd name="T38" fmla="*/ 175 w 176"/>
                <a:gd name="T39" fmla="*/ 72 h 338"/>
                <a:gd name="T40" fmla="*/ 169 w 176"/>
                <a:gd name="T41" fmla="*/ 108 h 338"/>
                <a:gd name="T42" fmla="*/ 143 w 176"/>
                <a:gd name="T43" fmla="*/ 152 h 338"/>
                <a:gd name="T44" fmla="*/ 103 w 176"/>
                <a:gd name="T45" fmla="*/ 210 h 338"/>
                <a:gd name="T46" fmla="*/ 96 w 176"/>
                <a:gd name="T47" fmla="*/ 255 h 338"/>
                <a:gd name="T48" fmla="*/ 95 w 176"/>
                <a:gd name="T49" fmla="*/ 284 h 338"/>
                <a:gd name="T50" fmla="*/ 114 w 176"/>
                <a:gd name="T51" fmla="*/ 291 h 338"/>
                <a:gd name="T52" fmla="*/ 123 w 176"/>
                <a:gd name="T53" fmla="*/ 309 h 338"/>
                <a:gd name="T54" fmla="*/ 116 w 176"/>
                <a:gd name="T55" fmla="*/ 328 h 338"/>
                <a:gd name="T56" fmla="*/ 98 w 176"/>
                <a:gd name="T57" fmla="*/ 337 h 338"/>
                <a:gd name="T58" fmla="*/ 79 w 176"/>
                <a:gd name="T59" fmla="*/ 330 h 338"/>
                <a:gd name="T60" fmla="*/ 70 w 176"/>
                <a:gd name="T61" fmla="*/ 312 h 338"/>
                <a:gd name="T62" fmla="*/ 77 w 176"/>
                <a:gd name="T63" fmla="*/ 293 h 338"/>
                <a:gd name="T64" fmla="*/ 95 w 176"/>
                <a:gd name="T65" fmla="*/ 28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338">
                  <a:moveTo>
                    <a:pt x="96" y="255"/>
                  </a:moveTo>
                  <a:cubicBezTo>
                    <a:pt x="87" y="255"/>
                    <a:pt x="87" y="255"/>
                    <a:pt x="87" y="255"/>
                  </a:cubicBezTo>
                  <a:cubicBezTo>
                    <a:pt x="87" y="235"/>
                    <a:pt x="88" y="219"/>
                    <a:pt x="92" y="206"/>
                  </a:cubicBezTo>
                  <a:cubicBezTo>
                    <a:pt x="95" y="192"/>
                    <a:pt x="102" y="174"/>
                    <a:pt x="113" y="150"/>
                  </a:cubicBezTo>
                  <a:cubicBezTo>
                    <a:pt x="121" y="132"/>
                    <a:pt x="127" y="118"/>
                    <a:pt x="129" y="108"/>
                  </a:cubicBezTo>
                  <a:cubicBezTo>
                    <a:pt x="131" y="98"/>
                    <a:pt x="132" y="88"/>
                    <a:pt x="132" y="79"/>
                  </a:cubicBezTo>
                  <a:cubicBezTo>
                    <a:pt x="131" y="59"/>
                    <a:pt x="124" y="43"/>
                    <a:pt x="113" y="32"/>
                  </a:cubicBezTo>
                  <a:cubicBezTo>
                    <a:pt x="102" y="20"/>
                    <a:pt x="89" y="15"/>
                    <a:pt x="73" y="16"/>
                  </a:cubicBezTo>
                  <a:cubicBezTo>
                    <a:pt x="59" y="17"/>
                    <a:pt x="49" y="21"/>
                    <a:pt x="41" y="27"/>
                  </a:cubicBezTo>
                  <a:cubicBezTo>
                    <a:pt x="34" y="34"/>
                    <a:pt x="30" y="42"/>
                    <a:pt x="30" y="49"/>
                  </a:cubicBezTo>
                  <a:cubicBezTo>
                    <a:pt x="31" y="55"/>
                    <a:pt x="33" y="62"/>
                    <a:pt x="39" y="70"/>
                  </a:cubicBezTo>
                  <a:cubicBezTo>
                    <a:pt x="44" y="79"/>
                    <a:pt x="47" y="85"/>
                    <a:pt x="47" y="89"/>
                  </a:cubicBezTo>
                  <a:cubicBezTo>
                    <a:pt x="47" y="95"/>
                    <a:pt x="46" y="100"/>
                    <a:pt x="42" y="104"/>
                  </a:cubicBezTo>
                  <a:cubicBezTo>
                    <a:pt x="39" y="108"/>
                    <a:pt x="34" y="110"/>
                    <a:pt x="29" y="110"/>
                  </a:cubicBezTo>
                  <a:cubicBezTo>
                    <a:pt x="23" y="111"/>
                    <a:pt x="16" y="108"/>
                    <a:pt x="11" y="102"/>
                  </a:cubicBezTo>
                  <a:cubicBezTo>
                    <a:pt x="5" y="95"/>
                    <a:pt x="2" y="86"/>
                    <a:pt x="1" y="75"/>
                  </a:cubicBezTo>
                  <a:cubicBezTo>
                    <a:pt x="0" y="57"/>
                    <a:pt x="7" y="41"/>
                    <a:pt x="21" y="26"/>
                  </a:cubicBezTo>
                  <a:cubicBezTo>
                    <a:pt x="36" y="12"/>
                    <a:pt x="56" y="4"/>
                    <a:pt x="83" y="2"/>
                  </a:cubicBezTo>
                  <a:cubicBezTo>
                    <a:pt x="115" y="0"/>
                    <a:pt x="139" y="9"/>
                    <a:pt x="156" y="27"/>
                  </a:cubicBezTo>
                  <a:cubicBezTo>
                    <a:pt x="168" y="40"/>
                    <a:pt x="174" y="55"/>
                    <a:pt x="175" y="72"/>
                  </a:cubicBezTo>
                  <a:cubicBezTo>
                    <a:pt x="176" y="84"/>
                    <a:pt x="174" y="96"/>
                    <a:pt x="169" y="108"/>
                  </a:cubicBezTo>
                  <a:cubicBezTo>
                    <a:pt x="165" y="120"/>
                    <a:pt x="156" y="135"/>
                    <a:pt x="143" y="152"/>
                  </a:cubicBezTo>
                  <a:cubicBezTo>
                    <a:pt x="121" y="179"/>
                    <a:pt x="108" y="199"/>
                    <a:pt x="103" y="210"/>
                  </a:cubicBezTo>
                  <a:cubicBezTo>
                    <a:pt x="99" y="221"/>
                    <a:pt x="97" y="236"/>
                    <a:pt x="96" y="255"/>
                  </a:cubicBezTo>
                  <a:close/>
                  <a:moveTo>
                    <a:pt x="95" y="284"/>
                  </a:moveTo>
                  <a:cubicBezTo>
                    <a:pt x="102" y="284"/>
                    <a:pt x="109" y="286"/>
                    <a:pt x="114" y="291"/>
                  </a:cubicBezTo>
                  <a:cubicBezTo>
                    <a:pt x="119" y="296"/>
                    <a:pt x="122" y="302"/>
                    <a:pt x="123" y="309"/>
                  </a:cubicBezTo>
                  <a:cubicBezTo>
                    <a:pt x="123" y="317"/>
                    <a:pt x="121" y="323"/>
                    <a:pt x="116" y="328"/>
                  </a:cubicBezTo>
                  <a:cubicBezTo>
                    <a:pt x="111" y="334"/>
                    <a:pt x="105" y="337"/>
                    <a:pt x="98" y="337"/>
                  </a:cubicBezTo>
                  <a:cubicBezTo>
                    <a:pt x="90" y="338"/>
                    <a:pt x="84" y="335"/>
                    <a:pt x="79" y="330"/>
                  </a:cubicBezTo>
                  <a:cubicBezTo>
                    <a:pt x="73" y="326"/>
                    <a:pt x="70" y="319"/>
                    <a:pt x="70" y="312"/>
                  </a:cubicBezTo>
                  <a:cubicBezTo>
                    <a:pt x="69" y="305"/>
                    <a:pt x="72" y="298"/>
                    <a:pt x="77" y="293"/>
                  </a:cubicBezTo>
                  <a:cubicBezTo>
                    <a:pt x="81" y="288"/>
                    <a:pt x="87" y="285"/>
                    <a:pt x="95" y="284"/>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6"/>
            <p:cNvSpPr>
              <a:spLocks noEditPoints="1"/>
            </p:cNvSpPr>
            <p:nvPr/>
          </p:nvSpPr>
          <p:spPr bwMode="auto">
            <a:xfrm>
              <a:off x="1262" y="1507"/>
              <a:ext cx="274" cy="186"/>
            </a:xfrm>
            <a:custGeom>
              <a:avLst/>
              <a:gdLst>
                <a:gd name="T0" fmla="*/ 253 w 333"/>
                <a:gd name="T1" fmla="*/ 169 h 225"/>
                <a:gd name="T2" fmla="*/ 249 w 333"/>
                <a:gd name="T3" fmla="*/ 178 h 225"/>
                <a:gd name="T4" fmla="*/ 205 w 333"/>
                <a:gd name="T5" fmla="*/ 150 h 225"/>
                <a:gd name="T6" fmla="*/ 164 w 333"/>
                <a:gd name="T7" fmla="*/ 104 h 225"/>
                <a:gd name="T8" fmla="*/ 133 w 333"/>
                <a:gd name="T9" fmla="*/ 69 h 225"/>
                <a:gd name="T10" fmla="*/ 108 w 333"/>
                <a:gd name="T11" fmla="*/ 52 h 225"/>
                <a:gd name="T12" fmla="*/ 55 w 333"/>
                <a:gd name="T13" fmla="*/ 47 h 225"/>
                <a:gd name="T14" fmla="*/ 22 w 333"/>
                <a:gd name="T15" fmla="*/ 76 h 225"/>
                <a:gd name="T16" fmla="*/ 17 w 333"/>
                <a:gd name="T17" fmla="*/ 111 h 225"/>
                <a:gd name="T18" fmla="*/ 32 w 333"/>
                <a:gd name="T19" fmla="*/ 131 h 225"/>
                <a:gd name="T20" fmla="*/ 55 w 333"/>
                <a:gd name="T21" fmla="*/ 134 h 225"/>
                <a:gd name="T22" fmla="*/ 77 w 333"/>
                <a:gd name="T23" fmla="*/ 135 h 225"/>
                <a:gd name="T24" fmla="*/ 88 w 333"/>
                <a:gd name="T25" fmla="*/ 147 h 225"/>
                <a:gd name="T26" fmla="*/ 88 w 333"/>
                <a:gd name="T27" fmla="*/ 162 h 225"/>
                <a:gd name="T28" fmla="*/ 71 w 333"/>
                <a:gd name="T29" fmla="*/ 175 h 225"/>
                <a:gd name="T30" fmla="*/ 41 w 333"/>
                <a:gd name="T31" fmla="*/ 171 h 225"/>
                <a:gd name="T32" fmla="*/ 6 w 333"/>
                <a:gd name="T33" fmla="*/ 129 h 225"/>
                <a:gd name="T34" fmla="*/ 13 w 333"/>
                <a:gd name="T35" fmla="*/ 61 h 225"/>
                <a:gd name="T36" fmla="*/ 71 w 333"/>
                <a:gd name="T37" fmla="*/ 5 h 225"/>
                <a:gd name="T38" fmla="*/ 122 w 333"/>
                <a:gd name="T39" fmla="*/ 9 h 225"/>
                <a:gd name="T40" fmla="*/ 153 w 333"/>
                <a:gd name="T41" fmla="*/ 31 h 225"/>
                <a:gd name="T42" fmla="*/ 181 w 333"/>
                <a:gd name="T43" fmla="*/ 77 h 225"/>
                <a:gd name="T44" fmla="*/ 215 w 333"/>
                <a:gd name="T45" fmla="*/ 141 h 225"/>
                <a:gd name="T46" fmla="*/ 253 w 333"/>
                <a:gd name="T47" fmla="*/ 169 h 225"/>
                <a:gd name="T48" fmla="*/ 280 w 333"/>
                <a:gd name="T49" fmla="*/ 185 h 225"/>
                <a:gd name="T50" fmla="*/ 295 w 333"/>
                <a:gd name="T51" fmla="*/ 170 h 225"/>
                <a:gd name="T52" fmla="*/ 316 w 333"/>
                <a:gd name="T53" fmla="*/ 171 h 225"/>
                <a:gd name="T54" fmla="*/ 330 w 333"/>
                <a:gd name="T55" fmla="*/ 187 h 225"/>
                <a:gd name="T56" fmla="*/ 330 w 333"/>
                <a:gd name="T57" fmla="*/ 208 h 225"/>
                <a:gd name="T58" fmla="*/ 314 w 333"/>
                <a:gd name="T59" fmla="*/ 222 h 225"/>
                <a:gd name="T60" fmla="*/ 293 w 333"/>
                <a:gd name="T61" fmla="*/ 221 h 225"/>
                <a:gd name="T62" fmla="*/ 279 w 333"/>
                <a:gd name="T63" fmla="*/ 206 h 225"/>
                <a:gd name="T64" fmla="*/ 280 w 333"/>
                <a:gd name="T65" fmla="*/ 18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3" h="225">
                  <a:moveTo>
                    <a:pt x="253" y="169"/>
                  </a:moveTo>
                  <a:cubicBezTo>
                    <a:pt x="249" y="178"/>
                    <a:pt x="249" y="178"/>
                    <a:pt x="249" y="178"/>
                  </a:cubicBezTo>
                  <a:cubicBezTo>
                    <a:pt x="231" y="169"/>
                    <a:pt x="216" y="159"/>
                    <a:pt x="205" y="150"/>
                  </a:cubicBezTo>
                  <a:cubicBezTo>
                    <a:pt x="195" y="141"/>
                    <a:pt x="181" y="125"/>
                    <a:pt x="164" y="104"/>
                  </a:cubicBezTo>
                  <a:cubicBezTo>
                    <a:pt x="151" y="87"/>
                    <a:pt x="141" y="75"/>
                    <a:pt x="133" y="69"/>
                  </a:cubicBezTo>
                  <a:cubicBezTo>
                    <a:pt x="125" y="62"/>
                    <a:pt x="117" y="56"/>
                    <a:pt x="108" y="52"/>
                  </a:cubicBezTo>
                  <a:cubicBezTo>
                    <a:pt x="89" y="43"/>
                    <a:pt x="71" y="42"/>
                    <a:pt x="55" y="47"/>
                  </a:cubicBezTo>
                  <a:cubicBezTo>
                    <a:pt x="40" y="52"/>
                    <a:pt x="28" y="61"/>
                    <a:pt x="22" y="76"/>
                  </a:cubicBezTo>
                  <a:cubicBezTo>
                    <a:pt x="16" y="89"/>
                    <a:pt x="14" y="101"/>
                    <a:pt x="17" y="111"/>
                  </a:cubicBezTo>
                  <a:cubicBezTo>
                    <a:pt x="20" y="121"/>
                    <a:pt x="25" y="128"/>
                    <a:pt x="32" y="131"/>
                  </a:cubicBezTo>
                  <a:cubicBezTo>
                    <a:pt x="37" y="134"/>
                    <a:pt x="45" y="135"/>
                    <a:pt x="55" y="134"/>
                  </a:cubicBezTo>
                  <a:cubicBezTo>
                    <a:pt x="65" y="133"/>
                    <a:pt x="73" y="134"/>
                    <a:pt x="77" y="135"/>
                  </a:cubicBezTo>
                  <a:cubicBezTo>
                    <a:pt x="82" y="138"/>
                    <a:pt x="86" y="142"/>
                    <a:pt x="88" y="147"/>
                  </a:cubicBezTo>
                  <a:cubicBezTo>
                    <a:pt x="90" y="152"/>
                    <a:pt x="90" y="157"/>
                    <a:pt x="88" y="162"/>
                  </a:cubicBezTo>
                  <a:cubicBezTo>
                    <a:pt x="85" y="168"/>
                    <a:pt x="79" y="172"/>
                    <a:pt x="71" y="175"/>
                  </a:cubicBezTo>
                  <a:cubicBezTo>
                    <a:pt x="62" y="177"/>
                    <a:pt x="52" y="176"/>
                    <a:pt x="41" y="171"/>
                  </a:cubicBezTo>
                  <a:cubicBezTo>
                    <a:pt x="24" y="163"/>
                    <a:pt x="13" y="149"/>
                    <a:pt x="6" y="129"/>
                  </a:cubicBezTo>
                  <a:cubicBezTo>
                    <a:pt x="0" y="108"/>
                    <a:pt x="2" y="86"/>
                    <a:pt x="13" y="61"/>
                  </a:cubicBezTo>
                  <a:cubicBezTo>
                    <a:pt x="28" y="30"/>
                    <a:pt x="47" y="11"/>
                    <a:pt x="71" y="5"/>
                  </a:cubicBezTo>
                  <a:cubicBezTo>
                    <a:pt x="89" y="0"/>
                    <a:pt x="106" y="1"/>
                    <a:pt x="122" y="9"/>
                  </a:cubicBezTo>
                  <a:cubicBezTo>
                    <a:pt x="133" y="14"/>
                    <a:pt x="144" y="21"/>
                    <a:pt x="153" y="31"/>
                  </a:cubicBezTo>
                  <a:cubicBezTo>
                    <a:pt x="162" y="41"/>
                    <a:pt x="171" y="57"/>
                    <a:pt x="181" y="77"/>
                  </a:cubicBezTo>
                  <a:cubicBezTo>
                    <a:pt x="196" y="110"/>
                    <a:pt x="207" y="131"/>
                    <a:pt x="215" y="141"/>
                  </a:cubicBezTo>
                  <a:cubicBezTo>
                    <a:pt x="223" y="150"/>
                    <a:pt x="236" y="160"/>
                    <a:pt x="253" y="169"/>
                  </a:cubicBezTo>
                  <a:close/>
                  <a:moveTo>
                    <a:pt x="280" y="185"/>
                  </a:moveTo>
                  <a:cubicBezTo>
                    <a:pt x="283" y="178"/>
                    <a:pt x="288" y="173"/>
                    <a:pt x="295" y="170"/>
                  </a:cubicBezTo>
                  <a:cubicBezTo>
                    <a:pt x="302" y="168"/>
                    <a:pt x="309" y="168"/>
                    <a:pt x="316" y="171"/>
                  </a:cubicBezTo>
                  <a:cubicBezTo>
                    <a:pt x="323" y="174"/>
                    <a:pt x="328" y="179"/>
                    <a:pt x="330" y="187"/>
                  </a:cubicBezTo>
                  <a:cubicBezTo>
                    <a:pt x="333" y="194"/>
                    <a:pt x="333" y="201"/>
                    <a:pt x="330" y="208"/>
                  </a:cubicBezTo>
                  <a:cubicBezTo>
                    <a:pt x="327" y="214"/>
                    <a:pt x="321" y="219"/>
                    <a:pt x="314" y="222"/>
                  </a:cubicBezTo>
                  <a:cubicBezTo>
                    <a:pt x="307" y="225"/>
                    <a:pt x="300" y="224"/>
                    <a:pt x="293" y="221"/>
                  </a:cubicBezTo>
                  <a:cubicBezTo>
                    <a:pt x="286" y="218"/>
                    <a:pt x="282" y="213"/>
                    <a:pt x="279" y="206"/>
                  </a:cubicBezTo>
                  <a:cubicBezTo>
                    <a:pt x="276" y="199"/>
                    <a:pt x="277" y="192"/>
                    <a:pt x="280" y="185"/>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9" name="文本框 88"/>
          <p:cNvSpPr txBox="1"/>
          <p:nvPr/>
        </p:nvSpPr>
        <p:spPr>
          <a:xfrm>
            <a:off x="5508980" y="2873631"/>
            <a:ext cx="3467388" cy="923330"/>
          </a:xfrm>
          <a:prstGeom prst="rect">
            <a:avLst/>
          </a:prstGeom>
          <a:noFill/>
        </p:spPr>
        <p:txBody>
          <a:bodyPr wrap="square" rtlCol="0">
            <a:spAutoFit/>
          </a:bodyPr>
          <a:lstStyle/>
          <a:p>
            <a:pPr algn="dist"/>
            <a:r>
              <a:rPr lang="zh-CN" altLang="en-US" sz="5400" b="1" smtClean="0">
                <a:solidFill>
                  <a:schemeClr val="tx1">
                    <a:lumMod val="85000"/>
                    <a:lumOff val="15000"/>
                  </a:schemeClr>
                </a:solidFill>
                <a:latin typeface="方正静蕾简体" panose="02000000000000000000" pitchFamily="2" charset="-122"/>
                <a:ea typeface="方正静蕾简体" panose="02000000000000000000" pitchFamily="2" charset="-122"/>
              </a:rPr>
              <a:t>第四章节</a:t>
            </a:r>
            <a:endParaRPr lang="zh-CN" altLang="en-US" sz="54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90" name="矩形 89"/>
          <p:cNvSpPr/>
          <p:nvPr/>
        </p:nvSpPr>
        <p:spPr>
          <a:xfrm>
            <a:off x="5684687" y="3821736"/>
            <a:ext cx="3719944" cy="867930"/>
          </a:xfrm>
          <a:prstGeom prst="rect">
            <a:avLst/>
          </a:prstGeom>
        </p:spPr>
        <p:txBody>
          <a:bodyPr wrap="square">
            <a:spAutoFit/>
          </a:bodyPr>
          <a:lstStyle/>
          <a:p>
            <a:pPr>
              <a:lnSpc>
                <a:spcPct val="120000"/>
              </a:lnSpc>
            </a:pP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We have many PowerPoint </a:t>
            </a:r>
            <a:r>
              <a:rPr lang="zh-CN" altLang="en-US" sz="1400" dirty="0" smtClean="0">
                <a:solidFill>
                  <a:schemeClr val="tx1">
                    <a:lumMod val="75000"/>
                    <a:lumOff val="25000"/>
                  </a:schemeClr>
                </a:solidFill>
                <a:latin typeface="华文细黑" panose="02010600040101010101" pitchFamily="2" charset="-122"/>
                <a:ea typeface="华文细黑" panose="02010600040101010101" pitchFamily="2" charset="-122"/>
              </a:rPr>
              <a:t>templates</a:t>
            </a: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 that has </a:t>
            </a:r>
            <a:r>
              <a:rPr lang="en-US" altLang="zh-CN" sz="1400" smtClean="0">
                <a:solidFill>
                  <a:schemeClr val="tx1">
                    <a:lumMod val="75000"/>
                    <a:lumOff val="25000"/>
                  </a:schemeClr>
                </a:solidFill>
                <a:latin typeface="华文细黑" panose="02010600040101010101" pitchFamily="2" charset="-122"/>
                <a:ea typeface="华文细黑" panose="02010600040101010101" pitchFamily="2" charset="-122"/>
              </a:rPr>
              <a:t>been specifically </a:t>
            </a: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to help anyone that is stepping into the world</a:t>
            </a:r>
            <a:endPar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rot="600678">
            <a:off x="1336646" y="2295684"/>
            <a:ext cx="3653850" cy="3575363"/>
            <a:chOff x="1817225" y="2327726"/>
            <a:chExt cx="3653850" cy="3575363"/>
          </a:xfrm>
        </p:grpSpPr>
        <p:cxnSp>
          <p:nvCxnSpPr>
            <p:cNvPr id="33" name="直接连接符 32"/>
            <p:cNvCxnSpPr/>
            <p:nvPr/>
          </p:nvCxnSpPr>
          <p:spPr>
            <a:xfrm flipV="1">
              <a:off x="1817225" y="5278056"/>
              <a:ext cx="849776" cy="625033"/>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2519957" y="4549456"/>
              <a:ext cx="138303" cy="728602"/>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519958" y="4549456"/>
              <a:ext cx="834091" cy="282703"/>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3354049" y="3957255"/>
              <a:ext cx="164636" cy="872857"/>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flipV="1">
              <a:off x="3518686" y="3957255"/>
              <a:ext cx="418537" cy="195644"/>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3830639" y="3403599"/>
              <a:ext cx="111330" cy="752534"/>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3830638" y="2668587"/>
              <a:ext cx="1344511" cy="735012"/>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8" name="等腰三角形 47"/>
            <p:cNvSpPr/>
            <p:nvPr/>
          </p:nvSpPr>
          <p:spPr>
            <a:xfrm rot="4186859">
              <a:off x="5028065" y="2458489"/>
              <a:ext cx="573774" cy="312247"/>
            </a:xfrm>
            <a:prstGeom prst="triangle">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pic>
        <p:nvPicPr>
          <p:cNvPr id="58" name="图片 57"/>
          <p:cNvPicPr>
            <a:picLocks noChangeAspect="1"/>
          </p:cNvPicPr>
          <p:nvPr/>
        </p:nvPicPr>
        <p:blipFill>
          <a:blip r:embed="rId3"/>
          <a:stretch>
            <a:fillRect/>
          </a:stretch>
        </p:blipFill>
        <p:spPr>
          <a:xfrm flipH="1">
            <a:off x="3154607" y="5760395"/>
            <a:ext cx="223741" cy="275374"/>
          </a:xfrm>
          <a:prstGeom prst="rect">
            <a:avLst/>
          </a:prstGeom>
        </p:spPr>
      </p:pic>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160"/>
          <p:cNvSpPr/>
          <p:nvPr/>
        </p:nvSpPr>
        <p:spPr bwMode="auto">
          <a:xfrm>
            <a:off x="10836911" y="5700077"/>
            <a:ext cx="150813" cy="184150"/>
          </a:xfrm>
          <a:custGeom>
            <a:avLst/>
            <a:gdLst>
              <a:gd name="T0" fmla="*/ 95 w 95"/>
              <a:gd name="T1" fmla="*/ 87 h 116"/>
              <a:gd name="T2" fmla="*/ 51 w 95"/>
              <a:gd name="T3" fmla="*/ 116 h 116"/>
              <a:gd name="T4" fmla="*/ 0 w 95"/>
              <a:gd name="T5" fmla="*/ 30 h 116"/>
              <a:gd name="T6" fmla="*/ 44 w 95"/>
              <a:gd name="T7" fmla="*/ 0 h 116"/>
              <a:gd name="T8" fmla="*/ 95 w 95"/>
              <a:gd name="T9" fmla="*/ 87 h 116"/>
            </a:gdLst>
            <a:ahLst/>
            <a:cxnLst>
              <a:cxn ang="0">
                <a:pos x="T0" y="T1"/>
              </a:cxn>
              <a:cxn ang="0">
                <a:pos x="T2" y="T3"/>
              </a:cxn>
              <a:cxn ang="0">
                <a:pos x="T4" y="T5"/>
              </a:cxn>
              <a:cxn ang="0">
                <a:pos x="T6" y="T7"/>
              </a:cxn>
              <a:cxn ang="0">
                <a:pos x="T8" y="T9"/>
              </a:cxn>
            </a:cxnLst>
            <a:rect l="0" t="0" r="r" b="b"/>
            <a:pathLst>
              <a:path w="95" h="116">
                <a:moveTo>
                  <a:pt x="95" y="87"/>
                </a:moveTo>
                <a:lnTo>
                  <a:pt x="51" y="116"/>
                </a:lnTo>
                <a:lnTo>
                  <a:pt x="0" y="30"/>
                </a:lnTo>
                <a:lnTo>
                  <a:pt x="44" y="0"/>
                </a:lnTo>
                <a:lnTo>
                  <a:pt x="95" y="87"/>
                </a:lnTo>
                <a:close/>
              </a:path>
            </a:pathLst>
          </a:custGeom>
          <a:solidFill>
            <a:srgbClr val="F7D2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文本框 45"/>
          <p:cNvSpPr txBox="1"/>
          <p:nvPr/>
        </p:nvSpPr>
        <p:spPr>
          <a:xfrm>
            <a:off x="6648450" y="2056765"/>
            <a:ext cx="4188460" cy="583565"/>
          </a:xfrm>
          <a:prstGeom prst="rect">
            <a:avLst/>
          </a:prstGeom>
          <a:noFill/>
        </p:spPr>
        <p:txBody>
          <a:bodyPr wrap="square" rtlCol="0">
            <a:spAutoFit/>
          </a:bodyPr>
          <a:lstStyle/>
          <a:p>
            <a:pPr algn="dist"/>
            <a:r>
              <a:rPr lang="en-US" altLang="zh-CN"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1.</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请在此输入小标题</a:t>
            </a:r>
            <a:endParaRPr lang="zh-CN" altLang="en-US" sz="32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7" name="文本框 46"/>
          <p:cNvSpPr txBox="1"/>
          <p:nvPr/>
        </p:nvSpPr>
        <p:spPr>
          <a:xfrm>
            <a:off x="6680200" y="2959100"/>
            <a:ext cx="4116705" cy="583565"/>
          </a:xfrm>
          <a:prstGeom prst="rect">
            <a:avLst/>
          </a:prstGeom>
          <a:noFill/>
        </p:spPr>
        <p:txBody>
          <a:bodyPr wrap="square" rtlCol="0">
            <a:spAutoFit/>
          </a:bodyPr>
          <a:lstStyle/>
          <a:p>
            <a:pPr algn="dist"/>
            <a:r>
              <a:rPr lang="en-US" altLang="zh-CN" sz="3200" b="1" dirty="0">
                <a:solidFill>
                  <a:schemeClr val="tx1">
                    <a:lumMod val="95000"/>
                    <a:lumOff val="5000"/>
                  </a:schemeClr>
                </a:solidFill>
                <a:latin typeface="方正静蕾简体" panose="02000000000000000000" pitchFamily="2" charset="-122"/>
                <a:ea typeface="方正静蕾简体" panose="02000000000000000000" pitchFamily="2" charset="-122"/>
              </a:rPr>
              <a:t>2</a:t>
            </a:r>
            <a:r>
              <a:rPr lang="en-US" altLang="zh-CN"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请在此输入小标题</a:t>
            </a:r>
            <a:endParaRPr lang="zh-CN" altLang="en-US" sz="32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9" name="文本框 48"/>
          <p:cNvSpPr txBox="1"/>
          <p:nvPr/>
        </p:nvSpPr>
        <p:spPr>
          <a:xfrm>
            <a:off x="6680200" y="3860800"/>
            <a:ext cx="4116705" cy="583565"/>
          </a:xfrm>
          <a:prstGeom prst="rect">
            <a:avLst/>
          </a:prstGeom>
          <a:noFill/>
        </p:spPr>
        <p:txBody>
          <a:bodyPr wrap="square" rtlCol="0">
            <a:spAutoFit/>
          </a:bodyPr>
          <a:lstStyle/>
          <a:p>
            <a:pPr algn="dist"/>
            <a:r>
              <a:rPr lang="en-US" altLang="zh-CN" sz="3200" b="1" dirty="0">
                <a:solidFill>
                  <a:schemeClr val="tx1">
                    <a:lumMod val="95000"/>
                    <a:lumOff val="5000"/>
                  </a:schemeClr>
                </a:solidFill>
                <a:latin typeface="方正静蕾简体" panose="02000000000000000000" pitchFamily="2" charset="-122"/>
                <a:ea typeface="方正静蕾简体" panose="02000000000000000000" pitchFamily="2" charset="-122"/>
              </a:rPr>
              <a:t>3</a:t>
            </a:r>
            <a:r>
              <a:rPr lang="en-US" altLang="zh-CN"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请在此输入小标题</a:t>
            </a:r>
            <a:endParaRPr lang="zh-CN" altLang="en-US" sz="32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64" name="文本框 63"/>
          <p:cNvSpPr txBox="1"/>
          <p:nvPr/>
        </p:nvSpPr>
        <p:spPr>
          <a:xfrm>
            <a:off x="6711315" y="4722495"/>
            <a:ext cx="4125595" cy="583565"/>
          </a:xfrm>
          <a:prstGeom prst="rect">
            <a:avLst/>
          </a:prstGeom>
          <a:noFill/>
        </p:spPr>
        <p:txBody>
          <a:bodyPr wrap="square" rtlCol="0">
            <a:spAutoFit/>
          </a:bodyPr>
          <a:lstStyle/>
          <a:p>
            <a:pPr algn="dist"/>
            <a:r>
              <a:rPr lang="en-US" altLang="zh-CN" sz="3200" b="1" dirty="0">
                <a:solidFill>
                  <a:schemeClr val="tx1">
                    <a:lumMod val="95000"/>
                    <a:lumOff val="5000"/>
                  </a:schemeClr>
                </a:solidFill>
                <a:latin typeface="方正静蕾简体" panose="02000000000000000000" pitchFamily="2" charset="-122"/>
                <a:ea typeface="方正静蕾简体" panose="02000000000000000000" pitchFamily="2" charset="-122"/>
              </a:rPr>
              <a:t>4</a:t>
            </a:r>
            <a:r>
              <a:rPr lang="en-US" altLang="zh-CN"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a:t>
            </a:r>
            <a:r>
              <a:rPr lang="zh-CN" altLang="en-US" sz="32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请在此输入小标题</a:t>
            </a:r>
            <a:endParaRPr lang="zh-CN" altLang="en-US" sz="32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65" name="文本框 64"/>
          <p:cNvSpPr txBox="1"/>
          <p:nvPr/>
        </p:nvSpPr>
        <p:spPr>
          <a:xfrm>
            <a:off x="1370405" y="2282924"/>
            <a:ext cx="2766472" cy="923330"/>
          </a:xfrm>
          <a:prstGeom prst="rect">
            <a:avLst/>
          </a:prstGeom>
          <a:noFill/>
        </p:spPr>
        <p:txBody>
          <a:bodyPr wrap="square" rtlCol="0">
            <a:spAutoFit/>
          </a:bodyPr>
          <a:lstStyle/>
          <a:p>
            <a:pPr algn="dist"/>
            <a:r>
              <a:rPr lang="en-US" altLang="zh-CN" sz="5400" b="1" smtClean="0">
                <a:solidFill>
                  <a:schemeClr val="tx1">
                    <a:lumMod val="85000"/>
                    <a:lumOff val="15000"/>
                  </a:schemeClr>
                </a:solidFill>
                <a:latin typeface="方正静蕾简体" panose="02000000000000000000" pitchFamily="2" charset="-122"/>
                <a:ea typeface="方正静蕾简体" panose="02000000000000000000" pitchFamily="2" charset="-122"/>
              </a:rPr>
              <a:t>CONTENT</a:t>
            </a:r>
            <a:endParaRPr lang="zh-CN" altLang="en-US" sz="54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66" name="组合 65"/>
          <p:cNvGrpSpPr/>
          <p:nvPr/>
        </p:nvGrpSpPr>
        <p:grpSpPr>
          <a:xfrm rot="656388">
            <a:off x="919271" y="3227990"/>
            <a:ext cx="1544096" cy="1265761"/>
            <a:chOff x="1603376" y="835025"/>
            <a:chExt cx="3328988" cy="2728912"/>
          </a:xfrm>
        </p:grpSpPr>
        <p:sp>
          <p:nvSpPr>
            <p:cNvPr id="67" name="Freeform 7"/>
            <p:cNvSpPr>
              <a:spLocks noEditPoints="1"/>
            </p:cNvSpPr>
            <p:nvPr/>
          </p:nvSpPr>
          <p:spPr bwMode="auto">
            <a:xfrm>
              <a:off x="2486026" y="1404937"/>
              <a:ext cx="836613" cy="825500"/>
            </a:xfrm>
            <a:custGeom>
              <a:avLst/>
              <a:gdLst>
                <a:gd name="T0" fmla="*/ 0 w 426"/>
                <a:gd name="T1" fmla="*/ 210 h 421"/>
                <a:gd name="T2" fmla="*/ 213 w 426"/>
                <a:gd name="T3" fmla="*/ 0 h 421"/>
                <a:gd name="T4" fmla="*/ 213 w 426"/>
                <a:gd name="T5" fmla="*/ 0 h 421"/>
                <a:gd name="T6" fmla="*/ 426 w 426"/>
                <a:gd name="T7" fmla="*/ 210 h 421"/>
                <a:gd name="T8" fmla="*/ 426 w 426"/>
                <a:gd name="T9" fmla="*/ 210 h 421"/>
                <a:gd name="T10" fmla="*/ 213 w 426"/>
                <a:gd name="T11" fmla="*/ 421 h 421"/>
                <a:gd name="T12" fmla="*/ 213 w 426"/>
                <a:gd name="T13" fmla="*/ 421 h 421"/>
                <a:gd name="T14" fmla="*/ 0 w 426"/>
                <a:gd name="T15" fmla="*/ 210 h 421"/>
                <a:gd name="T16" fmla="*/ 16 w 426"/>
                <a:gd name="T17" fmla="*/ 210 h 421"/>
                <a:gd name="T18" fmla="*/ 213 w 426"/>
                <a:gd name="T19" fmla="*/ 405 h 421"/>
                <a:gd name="T20" fmla="*/ 213 w 426"/>
                <a:gd name="T21" fmla="*/ 405 h 421"/>
                <a:gd name="T22" fmla="*/ 410 w 426"/>
                <a:gd name="T23" fmla="*/ 210 h 421"/>
                <a:gd name="T24" fmla="*/ 410 w 426"/>
                <a:gd name="T25" fmla="*/ 210 h 421"/>
                <a:gd name="T26" fmla="*/ 213 w 426"/>
                <a:gd name="T27" fmla="*/ 16 h 421"/>
                <a:gd name="T28" fmla="*/ 213 w 426"/>
                <a:gd name="T29" fmla="*/ 16 h 421"/>
                <a:gd name="T30" fmla="*/ 16 w 426"/>
                <a:gd name="T31" fmla="*/ 21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6" h="421">
                  <a:moveTo>
                    <a:pt x="0" y="210"/>
                  </a:moveTo>
                  <a:cubicBezTo>
                    <a:pt x="0" y="94"/>
                    <a:pt x="95" y="1"/>
                    <a:pt x="213" y="0"/>
                  </a:cubicBezTo>
                  <a:cubicBezTo>
                    <a:pt x="213" y="0"/>
                    <a:pt x="213" y="0"/>
                    <a:pt x="213" y="0"/>
                  </a:cubicBezTo>
                  <a:cubicBezTo>
                    <a:pt x="330" y="1"/>
                    <a:pt x="426" y="94"/>
                    <a:pt x="426" y="210"/>
                  </a:cubicBezTo>
                  <a:cubicBezTo>
                    <a:pt x="426" y="210"/>
                    <a:pt x="426" y="210"/>
                    <a:pt x="426" y="210"/>
                  </a:cubicBezTo>
                  <a:cubicBezTo>
                    <a:pt x="426" y="327"/>
                    <a:pt x="330" y="420"/>
                    <a:pt x="213" y="421"/>
                  </a:cubicBezTo>
                  <a:cubicBezTo>
                    <a:pt x="213" y="421"/>
                    <a:pt x="213" y="421"/>
                    <a:pt x="213" y="421"/>
                  </a:cubicBezTo>
                  <a:cubicBezTo>
                    <a:pt x="95" y="420"/>
                    <a:pt x="0" y="327"/>
                    <a:pt x="0" y="210"/>
                  </a:cubicBezTo>
                  <a:close/>
                  <a:moveTo>
                    <a:pt x="16" y="210"/>
                  </a:moveTo>
                  <a:cubicBezTo>
                    <a:pt x="16" y="318"/>
                    <a:pt x="104" y="405"/>
                    <a:pt x="213" y="405"/>
                  </a:cubicBezTo>
                  <a:cubicBezTo>
                    <a:pt x="213" y="405"/>
                    <a:pt x="213" y="405"/>
                    <a:pt x="213" y="405"/>
                  </a:cubicBezTo>
                  <a:cubicBezTo>
                    <a:pt x="322" y="405"/>
                    <a:pt x="410" y="318"/>
                    <a:pt x="410" y="210"/>
                  </a:cubicBezTo>
                  <a:cubicBezTo>
                    <a:pt x="410" y="210"/>
                    <a:pt x="410" y="210"/>
                    <a:pt x="410" y="210"/>
                  </a:cubicBezTo>
                  <a:cubicBezTo>
                    <a:pt x="410" y="103"/>
                    <a:pt x="322" y="16"/>
                    <a:pt x="213" y="16"/>
                  </a:cubicBezTo>
                  <a:cubicBezTo>
                    <a:pt x="213" y="16"/>
                    <a:pt x="213" y="16"/>
                    <a:pt x="213" y="16"/>
                  </a:cubicBezTo>
                  <a:cubicBezTo>
                    <a:pt x="104" y="16"/>
                    <a:pt x="16" y="103"/>
                    <a:pt x="16" y="21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8"/>
            <p:cNvSpPr/>
            <p:nvPr/>
          </p:nvSpPr>
          <p:spPr bwMode="auto">
            <a:xfrm>
              <a:off x="2984501" y="1216025"/>
              <a:ext cx="161925" cy="220662"/>
            </a:xfrm>
            <a:custGeom>
              <a:avLst/>
              <a:gdLst>
                <a:gd name="T0" fmla="*/ 2 w 82"/>
                <a:gd name="T1" fmla="*/ 109 h 112"/>
                <a:gd name="T2" fmla="*/ 5 w 82"/>
                <a:gd name="T3" fmla="*/ 98 h 112"/>
                <a:gd name="T4" fmla="*/ 5 w 82"/>
                <a:gd name="T5" fmla="*/ 98 h 112"/>
                <a:gd name="T6" fmla="*/ 26 w 82"/>
                <a:gd name="T7" fmla="*/ 82 h 112"/>
                <a:gd name="T8" fmla="*/ 26 w 82"/>
                <a:gd name="T9" fmla="*/ 82 h 112"/>
                <a:gd name="T10" fmla="*/ 54 w 82"/>
                <a:gd name="T11" fmla="*/ 52 h 112"/>
                <a:gd name="T12" fmla="*/ 54 w 82"/>
                <a:gd name="T13" fmla="*/ 52 h 112"/>
                <a:gd name="T14" fmla="*/ 66 w 82"/>
                <a:gd name="T15" fmla="*/ 18 h 112"/>
                <a:gd name="T16" fmla="*/ 66 w 82"/>
                <a:gd name="T17" fmla="*/ 18 h 112"/>
                <a:gd name="T18" fmla="*/ 66 w 82"/>
                <a:gd name="T19" fmla="*/ 17 h 112"/>
                <a:gd name="T20" fmla="*/ 66 w 82"/>
                <a:gd name="T21" fmla="*/ 17 h 112"/>
                <a:gd name="T22" fmla="*/ 66 w 82"/>
                <a:gd name="T23" fmla="*/ 17 h 112"/>
                <a:gd name="T24" fmla="*/ 66 w 82"/>
                <a:gd name="T25" fmla="*/ 17 h 112"/>
                <a:gd name="T26" fmla="*/ 63 w 82"/>
                <a:gd name="T27" fmla="*/ 17 h 112"/>
                <a:gd name="T28" fmla="*/ 63 w 82"/>
                <a:gd name="T29" fmla="*/ 17 h 112"/>
                <a:gd name="T30" fmla="*/ 52 w 82"/>
                <a:gd name="T31" fmla="*/ 19 h 112"/>
                <a:gd name="T32" fmla="*/ 52 w 82"/>
                <a:gd name="T33" fmla="*/ 19 h 112"/>
                <a:gd name="T34" fmla="*/ 46 w 82"/>
                <a:gd name="T35" fmla="*/ 18 h 112"/>
                <a:gd name="T36" fmla="*/ 46 w 82"/>
                <a:gd name="T37" fmla="*/ 18 h 112"/>
                <a:gd name="T38" fmla="*/ 44 w 82"/>
                <a:gd name="T39" fmla="*/ 21 h 112"/>
                <a:gd name="T40" fmla="*/ 44 w 82"/>
                <a:gd name="T41" fmla="*/ 21 h 112"/>
                <a:gd name="T42" fmla="*/ 40 w 82"/>
                <a:gd name="T43" fmla="*/ 28 h 112"/>
                <a:gd name="T44" fmla="*/ 40 w 82"/>
                <a:gd name="T45" fmla="*/ 28 h 112"/>
                <a:gd name="T46" fmla="*/ 42 w 82"/>
                <a:gd name="T47" fmla="*/ 32 h 112"/>
                <a:gd name="T48" fmla="*/ 42 w 82"/>
                <a:gd name="T49" fmla="*/ 32 h 112"/>
                <a:gd name="T50" fmla="*/ 45 w 82"/>
                <a:gd name="T51" fmla="*/ 34 h 112"/>
                <a:gd name="T52" fmla="*/ 45 w 82"/>
                <a:gd name="T53" fmla="*/ 34 h 112"/>
                <a:gd name="T54" fmla="*/ 49 w 82"/>
                <a:gd name="T55" fmla="*/ 45 h 112"/>
                <a:gd name="T56" fmla="*/ 49 w 82"/>
                <a:gd name="T57" fmla="*/ 45 h 112"/>
                <a:gd name="T58" fmla="*/ 38 w 82"/>
                <a:gd name="T59" fmla="*/ 48 h 112"/>
                <a:gd name="T60" fmla="*/ 38 w 82"/>
                <a:gd name="T61" fmla="*/ 48 h 112"/>
                <a:gd name="T62" fmla="*/ 24 w 82"/>
                <a:gd name="T63" fmla="*/ 28 h 112"/>
                <a:gd name="T64" fmla="*/ 24 w 82"/>
                <a:gd name="T65" fmla="*/ 28 h 112"/>
                <a:gd name="T66" fmla="*/ 32 w 82"/>
                <a:gd name="T67" fmla="*/ 10 h 112"/>
                <a:gd name="T68" fmla="*/ 32 w 82"/>
                <a:gd name="T69" fmla="*/ 10 h 112"/>
                <a:gd name="T70" fmla="*/ 37 w 82"/>
                <a:gd name="T71" fmla="*/ 4 h 112"/>
                <a:gd name="T72" fmla="*/ 37 w 82"/>
                <a:gd name="T73" fmla="*/ 4 h 112"/>
                <a:gd name="T74" fmla="*/ 45 w 82"/>
                <a:gd name="T75" fmla="*/ 0 h 112"/>
                <a:gd name="T76" fmla="*/ 45 w 82"/>
                <a:gd name="T77" fmla="*/ 0 h 112"/>
                <a:gd name="T78" fmla="*/ 52 w 82"/>
                <a:gd name="T79" fmla="*/ 3 h 112"/>
                <a:gd name="T80" fmla="*/ 52 w 82"/>
                <a:gd name="T81" fmla="*/ 3 h 112"/>
                <a:gd name="T82" fmla="*/ 52 w 82"/>
                <a:gd name="T83" fmla="*/ 3 h 112"/>
                <a:gd name="T84" fmla="*/ 52 w 82"/>
                <a:gd name="T85" fmla="*/ 3 h 112"/>
                <a:gd name="T86" fmla="*/ 59 w 82"/>
                <a:gd name="T87" fmla="*/ 2 h 112"/>
                <a:gd name="T88" fmla="*/ 59 w 82"/>
                <a:gd name="T89" fmla="*/ 2 h 112"/>
                <a:gd name="T90" fmla="*/ 66 w 82"/>
                <a:gd name="T91" fmla="*/ 1 h 112"/>
                <a:gd name="T92" fmla="*/ 66 w 82"/>
                <a:gd name="T93" fmla="*/ 1 h 112"/>
                <a:gd name="T94" fmla="*/ 78 w 82"/>
                <a:gd name="T95" fmla="*/ 6 h 112"/>
                <a:gd name="T96" fmla="*/ 78 w 82"/>
                <a:gd name="T97" fmla="*/ 6 h 112"/>
                <a:gd name="T98" fmla="*/ 82 w 82"/>
                <a:gd name="T99" fmla="*/ 18 h 112"/>
                <a:gd name="T100" fmla="*/ 82 w 82"/>
                <a:gd name="T101" fmla="*/ 18 h 112"/>
                <a:gd name="T102" fmla="*/ 68 w 82"/>
                <a:gd name="T103" fmla="*/ 59 h 112"/>
                <a:gd name="T104" fmla="*/ 68 w 82"/>
                <a:gd name="T105" fmla="*/ 59 h 112"/>
                <a:gd name="T106" fmla="*/ 13 w 82"/>
                <a:gd name="T107" fmla="*/ 111 h 112"/>
                <a:gd name="T108" fmla="*/ 13 w 82"/>
                <a:gd name="T109" fmla="*/ 111 h 112"/>
                <a:gd name="T110" fmla="*/ 9 w 82"/>
                <a:gd name="T111" fmla="*/ 112 h 112"/>
                <a:gd name="T112" fmla="*/ 9 w 82"/>
                <a:gd name="T113" fmla="*/ 112 h 112"/>
                <a:gd name="T114" fmla="*/ 2 w 82"/>
                <a:gd name="T115" fmla="*/ 10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2" h="112">
                  <a:moveTo>
                    <a:pt x="2" y="109"/>
                  </a:moveTo>
                  <a:cubicBezTo>
                    <a:pt x="0" y="105"/>
                    <a:pt x="1" y="100"/>
                    <a:pt x="5" y="98"/>
                  </a:cubicBezTo>
                  <a:cubicBezTo>
                    <a:pt x="5" y="98"/>
                    <a:pt x="5" y="98"/>
                    <a:pt x="5" y="98"/>
                  </a:cubicBezTo>
                  <a:cubicBezTo>
                    <a:pt x="5" y="98"/>
                    <a:pt x="15" y="91"/>
                    <a:pt x="26" y="82"/>
                  </a:cubicBezTo>
                  <a:cubicBezTo>
                    <a:pt x="26" y="82"/>
                    <a:pt x="26" y="82"/>
                    <a:pt x="26" y="82"/>
                  </a:cubicBezTo>
                  <a:cubicBezTo>
                    <a:pt x="37" y="73"/>
                    <a:pt x="49" y="61"/>
                    <a:pt x="54" y="52"/>
                  </a:cubicBezTo>
                  <a:cubicBezTo>
                    <a:pt x="54" y="52"/>
                    <a:pt x="54" y="52"/>
                    <a:pt x="54" y="52"/>
                  </a:cubicBezTo>
                  <a:cubicBezTo>
                    <a:pt x="60" y="39"/>
                    <a:pt x="66" y="24"/>
                    <a:pt x="66" y="18"/>
                  </a:cubicBezTo>
                  <a:cubicBezTo>
                    <a:pt x="66" y="18"/>
                    <a:pt x="66" y="18"/>
                    <a:pt x="66" y="18"/>
                  </a:cubicBezTo>
                  <a:cubicBezTo>
                    <a:pt x="66" y="17"/>
                    <a:pt x="66" y="17"/>
                    <a:pt x="66" y="17"/>
                  </a:cubicBezTo>
                  <a:cubicBezTo>
                    <a:pt x="66" y="17"/>
                    <a:pt x="66" y="17"/>
                    <a:pt x="66" y="17"/>
                  </a:cubicBezTo>
                  <a:cubicBezTo>
                    <a:pt x="66" y="17"/>
                    <a:pt x="66" y="17"/>
                    <a:pt x="66" y="17"/>
                  </a:cubicBezTo>
                  <a:cubicBezTo>
                    <a:pt x="66" y="17"/>
                    <a:pt x="66" y="17"/>
                    <a:pt x="66" y="17"/>
                  </a:cubicBezTo>
                  <a:cubicBezTo>
                    <a:pt x="65" y="17"/>
                    <a:pt x="64" y="17"/>
                    <a:pt x="63" y="17"/>
                  </a:cubicBezTo>
                  <a:cubicBezTo>
                    <a:pt x="63" y="17"/>
                    <a:pt x="63" y="17"/>
                    <a:pt x="63" y="17"/>
                  </a:cubicBezTo>
                  <a:cubicBezTo>
                    <a:pt x="59" y="18"/>
                    <a:pt x="55" y="19"/>
                    <a:pt x="52" y="19"/>
                  </a:cubicBezTo>
                  <a:cubicBezTo>
                    <a:pt x="52" y="19"/>
                    <a:pt x="52" y="19"/>
                    <a:pt x="52" y="19"/>
                  </a:cubicBezTo>
                  <a:cubicBezTo>
                    <a:pt x="50" y="19"/>
                    <a:pt x="48" y="19"/>
                    <a:pt x="46" y="18"/>
                  </a:cubicBezTo>
                  <a:cubicBezTo>
                    <a:pt x="46" y="18"/>
                    <a:pt x="46" y="18"/>
                    <a:pt x="46" y="18"/>
                  </a:cubicBezTo>
                  <a:cubicBezTo>
                    <a:pt x="45" y="19"/>
                    <a:pt x="45" y="20"/>
                    <a:pt x="44" y="21"/>
                  </a:cubicBezTo>
                  <a:cubicBezTo>
                    <a:pt x="44" y="21"/>
                    <a:pt x="44" y="21"/>
                    <a:pt x="44" y="21"/>
                  </a:cubicBezTo>
                  <a:cubicBezTo>
                    <a:pt x="41" y="24"/>
                    <a:pt x="40" y="27"/>
                    <a:pt x="40" y="28"/>
                  </a:cubicBezTo>
                  <a:cubicBezTo>
                    <a:pt x="40" y="28"/>
                    <a:pt x="40" y="28"/>
                    <a:pt x="40" y="28"/>
                  </a:cubicBezTo>
                  <a:cubicBezTo>
                    <a:pt x="40" y="29"/>
                    <a:pt x="41" y="31"/>
                    <a:pt x="42" y="32"/>
                  </a:cubicBezTo>
                  <a:cubicBezTo>
                    <a:pt x="42" y="32"/>
                    <a:pt x="42" y="32"/>
                    <a:pt x="42" y="32"/>
                  </a:cubicBezTo>
                  <a:cubicBezTo>
                    <a:pt x="44" y="34"/>
                    <a:pt x="45" y="34"/>
                    <a:pt x="45" y="34"/>
                  </a:cubicBezTo>
                  <a:cubicBezTo>
                    <a:pt x="45" y="34"/>
                    <a:pt x="45" y="34"/>
                    <a:pt x="45" y="34"/>
                  </a:cubicBezTo>
                  <a:cubicBezTo>
                    <a:pt x="49" y="36"/>
                    <a:pt x="51" y="41"/>
                    <a:pt x="49" y="45"/>
                  </a:cubicBezTo>
                  <a:cubicBezTo>
                    <a:pt x="49" y="45"/>
                    <a:pt x="49" y="45"/>
                    <a:pt x="49" y="45"/>
                  </a:cubicBezTo>
                  <a:cubicBezTo>
                    <a:pt x="47" y="49"/>
                    <a:pt x="42" y="50"/>
                    <a:pt x="38" y="48"/>
                  </a:cubicBezTo>
                  <a:cubicBezTo>
                    <a:pt x="38" y="48"/>
                    <a:pt x="38" y="48"/>
                    <a:pt x="38" y="48"/>
                  </a:cubicBezTo>
                  <a:cubicBezTo>
                    <a:pt x="38" y="48"/>
                    <a:pt x="25" y="43"/>
                    <a:pt x="24" y="28"/>
                  </a:cubicBezTo>
                  <a:cubicBezTo>
                    <a:pt x="24" y="28"/>
                    <a:pt x="24" y="28"/>
                    <a:pt x="24" y="28"/>
                  </a:cubicBezTo>
                  <a:cubicBezTo>
                    <a:pt x="24" y="22"/>
                    <a:pt x="27" y="16"/>
                    <a:pt x="32" y="10"/>
                  </a:cubicBezTo>
                  <a:cubicBezTo>
                    <a:pt x="32" y="10"/>
                    <a:pt x="32" y="10"/>
                    <a:pt x="32" y="10"/>
                  </a:cubicBezTo>
                  <a:cubicBezTo>
                    <a:pt x="34" y="7"/>
                    <a:pt x="36" y="5"/>
                    <a:pt x="37" y="4"/>
                  </a:cubicBezTo>
                  <a:cubicBezTo>
                    <a:pt x="37" y="4"/>
                    <a:pt x="37" y="4"/>
                    <a:pt x="37" y="4"/>
                  </a:cubicBezTo>
                  <a:cubicBezTo>
                    <a:pt x="39" y="3"/>
                    <a:pt x="39" y="1"/>
                    <a:pt x="45" y="0"/>
                  </a:cubicBezTo>
                  <a:cubicBezTo>
                    <a:pt x="45" y="0"/>
                    <a:pt x="45" y="0"/>
                    <a:pt x="45" y="0"/>
                  </a:cubicBezTo>
                  <a:cubicBezTo>
                    <a:pt x="50" y="0"/>
                    <a:pt x="51" y="2"/>
                    <a:pt x="52" y="3"/>
                  </a:cubicBezTo>
                  <a:cubicBezTo>
                    <a:pt x="52" y="3"/>
                    <a:pt x="52" y="3"/>
                    <a:pt x="52" y="3"/>
                  </a:cubicBezTo>
                  <a:cubicBezTo>
                    <a:pt x="52" y="3"/>
                    <a:pt x="52" y="3"/>
                    <a:pt x="52" y="3"/>
                  </a:cubicBezTo>
                  <a:cubicBezTo>
                    <a:pt x="52" y="3"/>
                    <a:pt x="52" y="3"/>
                    <a:pt x="52" y="3"/>
                  </a:cubicBezTo>
                  <a:cubicBezTo>
                    <a:pt x="54" y="3"/>
                    <a:pt x="56" y="3"/>
                    <a:pt x="59" y="2"/>
                  </a:cubicBezTo>
                  <a:cubicBezTo>
                    <a:pt x="59" y="2"/>
                    <a:pt x="59" y="2"/>
                    <a:pt x="59" y="2"/>
                  </a:cubicBezTo>
                  <a:cubicBezTo>
                    <a:pt x="61" y="1"/>
                    <a:pt x="64" y="1"/>
                    <a:pt x="66" y="1"/>
                  </a:cubicBezTo>
                  <a:cubicBezTo>
                    <a:pt x="66" y="1"/>
                    <a:pt x="66" y="1"/>
                    <a:pt x="66" y="1"/>
                  </a:cubicBezTo>
                  <a:cubicBezTo>
                    <a:pt x="70" y="1"/>
                    <a:pt x="75" y="3"/>
                    <a:pt x="78" y="6"/>
                  </a:cubicBezTo>
                  <a:cubicBezTo>
                    <a:pt x="78" y="6"/>
                    <a:pt x="78" y="6"/>
                    <a:pt x="78" y="6"/>
                  </a:cubicBezTo>
                  <a:cubicBezTo>
                    <a:pt x="81" y="10"/>
                    <a:pt x="82" y="14"/>
                    <a:pt x="82" y="18"/>
                  </a:cubicBezTo>
                  <a:cubicBezTo>
                    <a:pt x="82" y="18"/>
                    <a:pt x="82" y="18"/>
                    <a:pt x="82" y="18"/>
                  </a:cubicBezTo>
                  <a:cubicBezTo>
                    <a:pt x="82" y="30"/>
                    <a:pt x="74" y="45"/>
                    <a:pt x="68" y="59"/>
                  </a:cubicBezTo>
                  <a:cubicBezTo>
                    <a:pt x="68" y="59"/>
                    <a:pt x="68" y="59"/>
                    <a:pt x="68" y="59"/>
                  </a:cubicBezTo>
                  <a:cubicBezTo>
                    <a:pt x="54" y="86"/>
                    <a:pt x="14" y="110"/>
                    <a:pt x="13" y="111"/>
                  </a:cubicBezTo>
                  <a:cubicBezTo>
                    <a:pt x="13" y="111"/>
                    <a:pt x="13" y="111"/>
                    <a:pt x="13" y="111"/>
                  </a:cubicBezTo>
                  <a:cubicBezTo>
                    <a:pt x="12" y="112"/>
                    <a:pt x="11" y="112"/>
                    <a:pt x="9" y="112"/>
                  </a:cubicBezTo>
                  <a:cubicBezTo>
                    <a:pt x="9" y="112"/>
                    <a:pt x="9" y="112"/>
                    <a:pt x="9" y="112"/>
                  </a:cubicBezTo>
                  <a:cubicBezTo>
                    <a:pt x="7" y="112"/>
                    <a:pt x="4" y="111"/>
                    <a:pt x="2" y="10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9"/>
            <p:cNvSpPr/>
            <p:nvPr/>
          </p:nvSpPr>
          <p:spPr bwMode="auto">
            <a:xfrm>
              <a:off x="3113089" y="1255712"/>
              <a:ext cx="209550" cy="225425"/>
            </a:xfrm>
            <a:custGeom>
              <a:avLst/>
              <a:gdLst>
                <a:gd name="T0" fmla="*/ 1 w 107"/>
                <a:gd name="T1" fmla="*/ 110 h 115"/>
                <a:gd name="T2" fmla="*/ 6 w 107"/>
                <a:gd name="T3" fmla="*/ 100 h 115"/>
                <a:gd name="T4" fmla="*/ 6 w 107"/>
                <a:gd name="T5" fmla="*/ 100 h 115"/>
                <a:gd name="T6" fmla="*/ 47 w 107"/>
                <a:gd name="T7" fmla="*/ 84 h 115"/>
                <a:gd name="T8" fmla="*/ 47 w 107"/>
                <a:gd name="T9" fmla="*/ 84 h 115"/>
                <a:gd name="T10" fmla="*/ 91 w 107"/>
                <a:gd name="T11" fmla="*/ 62 h 115"/>
                <a:gd name="T12" fmla="*/ 91 w 107"/>
                <a:gd name="T13" fmla="*/ 62 h 115"/>
                <a:gd name="T14" fmla="*/ 88 w 107"/>
                <a:gd name="T15" fmla="*/ 41 h 115"/>
                <a:gd name="T16" fmla="*/ 88 w 107"/>
                <a:gd name="T17" fmla="*/ 41 h 115"/>
                <a:gd name="T18" fmla="*/ 86 w 107"/>
                <a:gd name="T19" fmla="*/ 20 h 115"/>
                <a:gd name="T20" fmla="*/ 86 w 107"/>
                <a:gd name="T21" fmla="*/ 20 h 115"/>
                <a:gd name="T22" fmla="*/ 83 w 107"/>
                <a:gd name="T23" fmla="*/ 18 h 115"/>
                <a:gd name="T24" fmla="*/ 83 w 107"/>
                <a:gd name="T25" fmla="*/ 18 h 115"/>
                <a:gd name="T26" fmla="*/ 74 w 107"/>
                <a:gd name="T27" fmla="*/ 17 h 115"/>
                <a:gd name="T28" fmla="*/ 74 w 107"/>
                <a:gd name="T29" fmla="*/ 17 h 115"/>
                <a:gd name="T30" fmla="*/ 60 w 107"/>
                <a:gd name="T31" fmla="*/ 26 h 115"/>
                <a:gd name="T32" fmla="*/ 60 w 107"/>
                <a:gd name="T33" fmla="*/ 26 h 115"/>
                <a:gd name="T34" fmla="*/ 58 w 107"/>
                <a:gd name="T35" fmla="*/ 29 h 115"/>
                <a:gd name="T36" fmla="*/ 58 w 107"/>
                <a:gd name="T37" fmla="*/ 29 h 115"/>
                <a:gd name="T38" fmla="*/ 62 w 107"/>
                <a:gd name="T39" fmla="*/ 39 h 115"/>
                <a:gd name="T40" fmla="*/ 62 w 107"/>
                <a:gd name="T41" fmla="*/ 39 h 115"/>
                <a:gd name="T42" fmla="*/ 52 w 107"/>
                <a:gd name="T43" fmla="*/ 43 h 115"/>
                <a:gd name="T44" fmla="*/ 52 w 107"/>
                <a:gd name="T45" fmla="*/ 43 h 115"/>
                <a:gd name="T46" fmla="*/ 42 w 107"/>
                <a:gd name="T47" fmla="*/ 30 h 115"/>
                <a:gd name="T48" fmla="*/ 42 w 107"/>
                <a:gd name="T49" fmla="*/ 30 h 115"/>
                <a:gd name="T50" fmla="*/ 48 w 107"/>
                <a:gd name="T51" fmla="*/ 16 h 115"/>
                <a:gd name="T52" fmla="*/ 48 w 107"/>
                <a:gd name="T53" fmla="*/ 16 h 115"/>
                <a:gd name="T54" fmla="*/ 74 w 107"/>
                <a:gd name="T55" fmla="*/ 1 h 115"/>
                <a:gd name="T56" fmla="*/ 74 w 107"/>
                <a:gd name="T57" fmla="*/ 1 h 115"/>
                <a:gd name="T58" fmla="*/ 86 w 107"/>
                <a:gd name="T59" fmla="*/ 2 h 115"/>
                <a:gd name="T60" fmla="*/ 86 w 107"/>
                <a:gd name="T61" fmla="*/ 2 h 115"/>
                <a:gd name="T62" fmla="*/ 101 w 107"/>
                <a:gd name="T63" fmla="*/ 14 h 115"/>
                <a:gd name="T64" fmla="*/ 101 w 107"/>
                <a:gd name="T65" fmla="*/ 14 h 115"/>
                <a:gd name="T66" fmla="*/ 104 w 107"/>
                <a:gd name="T67" fmla="*/ 32 h 115"/>
                <a:gd name="T68" fmla="*/ 104 w 107"/>
                <a:gd name="T69" fmla="*/ 32 h 115"/>
                <a:gd name="T70" fmla="*/ 106 w 107"/>
                <a:gd name="T71" fmla="*/ 58 h 115"/>
                <a:gd name="T72" fmla="*/ 106 w 107"/>
                <a:gd name="T73" fmla="*/ 58 h 115"/>
                <a:gd name="T74" fmla="*/ 107 w 107"/>
                <a:gd name="T75" fmla="*/ 62 h 115"/>
                <a:gd name="T76" fmla="*/ 107 w 107"/>
                <a:gd name="T77" fmla="*/ 62 h 115"/>
                <a:gd name="T78" fmla="*/ 100 w 107"/>
                <a:gd name="T79" fmla="*/ 74 h 115"/>
                <a:gd name="T80" fmla="*/ 100 w 107"/>
                <a:gd name="T81" fmla="*/ 74 h 115"/>
                <a:gd name="T82" fmla="*/ 89 w 107"/>
                <a:gd name="T83" fmla="*/ 82 h 115"/>
                <a:gd name="T84" fmla="*/ 89 w 107"/>
                <a:gd name="T85" fmla="*/ 82 h 115"/>
                <a:gd name="T86" fmla="*/ 57 w 107"/>
                <a:gd name="T87" fmla="*/ 97 h 115"/>
                <a:gd name="T88" fmla="*/ 57 w 107"/>
                <a:gd name="T89" fmla="*/ 97 h 115"/>
                <a:gd name="T90" fmla="*/ 12 w 107"/>
                <a:gd name="T91" fmla="*/ 115 h 115"/>
                <a:gd name="T92" fmla="*/ 12 w 107"/>
                <a:gd name="T93" fmla="*/ 115 h 115"/>
                <a:gd name="T94" fmla="*/ 12 w 107"/>
                <a:gd name="T95" fmla="*/ 115 h 115"/>
                <a:gd name="T96" fmla="*/ 9 w 107"/>
                <a:gd name="T97" fmla="*/ 115 h 115"/>
                <a:gd name="T98" fmla="*/ 9 w 107"/>
                <a:gd name="T99" fmla="*/ 115 h 115"/>
                <a:gd name="T100" fmla="*/ 1 w 107"/>
                <a:gd name="T101" fmla="*/ 1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115">
                  <a:moveTo>
                    <a:pt x="1" y="110"/>
                  </a:moveTo>
                  <a:cubicBezTo>
                    <a:pt x="0" y="106"/>
                    <a:pt x="2" y="101"/>
                    <a:pt x="6" y="100"/>
                  </a:cubicBezTo>
                  <a:cubicBezTo>
                    <a:pt x="6" y="100"/>
                    <a:pt x="6" y="100"/>
                    <a:pt x="6" y="100"/>
                  </a:cubicBezTo>
                  <a:cubicBezTo>
                    <a:pt x="6" y="100"/>
                    <a:pt x="26" y="93"/>
                    <a:pt x="47" y="84"/>
                  </a:cubicBezTo>
                  <a:cubicBezTo>
                    <a:pt x="47" y="84"/>
                    <a:pt x="47" y="84"/>
                    <a:pt x="47" y="84"/>
                  </a:cubicBezTo>
                  <a:cubicBezTo>
                    <a:pt x="65" y="77"/>
                    <a:pt x="86" y="66"/>
                    <a:pt x="91" y="62"/>
                  </a:cubicBezTo>
                  <a:cubicBezTo>
                    <a:pt x="91" y="62"/>
                    <a:pt x="91" y="62"/>
                    <a:pt x="91" y="62"/>
                  </a:cubicBezTo>
                  <a:cubicBezTo>
                    <a:pt x="89" y="55"/>
                    <a:pt x="89" y="48"/>
                    <a:pt x="88" y="41"/>
                  </a:cubicBezTo>
                  <a:cubicBezTo>
                    <a:pt x="88" y="41"/>
                    <a:pt x="88" y="41"/>
                    <a:pt x="88" y="41"/>
                  </a:cubicBezTo>
                  <a:cubicBezTo>
                    <a:pt x="88" y="33"/>
                    <a:pt x="88" y="24"/>
                    <a:pt x="86" y="20"/>
                  </a:cubicBezTo>
                  <a:cubicBezTo>
                    <a:pt x="86" y="20"/>
                    <a:pt x="86" y="20"/>
                    <a:pt x="86" y="20"/>
                  </a:cubicBezTo>
                  <a:cubicBezTo>
                    <a:pt x="85" y="18"/>
                    <a:pt x="84" y="18"/>
                    <a:pt x="83" y="18"/>
                  </a:cubicBezTo>
                  <a:cubicBezTo>
                    <a:pt x="83" y="18"/>
                    <a:pt x="83" y="18"/>
                    <a:pt x="83" y="18"/>
                  </a:cubicBezTo>
                  <a:cubicBezTo>
                    <a:pt x="79" y="17"/>
                    <a:pt x="77" y="17"/>
                    <a:pt x="74" y="17"/>
                  </a:cubicBezTo>
                  <a:cubicBezTo>
                    <a:pt x="74" y="17"/>
                    <a:pt x="74" y="17"/>
                    <a:pt x="74" y="17"/>
                  </a:cubicBezTo>
                  <a:cubicBezTo>
                    <a:pt x="68" y="17"/>
                    <a:pt x="68" y="17"/>
                    <a:pt x="60" y="26"/>
                  </a:cubicBezTo>
                  <a:cubicBezTo>
                    <a:pt x="60" y="26"/>
                    <a:pt x="60" y="26"/>
                    <a:pt x="60" y="26"/>
                  </a:cubicBezTo>
                  <a:cubicBezTo>
                    <a:pt x="59" y="28"/>
                    <a:pt x="58" y="29"/>
                    <a:pt x="58" y="29"/>
                  </a:cubicBezTo>
                  <a:cubicBezTo>
                    <a:pt x="58" y="29"/>
                    <a:pt x="58" y="29"/>
                    <a:pt x="58" y="29"/>
                  </a:cubicBezTo>
                  <a:cubicBezTo>
                    <a:pt x="61" y="31"/>
                    <a:pt x="63" y="35"/>
                    <a:pt x="62" y="39"/>
                  </a:cubicBezTo>
                  <a:cubicBezTo>
                    <a:pt x="62" y="39"/>
                    <a:pt x="62" y="39"/>
                    <a:pt x="62" y="39"/>
                  </a:cubicBezTo>
                  <a:cubicBezTo>
                    <a:pt x="60" y="43"/>
                    <a:pt x="56" y="45"/>
                    <a:pt x="52" y="43"/>
                  </a:cubicBezTo>
                  <a:cubicBezTo>
                    <a:pt x="52" y="43"/>
                    <a:pt x="52" y="43"/>
                    <a:pt x="52" y="43"/>
                  </a:cubicBezTo>
                  <a:cubicBezTo>
                    <a:pt x="51" y="43"/>
                    <a:pt x="42" y="41"/>
                    <a:pt x="42" y="30"/>
                  </a:cubicBezTo>
                  <a:cubicBezTo>
                    <a:pt x="42" y="30"/>
                    <a:pt x="42" y="30"/>
                    <a:pt x="42" y="30"/>
                  </a:cubicBezTo>
                  <a:cubicBezTo>
                    <a:pt x="42" y="25"/>
                    <a:pt x="44" y="21"/>
                    <a:pt x="48" y="16"/>
                  </a:cubicBezTo>
                  <a:cubicBezTo>
                    <a:pt x="48" y="16"/>
                    <a:pt x="48" y="16"/>
                    <a:pt x="48" y="16"/>
                  </a:cubicBezTo>
                  <a:cubicBezTo>
                    <a:pt x="55" y="7"/>
                    <a:pt x="63" y="0"/>
                    <a:pt x="74" y="1"/>
                  </a:cubicBezTo>
                  <a:cubicBezTo>
                    <a:pt x="74" y="1"/>
                    <a:pt x="74" y="1"/>
                    <a:pt x="74" y="1"/>
                  </a:cubicBezTo>
                  <a:cubicBezTo>
                    <a:pt x="78" y="1"/>
                    <a:pt x="82" y="1"/>
                    <a:pt x="86" y="2"/>
                  </a:cubicBezTo>
                  <a:cubicBezTo>
                    <a:pt x="86" y="2"/>
                    <a:pt x="86" y="2"/>
                    <a:pt x="86" y="2"/>
                  </a:cubicBezTo>
                  <a:cubicBezTo>
                    <a:pt x="93" y="3"/>
                    <a:pt x="99" y="9"/>
                    <a:pt x="101" y="14"/>
                  </a:cubicBezTo>
                  <a:cubicBezTo>
                    <a:pt x="101" y="14"/>
                    <a:pt x="101" y="14"/>
                    <a:pt x="101" y="14"/>
                  </a:cubicBezTo>
                  <a:cubicBezTo>
                    <a:pt x="103" y="20"/>
                    <a:pt x="104" y="26"/>
                    <a:pt x="104" y="32"/>
                  </a:cubicBezTo>
                  <a:cubicBezTo>
                    <a:pt x="104" y="32"/>
                    <a:pt x="104" y="32"/>
                    <a:pt x="104" y="32"/>
                  </a:cubicBezTo>
                  <a:cubicBezTo>
                    <a:pt x="104" y="43"/>
                    <a:pt x="105" y="56"/>
                    <a:pt x="106" y="58"/>
                  </a:cubicBezTo>
                  <a:cubicBezTo>
                    <a:pt x="106" y="58"/>
                    <a:pt x="106" y="58"/>
                    <a:pt x="106" y="58"/>
                  </a:cubicBezTo>
                  <a:cubicBezTo>
                    <a:pt x="107" y="59"/>
                    <a:pt x="107" y="61"/>
                    <a:pt x="107" y="62"/>
                  </a:cubicBezTo>
                  <a:cubicBezTo>
                    <a:pt x="107" y="62"/>
                    <a:pt x="107" y="62"/>
                    <a:pt x="107" y="62"/>
                  </a:cubicBezTo>
                  <a:cubicBezTo>
                    <a:pt x="107" y="69"/>
                    <a:pt x="103" y="71"/>
                    <a:pt x="100" y="74"/>
                  </a:cubicBezTo>
                  <a:cubicBezTo>
                    <a:pt x="100" y="74"/>
                    <a:pt x="100" y="74"/>
                    <a:pt x="100" y="74"/>
                  </a:cubicBezTo>
                  <a:cubicBezTo>
                    <a:pt x="97" y="77"/>
                    <a:pt x="93" y="79"/>
                    <a:pt x="89" y="82"/>
                  </a:cubicBezTo>
                  <a:cubicBezTo>
                    <a:pt x="89" y="82"/>
                    <a:pt x="89" y="82"/>
                    <a:pt x="89" y="82"/>
                  </a:cubicBezTo>
                  <a:cubicBezTo>
                    <a:pt x="80" y="87"/>
                    <a:pt x="69" y="92"/>
                    <a:pt x="57" y="97"/>
                  </a:cubicBezTo>
                  <a:cubicBezTo>
                    <a:pt x="57" y="97"/>
                    <a:pt x="57" y="97"/>
                    <a:pt x="57" y="97"/>
                  </a:cubicBezTo>
                  <a:cubicBezTo>
                    <a:pt x="34" y="107"/>
                    <a:pt x="12" y="115"/>
                    <a:pt x="12" y="115"/>
                  </a:cubicBezTo>
                  <a:cubicBezTo>
                    <a:pt x="12" y="115"/>
                    <a:pt x="12" y="115"/>
                    <a:pt x="12" y="115"/>
                  </a:cubicBezTo>
                  <a:cubicBezTo>
                    <a:pt x="12" y="115"/>
                    <a:pt x="12" y="115"/>
                    <a:pt x="12" y="115"/>
                  </a:cubicBezTo>
                  <a:cubicBezTo>
                    <a:pt x="11" y="115"/>
                    <a:pt x="10" y="115"/>
                    <a:pt x="9" y="115"/>
                  </a:cubicBezTo>
                  <a:cubicBezTo>
                    <a:pt x="9" y="115"/>
                    <a:pt x="9" y="115"/>
                    <a:pt x="9" y="115"/>
                  </a:cubicBezTo>
                  <a:cubicBezTo>
                    <a:pt x="6" y="115"/>
                    <a:pt x="3" y="113"/>
                    <a:pt x="1" y="11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
            <p:cNvSpPr/>
            <p:nvPr/>
          </p:nvSpPr>
          <p:spPr bwMode="auto">
            <a:xfrm>
              <a:off x="3290889" y="1771650"/>
              <a:ext cx="142875" cy="31750"/>
            </a:xfrm>
            <a:custGeom>
              <a:avLst/>
              <a:gdLst>
                <a:gd name="T0" fmla="*/ 8 w 73"/>
                <a:gd name="T1" fmla="*/ 16 h 16"/>
                <a:gd name="T2" fmla="*/ 0 w 73"/>
                <a:gd name="T3" fmla="*/ 8 h 16"/>
                <a:gd name="T4" fmla="*/ 0 w 73"/>
                <a:gd name="T5" fmla="*/ 8 h 16"/>
                <a:gd name="T6" fmla="*/ 8 w 73"/>
                <a:gd name="T7" fmla="*/ 0 h 16"/>
                <a:gd name="T8" fmla="*/ 8 w 73"/>
                <a:gd name="T9" fmla="*/ 0 h 16"/>
                <a:gd name="T10" fmla="*/ 65 w 73"/>
                <a:gd name="T11" fmla="*/ 0 h 16"/>
                <a:gd name="T12" fmla="*/ 73 w 73"/>
                <a:gd name="T13" fmla="*/ 8 h 16"/>
                <a:gd name="T14" fmla="*/ 73 w 73"/>
                <a:gd name="T15" fmla="*/ 8 h 16"/>
                <a:gd name="T16" fmla="*/ 65 w 73"/>
                <a:gd name="T17" fmla="*/ 16 h 16"/>
                <a:gd name="T18" fmla="*/ 65 w 73"/>
                <a:gd name="T19" fmla="*/ 16 h 16"/>
                <a:gd name="T20" fmla="*/ 8 w 73"/>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16">
                  <a:moveTo>
                    <a:pt x="8" y="16"/>
                  </a:moveTo>
                  <a:cubicBezTo>
                    <a:pt x="4" y="16"/>
                    <a:pt x="0" y="12"/>
                    <a:pt x="0" y="8"/>
                  </a:cubicBezTo>
                  <a:cubicBezTo>
                    <a:pt x="0" y="8"/>
                    <a:pt x="0" y="8"/>
                    <a:pt x="0" y="8"/>
                  </a:cubicBezTo>
                  <a:cubicBezTo>
                    <a:pt x="0" y="3"/>
                    <a:pt x="4" y="0"/>
                    <a:pt x="8" y="0"/>
                  </a:cubicBezTo>
                  <a:cubicBezTo>
                    <a:pt x="8" y="0"/>
                    <a:pt x="8" y="0"/>
                    <a:pt x="8" y="0"/>
                  </a:cubicBezTo>
                  <a:cubicBezTo>
                    <a:pt x="65" y="0"/>
                    <a:pt x="65" y="0"/>
                    <a:pt x="65" y="0"/>
                  </a:cubicBezTo>
                  <a:cubicBezTo>
                    <a:pt x="70" y="0"/>
                    <a:pt x="73" y="3"/>
                    <a:pt x="73" y="8"/>
                  </a:cubicBezTo>
                  <a:cubicBezTo>
                    <a:pt x="73" y="8"/>
                    <a:pt x="73" y="8"/>
                    <a:pt x="73" y="8"/>
                  </a:cubicBezTo>
                  <a:cubicBezTo>
                    <a:pt x="73" y="12"/>
                    <a:pt x="70" y="16"/>
                    <a:pt x="65" y="16"/>
                  </a:cubicBezTo>
                  <a:cubicBezTo>
                    <a:pt x="65" y="16"/>
                    <a:pt x="65" y="16"/>
                    <a:pt x="65" y="16"/>
                  </a:cubicBezTo>
                  <a:cubicBezTo>
                    <a:pt x="8" y="16"/>
                    <a:pt x="8" y="16"/>
                    <a:pt x="8" y="1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1"/>
            <p:cNvSpPr/>
            <p:nvPr/>
          </p:nvSpPr>
          <p:spPr bwMode="auto">
            <a:xfrm>
              <a:off x="3089276" y="1670050"/>
              <a:ext cx="57150" cy="30162"/>
            </a:xfrm>
            <a:custGeom>
              <a:avLst/>
              <a:gdLst>
                <a:gd name="T0" fmla="*/ 8 w 29"/>
                <a:gd name="T1" fmla="*/ 16 h 16"/>
                <a:gd name="T2" fmla="*/ 0 w 29"/>
                <a:gd name="T3" fmla="*/ 8 h 16"/>
                <a:gd name="T4" fmla="*/ 0 w 29"/>
                <a:gd name="T5" fmla="*/ 8 h 16"/>
                <a:gd name="T6" fmla="*/ 8 w 29"/>
                <a:gd name="T7" fmla="*/ 0 h 16"/>
                <a:gd name="T8" fmla="*/ 8 w 29"/>
                <a:gd name="T9" fmla="*/ 0 h 16"/>
                <a:gd name="T10" fmla="*/ 21 w 29"/>
                <a:gd name="T11" fmla="*/ 0 h 16"/>
                <a:gd name="T12" fmla="*/ 29 w 29"/>
                <a:gd name="T13" fmla="*/ 8 h 16"/>
                <a:gd name="T14" fmla="*/ 29 w 29"/>
                <a:gd name="T15" fmla="*/ 8 h 16"/>
                <a:gd name="T16" fmla="*/ 21 w 29"/>
                <a:gd name="T17" fmla="*/ 16 h 16"/>
                <a:gd name="T18" fmla="*/ 21 w 29"/>
                <a:gd name="T19" fmla="*/ 16 h 16"/>
                <a:gd name="T20" fmla="*/ 8 w 29"/>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6">
                  <a:moveTo>
                    <a:pt x="8" y="16"/>
                  </a:moveTo>
                  <a:cubicBezTo>
                    <a:pt x="3" y="16"/>
                    <a:pt x="0" y="12"/>
                    <a:pt x="0" y="8"/>
                  </a:cubicBezTo>
                  <a:cubicBezTo>
                    <a:pt x="0" y="8"/>
                    <a:pt x="0" y="8"/>
                    <a:pt x="0" y="8"/>
                  </a:cubicBezTo>
                  <a:cubicBezTo>
                    <a:pt x="0" y="4"/>
                    <a:pt x="3" y="0"/>
                    <a:pt x="8" y="0"/>
                  </a:cubicBezTo>
                  <a:cubicBezTo>
                    <a:pt x="8" y="0"/>
                    <a:pt x="8" y="0"/>
                    <a:pt x="8" y="0"/>
                  </a:cubicBezTo>
                  <a:cubicBezTo>
                    <a:pt x="21" y="0"/>
                    <a:pt x="21" y="0"/>
                    <a:pt x="21" y="0"/>
                  </a:cubicBezTo>
                  <a:cubicBezTo>
                    <a:pt x="25" y="0"/>
                    <a:pt x="29" y="4"/>
                    <a:pt x="29" y="8"/>
                  </a:cubicBezTo>
                  <a:cubicBezTo>
                    <a:pt x="29" y="8"/>
                    <a:pt x="29" y="8"/>
                    <a:pt x="29" y="8"/>
                  </a:cubicBezTo>
                  <a:cubicBezTo>
                    <a:pt x="29" y="12"/>
                    <a:pt x="25" y="16"/>
                    <a:pt x="21" y="16"/>
                  </a:cubicBezTo>
                  <a:cubicBezTo>
                    <a:pt x="21" y="16"/>
                    <a:pt x="21" y="16"/>
                    <a:pt x="21" y="16"/>
                  </a:cubicBezTo>
                  <a:cubicBezTo>
                    <a:pt x="8" y="16"/>
                    <a:pt x="8" y="16"/>
                    <a:pt x="8" y="1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2"/>
            <p:cNvSpPr/>
            <p:nvPr/>
          </p:nvSpPr>
          <p:spPr bwMode="auto">
            <a:xfrm>
              <a:off x="2957514" y="1905000"/>
              <a:ext cx="276225" cy="130175"/>
            </a:xfrm>
            <a:custGeom>
              <a:avLst/>
              <a:gdLst>
                <a:gd name="T0" fmla="*/ 2 w 141"/>
                <a:gd name="T1" fmla="*/ 13 h 66"/>
                <a:gd name="T2" fmla="*/ 2 w 141"/>
                <a:gd name="T3" fmla="*/ 13 h 66"/>
                <a:gd name="T4" fmla="*/ 4 w 141"/>
                <a:gd name="T5" fmla="*/ 2 h 66"/>
                <a:gd name="T6" fmla="*/ 4 w 141"/>
                <a:gd name="T7" fmla="*/ 2 h 66"/>
                <a:gd name="T8" fmla="*/ 15 w 141"/>
                <a:gd name="T9" fmla="*/ 4 h 66"/>
                <a:gd name="T10" fmla="*/ 15 w 141"/>
                <a:gd name="T11" fmla="*/ 4 h 66"/>
                <a:gd name="T12" fmla="*/ 21 w 141"/>
                <a:gd name="T13" fmla="*/ 11 h 66"/>
                <a:gd name="T14" fmla="*/ 21 w 141"/>
                <a:gd name="T15" fmla="*/ 11 h 66"/>
                <a:gd name="T16" fmla="*/ 40 w 141"/>
                <a:gd name="T17" fmla="*/ 27 h 66"/>
                <a:gd name="T18" fmla="*/ 40 w 141"/>
                <a:gd name="T19" fmla="*/ 27 h 66"/>
                <a:gd name="T20" fmla="*/ 116 w 141"/>
                <a:gd name="T21" fmla="*/ 50 h 66"/>
                <a:gd name="T22" fmla="*/ 116 w 141"/>
                <a:gd name="T23" fmla="*/ 50 h 66"/>
                <a:gd name="T24" fmla="*/ 132 w 141"/>
                <a:gd name="T25" fmla="*/ 49 h 66"/>
                <a:gd name="T26" fmla="*/ 132 w 141"/>
                <a:gd name="T27" fmla="*/ 49 h 66"/>
                <a:gd name="T28" fmla="*/ 141 w 141"/>
                <a:gd name="T29" fmla="*/ 56 h 66"/>
                <a:gd name="T30" fmla="*/ 141 w 141"/>
                <a:gd name="T31" fmla="*/ 56 h 66"/>
                <a:gd name="T32" fmla="*/ 134 w 141"/>
                <a:gd name="T33" fmla="*/ 65 h 66"/>
                <a:gd name="T34" fmla="*/ 134 w 141"/>
                <a:gd name="T35" fmla="*/ 65 h 66"/>
                <a:gd name="T36" fmla="*/ 116 w 141"/>
                <a:gd name="T37" fmla="*/ 66 h 66"/>
                <a:gd name="T38" fmla="*/ 116 w 141"/>
                <a:gd name="T39" fmla="*/ 66 h 66"/>
                <a:gd name="T40" fmla="*/ 2 w 141"/>
                <a:gd name="T41"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66">
                  <a:moveTo>
                    <a:pt x="2" y="13"/>
                  </a:moveTo>
                  <a:cubicBezTo>
                    <a:pt x="2" y="13"/>
                    <a:pt x="2" y="13"/>
                    <a:pt x="2" y="13"/>
                  </a:cubicBezTo>
                  <a:cubicBezTo>
                    <a:pt x="0" y="10"/>
                    <a:pt x="1" y="5"/>
                    <a:pt x="4" y="2"/>
                  </a:cubicBezTo>
                  <a:cubicBezTo>
                    <a:pt x="4" y="2"/>
                    <a:pt x="4" y="2"/>
                    <a:pt x="4" y="2"/>
                  </a:cubicBezTo>
                  <a:cubicBezTo>
                    <a:pt x="8" y="0"/>
                    <a:pt x="13" y="0"/>
                    <a:pt x="15" y="4"/>
                  </a:cubicBezTo>
                  <a:cubicBezTo>
                    <a:pt x="15" y="4"/>
                    <a:pt x="15" y="4"/>
                    <a:pt x="15" y="4"/>
                  </a:cubicBezTo>
                  <a:cubicBezTo>
                    <a:pt x="15" y="4"/>
                    <a:pt x="17" y="6"/>
                    <a:pt x="21" y="11"/>
                  </a:cubicBezTo>
                  <a:cubicBezTo>
                    <a:pt x="21" y="11"/>
                    <a:pt x="21" y="11"/>
                    <a:pt x="21" y="11"/>
                  </a:cubicBezTo>
                  <a:cubicBezTo>
                    <a:pt x="25" y="15"/>
                    <a:pt x="32" y="21"/>
                    <a:pt x="40" y="27"/>
                  </a:cubicBezTo>
                  <a:cubicBezTo>
                    <a:pt x="40" y="27"/>
                    <a:pt x="40" y="27"/>
                    <a:pt x="40" y="27"/>
                  </a:cubicBezTo>
                  <a:cubicBezTo>
                    <a:pt x="57" y="38"/>
                    <a:pt x="83" y="50"/>
                    <a:pt x="116" y="50"/>
                  </a:cubicBezTo>
                  <a:cubicBezTo>
                    <a:pt x="116" y="50"/>
                    <a:pt x="116" y="50"/>
                    <a:pt x="116" y="50"/>
                  </a:cubicBezTo>
                  <a:cubicBezTo>
                    <a:pt x="121" y="50"/>
                    <a:pt x="127" y="50"/>
                    <a:pt x="132" y="49"/>
                  </a:cubicBezTo>
                  <a:cubicBezTo>
                    <a:pt x="132" y="49"/>
                    <a:pt x="132" y="49"/>
                    <a:pt x="132" y="49"/>
                  </a:cubicBezTo>
                  <a:cubicBezTo>
                    <a:pt x="137" y="49"/>
                    <a:pt x="140" y="52"/>
                    <a:pt x="141" y="56"/>
                  </a:cubicBezTo>
                  <a:cubicBezTo>
                    <a:pt x="141" y="56"/>
                    <a:pt x="141" y="56"/>
                    <a:pt x="141" y="56"/>
                  </a:cubicBezTo>
                  <a:cubicBezTo>
                    <a:pt x="141" y="61"/>
                    <a:pt x="138" y="65"/>
                    <a:pt x="134" y="65"/>
                  </a:cubicBezTo>
                  <a:cubicBezTo>
                    <a:pt x="134" y="65"/>
                    <a:pt x="134" y="65"/>
                    <a:pt x="134" y="65"/>
                  </a:cubicBezTo>
                  <a:cubicBezTo>
                    <a:pt x="128" y="66"/>
                    <a:pt x="122" y="66"/>
                    <a:pt x="116" y="66"/>
                  </a:cubicBezTo>
                  <a:cubicBezTo>
                    <a:pt x="116" y="66"/>
                    <a:pt x="116" y="66"/>
                    <a:pt x="116" y="66"/>
                  </a:cubicBezTo>
                  <a:cubicBezTo>
                    <a:pt x="41" y="66"/>
                    <a:pt x="3" y="14"/>
                    <a:pt x="2" y="1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3"/>
            <p:cNvSpPr/>
            <p:nvPr/>
          </p:nvSpPr>
          <p:spPr bwMode="auto">
            <a:xfrm>
              <a:off x="2667001" y="2184400"/>
              <a:ext cx="600075" cy="841375"/>
            </a:xfrm>
            <a:custGeom>
              <a:avLst/>
              <a:gdLst>
                <a:gd name="T0" fmla="*/ 207 w 306"/>
                <a:gd name="T1" fmla="*/ 429 h 429"/>
                <a:gd name="T2" fmla="*/ 61 w 306"/>
                <a:gd name="T3" fmla="*/ 316 h 429"/>
                <a:gd name="T4" fmla="*/ 61 w 306"/>
                <a:gd name="T5" fmla="*/ 316 h 429"/>
                <a:gd name="T6" fmla="*/ 0 w 306"/>
                <a:gd name="T7" fmla="*/ 122 h 429"/>
                <a:gd name="T8" fmla="*/ 0 w 306"/>
                <a:gd name="T9" fmla="*/ 122 h 429"/>
                <a:gd name="T10" fmla="*/ 0 w 306"/>
                <a:gd name="T11" fmla="*/ 119 h 429"/>
                <a:gd name="T12" fmla="*/ 0 w 306"/>
                <a:gd name="T13" fmla="*/ 119 h 429"/>
                <a:gd name="T14" fmla="*/ 61 w 306"/>
                <a:gd name="T15" fmla="*/ 4 h 429"/>
                <a:gd name="T16" fmla="*/ 61 w 306"/>
                <a:gd name="T17" fmla="*/ 4 h 429"/>
                <a:gd name="T18" fmla="*/ 72 w 306"/>
                <a:gd name="T19" fmla="*/ 2 h 429"/>
                <a:gd name="T20" fmla="*/ 72 w 306"/>
                <a:gd name="T21" fmla="*/ 2 h 429"/>
                <a:gd name="T22" fmla="*/ 74 w 306"/>
                <a:gd name="T23" fmla="*/ 14 h 429"/>
                <a:gd name="T24" fmla="*/ 74 w 306"/>
                <a:gd name="T25" fmla="*/ 14 h 429"/>
                <a:gd name="T26" fmla="*/ 44 w 306"/>
                <a:gd name="T27" fmla="*/ 54 h 429"/>
                <a:gd name="T28" fmla="*/ 44 w 306"/>
                <a:gd name="T29" fmla="*/ 54 h 429"/>
                <a:gd name="T30" fmla="*/ 16 w 306"/>
                <a:gd name="T31" fmla="*/ 119 h 429"/>
                <a:gd name="T32" fmla="*/ 16 w 306"/>
                <a:gd name="T33" fmla="*/ 119 h 429"/>
                <a:gd name="T34" fmla="*/ 16 w 306"/>
                <a:gd name="T35" fmla="*/ 122 h 429"/>
                <a:gd name="T36" fmla="*/ 16 w 306"/>
                <a:gd name="T37" fmla="*/ 122 h 429"/>
                <a:gd name="T38" fmla="*/ 74 w 306"/>
                <a:gd name="T39" fmla="*/ 306 h 429"/>
                <a:gd name="T40" fmla="*/ 74 w 306"/>
                <a:gd name="T41" fmla="*/ 306 h 429"/>
                <a:gd name="T42" fmla="*/ 207 w 306"/>
                <a:gd name="T43" fmla="*/ 413 h 429"/>
                <a:gd name="T44" fmla="*/ 207 w 306"/>
                <a:gd name="T45" fmla="*/ 413 h 429"/>
                <a:gd name="T46" fmla="*/ 217 w 306"/>
                <a:gd name="T47" fmla="*/ 412 h 429"/>
                <a:gd name="T48" fmla="*/ 217 w 306"/>
                <a:gd name="T49" fmla="*/ 412 h 429"/>
                <a:gd name="T50" fmla="*/ 290 w 306"/>
                <a:gd name="T51" fmla="*/ 298 h 429"/>
                <a:gd name="T52" fmla="*/ 290 w 306"/>
                <a:gd name="T53" fmla="*/ 298 h 429"/>
                <a:gd name="T54" fmla="*/ 290 w 306"/>
                <a:gd name="T55" fmla="*/ 290 h 429"/>
                <a:gd name="T56" fmla="*/ 290 w 306"/>
                <a:gd name="T57" fmla="*/ 290 h 429"/>
                <a:gd name="T58" fmla="*/ 275 w 306"/>
                <a:gd name="T59" fmla="*/ 150 h 429"/>
                <a:gd name="T60" fmla="*/ 275 w 306"/>
                <a:gd name="T61" fmla="*/ 150 h 429"/>
                <a:gd name="T62" fmla="*/ 215 w 306"/>
                <a:gd name="T63" fmla="*/ 16 h 429"/>
                <a:gd name="T64" fmla="*/ 215 w 306"/>
                <a:gd name="T65" fmla="*/ 16 h 429"/>
                <a:gd name="T66" fmla="*/ 212 w 306"/>
                <a:gd name="T67" fmla="*/ 5 h 429"/>
                <a:gd name="T68" fmla="*/ 212 w 306"/>
                <a:gd name="T69" fmla="*/ 5 h 429"/>
                <a:gd name="T70" fmla="*/ 222 w 306"/>
                <a:gd name="T71" fmla="*/ 1 h 429"/>
                <a:gd name="T72" fmla="*/ 222 w 306"/>
                <a:gd name="T73" fmla="*/ 1 h 429"/>
                <a:gd name="T74" fmla="*/ 290 w 306"/>
                <a:gd name="T75" fmla="*/ 148 h 429"/>
                <a:gd name="T76" fmla="*/ 290 w 306"/>
                <a:gd name="T77" fmla="*/ 148 h 429"/>
                <a:gd name="T78" fmla="*/ 305 w 306"/>
                <a:gd name="T79" fmla="*/ 286 h 429"/>
                <a:gd name="T80" fmla="*/ 305 w 306"/>
                <a:gd name="T81" fmla="*/ 286 h 429"/>
                <a:gd name="T82" fmla="*/ 306 w 306"/>
                <a:gd name="T83" fmla="*/ 298 h 429"/>
                <a:gd name="T84" fmla="*/ 306 w 306"/>
                <a:gd name="T85" fmla="*/ 298 h 429"/>
                <a:gd name="T86" fmla="*/ 220 w 306"/>
                <a:gd name="T87" fmla="*/ 428 h 429"/>
                <a:gd name="T88" fmla="*/ 220 w 306"/>
                <a:gd name="T89" fmla="*/ 428 h 429"/>
                <a:gd name="T90" fmla="*/ 208 w 306"/>
                <a:gd name="T91" fmla="*/ 429 h 429"/>
                <a:gd name="T92" fmla="*/ 208 w 306"/>
                <a:gd name="T93" fmla="*/ 429 h 429"/>
                <a:gd name="T94" fmla="*/ 207 w 306"/>
                <a:gd name="T95" fmla="*/ 429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6" h="429">
                  <a:moveTo>
                    <a:pt x="207" y="429"/>
                  </a:moveTo>
                  <a:cubicBezTo>
                    <a:pt x="161" y="428"/>
                    <a:pt x="117" y="386"/>
                    <a:pt x="61" y="316"/>
                  </a:cubicBezTo>
                  <a:cubicBezTo>
                    <a:pt x="61" y="316"/>
                    <a:pt x="61" y="316"/>
                    <a:pt x="61" y="316"/>
                  </a:cubicBezTo>
                  <a:cubicBezTo>
                    <a:pt x="1" y="239"/>
                    <a:pt x="0" y="161"/>
                    <a:pt x="0" y="122"/>
                  </a:cubicBezTo>
                  <a:cubicBezTo>
                    <a:pt x="0" y="122"/>
                    <a:pt x="0" y="122"/>
                    <a:pt x="0" y="122"/>
                  </a:cubicBezTo>
                  <a:cubicBezTo>
                    <a:pt x="0" y="121"/>
                    <a:pt x="0" y="120"/>
                    <a:pt x="0" y="119"/>
                  </a:cubicBezTo>
                  <a:cubicBezTo>
                    <a:pt x="0" y="119"/>
                    <a:pt x="0" y="119"/>
                    <a:pt x="0" y="119"/>
                  </a:cubicBezTo>
                  <a:cubicBezTo>
                    <a:pt x="1" y="75"/>
                    <a:pt x="61" y="5"/>
                    <a:pt x="61" y="4"/>
                  </a:cubicBezTo>
                  <a:cubicBezTo>
                    <a:pt x="61" y="4"/>
                    <a:pt x="61" y="4"/>
                    <a:pt x="61" y="4"/>
                  </a:cubicBezTo>
                  <a:cubicBezTo>
                    <a:pt x="64" y="0"/>
                    <a:pt x="69" y="0"/>
                    <a:pt x="72" y="2"/>
                  </a:cubicBezTo>
                  <a:cubicBezTo>
                    <a:pt x="72" y="2"/>
                    <a:pt x="72" y="2"/>
                    <a:pt x="72" y="2"/>
                  </a:cubicBezTo>
                  <a:cubicBezTo>
                    <a:pt x="76" y="5"/>
                    <a:pt x="76" y="10"/>
                    <a:pt x="74" y="14"/>
                  </a:cubicBezTo>
                  <a:cubicBezTo>
                    <a:pt x="74" y="14"/>
                    <a:pt x="74" y="14"/>
                    <a:pt x="74" y="14"/>
                  </a:cubicBezTo>
                  <a:cubicBezTo>
                    <a:pt x="74" y="14"/>
                    <a:pt x="59" y="32"/>
                    <a:pt x="44" y="54"/>
                  </a:cubicBezTo>
                  <a:cubicBezTo>
                    <a:pt x="44" y="54"/>
                    <a:pt x="44" y="54"/>
                    <a:pt x="44" y="54"/>
                  </a:cubicBezTo>
                  <a:cubicBezTo>
                    <a:pt x="29" y="76"/>
                    <a:pt x="15" y="104"/>
                    <a:pt x="16" y="119"/>
                  </a:cubicBezTo>
                  <a:cubicBezTo>
                    <a:pt x="16" y="119"/>
                    <a:pt x="16" y="119"/>
                    <a:pt x="16" y="119"/>
                  </a:cubicBezTo>
                  <a:cubicBezTo>
                    <a:pt x="16" y="120"/>
                    <a:pt x="16" y="121"/>
                    <a:pt x="16" y="122"/>
                  </a:cubicBezTo>
                  <a:cubicBezTo>
                    <a:pt x="16" y="122"/>
                    <a:pt x="16" y="122"/>
                    <a:pt x="16" y="122"/>
                  </a:cubicBezTo>
                  <a:cubicBezTo>
                    <a:pt x="16" y="160"/>
                    <a:pt x="16" y="233"/>
                    <a:pt x="74" y="306"/>
                  </a:cubicBezTo>
                  <a:cubicBezTo>
                    <a:pt x="74" y="306"/>
                    <a:pt x="74" y="306"/>
                    <a:pt x="74" y="306"/>
                  </a:cubicBezTo>
                  <a:cubicBezTo>
                    <a:pt x="128" y="376"/>
                    <a:pt x="172" y="414"/>
                    <a:pt x="207" y="413"/>
                  </a:cubicBezTo>
                  <a:cubicBezTo>
                    <a:pt x="207" y="413"/>
                    <a:pt x="207" y="413"/>
                    <a:pt x="207" y="413"/>
                  </a:cubicBezTo>
                  <a:cubicBezTo>
                    <a:pt x="211" y="413"/>
                    <a:pt x="214" y="413"/>
                    <a:pt x="217" y="412"/>
                  </a:cubicBezTo>
                  <a:cubicBezTo>
                    <a:pt x="217" y="412"/>
                    <a:pt x="217" y="412"/>
                    <a:pt x="217" y="412"/>
                  </a:cubicBezTo>
                  <a:cubicBezTo>
                    <a:pt x="250" y="408"/>
                    <a:pt x="292" y="333"/>
                    <a:pt x="290" y="298"/>
                  </a:cubicBezTo>
                  <a:cubicBezTo>
                    <a:pt x="290" y="298"/>
                    <a:pt x="290" y="298"/>
                    <a:pt x="290" y="298"/>
                  </a:cubicBezTo>
                  <a:cubicBezTo>
                    <a:pt x="290" y="295"/>
                    <a:pt x="290" y="292"/>
                    <a:pt x="290" y="290"/>
                  </a:cubicBezTo>
                  <a:cubicBezTo>
                    <a:pt x="290" y="290"/>
                    <a:pt x="290" y="290"/>
                    <a:pt x="290" y="290"/>
                  </a:cubicBezTo>
                  <a:cubicBezTo>
                    <a:pt x="285" y="270"/>
                    <a:pt x="284" y="211"/>
                    <a:pt x="275" y="150"/>
                  </a:cubicBezTo>
                  <a:cubicBezTo>
                    <a:pt x="275" y="150"/>
                    <a:pt x="275" y="150"/>
                    <a:pt x="275" y="150"/>
                  </a:cubicBezTo>
                  <a:cubicBezTo>
                    <a:pt x="266" y="90"/>
                    <a:pt x="247" y="30"/>
                    <a:pt x="215" y="16"/>
                  </a:cubicBezTo>
                  <a:cubicBezTo>
                    <a:pt x="215" y="16"/>
                    <a:pt x="215" y="16"/>
                    <a:pt x="215" y="16"/>
                  </a:cubicBezTo>
                  <a:cubicBezTo>
                    <a:pt x="211" y="14"/>
                    <a:pt x="210" y="9"/>
                    <a:pt x="212" y="5"/>
                  </a:cubicBezTo>
                  <a:cubicBezTo>
                    <a:pt x="212" y="5"/>
                    <a:pt x="212" y="5"/>
                    <a:pt x="212" y="5"/>
                  </a:cubicBezTo>
                  <a:cubicBezTo>
                    <a:pt x="214" y="1"/>
                    <a:pt x="218" y="0"/>
                    <a:pt x="222" y="1"/>
                  </a:cubicBezTo>
                  <a:cubicBezTo>
                    <a:pt x="222" y="1"/>
                    <a:pt x="222" y="1"/>
                    <a:pt x="222" y="1"/>
                  </a:cubicBezTo>
                  <a:cubicBezTo>
                    <a:pt x="264" y="23"/>
                    <a:pt x="280" y="86"/>
                    <a:pt x="290" y="148"/>
                  </a:cubicBezTo>
                  <a:cubicBezTo>
                    <a:pt x="290" y="148"/>
                    <a:pt x="290" y="148"/>
                    <a:pt x="290" y="148"/>
                  </a:cubicBezTo>
                  <a:cubicBezTo>
                    <a:pt x="300" y="209"/>
                    <a:pt x="301" y="271"/>
                    <a:pt x="305" y="286"/>
                  </a:cubicBezTo>
                  <a:cubicBezTo>
                    <a:pt x="305" y="286"/>
                    <a:pt x="305" y="286"/>
                    <a:pt x="305" y="286"/>
                  </a:cubicBezTo>
                  <a:cubicBezTo>
                    <a:pt x="306" y="290"/>
                    <a:pt x="306" y="294"/>
                    <a:pt x="306" y="298"/>
                  </a:cubicBezTo>
                  <a:cubicBezTo>
                    <a:pt x="306" y="298"/>
                    <a:pt x="306" y="298"/>
                    <a:pt x="306" y="298"/>
                  </a:cubicBezTo>
                  <a:cubicBezTo>
                    <a:pt x="305" y="341"/>
                    <a:pt x="268" y="416"/>
                    <a:pt x="220" y="428"/>
                  </a:cubicBezTo>
                  <a:cubicBezTo>
                    <a:pt x="220" y="428"/>
                    <a:pt x="220" y="428"/>
                    <a:pt x="220" y="428"/>
                  </a:cubicBezTo>
                  <a:cubicBezTo>
                    <a:pt x="216" y="428"/>
                    <a:pt x="212" y="429"/>
                    <a:pt x="208" y="429"/>
                  </a:cubicBezTo>
                  <a:cubicBezTo>
                    <a:pt x="208" y="429"/>
                    <a:pt x="208" y="429"/>
                    <a:pt x="208" y="429"/>
                  </a:cubicBezTo>
                  <a:cubicBezTo>
                    <a:pt x="207" y="429"/>
                    <a:pt x="207" y="429"/>
                    <a:pt x="207" y="42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4"/>
            <p:cNvSpPr/>
            <p:nvPr/>
          </p:nvSpPr>
          <p:spPr bwMode="auto">
            <a:xfrm>
              <a:off x="2825751" y="2184400"/>
              <a:ext cx="223838" cy="163512"/>
            </a:xfrm>
            <a:custGeom>
              <a:avLst/>
              <a:gdLst>
                <a:gd name="T0" fmla="*/ 3 w 114"/>
                <a:gd name="T1" fmla="*/ 33 h 84"/>
                <a:gd name="T2" fmla="*/ 4 w 114"/>
                <a:gd name="T3" fmla="*/ 22 h 84"/>
                <a:gd name="T4" fmla="*/ 4 w 114"/>
                <a:gd name="T5" fmla="*/ 22 h 84"/>
                <a:gd name="T6" fmla="*/ 15 w 114"/>
                <a:gd name="T7" fmla="*/ 23 h 84"/>
                <a:gd name="T8" fmla="*/ 15 w 114"/>
                <a:gd name="T9" fmla="*/ 23 h 84"/>
                <a:gd name="T10" fmla="*/ 42 w 114"/>
                <a:gd name="T11" fmla="*/ 53 h 84"/>
                <a:gd name="T12" fmla="*/ 58 w 114"/>
                <a:gd name="T13" fmla="*/ 11 h 84"/>
                <a:gd name="T14" fmla="*/ 91 w 114"/>
                <a:gd name="T15" fmla="*/ 37 h 84"/>
                <a:gd name="T16" fmla="*/ 98 w 114"/>
                <a:gd name="T17" fmla="*/ 7 h 84"/>
                <a:gd name="T18" fmla="*/ 107 w 114"/>
                <a:gd name="T19" fmla="*/ 1 h 84"/>
                <a:gd name="T20" fmla="*/ 107 w 114"/>
                <a:gd name="T21" fmla="*/ 1 h 84"/>
                <a:gd name="T22" fmla="*/ 113 w 114"/>
                <a:gd name="T23" fmla="*/ 10 h 84"/>
                <a:gd name="T24" fmla="*/ 113 w 114"/>
                <a:gd name="T25" fmla="*/ 10 h 84"/>
                <a:gd name="T26" fmla="*/ 100 w 114"/>
                <a:gd name="T27" fmla="*/ 65 h 84"/>
                <a:gd name="T28" fmla="*/ 65 w 114"/>
                <a:gd name="T29" fmla="*/ 37 h 84"/>
                <a:gd name="T30" fmla="*/ 47 w 114"/>
                <a:gd name="T31" fmla="*/ 84 h 84"/>
                <a:gd name="T32" fmla="*/ 3 w 114"/>
                <a:gd name="T33" fmla="*/ 3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4">
                  <a:moveTo>
                    <a:pt x="3" y="33"/>
                  </a:moveTo>
                  <a:cubicBezTo>
                    <a:pt x="0" y="30"/>
                    <a:pt x="1" y="25"/>
                    <a:pt x="4" y="22"/>
                  </a:cubicBezTo>
                  <a:cubicBezTo>
                    <a:pt x="4" y="22"/>
                    <a:pt x="4" y="22"/>
                    <a:pt x="4" y="22"/>
                  </a:cubicBezTo>
                  <a:cubicBezTo>
                    <a:pt x="7" y="19"/>
                    <a:pt x="12" y="20"/>
                    <a:pt x="15" y="23"/>
                  </a:cubicBezTo>
                  <a:cubicBezTo>
                    <a:pt x="15" y="23"/>
                    <a:pt x="15" y="23"/>
                    <a:pt x="15" y="23"/>
                  </a:cubicBezTo>
                  <a:cubicBezTo>
                    <a:pt x="42" y="53"/>
                    <a:pt x="42" y="53"/>
                    <a:pt x="42" y="53"/>
                  </a:cubicBezTo>
                  <a:cubicBezTo>
                    <a:pt x="58" y="11"/>
                    <a:pt x="58" y="11"/>
                    <a:pt x="58" y="11"/>
                  </a:cubicBezTo>
                  <a:cubicBezTo>
                    <a:pt x="91" y="37"/>
                    <a:pt x="91" y="37"/>
                    <a:pt x="91" y="37"/>
                  </a:cubicBezTo>
                  <a:cubicBezTo>
                    <a:pt x="98" y="7"/>
                    <a:pt x="98" y="7"/>
                    <a:pt x="98" y="7"/>
                  </a:cubicBezTo>
                  <a:cubicBezTo>
                    <a:pt x="99" y="3"/>
                    <a:pt x="103" y="0"/>
                    <a:pt x="107" y="1"/>
                  </a:cubicBezTo>
                  <a:cubicBezTo>
                    <a:pt x="107" y="1"/>
                    <a:pt x="107" y="1"/>
                    <a:pt x="107" y="1"/>
                  </a:cubicBezTo>
                  <a:cubicBezTo>
                    <a:pt x="111" y="2"/>
                    <a:pt x="114" y="6"/>
                    <a:pt x="113" y="10"/>
                  </a:cubicBezTo>
                  <a:cubicBezTo>
                    <a:pt x="113" y="10"/>
                    <a:pt x="113" y="10"/>
                    <a:pt x="113" y="10"/>
                  </a:cubicBezTo>
                  <a:cubicBezTo>
                    <a:pt x="100" y="65"/>
                    <a:pt x="100" y="65"/>
                    <a:pt x="100" y="65"/>
                  </a:cubicBezTo>
                  <a:cubicBezTo>
                    <a:pt x="65" y="37"/>
                    <a:pt x="65" y="37"/>
                    <a:pt x="65" y="37"/>
                  </a:cubicBezTo>
                  <a:cubicBezTo>
                    <a:pt x="47" y="84"/>
                    <a:pt x="47" y="84"/>
                    <a:pt x="47" y="84"/>
                  </a:cubicBezTo>
                  <a:cubicBezTo>
                    <a:pt x="3" y="33"/>
                    <a:pt x="3" y="33"/>
                    <a:pt x="3" y="3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5"/>
            <p:cNvSpPr>
              <a:spLocks noEditPoints="1"/>
            </p:cNvSpPr>
            <p:nvPr/>
          </p:nvSpPr>
          <p:spPr bwMode="auto">
            <a:xfrm>
              <a:off x="2911476" y="2235200"/>
              <a:ext cx="180975" cy="633412"/>
            </a:xfrm>
            <a:custGeom>
              <a:avLst/>
              <a:gdLst>
                <a:gd name="T0" fmla="*/ 8 w 92"/>
                <a:gd name="T1" fmla="*/ 279 h 323"/>
                <a:gd name="T2" fmla="*/ 8 w 92"/>
                <a:gd name="T3" fmla="*/ 279 h 323"/>
                <a:gd name="T4" fmla="*/ 7 w 92"/>
                <a:gd name="T5" fmla="*/ 278 h 323"/>
                <a:gd name="T6" fmla="*/ 7 w 92"/>
                <a:gd name="T7" fmla="*/ 278 h 323"/>
                <a:gd name="T8" fmla="*/ 0 w 92"/>
                <a:gd name="T9" fmla="*/ 270 h 323"/>
                <a:gd name="T10" fmla="*/ 0 w 92"/>
                <a:gd name="T11" fmla="*/ 270 h 323"/>
                <a:gd name="T12" fmla="*/ 14 w 92"/>
                <a:gd name="T13" fmla="*/ 1 h 323"/>
                <a:gd name="T14" fmla="*/ 29 w 92"/>
                <a:gd name="T15" fmla="*/ 0 h 323"/>
                <a:gd name="T16" fmla="*/ 92 w 92"/>
                <a:gd name="T17" fmla="*/ 283 h 323"/>
                <a:gd name="T18" fmla="*/ 50 w 92"/>
                <a:gd name="T19" fmla="*/ 323 h 323"/>
                <a:gd name="T20" fmla="*/ 8 w 92"/>
                <a:gd name="T21" fmla="*/ 279 h 323"/>
                <a:gd name="T22" fmla="*/ 19 w 92"/>
                <a:gd name="T23" fmla="*/ 268 h 323"/>
                <a:gd name="T24" fmla="*/ 51 w 92"/>
                <a:gd name="T25" fmla="*/ 300 h 323"/>
                <a:gd name="T26" fmla="*/ 75 w 92"/>
                <a:gd name="T27" fmla="*/ 278 h 323"/>
                <a:gd name="T28" fmla="*/ 27 w 92"/>
                <a:gd name="T29" fmla="*/ 60 h 323"/>
                <a:gd name="T30" fmla="*/ 17 w 92"/>
                <a:gd name="T31" fmla="*/ 266 h 323"/>
                <a:gd name="T32" fmla="*/ 19 w 92"/>
                <a:gd name="T33" fmla="*/ 268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323">
                  <a:moveTo>
                    <a:pt x="8" y="279"/>
                  </a:moveTo>
                  <a:cubicBezTo>
                    <a:pt x="8" y="279"/>
                    <a:pt x="8" y="279"/>
                    <a:pt x="8" y="279"/>
                  </a:cubicBezTo>
                  <a:cubicBezTo>
                    <a:pt x="7" y="278"/>
                    <a:pt x="7" y="278"/>
                    <a:pt x="7" y="278"/>
                  </a:cubicBezTo>
                  <a:cubicBezTo>
                    <a:pt x="7" y="278"/>
                    <a:pt x="7" y="278"/>
                    <a:pt x="7" y="278"/>
                  </a:cubicBezTo>
                  <a:cubicBezTo>
                    <a:pt x="3" y="278"/>
                    <a:pt x="0" y="274"/>
                    <a:pt x="0" y="270"/>
                  </a:cubicBezTo>
                  <a:cubicBezTo>
                    <a:pt x="0" y="270"/>
                    <a:pt x="0" y="270"/>
                    <a:pt x="0" y="270"/>
                  </a:cubicBezTo>
                  <a:cubicBezTo>
                    <a:pt x="14" y="1"/>
                    <a:pt x="14" y="1"/>
                    <a:pt x="14" y="1"/>
                  </a:cubicBezTo>
                  <a:cubicBezTo>
                    <a:pt x="29" y="0"/>
                    <a:pt x="29" y="0"/>
                    <a:pt x="29" y="0"/>
                  </a:cubicBezTo>
                  <a:cubicBezTo>
                    <a:pt x="92" y="283"/>
                    <a:pt x="92" y="283"/>
                    <a:pt x="92" y="283"/>
                  </a:cubicBezTo>
                  <a:cubicBezTo>
                    <a:pt x="50" y="323"/>
                    <a:pt x="50" y="323"/>
                    <a:pt x="50" y="323"/>
                  </a:cubicBezTo>
                  <a:cubicBezTo>
                    <a:pt x="8" y="279"/>
                    <a:pt x="8" y="279"/>
                    <a:pt x="8" y="279"/>
                  </a:cubicBezTo>
                  <a:close/>
                  <a:moveTo>
                    <a:pt x="19" y="268"/>
                  </a:moveTo>
                  <a:cubicBezTo>
                    <a:pt x="51" y="300"/>
                    <a:pt x="51" y="300"/>
                    <a:pt x="51" y="300"/>
                  </a:cubicBezTo>
                  <a:cubicBezTo>
                    <a:pt x="75" y="278"/>
                    <a:pt x="75" y="278"/>
                    <a:pt x="75" y="278"/>
                  </a:cubicBezTo>
                  <a:cubicBezTo>
                    <a:pt x="27" y="60"/>
                    <a:pt x="27" y="60"/>
                    <a:pt x="27" y="60"/>
                  </a:cubicBezTo>
                  <a:cubicBezTo>
                    <a:pt x="17" y="266"/>
                    <a:pt x="17" y="266"/>
                    <a:pt x="17" y="266"/>
                  </a:cubicBezTo>
                  <a:cubicBezTo>
                    <a:pt x="17" y="266"/>
                    <a:pt x="18" y="267"/>
                    <a:pt x="19" y="26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6"/>
            <p:cNvSpPr/>
            <p:nvPr/>
          </p:nvSpPr>
          <p:spPr bwMode="auto">
            <a:xfrm>
              <a:off x="3108326" y="1695450"/>
              <a:ext cx="696913" cy="581025"/>
            </a:xfrm>
            <a:custGeom>
              <a:avLst/>
              <a:gdLst>
                <a:gd name="T0" fmla="*/ 186 w 355"/>
                <a:gd name="T1" fmla="*/ 261 h 296"/>
                <a:gd name="T2" fmla="*/ 11 w 355"/>
                <a:gd name="T3" fmla="*/ 295 h 296"/>
                <a:gd name="T4" fmla="*/ 11 w 355"/>
                <a:gd name="T5" fmla="*/ 295 h 296"/>
                <a:gd name="T6" fmla="*/ 0 w 355"/>
                <a:gd name="T7" fmla="*/ 286 h 296"/>
                <a:gd name="T8" fmla="*/ 0 w 355"/>
                <a:gd name="T9" fmla="*/ 286 h 296"/>
                <a:gd name="T10" fmla="*/ 11 w 355"/>
                <a:gd name="T11" fmla="*/ 274 h 296"/>
                <a:gd name="T12" fmla="*/ 11 w 355"/>
                <a:gd name="T13" fmla="*/ 274 h 296"/>
                <a:gd name="T14" fmla="*/ 83 w 355"/>
                <a:gd name="T15" fmla="*/ 264 h 296"/>
                <a:gd name="T16" fmla="*/ 83 w 355"/>
                <a:gd name="T17" fmla="*/ 264 h 296"/>
                <a:gd name="T18" fmla="*/ 180 w 355"/>
                <a:gd name="T19" fmla="*/ 242 h 296"/>
                <a:gd name="T20" fmla="*/ 180 w 355"/>
                <a:gd name="T21" fmla="*/ 242 h 296"/>
                <a:gd name="T22" fmla="*/ 223 w 355"/>
                <a:gd name="T23" fmla="*/ 216 h 296"/>
                <a:gd name="T24" fmla="*/ 223 w 355"/>
                <a:gd name="T25" fmla="*/ 216 h 296"/>
                <a:gd name="T26" fmla="*/ 310 w 355"/>
                <a:gd name="T27" fmla="*/ 135 h 296"/>
                <a:gd name="T28" fmla="*/ 310 w 355"/>
                <a:gd name="T29" fmla="*/ 135 h 296"/>
                <a:gd name="T30" fmla="*/ 328 w 355"/>
                <a:gd name="T31" fmla="*/ 63 h 296"/>
                <a:gd name="T32" fmla="*/ 328 w 355"/>
                <a:gd name="T33" fmla="*/ 63 h 296"/>
                <a:gd name="T34" fmla="*/ 329 w 355"/>
                <a:gd name="T35" fmla="*/ 14 h 296"/>
                <a:gd name="T36" fmla="*/ 329 w 355"/>
                <a:gd name="T37" fmla="*/ 14 h 296"/>
                <a:gd name="T38" fmla="*/ 340 w 355"/>
                <a:gd name="T39" fmla="*/ 1 h 296"/>
                <a:gd name="T40" fmla="*/ 340 w 355"/>
                <a:gd name="T41" fmla="*/ 1 h 296"/>
                <a:gd name="T42" fmla="*/ 351 w 355"/>
                <a:gd name="T43" fmla="*/ 9 h 296"/>
                <a:gd name="T44" fmla="*/ 351 w 355"/>
                <a:gd name="T45" fmla="*/ 9 h 296"/>
                <a:gd name="T46" fmla="*/ 328 w 355"/>
                <a:gd name="T47" fmla="*/ 144 h 296"/>
                <a:gd name="T48" fmla="*/ 328 w 355"/>
                <a:gd name="T49" fmla="*/ 144 h 296"/>
                <a:gd name="T50" fmla="*/ 235 w 355"/>
                <a:gd name="T51" fmla="*/ 232 h 296"/>
                <a:gd name="T52" fmla="*/ 235 w 355"/>
                <a:gd name="T53" fmla="*/ 232 h 296"/>
                <a:gd name="T54" fmla="*/ 186 w 355"/>
                <a:gd name="T55" fmla="*/ 26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5" h="296">
                  <a:moveTo>
                    <a:pt x="186" y="261"/>
                  </a:moveTo>
                  <a:cubicBezTo>
                    <a:pt x="144" y="278"/>
                    <a:pt x="11" y="295"/>
                    <a:pt x="11" y="295"/>
                  </a:cubicBezTo>
                  <a:cubicBezTo>
                    <a:pt x="11" y="295"/>
                    <a:pt x="11" y="295"/>
                    <a:pt x="11" y="295"/>
                  </a:cubicBezTo>
                  <a:cubicBezTo>
                    <a:pt x="4" y="296"/>
                    <a:pt x="0" y="292"/>
                    <a:pt x="0" y="286"/>
                  </a:cubicBezTo>
                  <a:cubicBezTo>
                    <a:pt x="0" y="286"/>
                    <a:pt x="0" y="286"/>
                    <a:pt x="0" y="286"/>
                  </a:cubicBezTo>
                  <a:cubicBezTo>
                    <a:pt x="0" y="280"/>
                    <a:pt x="5" y="275"/>
                    <a:pt x="11" y="274"/>
                  </a:cubicBezTo>
                  <a:cubicBezTo>
                    <a:pt x="11" y="274"/>
                    <a:pt x="11" y="274"/>
                    <a:pt x="11" y="274"/>
                  </a:cubicBezTo>
                  <a:cubicBezTo>
                    <a:pt x="11" y="274"/>
                    <a:pt x="45" y="270"/>
                    <a:pt x="83" y="264"/>
                  </a:cubicBezTo>
                  <a:cubicBezTo>
                    <a:pt x="83" y="264"/>
                    <a:pt x="83" y="264"/>
                    <a:pt x="83" y="264"/>
                  </a:cubicBezTo>
                  <a:cubicBezTo>
                    <a:pt x="121" y="258"/>
                    <a:pt x="164" y="249"/>
                    <a:pt x="180" y="242"/>
                  </a:cubicBezTo>
                  <a:cubicBezTo>
                    <a:pt x="180" y="242"/>
                    <a:pt x="180" y="242"/>
                    <a:pt x="180" y="242"/>
                  </a:cubicBezTo>
                  <a:cubicBezTo>
                    <a:pt x="191" y="238"/>
                    <a:pt x="207" y="228"/>
                    <a:pt x="223" y="216"/>
                  </a:cubicBezTo>
                  <a:cubicBezTo>
                    <a:pt x="223" y="216"/>
                    <a:pt x="223" y="216"/>
                    <a:pt x="223" y="216"/>
                  </a:cubicBezTo>
                  <a:cubicBezTo>
                    <a:pt x="258" y="191"/>
                    <a:pt x="296" y="155"/>
                    <a:pt x="310" y="135"/>
                  </a:cubicBezTo>
                  <a:cubicBezTo>
                    <a:pt x="310" y="135"/>
                    <a:pt x="310" y="135"/>
                    <a:pt x="310" y="135"/>
                  </a:cubicBezTo>
                  <a:cubicBezTo>
                    <a:pt x="319" y="122"/>
                    <a:pt x="326" y="90"/>
                    <a:pt x="328" y="63"/>
                  </a:cubicBezTo>
                  <a:cubicBezTo>
                    <a:pt x="328" y="63"/>
                    <a:pt x="328" y="63"/>
                    <a:pt x="328" y="63"/>
                  </a:cubicBezTo>
                  <a:cubicBezTo>
                    <a:pt x="330" y="36"/>
                    <a:pt x="329" y="14"/>
                    <a:pt x="329" y="14"/>
                  </a:cubicBezTo>
                  <a:cubicBezTo>
                    <a:pt x="329" y="14"/>
                    <a:pt x="329" y="14"/>
                    <a:pt x="329" y="14"/>
                  </a:cubicBezTo>
                  <a:cubicBezTo>
                    <a:pt x="329" y="8"/>
                    <a:pt x="334" y="2"/>
                    <a:pt x="340" y="1"/>
                  </a:cubicBezTo>
                  <a:cubicBezTo>
                    <a:pt x="340" y="1"/>
                    <a:pt x="340" y="1"/>
                    <a:pt x="340" y="1"/>
                  </a:cubicBezTo>
                  <a:cubicBezTo>
                    <a:pt x="346" y="0"/>
                    <a:pt x="351" y="4"/>
                    <a:pt x="351" y="9"/>
                  </a:cubicBezTo>
                  <a:cubicBezTo>
                    <a:pt x="351" y="9"/>
                    <a:pt x="351" y="9"/>
                    <a:pt x="351" y="9"/>
                  </a:cubicBezTo>
                  <a:cubicBezTo>
                    <a:pt x="351" y="11"/>
                    <a:pt x="355" y="101"/>
                    <a:pt x="328" y="144"/>
                  </a:cubicBezTo>
                  <a:cubicBezTo>
                    <a:pt x="328" y="144"/>
                    <a:pt x="328" y="144"/>
                    <a:pt x="328" y="144"/>
                  </a:cubicBezTo>
                  <a:cubicBezTo>
                    <a:pt x="310" y="169"/>
                    <a:pt x="271" y="205"/>
                    <a:pt x="235" y="232"/>
                  </a:cubicBezTo>
                  <a:cubicBezTo>
                    <a:pt x="235" y="232"/>
                    <a:pt x="235" y="232"/>
                    <a:pt x="235" y="232"/>
                  </a:cubicBezTo>
                  <a:cubicBezTo>
                    <a:pt x="217" y="245"/>
                    <a:pt x="200" y="255"/>
                    <a:pt x="186" y="26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7"/>
            <p:cNvSpPr/>
            <p:nvPr/>
          </p:nvSpPr>
          <p:spPr bwMode="auto">
            <a:xfrm>
              <a:off x="2227264" y="2243137"/>
              <a:ext cx="514350" cy="544512"/>
            </a:xfrm>
            <a:custGeom>
              <a:avLst/>
              <a:gdLst>
                <a:gd name="T0" fmla="*/ 33 w 262"/>
                <a:gd name="T1" fmla="*/ 277 h 278"/>
                <a:gd name="T2" fmla="*/ 1 w 262"/>
                <a:gd name="T3" fmla="*/ 233 h 278"/>
                <a:gd name="T4" fmla="*/ 1 w 262"/>
                <a:gd name="T5" fmla="*/ 233 h 278"/>
                <a:gd name="T6" fmla="*/ 0 w 262"/>
                <a:gd name="T7" fmla="*/ 226 h 278"/>
                <a:gd name="T8" fmla="*/ 0 w 262"/>
                <a:gd name="T9" fmla="*/ 226 h 278"/>
                <a:gd name="T10" fmla="*/ 57 w 262"/>
                <a:gd name="T11" fmla="*/ 55 h 278"/>
                <a:gd name="T12" fmla="*/ 57 w 262"/>
                <a:gd name="T13" fmla="*/ 55 h 278"/>
                <a:gd name="T14" fmla="*/ 165 w 262"/>
                <a:gd name="T15" fmla="*/ 14 h 278"/>
                <a:gd name="T16" fmla="*/ 165 w 262"/>
                <a:gd name="T17" fmla="*/ 14 h 278"/>
                <a:gd name="T18" fmla="*/ 253 w 262"/>
                <a:gd name="T19" fmla="*/ 1 h 278"/>
                <a:gd name="T20" fmla="*/ 253 w 262"/>
                <a:gd name="T21" fmla="*/ 1 h 278"/>
                <a:gd name="T22" fmla="*/ 261 w 262"/>
                <a:gd name="T23" fmla="*/ 8 h 278"/>
                <a:gd name="T24" fmla="*/ 261 w 262"/>
                <a:gd name="T25" fmla="*/ 8 h 278"/>
                <a:gd name="T26" fmla="*/ 254 w 262"/>
                <a:gd name="T27" fmla="*/ 16 h 278"/>
                <a:gd name="T28" fmla="*/ 254 w 262"/>
                <a:gd name="T29" fmla="*/ 16 h 278"/>
                <a:gd name="T30" fmla="*/ 168 w 262"/>
                <a:gd name="T31" fmla="*/ 29 h 278"/>
                <a:gd name="T32" fmla="*/ 168 w 262"/>
                <a:gd name="T33" fmla="*/ 29 h 278"/>
                <a:gd name="T34" fmla="*/ 70 w 262"/>
                <a:gd name="T35" fmla="*/ 64 h 278"/>
                <a:gd name="T36" fmla="*/ 70 w 262"/>
                <a:gd name="T37" fmla="*/ 64 h 278"/>
                <a:gd name="T38" fmla="*/ 16 w 262"/>
                <a:gd name="T39" fmla="*/ 226 h 278"/>
                <a:gd name="T40" fmla="*/ 16 w 262"/>
                <a:gd name="T41" fmla="*/ 226 h 278"/>
                <a:gd name="T42" fmla="*/ 16 w 262"/>
                <a:gd name="T43" fmla="*/ 230 h 278"/>
                <a:gd name="T44" fmla="*/ 16 w 262"/>
                <a:gd name="T45" fmla="*/ 230 h 278"/>
                <a:gd name="T46" fmla="*/ 30 w 262"/>
                <a:gd name="T47" fmla="*/ 255 h 278"/>
                <a:gd name="T48" fmla="*/ 30 w 262"/>
                <a:gd name="T49" fmla="*/ 255 h 278"/>
                <a:gd name="T50" fmla="*/ 40 w 262"/>
                <a:gd name="T51" fmla="*/ 263 h 278"/>
                <a:gd name="T52" fmla="*/ 40 w 262"/>
                <a:gd name="T53" fmla="*/ 263 h 278"/>
                <a:gd name="T54" fmla="*/ 44 w 262"/>
                <a:gd name="T55" fmla="*/ 273 h 278"/>
                <a:gd name="T56" fmla="*/ 44 w 262"/>
                <a:gd name="T57" fmla="*/ 273 h 278"/>
                <a:gd name="T58" fmla="*/ 36 w 262"/>
                <a:gd name="T59" fmla="*/ 278 h 278"/>
                <a:gd name="T60" fmla="*/ 36 w 262"/>
                <a:gd name="T61" fmla="*/ 278 h 278"/>
                <a:gd name="T62" fmla="*/ 33 w 262"/>
                <a:gd name="T63"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2" h="278">
                  <a:moveTo>
                    <a:pt x="33" y="277"/>
                  </a:moveTo>
                  <a:cubicBezTo>
                    <a:pt x="32" y="277"/>
                    <a:pt x="6" y="265"/>
                    <a:pt x="1" y="233"/>
                  </a:cubicBezTo>
                  <a:cubicBezTo>
                    <a:pt x="1" y="233"/>
                    <a:pt x="1" y="233"/>
                    <a:pt x="1" y="233"/>
                  </a:cubicBezTo>
                  <a:cubicBezTo>
                    <a:pt x="0" y="230"/>
                    <a:pt x="0" y="228"/>
                    <a:pt x="0" y="226"/>
                  </a:cubicBezTo>
                  <a:cubicBezTo>
                    <a:pt x="0" y="226"/>
                    <a:pt x="0" y="226"/>
                    <a:pt x="0" y="226"/>
                  </a:cubicBezTo>
                  <a:cubicBezTo>
                    <a:pt x="1" y="188"/>
                    <a:pt x="34" y="89"/>
                    <a:pt x="57" y="55"/>
                  </a:cubicBezTo>
                  <a:cubicBezTo>
                    <a:pt x="57" y="55"/>
                    <a:pt x="57" y="55"/>
                    <a:pt x="57" y="55"/>
                  </a:cubicBezTo>
                  <a:cubicBezTo>
                    <a:pt x="73" y="34"/>
                    <a:pt x="120" y="23"/>
                    <a:pt x="165" y="14"/>
                  </a:cubicBezTo>
                  <a:cubicBezTo>
                    <a:pt x="165" y="14"/>
                    <a:pt x="165" y="14"/>
                    <a:pt x="165" y="14"/>
                  </a:cubicBezTo>
                  <a:cubicBezTo>
                    <a:pt x="210" y="5"/>
                    <a:pt x="252" y="1"/>
                    <a:pt x="253" y="1"/>
                  </a:cubicBezTo>
                  <a:cubicBezTo>
                    <a:pt x="253" y="1"/>
                    <a:pt x="253" y="1"/>
                    <a:pt x="253" y="1"/>
                  </a:cubicBezTo>
                  <a:cubicBezTo>
                    <a:pt x="257" y="0"/>
                    <a:pt x="261" y="3"/>
                    <a:pt x="261" y="8"/>
                  </a:cubicBezTo>
                  <a:cubicBezTo>
                    <a:pt x="261" y="8"/>
                    <a:pt x="261" y="8"/>
                    <a:pt x="261" y="8"/>
                  </a:cubicBezTo>
                  <a:cubicBezTo>
                    <a:pt x="262" y="12"/>
                    <a:pt x="259" y="16"/>
                    <a:pt x="254" y="16"/>
                  </a:cubicBezTo>
                  <a:cubicBezTo>
                    <a:pt x="254" y="16"/>
                    <a:pt x="254" y="16"/>
                    <a:pt x="254" y="16"/>
                  </a:cubicBezTo>
                  <a:cubicBezTo>
                    <a:pt x="254" y="17"/>
                    <a:pt x="213" y="21"/>
                    <a:pt x="168" y="29"/>
                  </a:cubicBezTo>
                  <a:cubicBezTo>
                    <a:pt x="168" y="29"/>
                    <a:pt x="168" y="29"/>
                    <a:pt x="168" y="29"/>
                  </a:cubicBezTo>
                  <a:cubicBezTo>
                    <a:pt x="124" y="37"/>
                    <a:pt x="76" y="52"/>
                    <a:pt x="70" y="64"/>
                  </a:cubicBezTo>
                  <a:cubicBezTo>
                    <a:pt x="70" y="64"/>
                    <a:pt x="70" y="64"/>
                    <a:pt x="70" y="64"/>
                  </a:cubicBezTo>
                  <a:cubicBezTo>
                    <a:pt x="50" y="92"/>
                    <a:pt x="16" y="195"/>
                    <a:pt x="16" y="226"/>
                  </a:cubicBezTo>
                  <a:cubicBezTo>
                    <a:pt x="16" y="226"/>
                    <a:pt x="16" y="226"/>
                    <a:pt x="16" y="226"/>
                  </a:cubicBezTo>
                  <a:cubicBezTo>
                    <a:pt x="16" y="228"/>
                    <a:pt x="16" y="229"/>
                    <a:pt x="16" y="230"/>
                  </a:cubicBezTo>
                  <a:cubicBezTo>
                    <a:pt x="16" y="230"/>
                    <a:pt x="16" y="230"/>
                    <a:pt x="16" y="230"/>
                  </a:cubicBezTo>
                  <a:cubicBezTo>
                    <a:pt x="18" y="242"/>
                    <a:pt x="24" y="250"/>
                    <a:pt x="30" y="255"/>
                  </a:cubicBezTo>
                  <a:cubicBezTo>
                    <a:pt x="30" y="255"/>
                    <a:pt x="30" y="255"/>
                    <a:pt x="30" y="255"/>
                  </a:cubicBezTo>
                  <a:cubicBezTo>
                    <a:pt x="35" y="261"/>
                    <a:pt x="40" y="263"/>
                    <a:pt x="40" y="263"/>
                  </a:cubicBezTo>
                  <a:cubicBezTo>
                    <a:pt x="40" y="263"/>
                    <a:pt x="40" y="263"/>
                    <a:pt x="40" y="263"/>
                  </a:cubicBezTo>
                  <a:cubicBezTo>
                    <a:pt x="44" y="265"/>
                    <a:pt x="45" y="269"/>
                    <a:pt x="44" y="273"/>
                  </a:cubicBezTo>
                  <a:cubicBezTo>
                    <a:pt x="44" y="273"/>
                    <a:pt x="44" y="273"/>
                    <a:pt x="44" y="273"/>
                  </a:cubicBezTo>
                  <a:cubicBezTo>
                    <a:pt x="42" y="276"/>
                    <a:pt x="39" y="278"/>
                    <a:pt x="36" y="278"/>
                  </a:cubicBezTo>
                  <a:cubicBezTo>
                    <a:pt x="36" y="278"/>
                    <a:pt x="36" y="278"/>
                    <a:pt x="36" y="278"/>
                  </a:cubicBezTo>
                  <a:cubicBezTo>
                    <a:pt x="35" y="278"/>
                    <a:pt x="34" y="278"/>
                    <a:pt x="33" y="27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8"/>
            <p:cNvSpPr/>
            <p:nvPr/>
          </p:nvSpPr>
          <p:spPr bwMode="auto">
            <a:xfrm>
              <a:off x="2189164" y="2668587"/>
              <a:ext cx="80963" cy="101600"/>
            </a:xfrm>
            <a:custGeom>
              <a:avLst/>
              <a:gdLst>
                <a:gd name="T0" fmla="*/ 4 w 41"/>
                <a:gd name="T1" fmla="*/ 51 h 52"/>
                <a:gd name="T2" fmla="*/ 2 w 41"/>
                <a:gd name="T3" fmla="*/ 40 h 52"/>
                <a:gd name="T4" fmla="*/ 2 w 41"/>
                <a:gd name="T5" fmla="*/ 40 h 52"/>
                <a:gd name="T6" fmla="*/ 25 w 41"/>
                <a:gd name="T7" fmla="*/ 5 h 52"/>
                <a:gd name="T8" fmla="*/ 36 w 41"/>
                <a:gd name="T9" fmla="*/ 2 h 52"/>
                <a:gd name="T10" fmla="*/ 36 w 41"/>
                <a:gd name="T11" fmla="*/ 2 h 52"/>
                <a:gd name="T12" fmla="*/ 39 w 41"/>
                <a:gd name="T13" fmla="*/ 13 h 52"/>
                <a:gd name="T14" fmla="*/ 39 w 41"/>
                <a:gd name="T15" fmla="*/ 13 h 52"/>
                <a:gd name="T16" fmla="*/ 15 w 41"/>
                <a:gd name="T17" fmla="*/ 48 h 52"/>
                <a:gd name="T18" fmla="*/ 9 w 41"/>
                <a:gd name="T19" fmla="*/ 52 h 52"/>
                <a:gd name="T20" fmla="*/ 9 w 41"/>
                <a:gd name="T21" fmla="*/ 52 h 52"/>
                <a:gd name="T22" fmla="*/ 4 w 41"/>
                <a:gd name="T23"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2">
                  <a:moveTo>
                    <a:pt x="4" y="51"/>
                  </a:moveTo>
                  <a:cubicBezTo>
                    <a:pt x="1" y="48"/>
                    <a:pt x="0" y="43"/>
                    <a:pt x="2" y="40"/>
                  </a:cubicBezTo>
                  <a:cubicBezTo>
                    <a:pt x="2" y="40"/>
                    <a:pt x="2" y="40"/>
                    <a:pt x="2" y="40"/>
                  </a:cubicBezTo>
                  <a:cubicBezTo>
                    <a:pt x="25" y="5"/>
                    <a:pt x="25" y="5"/>
                    <a:pt x="25" y="5"/>
                  </a:cubicBezTo>
                  <a:cubicBezTo>
                    <a:pt x="28" y="1"/>
                    <a:pt x="33" y="0"/>
                    <a:pt x="36" y="2"/>
                  </a:cubicBezTo>
                  <a:cubicBezTo>
                    <a:pt x="36" y="2"/>
                    <a:pt x="36" y="2"/>
                    <a:pt x="36" y="2"/>
                  </a:cubicBezTo>
                  <a:cubicBezTo>
                    <a:pt x="40" y="5"/>
                    <a:pt x="41" y="10"/>
                    <a:pt x="39" y="13"/>
                  </a:cubicBezTo>
                  <a:cubicBezTo>
                    <a:pt x="39" y="13"/>
                    <a:pt x="39" y="13"/>
                    <a:pt x="39" y="13"/>
                  </a:cubicBezTo>
                  <a:cubicBezTo>
                    <a:pt x="15" y="48"/>
                    <a:pt x="15" y="48"/>
                    <a:pt x="15" y="48"/>
                  </a:cubicBezTo>
                  <a:cubicBezTo>
                    <a:pt x="14" y="51"/>
                    <a:pt x="11" y="52"/>
                    <a:pt x="9" y="52"/>
                  </a:cubicBezTo>
                  <a:cubicBezTo>
                    <a:pt x="9" y="52"/>
                    <a:pt x="9" y="52"/>
                    <a:pt x="9" y="52"/>
                  </a:cubicBezTo>
                  <a:cubicBezTo>
                    <a:pt x="7" y="52"/>
                    <a:pt x="6" y="51"/>
                    <a:pt x="4"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9"/>
            <p:cNvSpPr/>
            <p:nvPr/>
          </p:nvSpPr>
          <p:spPr bwMode="auto">
            <a:xfrm>
              <a:off x="2227264" y="2674937"/>
              <a:ext cx="41275" cy="112712"/>
            </a:xfrm>
            <a:custGeom>
              <a:avLst/>
              <a:gdLst>
                <a:gd name="T0" fmla="*/ 7 w 21"/>
                <a:gd name="T1" fmla="*/ 58 h 58"/>
                <a:gd name="T2" fmla="*/ 0 w 21"/>
                <a:gd name="T3" fmla="*/ 49 h 58"/>
                <a:gd name="T4" fmla="*/ 0 w 21"/>
                <a:gd name="T5" fmla="*/ 49 h 58"/>
                <a:gd name="T6" fmla="*/ 5 w 21"/>
                <a:gd name="T7" fmla="*/ 8 h 58"/>
                <a:gd name="T8" fmla="*/ 14 w 21"/>
                <a:gd name="T9" fmla="*/ 1 h 58"/>
                <a:gd name="T10" fmla="*/ 14 w 21"/>
                <a:gd name="T11" fmla="*/ 1 h 58"/>
                <a:gd name="T12" fmla="*/ 21 w 21"/>
                <a:gd name="T13" fmla="*/ 10 h 58"/>
                <a:gd name="T14" fmla="*/ 21 w 21"/>
                <a:gd name="T15" fmla="*/ 10 h 58"/>
                <a:gd name="T16" fmla="*/ 16 w 21"/>
                <a:gd name="T17" fmla="*/ 51 h 58"/>
                <a:gd name="T18" fmla="*/ 8 w 21"/>
                <a:gd name="T19" fmla="*/ 58 h 58"/>
                <a:gd name="T20" fmla="*/ 8 w 21"/>
                <a:gd name="T21" fmla="*/ 58 h 58"/>
                <a:gd name="T22" fmla="*/ 7 w 21"/>
                <a:gd name="T23"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8">
                  <a:moveTo>
                    <a:pt x="7" y="58"/>
                  </a:moveTo>
                  <a:cubicBezTo>
                    <a:pt x="3" y="57"/>
                    <a:pt x="0" y="53"/>
                    <a:pt x="0" y="49"/>
                  </a:cubicBezTo>
                  <a:cubicBezTo>
                    <a:pt x="0" y="49"/>
                    <a:pt x="0" y="49"/>
                    <a:pt x="0" y="49"/>
                  </a:cubicBezTo>
                  <a:cubicBezTo>
                    <a:pt x="5" y="8"/>
                    <a:pt x="5" y="8"/>
                    <a:pt x="5" y="8"/>
                  </a:cubicBezTo>
                  <a:cubicBezTo>
                    <a:pt x="6" y="3"/>
                    <a:pt x="10" y="0"/>
                    <a:pt x="14" y="1"/>
                  </a:cubicBezTo>
                  <a:cubicBezTo>
                    <a:pt x="14" y="1"/>
                    <a:pt x="14" y="1"/>
                    <a:pt x="14" y="1"/>
                  </a:cubicBezTo>
                  <a:cubicBezTo>
                    <a:pt x="18" y="1"/>
                    <a:pt x="21" y="5"/>
                    <a:pt x="21" y="10"/>
                  </a:cubicBezTo>
                  <a:cubicBezTo>
                    <a:pt x="21" y="10"/>
                    <a:pt x="21" y="10"/>
                    <a:pt x="21" y="10"/>
                  </a:cubicBezTo>
                  <a:cubicBezTo>
                    <a:pt x="16" y="51"/>
                    <a:pt x="16" y="51"/>
                    <a:pt x="16" y="51"/>
                  </a:cubicBezTo>
                  <a:cubicBezTo>
                    <a:pt x="16" y="55"/>
                    <a:pt x="12" y="58"/>
                    <a:pt x="8" y="58"/>
                  </a:cubicBezTo>
                  <a:cubicBezTo>
                    <a:pt x="8" y="58"/>
                    <a:pt x="8" y="58"/>
                    <a:pt x="8" y="58"/>
                  </a:cubicBezTo>
                  <a:cubicBezTo>
                    <a:pt x="8" y="58"/>
                    <a:pt x="8" y="58"/>
                    <a:pt x="7" y="5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0"/>
            <p:cNvSpPr/>
            <p:nvPr/>
          </p:nvSpPr>
          <p:spPr bwMode="auto">
            <a:xfrm>
              <a:off x="3124201" y="2768600"/>
              <a:ext cx="1001713" cy="414337"/>
            </a:xfrm>
            <a:custGeom>
              <a:avLst/>
              <a:gdLst>
                <a:gd name="T0" fmla="*/ 415 w 510"/>
                <a:gd name="T1" fmla="*/ 202 h 211"/>
                <a:gd name="T2" fmla="*/ 357 w 510"/>
                <a:gd name="T3" fmla="*/ 49 h 211"/>
                <a:gd name="T4" fmla="*/ 357 w 510"/>
                <a:gd name="T5" fmla="*/ 49 h 211"/>
                <a:gd name="T6" fmla="*/ 343 w 510"/>
                <a:gd name="T7" fmla="*/ 17 h 211"/>
                <a:gd name="T8" fmla="*/ 343 w 510"/>
                <a:gd name="T9" fmla="*/ 17 h 211"/>
                <a:gd name="T10" fmla="*/ 342 w 510"/>
                <a:gd name="T11" fmla="*/ 17 h 211"/>
                <a:gd name="T12" fmla="*/ 342 w 510"/>
                <a:gd name="T13" fmla="*/ 17 h 211"/>
                <a:gd name="T14" fmla="*/ 337 w 510"/>
                <a:gd name="T15" fmla="*/ 16 h 211"/>
                <a:gd name="T16" fmla="*/ 337 w 510"/>
                <a:gd name="T17" fmla="*/ 16 h 211"/>
                <a:gd name="T18" fmla="*/ 275 w 510"/>
                <a:gd name="T19" fmla="*/ 33 h 211"/>
                <a:gd name="T20" fmla="*/ 275 w 510"/>
                <a:gd name="T21" fmla="*/ 33 h 211"/>
                <a:gd name="T22" fmla="*/ 11 w 510"/>
                <a:gd name="T23" fmla="*/ 118 h 211"/>
                <a:gd name="T24" fmla="*/ 1 w 510"/>
                <a:gd name="T25" fmla="*/ 113 h 211"/>
                <a:gd name="T26" fmla="*/ 1 w 510"/>
                <a:gd name="T27" fmla="*/ 113 h 211"/>
                <a:gd name="T28" fmla="*/ 6 w 510"/>
                <a:gd name="T29" fmla="*/ 103 h 211"/>
                <a:gd name="T30" fmla="*/ 6 w 510"/>
                <a:gd name="T31" fmla="*/ 103 h 211"/>
                <a:gd name="T32" fmla="*/ 270 w 510"/>
                <a:gd name="T33" fmla="*/ 18 h 211"/>
                <a:gd name="T34" fmla="*/ 337 w 510"/>
                <a:gd name="T35" fmla="*/ 0 h 211"/>
                <a:gd name="T36" fmla="*/ 337 w 510"/>
                <a:gd name="T37" fmla="*/ 0 h 211"/>
                <a:gd name="T38" fmla="*/ 355 w 510"/>
                <a:gd name="T39" fmla="*/ 7 h 211"/>
                <a:gd name="T40" fmla="*/ 355 w 510"/>
                <a:gd name="T41" fmla="*/ 7 h 211"/>
                <a:gd name="T42" fmla="*/ 372 w 510"/>
                <a:gd name="T43" fmla="*/ 43 h 211"/>
                <a:gd name="T44" fmla="*/ 372 w 510"/>
                <a:gd name="T45" fmla="*/ 43 h 211"/>
                <a:gd name="T46" fmla="*/ 397 w 510"/>
                <a:gd name="T47" fmla="*/ 107 h 211"/>
                <a:gd name="T48" fmla="*/ 397 w 510"/>
                <a:gd name="T49" fmla="*/ 107 h 211"/>
                <a:gd name="T50" fmla="*/ 426 w 510"/>
                <a:gd name="T51" fmla="*/ 187 h 211"/>
                <a:gd name="T52" fmla="*/ 426 w 510"/>
                <a:gd name="T53" fmla="*/ 187 h 211"/>
                <a:gd name="T54" fmla="*/ 497 w 510"/>
                <a:gd name="T55" fmla="*/ 141 h 211"/>
                <a:gd name="T56" fmla="*/ 508 w 510"/>
                <a:gd name="T57" fmla="*/ 143 h 211"/>
                <a:gd name="T58" fmla="*/ 508 w 510"/>
                <a:gd name="T59" fmla="*/ 143 h 211"/>
                <a:gd name="T60" fmla="*/ 505 w 510"/>
                <a:gd name="T61" fmla="*/ 154 h 211"/>
                <a:gd name="T62" fmla="*/ 505 w 510"/>
                <a:gd name="T63" fmla="*/ 154 h 211"/>
                <a:gd name="T64" fmla="*/ 418 w 510"/>
                <a:gd name="T65" fmla="*/ 211 h 211"/>
                <a:gd name="T66" fmla="*/ 415 w 510"/>
                <a:gd name="T67" fmla="*/ 20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0" h="211">
                  <a:moveTo>
                    <a:pt x="415" y="202"/>
                  </a:moveTo>
                  <a:cubicBezTo>
                    <a:pt x="415" y="202"/>
                    <a:pt x="379" y="104"/>
                    <a:pt x="357" y="49"/>
                  </a:cubicBezTo>
                  <a:cubicBezTo>
                    <a:pt x="357" y="49"/>
                    <a:pt x="357" y="49"/>
                    <a:pt x="357" y="49"/>
                  </a:cubicBezTo>
                  <a:cubicBezTo>
                    <a:pt x="351" y="33"/>
                    <a:pt x="344" y="19"/>
                    <a:pt x="343" y="17"/>
                  </a:cubicBezTo>
                  <a:cubicBezTo>
                    <a:pt x="343" y="17"/>
                    <a:pt x="343" y="17"/>
                    <a:pt x="343" y="17"/>
                  </a:cubicBezTo>
                  <a:cubicBezTo>
                    <a:pt x="343" y="17"/>
                    <a:pt x="342" y="17"/>
                    <a:pt x="342" y="17"/>
                  </a:cubicBezTo>
                  <a:cubicBezTo>
                    <a:pt x="342" y="17"/>
                    <a:pt x="342" y="17"/>
                    <a:pt x="342" y="17"/>
                  </a:cubicBezTo>
                  <a:cubicBezTo>
                    <a:pt x="341" y="17"/>
                    <a:pt x="339" y="16"/>
                    <a:pt x="337" y="16"/>
                  </a:cubicBezTo>
                  <a:cubicBezTo>
                    <a:pt x="337" y="16"/>
                    <a:pt x="337" y="16"/>
                    <a:pt x="337" y="16"/>
                  </a:cubicBezTo>
                  <a:cubicBezTo>
                    <a:pt x="318" y="16"/>
                    <a:pt x="275" y="32"/>
                    <a:pt x="275" y="33"/>
                  </a:cubicBezTo>
                  <a:cubicBezTo>
                    <a:pt x="275" y="33"/>
                    <a:pt x="275" y="33"/>
                    <a:pt x="275" y="33"/>
                  </a:cubicBezTo>
                  <a:cubicBezTo>
                    <a:pt x="11" y="118"/>
                    <a:pt x="11" y="118"/>
                    <a:pt x="11" y="118"/>
                  </a:cubicBezTo>
                  <a:cubicBezTo>
                    <a:pt x="7" y="120"/>
                    <a:pt x="2" y="117"/>
                    <a:pt x="1" y="113"/>
                  </a:cubicBezTo>
                  <a:cubicBezTo>
                    <a:pt x="1" y="113"/>
                    <a:pt x="1" y="113"/>
                    <a:pt x="1" y="113"/>
                  </a:cubicBezTo>
                  <a:cubicBezTo>
                    <a:pt x="0" y="109"/>
                    <a:pt x="2" y="105"/>
                    <a:pt x="6" y="103"/>
                  </a:cubicBezTo>
                  <a:cubicBezTo>
                    <a:pt x="6" y="103"/>
                    <a:pt x="6" y="103"/>
                    <a:pt x="6" y="103"/>
                  </a:cubicBezTo>
                  <a:cubicBezTo>
                    <a:pt x="270" y="18"/>
                    <a:pt x="270" y="18"/>
                    <a:pt x="270" y="18"/>
                  </a:cubicBezTo>
                  <a:cubicBezTo>
                    <a:pt x="270" y="18"/>
                    <a:pt x="312" y="1"/>
                    <a:pt x="337" y="0"/>
                  </a:cubicBezTo>
                  <a:cubicBezTo>
                    <a:pt x="337" y="0"/>
                    <a:pt x="337" y="0"/>
                    <a:pt x="337" y="0"/>
                  </a:cubicBezTo>
                  <a:cubicBezTo>
                    <a:pt x="343" y="1"/>
                    <a:pt x="350" y="1"/>
                    <a:pt x="355" y="7"/>
                  </a:cubicBezTo>
                  <a:cubicBezTo>
                    <a:pt x="355" y="7"/>
                    <a:pt x="355" y="7"/>
                    <a:pt x="355" y="7"/>
                  </a:cubicBezTo>
                  <a:cubicBezTo>
                    <a:pt x="359" y="12"/>
                    <a:pt x="364" y="25"/>
                    <a:pt x="372" y="43"/>
                  </a:cubicBezTo>
                  <a:cubicBezTo>
                    <a:pt x="372" y="43"/>
                    <a:pt x="372" y="43"/>
                    <a:pt x="372" y="43"/>
                  </a:cubicBezTo>
                  <a:cubicBezTo>
                    <a:pt x="379" y="62"/>
                    <a:pt x="388" y="85"/>
                    <a:pt x="397" y="107"/>
                  </a:cubicBezTo>
                  <a:cubicBezTo>
                    <a:pt x="397" y="107"/>
                    <a:pt x="397" y="107"/>
                    <a:pt x="397" y="107"/>
                  </a:cubicBezTo>
                  <a:cubicBezTo>
                    <a:pt x="409" y="140"/>
                    <a:pt x="421" y="172"/>
                    <a:pt x="426" y="187"/>
                  </a:cubicBezTo>
                  <a:cubicBezTo>
                    <a:pt x="426" y="187"/>
                    <a:pt x="426" y="187"/>
                    <a:pt x="426" y="187"/>
                  </a:cubicBezTo>
                  <a:cubicBezTo>
                    <a:pt x="497" y="141"/>
                    <a:pt x="497" y="141"/>
                    <a:pt x="497" y="141"/>
                  </a:cubicBezTo>
                  <a:cubicBezTo>
                    <a:pt x="500" y="138"/>
                    <a:pt x="505" y="139"/>
                    <a:pt x="508" y="143"/>
                  </a:cubicBezTo>
                  <a:cubicBezTo>
                    <a:pt x="508" y="143"/>
                    <a:pt x="508" y="143"/>
                    <a:pt x="508" y="143"/>
                  </a:cubicBezTo>
                  <a:cubicBezTo>
                    <a:pt x="510" y="146"/>
                    <a:pt x="509" y="151"/>
                    <a:pt x="505" y="154"/>
                  </a:cubicBezTo>
                  <a:cubicBezTo>
                    <a:pt x="505" y="154"/>
                    <a:pt x="505" y="154"/>
                    <a:pt x="505" y="154"/>
                  </a:cubicBezTo>
                  <a:cubicBezTo>
                    <a:pt x="418" y="211"/>
                    <a:pt x="418" y="211"/>
                    <a:pt x="418" y="211"/>
                  </a:cubicBezTo>
                  <a:cubicBezTo>
                    <a:pt x="415" y="202"/>
                    <a:pt x="415" y="202"/>
                    <a:pt x="415" y="20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1"/>
            <p:cNvSpPr/>
            <p:nvPr/>
          </p:nvSpPr>
          <p:spPr bwMode="auto">
            <a:xfrm>
              <a:off x="2466976" y="3008312"/>
              <a:ext cx="717550" cy="463550"/>
            </a:xfrm>
            <a:custGeom>
              <a:avLst/>
              <a:gdLst>
                <a:gd name="T0" fmla="*/ 5 w 366"/>
                <a:gd name="T1" fmla="*/ 235 h 236"/>
                <a:gd name="T2" fmla="*/ 2 w 366"/>
                <a:gd name="T3" fmla="*/ 224 h 236"/>
                <a:gd name="T4" fmla="*/ 2 w 366"/>
                <a:gd name="T5" fmla="*/ 224 h 236"/>
                <a:gd name="T6" fmla="*/ 33 w 366"/>
                <a:gd name="T7" fmla="*/ 170 h 236"/>
                <a:gd name="T8" fmla="*/ 33 w 366"/>
                <a:gd name="T9" fmla="*/ 170 h 236"/>
                <a:gd name="T10" fmla="*/ 90 w 366"/>
                <a:gd name="T11" fmla="*/ 107 h 236"/>
                <a:gd name="T12" fmla="*/ 90 w 366"/>
                <a:gd name="T13" fmla="*/ 107 h 236"/>
                <a:gd name="T14" fmla="*/ 99 w 366"/>
                <a:gd name="T15" fmla="*/ 105 h 236"/>
                <a:gd name="T16" fmla="*/ 99 w 366"/>
                <a:gd name="T17" fmla="*/ 105 h 236"/>
                <a:gd name="T18" fmla="*/ 217 w 366"/>
                <a:gd name="T19" fmla="*/ 142 h 236"/>
                <a:gd name="T20" fmla="*/ 217 w 366"/>
                <a:gd name="T21" fmla="*/ 142 h 236"/>
                <a:gd name="T22" fmla="*/ 337 w 366"/>
                <a:gd name="T23" fmla="*/ 178 h 236"/>
                <a:gd name="T24" fmla="*/ 337 w 366"/>
                <a:gd name="T25" fmla="*/ 178 h 236"/>
                <a:gd name="T26" fmla="*/ 342 w 366"/>
                <a:gd name="T27" fmla="*/ 177 h 236"/>
                <a:gd name="T28" fmla="*/ 342 w 366"/>
                <a:gd name="T29" fmla="*/ 177 h 236"/>
                <a:gd name="T30" fmla="*/ 349 w 366"/>
                <a:gd name="T31" fmla="*/ 160 h 236"/>
                <a:gd name="T32" fmla="*/ 349 w 366"/>
                <a:gd name="T33" fmla="*/ 160 h 236"/>
                <a:gd name="T34" fmla="*/ 327 w 366"/>
                <a:gd name="T35" fmla="*/ 69 h 236"/>
                <a:gd name="T36" fmla="*/ 327 w 366"/>
                <a:gd name="T37" fmla="*/ 69 h 236"/>
                <a:gd name="T38" fmla="*/ 303 w 366"/>
                <a:gd name="T39" fmla="*/ 12 h 236"/>
                <a:gd name="T40" fmla="*/ 303 w 366"/>
                <a:gd name="T41" fmla="*/ 12 h 236"/>
                <a:gd name="T42" fmla="*/ 307 w 366"/>
                <a:gd name="T43" fmla="*/ 2 h 236"/>
                <a:gd name="T44" fmla="*/ 307 w 366"/>
                <a:gd name="T45" fmla="*/ 2 h 236"/>
                <a:gd name="T46" fmla="*/ 318 w 366"/>
                <a:gd name="T47" fmla="*/ 6 h 236"/>
                <a:gd name="T48" fmla="*/ 318 w 366"/>
                <a:gd name="T49" fmla="*/ 6 h 236"/>
                <a:gd name="T50" fmla="*/ 365 w 366"/>
                <a:gd name="T51" fmla="*/ 160 h 236"/>
                <a:gd name="T52" fmla="*/ 365 w 366"/>
                <a:gd name="T53" fmla="*/ 160 h 236"/>
                <a:gd name="T54" fmla="*/ 345 w 366"/>
                <a:gd name="T55" fmla="*/ 193 h 236"/>
                <a:gd name="T56" fmla="*/ 345 w 366"/>
                <a:gd name="T57" fmla="*/ 193 h 236"/>
                <a:gd name="T58" fmla="*/ 337 w 366"/>
                <a:gd name="T59" fmla="*/ 194 h 236"/>
                <a:gd name="T60" fmla="*/ 337 w 366"/>
                <a:gd name="T61" fmla="*/ 194 h 236"/>
                <a:gd name="T62" fmla="*/ 211 w 366"/>
                <a:gd name="T63" fmla="*/ 157 h 236"/>
                <a:gd name="T64" fmla="*/ 211 w 366"/>
                <a:gd name="T65" fmla="*/ 157 h 236"/>
                <a:gd name="T66" fmla="*/ 99 w 366"/>
                <a:gd name="T67" fmla="*/ 121 h 236"/>
                <a:gd name="T68" fmla="*/ 99 w 366"/>
                <a:gd name="T69" fmla="*/ 121 h 236"/>
                <a:gd name="T70" fmla="*/ 95 w 366"/>
                <a:gd name="T71" fmla="*/ 121 h 236"/>
                <a:gd name="T72" fmla="*/ 95 w 366"/>
                <a:gd name="T73" fmla="*/ 121 h 236"/>
                <a:gd name="T74" fmla="*/ 46 w 366"/>
                <a:gd name="T75" fmla="*/ 179 h 236"/>
                <a:gd name="T76" fmla="*/ 46 w 366"/>
                <a:gd name="T77" fmla="*/ 179 h 236"/>
                <a:gd name="T78" fmla="*/ 16 w 366"/>
                <a:gd name="T79" fmla="*/ 231 h 236"/>
                <a:gd name="T80" fmla="*/ 16 w 366"/>
                <a:gd name="T81" fmla="*/ 231 h 236"/>
                <a:gd name="T82" fmla="*/ 9 w 366"/>
                <a:gd name="T83" fmla="*/ 236 h 236"/>
                <a:gd name="T84" fmla="*/ 9 w 366"/>
                <a:gd name="T85" fmla="*/ 236 h 236"/>
                <a:gd name="T86" fmla="*/ 5 w 366"/>
                <a:gd name="T87" fmla="*/ 2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6" h="236">
                  <a:moveTo>
                    <a:pt x="5" y="235"/>
                  </a:moveTo>
                  <a:cubicBezTo>
                    <a:pt x="1" y="233"/>
                    <a:pt x="0" y="228"/>
                    <a:pt x="2" y="224"/>
                  </a:cubicBezTo>
                  <a:cubicBezTo>
                    <a:pt x="2" y="224"/>
                    <a:pt x="2" y="224"/>
                    <a:pt x="2" y="224"/>
                  </a:cubicBezTo>
                  <a:cubicBezTo>
                    <a:pt x="2" y="224"/>
                    <a:pt x="16" y="198"/>
                    <a:pt x="33" y="170"/>
                  </a:cubicBezTo>
                  <a:cubicBezTo>
                    <a:pt x="33" y="170"/>
                    <a:pt x="33" y="170"/>
                    <a:pt x="33" y="170"/>
                  </a:cubicBezTo>
                  <a:cubicBezTo>
                    <a:pt x="51" y="143"/>
                    <a:pt x="71" y="114"/>
                    <a:pt x="90" y="107"/>
                  </a:cubicBezTo>
                  <a:cubicBezTo>
                    <a:pt x="90" y="107"/>
                    <a:pt x="90" y="107"/>
                    <a:pt x="90" y="107"/>
                  </a:cubicBezTo>
                  <a:cubicBezTo>
                    <a:pt x="93" y="105"/>
                    <a:pt x="96" y="105"/>
                    <a:pt x="99" y="105"/>
                  </a:cubicBezTo>
                  <a:cubicBezTo>
                    <a:pt x="99" y="105"/>
                    <a:pt x="99" y="105"/>
                    <a:pt x="99" y="105"/>
                  </a:cubicBezTo>
                  <a:cubicBezTo>
                    <a:pt x="122" y="106"/>
                    <a:pt x="168" y="124"/>
                    <a:pt x="217" y="142"/>
                  </a:cubicBezTo>
                  <a:cubicBezTo>
                    <a:pt x="217" y="142"/>
                    <a:pt x="217" y="142"/>
                    <a:pt x="217" y="142"/>
                  </a:cubicBezTo>
                  <a:cubicBezTo>
                    <a:pt x="265" y="160"/>
                    <a:pt x="315" y="178"/>
                    <a:pt x="337" y="178"/>
                  </a:cubicBezTo>
                  <a:cubicBezTo>
                    <a:pt x="337" y="178"/>
                    <a:pt x="337" y="178"/>
                    <a:pt x="337" y="178"/>
                  </a:cubicBezTo>
                  <a:cubicBezTo>
                    <a:pt x="339" y="178"/>
                    <a:pt x="341" y="178"/>
                    <a:pt x="342" y="177"/>
                  </a:cubicBezTo>
                  <a:cubicBezTo>
                    <a:pt x="342" y="177"/>
                    <a:pt x="342" y="177"/>
                    <a:pt x="342" y="177"/>
                  </a:cubicBezTo>
                  <a:cubicBezTo>
                    <a:pt x="346" y="177"/>
                    <a:pt x="349" y="173"/>
                    <a:pt x="349" y="160"/>
                  </a:cubicBezTo>
                  <a:cubicBezTo>
                    <a:pt x="349" y="160"/>
                    <a:pt x="349" y="160"/>
                    <a:pt x="349" y="160"/>
                  </a:cubicBezTo>
                  <a:cubicBezTo>
                    <a:pt x="350" y="137"/>
                    <a:pt x="338" y="100"/>
                    <a:pt x="327" y="69"/>
                  </a:cubicBezTo>
                  <a:cubicBezTo>
                    <a:pt x="327" y="69"/>
                    <a:pt x="327" y="69"/>
                    <a:pt x="327" y="69"/>
                  </a:cubicBezTo>
                  <a:cubicBezTo>
                    <a:pt x="315" y="37"/>
                    <a:pt x="304" y="12"/>
                    <a:pt x="303" y="12"/>
                  </a:cubicBezTo>
                  <a:cubicBezTo>
                    <a:pt x="303" y="12"/>
                    <a:pt x="303" y="12"/>
                    <a:pt x="303" y="12"/>
                  </a:cubicBezTo>
                  <a:cubicBezTo>
                    <a:pt x="302" y="8"/>
                    <a:pt x="303" y="4"/>
                    <a:pt x="307" y="2"/>
                  </a:cubicBezTo>
                  <a:cubicBezTo>
                    <a:pt x="307" y="2"/>
                    <a:pt x="307" y="2"/>
                    <a:pt x="307" y="2"/>
                  </a:cubicBezTo>
                  <a:cubicBezTo>
                    <a:pt x="311" y="0"/>
                    <a:pt x="316" y="2"/>
                    <a:pt x="318" y="6"/>
                  </a:cubicBezTo>
                  <a:cubicBezTo>
                    <a:pt x="318" y="6"/>
                    <a:pt x="318" y="6"/>
                    <a:pt x="318" y="6"/>
                  </a:cubicBezTo>
                  <a:cubicBezTo>
                    <a:pt x="318" y="6"/>
                    <a:pt x="365" y="107"/>
                    <a:pt x="365" y="160"/>
                  </a:cubicBezTo>
                  <a:cubicBezTo>
                    <a:pt x="365" y="160"/>
                    <a:pt x="365" y="160"/>
                    <a:pt x="365" y="160"/>
                  </a:cubicBezTo>
                  <a:cubicBezTo>
                    <a:pt x="366" y="174"/>
                    <a:pt x="361" y="190"/>
                    <a:pt x="345" y="193"/>
                  </a:cubicBezTo>
                  <a:cubicBezTo>
                    <a:pt x="345" y="193"/>
                    <a:pt x="345" y="193"/>
                    <a:pt x="345" y="193"/>
                  </a:cubicBezTo>
                  <a:cubicBezTo>
                    <a:pt x="342" y="194"/>
                    <a:pt x="340" y="194"/>
                    <a:pt x="337" y="194"/>
                  </a:cubicBezTo>
                  <a:cubicBezTo>
                    <a:pt x="337" y="194"/>
                    <a:pt x="337" y="194"/>
                    <a:pt x="337" y="194"/>
                  </a:cubicBezTo>
                  <a:cubicBezTo>
                    <a:pt x="309" y="193"/>
                    <a:pt x="260" y="175"/>
                    <a:pt x="211" y="157"/>
                  </a:cubicBezTo>
                  <a:cubicBezTo>
                    <a:pt x="211" y="157"/>
                    <a:pt x="211" y="157"/>
                    <a:pt x="211" y="157"/>
                  </a:cubicBezTo>
                  <a:cubicBezTo>
                    <a:pt x="164" y="139"/>
                    <a:pt x="115" y="121"/>
                    <a:pt x="99" y="121"/>
                  </a:cubicBezTo>
                  <a:cubicBezTo>
                    <a:pt x="99" y="121"/>
                    <a:pt x="99" y="121"/>
                    <a:pt x="99" y="121"/>
                  </a:cubicBezTo>
                  <a:cubicBezTo>
                    <a:pt x="97" y="121"/>
                    <a:pt x="96" y="121"/>
                    <a:pt x="95" y="121"/>
                  </a:cubicBezTo>
                  <a:cubicBezTo>
                    <a:pt x="95" y="121"/>
                    <a:pt x="95" y="121"/>
                    <a:pt x="95" y="121"/>
                  </a:cubicBezTo>
                  <a:cubicBezTo>
                    <a:pt x="86" y="124"/>
                    <a:pt x="63" y="152"/>
                    <a:pt x="46" y="179"/>
                  </a:cubicBezTo>
                  <a:cubicBezTo>
                    <a:pt x="46" y="179"/>
                    <a:pt x="46" y="179"/>
                    <a:pt x="46" y="179"/>
                  </a:cubicBezTo>
                  <a:cubicBezTo>
                    <a:pt x="29" y="206"/>
                    <a:pt x="16" y="231"/>
                    <a:pt x="16" y="231"/>
                  </a:cubicBezTo>
                  <a:cubicBezTo>
                    <a:pt x="16" y="231"/>
                    <a:pt x="16" y="231"/>
                    <a:pt x="16" y="231"/>
                  </a:cubicBezTo>
                  <a:cubicBezTo>
                    <a:pt x="14" y="234"/>
                    <a:pt x="12" y="236"/>
                    <a:pt x="9" y="236"/>
                  </a:cubicBezTo>
                  <a:cubicBezTo>
                    <a:pt x="9" y="236"/>
                    <a:pt x="9" y="236"/>
                    <a:pt x="9" y="236"/>
                  </a:cubicBezTo>
                  <a:cubicBezTo>
                    <a:pt x="8" y="236"/>
                    <a:pt x="6" y="235"/>
                    <a:pt x="5" y="2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2"/>
            <p:cNvSpPr/>
            <p:nvPr/>
          </p:nvSpPr>
          <p:spPr bwMode="auto">
            <a:xfrm>
              <a:off x="3397251" y="1423987"/>
              <a:ext cx="425450" cy="274637"/>
            </a:xfrm>
            <a:custGeom>
              <a:avLst/>
              <a:gdLst>
                <a:gd name="T0" fmla="*/ 25 w 217"/>
                <a:gd name="T1" fmla="*/ 140 h 140"/>
                <a:gd name="T2" fmla="*/ 0 w 217"/>
                <a:gd name="T3" fmla="*/ 78 h 140"/>
                <a:gd name="T4" fmla="*/ 185 w 217"/>
                <a:gd name="T5" fmla="*/ 2 h 140"/>
                <a:gd name="T6" fmla="*/ 196 w 217"/>
                <a:gd name="T7" fmla="*/ 6 h 140"/>
                <a:gd name="T8" fmla="*/ 196 w 217"/>
                <a:gd name="T9" fmla="*/ 6 h 140"/>
                <a:gd name="T10" fmla="*/ 191 w 217"/>
                <a:gd name="T11" fmla="*/ 16 h 140"/>
                <a:gd name="T12" fmla="*/ 191 w 217"/>
                <a:gd name="T13" fmla="*/ 16 h 140"/>
                <a:gd name="T14" fmla="*/ 20 w 217"/>
                <a:gd name="T15" fmla="*/ 86 h 140"/>
                <a:gd name="T16" fmla="*/ 34 w 217"/>
                <a:gd name="T17" fmla="*/ 119 h 140"/>
                <a:gd name="T18" fmla="*/ 205 w 217"/>
                <a:gd name="T19" fmla="*/ 49 h 140"/>
                <a:gd name="T20" fmla="*/ 215 w 217"/>
                <a:gd name="T21" fmla="*/ 54 h 140"/>
                <a:gd name="T22" fmla="*/ 215 w 217"/>
                <a:gd name="T23" fmla="*/ 54 h 140"/>
                <a:gd name="T24" fmla="*/ 211 w 217"/>
                <a:gd name="T25" fmla="*/ 64 h 140"/>
                <a:gd name="T26" fmla="*/ 211 w 217"/>
                <a:gd name="T27" fmla="*/ 64 h 140"/>
                <a:gd name="T28" fmla="*/ 25 w 217"/>
                <a:gd name="T29"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140">
                  <a:moveTo>
                    <a:pt x="25" y="140"/>
                  </a:moveTo>
                  <a:cubicBezTo>
                    <a:pt x="0" y="78"/>
                    <a:pt x="0" y="78"/>
                    <a:pt x="0" y="78"/>
                  </a:cubicBezTo>
                  <a:cubicBezTo>
                    <a:pt x="185" y="2"/>
                    <a:pt x="185" y="2"/>
                    <a:pt x="185" y="2"/>
                  </a:cubicBezTo>
                  <a:cubicBezTo>
                    <a:pt x="189" y="0"/>
                    <a:pt x="194" y="2"/>
                    <a:pt x="196" y="6"/>
                  </a:cubicBezTo>
                  <a:cubicBezTo>
                    <a:pt x="196" y="6"/>
                    <a:pt x="196" y="6"/>
                    <a:pt x="196" y="6"/>
                  </a:cubicBezTo>
                  <a:cubicBezTo>
                    <a:pt x="197" y="10"/>
                    <a:pt x="195" y="15"/>
                    <a:pt x="191" y="16"/>
                  </a:cubicBezTo>
                  <a:cubicBezTo>
                    <a:pt x="191" y="16"/>
                    <a:pt x="191" y="16"/>
                    <a:pt x="191" y="16"/>
                  </a:cubicBezTo>
                  <a:cubicBezTo>
                    <a:pt x="20" y="86"/>
                    <a:pt x="20" y="86"/>
                    <a:pt x="20" y="86"/>
                  </a:cubicBezTo>
                  <a:cubicBezTo>
                    <a:pt x="34" y="119"/>
                    <a:pt x="34" y="119"/>
                    <a:pt x="34" y="119"/>
                  </a:cubicBezTo>
                  <a:cubicBezTo>
                    <a:pt x="205" y="49"/>
                    <a:pt x="205" y="49"/>
                    <a:pt x="205" y="49"/>
                  </a:cubicBezTo>
                  <a:cubicBezTo>
                    <a:pt x="209" y="48"/>
                    <a:pt x="214" y="50"/>
                    <a:pt x="215" y="54"/>
                  </a:cubicBezTo>
                  <a:cubicBezTo>
                    <a:pt x="215" y="54"/>
                    <a:pt x="215" y="54"/>
                    <a:pt x="215" y="54"/>
                  </a:cubicBezTo>
                  <a:cubicBezTo>
                    <a:pt x="217" y="58"/>
                    <a:pt x="215" y="62"/>
                    <a:pt x="211" y="64"/>
                  </a:cubicBezTo>
                  <a:cubicBezTo>
                    <a:pt x="211" y="64"/>
                    <a:pt x="211" y="64"/>
                    <a:pt x="211" y="64"/>
                  </a:cubicBezTo>
                  <a:cubicBezTo>
                    <a:pt x="25" y="140"/>
                    <a:pt x="25" y="140"/>
                    <a:pt x="25" y="1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3"/>
            <p:cNvSpPr/>
            <p:nvPr/>
          </p:nvSpPr>
          <p:spPr bwMode="auto">
            <a:xfrm>
              <a:off x="3695701" y="1349375"/>
              <a:ext cx="134938" cy="373062"/>
            </a:xfrm>
            <a:custGeom>
              <a:avLst/>
              <a:gdLst>
                <a:gd name="T0" fmla="*/ 2 w 69"/>
                <a:gd name="T1" fmla="*/ 95 h 190"/>
                <a:gd name="T2" fmla="*/ 6 w 69"/>
                <a:gd name="T3" fmla="*/ 85 h 190"/>
                <a:gd name="T4" fmla="*/ 6 w 69"/>
                <a:gd name="T5" fmla="*/ 85 h 190"/>
                <a:gd name="T6" fmla="*/ 17 w 69"/>
                <a:gd name="T7" fmla="*/ 89 h 190"/>
                <a:gd name="T8" fmla="*/ 17 w 69"/>
                <a:gd name="T9" fmla="*/ 89 h 190"/>
                <a:gd name="T10" fmla="*/ 39 w 69"/>
                <a:gd name="T11" fmla="*/ 144 h 190"/>
                <a:gd name="T12" fmla="*/ 52 w 69"/>
                <a:gd name="T13" fmla="*/ 105 h 190"/>
                <a:gd name="T14" fmla="*/ 14 w 69"/>
                <a:gd name="T15" fmla="*/ 12 h 190"/>
                <a:gd name="T16" fmla="*/ 18 w 69"/>
                <a:gd name="T17" fmla="*/ 2 h 190"/>
                <a:gd name="T18" fmla="*/ 18 w 69"/>
                <a:gd name="T19" fmla="*/ 2 h 190"/>
                <a:gd name="T20" fmla="*/ 28 w 69"/>
                <a:gd name="T21" fmla="*/ 6 h 190"/>
                <a:gd name="T22" fmla="*/ 28 w 69"/>
                <a:gd name="T23" fmla="*/ 6 h 190"/>
                <a:gd name="T24" fmla="*/ 69 w 69"/>
                <a:gd name="T25" fmla="*/ 105 h 190"/>
                <a:gd name="T26" fmla="*/ 40 w 69"/>
                <a:gd name="T27" fmla="*/ 190 h 190"/>
                <a:gd name="T28" fmla="*/ 2 w 69"/>
                <a:gd name="T29"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90">
                  <a:moveTo>
                    <a:pt x="2" y="95"/>
                  </a:moveTo>
                  <a:cubicBezTo>
                    <a:pt x="0" y="91"/>
                    <a:pt x="2" y="86"/>
                    <a:pt x="6" y="85"/>
                  </a:cubicBezTo>
                  <a:cubicBezTo>
                    <a:pt x="6" y="85"/>
                    <a:pt x="6" y="85"/>
                    <a:pt x="6" y="85"/>
                  </a:cubicBezTo>
                  <a:cubicBezTo>
                    <a:pt x="10" y="83"/>
                    <a:pt x="15" y="85"/>
                    <a:pt x="17" y="89"/>
                  </a:cubicBezTo>
                  <a:cubicBezTo>
                    <a:pt x="17" y="89"/>
                    <a:pt x="17" y="89"/>
                    <a:pt x="17" y="89"/>
                  </a:cubicBezTo>
                  <a:cubicBezTo>
                    <a:pt x="39" y="144"/>
                    <a:pt x="39" y="144"/>
                    <a:pt x="39" y="144"/>
                  </a:cubicBezTo>
                  <a:cubicBezTo>
                    <a:pt x="52" y="105"/>
                    <a:pt x="52" y="105"/>
                    <a:pt x="52" y="105"/>
                  </a:cubicBezTo>
                  <a:cubicBezTo>
                    <a:pt x="14" y="12"/>
                    <a:pt x="14" y="12"/>
                    <a:pt x="14" y="12"/>
                  </a:cubicBezTo>
                  <a:cubicBezTo>
                    <a:pt x="12" y="8"/>
                    <a:pt x="14" y="3"/>
                    <a:pt x="18" y="2"/>
                  </a:cubicBezTo>
                  <a:cubicBezTo>
                    <a:pt x="18" y="2"/>
                    <a:pt x="18" y="2"/>
                    <a:pt x="18" y="2"/>
                  </a:cubicBezTo>
                  <a:cubicBezTo>
                    <a:pt x="22" y="0"/>
                    <a:pt x="27" y="2"/>
                    <a:pt x="28" y="6"/>
                  </a:cubicBezTo>
                  <a:cubicBezTo>
                    <a:pt x="28" y="6"/>
                    <a:pt x="28" y="6"/>
                    <a:pt x="28" y="6"/>
                  </a:cubicBezTo>
                  <a:cubicBezTo>
                    <a:pt x="69" y="105"/>
                    <a:pt x="69" y="105"/>
                    <a:pt x="69" y="105"/>
                  </a:cubicBezTo>
                  <a:cubicBezTo>
                    <a:pt x="40" y="190"/>
                    <a:pt x="40" y="190"/>
                    <a:pt x="40" y="190"/>
                  </a:cubicBezTo>
                  <a:cubicBezTo>
                    <a:pt x="2" y="95"/>
                    <a:pt x="2" y="95"/>
                    <a:pt x="2" y="9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4"/>
            <p:cNvSpPr/>
            <p:nvPr/>
          </p:nvSpPr>
          <p:spPr bwMode="auto">
            <a:xfrm>
              <a:off x="3787776" y="1338262"/>
              <a:ext cx="476250" cy="215900"/>
            </a:xfrm>
            <a:custGeom>
              <a:avLst/>
              <a:gdLst>
                <a:gd name="T0" fmla="*/ 12 w 243"/>
                <a:gd name="T1" fmla="*/ 108 h 110"/>
                <a:gd name="T2" fmla="*/ 2 w 243"/>
                <a:gd name="T3" fmla="*/ 104 h 110"/>
                <a:gd name="T4" fmla="*/ 2 w 243"/>
                <a:gd name="T5" fmla="*/ 104 h 110"/>
                <a:gd name="T6" fmla="*/ 6 w 243"/>
                <a:gd name="T7" fmla="*/ 93 h 110"/>
                <a:gd name="T8" fmla="*/ 6 w 243"/>
                <a:gd name="T9" fmla="*/ 93 h 110"/>
                <a:gd name="T10" fmla="*/ 231 w 243"/>
                <a:gd name="T11" fmla="*/ 1 h 110"/>
                <a:gd name="T12" fmla="*/ 241 w 243"/>
                <a:gd name="T13" fmla="*/ 6 h 110"/>
                <a:gd name="T14" fmla="*/ 241 w 243"/>
                <a:gd name="T15" fmla="*/ 6 h 110"/>
                <a:gd name="T16" fmla="*/ 237 w 243"/>
                <a:gd name="T17" fmla="*/ 16 h 110"/>
                <a:gd name="T18" fmla="*/ 237 w 243"/>
                <a:gd name="T19" fmla="*/ 16 h 110"/>
                <a:gd name="T20" fmla="*/ 12 w 243"/>
                <a:gd name="T21"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3" h="110">
                  <a:moveTo>
                    <a:pt x="12" y="108"/>
                  </a:moveTo>
                  <a:cubicBezTo>
                    <a:pt x="8" y="110"/>
                    <a:pt x="3" y="108"/>
                    <a:pt x="2" y="104"/>
                  </a:cubicBezTo>
                  <a:cubicBezTo>
                    <a:pt x="2" y="104"/>
                    <a:pt x="2" y="104"/>
                    <a:pt x="2" y="104"/>
                  </a:cubicBezTo>
                  <a:cubicBezTo>
                    <a:pt x="0" y="100"/>
                    <a:pt x="2" y="95"/>
                    <a:pt x="6" y="93"/>
                  </a:cubicBezTo>
                  <a:cubicBezTo>
                    <a:pt x="6" y="93"/>
                    <a:pt x="6" y="93"/>
                    <a:pt x="6" y="93"/>
                  </a:cubicBezTo>
                  <a:cubicBezTo>
                    <a:pt x="231" y="1"/>
                    <a:pt x="231" y="1"/>
                    <a:pt x="231" y="1"/>
                  </a:cubicBezTo>
                  <a:cubicBezTo>
                    <a:pt x="235" y="0"/>
                    <a:pt x="240" y="2"/>
                    <a:pt x="241" y="6"/>
                  </a:cubicBezTo>
                  <a:cubicBezTo>
                    <a:pt x="241" y="6"/>
                    <a:pt x="241" y="6"/>
                    <a:pt x="241" y="6"/>
                  </a:cubicBezTo>
                  <a:cubicBezTo>
                    <a:pt x="243" y="10"/>
                    <a:pt x="241" y="14"/>
                    <a:pt x="237" y="16"/>
                  </a:cubicBezTo>
                  <a:cubicBezTo>
                    <a:pt x="237" y="16"/>
                    <a:pt x="237" y="16"/>
                    <a:pt x="237" y="16"/>
                  </a:cubicBezTo>
                  <a:cubicBezTo>
                    <a:pt x="12" y="108"/>
                    <a:pt x="12" y="108"/>
                    <a:pt x="12" y="10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5"/>
            <p:cNvSpPr>
              <a:spLocks noEditPoints="1"/>
            </p:cNvSpPr>
            <p:nvPr/>
          </p:nvSpPr>
          <p:spPr bwMode="auto">
            <a:xfrm>
              <a:off x="3711576" y="835025"/>
              <a:ext cx="1220788" cy="650875"/>
            </a:xfrm>
            <a:custGeom>
              <a:avLst/>
              <a:gdLst>
                <a:gd name="T0" fmla="*/ 224 w 622"/>
                <a:gd name="T1" fmla="*/ 193 h 331"/>
                <a:gd name="T2" fmla="*/ 12 w 622"/>
                <a:gd name="T3" fmla="*/ 269 h 331"/>
                <a:gd name="T4" fmla="*/ 1 w 622"/>
                <a:gd name="T5" fmla="*/ 264 h 331"/>
                <a:gd name="T6" fmla="*/ 1 w 622"/>
                <a:gd name="T7" fmla="*/ 264 h 331"/>
                <a:gd name="T8" fmla="*/ 6 w 622"/>
                <a:gd name="T9" fmla="*/ 254 h 331"/>
                <a:gd name="T10" fmla="*/ 6 w 622"/>
                <a:gd name="T11" fmla="*/ 254 h 331"/>
                <a:gd name="T12" fmla="*/ 219 w 622"/>
                <a:gd name="T13" fmla="*/ 178 h 331"/>
                <a:gd name="T14" fmla="*/ 214 w 622"/>
                <a:gd name="T15" fmla="*/ 137 h 331"/>
                <a:gd name="T16" fmla="*/ 550 w 622"/>
                <a:gd name="T17" fmla="*/ 0 h 331"/>
                <a:gd name="T18" fmla="*/ 622 w 622"/>
                <a:gd name="T19" fmla="*/ 176 h 331"/>
                <a:gd name="T20" fmla="*/ 292 w 622"/>
                <a:gd name="T21" fmla="*/ 331 h 331"/>
                <a:gd name="T22" fmla="*/ 224 w 622"/>
                <a:gd name="T23" fmla="*/ 193 h 331"/>
                <a:gd name="T24" fmla="*/ 300 w 622"/>
                <a:gd name="T25" fmla="*/ 310 h 331"/>
                <a:gd name="T26" fmla="*/ 602 w 622"/>
                <a:gd name="T27" fmla="*/ 168 h 331"/>
                <a:gd name="T28" fmla="*/ 541 w 622"/>
                <a:gd name="T29" fmla="*/ 21 h 331"/>
                <a:gd name="T30" fmla="*/ 232 w 622"/>
                <a:gd name="T31" fmla="*/ 147 h 331"/>
                <a:gd name="T32" fmla="*/ 236 w 622"/>
                <a:gd name="T33" fmla="*/ 181 h 331"/>
                <a:gd name="T34" fmla="*/ 300 w 622"/>
                <a:gd name="T35" fmla="*/ 31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2" h="331">
                  <a:moveTo>
                    <a:pt x="224" y="193"/>
                  </a:moveTo>
                  <a:cubicBezTo>
                    <a:pt x="12" y="269"/>
                    <a:pt x="12" y="269"/>
                    <a:pt x="12" y="269"/>
                  </a:cubicBezTo>
                  <a:cubicBezTo>
                    <a:pt x="7" y="270"/>
                    <a:pt x="3" y="268"/>
                    <a:pt x="1" y="264"/>
                  </a:cubicBezTo>
                  <a:cubicBezTo>
                    <a:pt x="1" y="264"/>
                    <a:pt x="1" y="264"/>
                    <a:pt x="1" y="264"/>
                  </a:cubicBezTo>
                  <a:cubicBezTo>
                    <a:pt x="0" y="260"/>
                    <a:pt x="2" y="255"/>
                    <a:pt x="6" y="254"/>
                  </a:cubicBezTo>
                  <a:cubicBezTo>
                    <a:pt x="6" y="254"/>
                    <a:pt x="6" y="254"/>
                    <a:pt x="6" y="254"/>
                  </a:cubicBezTo>
                  <a:cubicBezTo>
                    <a:pt x="219" y="178"/>
                    <a:pt x="219" y="178"/>
                    <a:pt x="219" y="178"/>
                  </a:cubicBezTo>
                  <a:cubicBezTo>
                    <a:pt x="214" y="137"/>
                    <a:pt x="214" y="137"/>
                    <a:pt x="214" y="137"/>
                  </a:cubicBezTo>
                  <a:cubicBezTo>
                    <a:pt x="550" y="0"/>
                    <a:pt x="550" y="0"/>
                    <a:pt x="550" y="0"/>
                  </a:cubicBezTo>
                  <a:cubicBezTo>
                    <a:pt x="622" y="176"/>
                    <a:pt x="622" y="176"/>
                    <a:pt x="622" y="176"/>
                  </a:cubicBezTo>
                  <a:cubicBezTo>
                    <a:pt x="292" y="331"/>
                    <a:pt x="292" y="331"/>
                    <a:pt x="292" y="331"/>
                  </a:cubicBezTo>
                  <a:cubicBezTo>
                    <a:pt x="224" y="193"/>
                    <a:pt x="224" y="193"/>
                    <a:pt x="224" y="193"/>
                  </a:cubicBezTo>
                  <a:close/>
                  <a:moveTo>
                    <a:pt x="300" y="310"/>
                  </a:moveTo>
                  <a:cubicBezTo>
                    <a:pt x="602" y="168"/>
                    <a:pt x="602" y="168"/>
                    <a:pt x="602" y="168"/>
                  </a:cubicBezTo>
                  <a:cubicBezTo>
                    <a:pt x="541" y="21"/>
                    <a:pt x="541" y="21"/>
                    <a:pt x="541" y="21"/>
                  </a:cubicBezTo>
                  <a:cubicBezTo>
                    <a:pt x="232" y="147"/>
                    <a:pt x="232" y="147"/>
                    <a:pt x="232" y="147"/>
                  </a:cubicBezTo>
                  <a:cubicBezTo>
                    <a:pt x="236" y="181"/>
                    <a:pt x="236" y="181"/>
                    <a:pt x="236" y="181"/>
                  </a:cubicBezTo>
                  <a:cubicBezTo>
                    <a:pt x="300" y="310"/>
                    <a:pt x="300" y="310"/>
                    <a:pt x="300" y="31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6"/>
            <p:cNvSpPr/>
            <p:nvPr/>
          </p:nvSpPr>
          <p:spPr bwMode="auto">
            <a:xfrm>
              <a:off x="4645026" y="885825"/>
              <a:ext cx="166688" cy="360362"/>
            </a:xfrm>
            <a:custGeom>
              <a:avLst/>
              <a:gdLst>
                <a:gd name="T0" fmla="*/ 69 w 85"/>
                <a:gd name="T1" fmla="*/ 177 h 183"/>
                <a:gd name="T2" fmla="*/ 1 w 85"/>
                <a:gd name="T3" fmla="*/ 12 h 183"/>
                <a:gd name="T4" fmla="*/ 6 w 85"/>
                <a:gd name="T5" fmla="*/ 2 h 183"/>
                <a:gd name="T6" fmla="*/ 6 w 85"/>
                <a:gd name="T7" fmla="*/ 2 h 183"/>
                <a:gd name="T8" fmla="*/ 16 w 85"/>
                <a:gd name="T9" fmla="*/ 6 h 183"/>
                <a:gd name="T10" fmla="*/ 16 w 85"/>
                <a:gd name="T11" fmla="*/ 6 h 183"/>
                <a:gd name="T12" fmla="*/ 83 w 85"/>
                <a:gd name="T13" fmla="*/ 171 h 183"/>
                <a:gd name="T14" fmla="*/ 79 w 85"/>
                <a:gd name="T15" fmla="*/ 181 h 183"/>
                <a:gd name="T16" fmla="*/ 79 w 85"/>
                <a:gd name="T17" fmla="*/ 181 h 183"/>
                <a:gd name="T18" fmla="*/ 69 w 85"/>
                <a:gd name="T19"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183">
                  <a:moveTo>
                    <a:pt x="69" y="177"/>
                  </a:moveTo>
                  <a:cubicBezTo>
                    <a:pt x="1" y="12"/>
                    <a:pt x="1" y="12"/>
                    <a:pt x="1" y="12"/>
                  </a:cubicBezTo>
                  <a:cubicBezTo>
                    <a:pt x="0" y="8"/>
                    <a:pt x="2" y="4"/>
                    <a:pt x="6" y="2"/>
                  </a:cubicBezTo>
                  <a:cubicBezTo>
                    <a:pt x="6" y="2"/>
                    <a:pt x="6" y="2"/>
                    <a:pt x="6" y="2"/>
                  </a:cubicBezTo>
                  <a:cubicBezTo>
                    <a:pt x="10" y="0"/>
                    <a:pt x="14" y="2"/>
                    <a:pt x="16" y="6"/>
                  </a:cubicBezTo>
                  <a:cubicBezTo>
                    <a:pt x="16" y="6"/>
                    <a:pt x="16" y="6"/>
                    <a:pt x="16" y="6"/>
                  </a:cubicBezTo>
                  <a:cubicBezTo>
                    <a:pt x="83" y="171"/>
                    <a:pt x="83" y="171"/>
                    <a:pt x="83" y="171"/>
                  </a:cubicBezTo>
                  <a:cubicBezTo>
                    <a:pt x="85" y="175"/>
                    <a:pt x="83" y="180"/>
                    <a:pt x="79" y="181"/>
                  </a:cubicBezTo>
                  <a:cubicBezTo>
                    <a:pt x="79" y="181"/>
                    <a:pt x="79" y="181"/>
                    <a:pt x="79" y="181"/>
                  </a:cubicBezTo>
                  <a:cubicBezTo>
                    <a:pt x="75" y="183"/>
                    <a:pt x="70" y="181"/>
                    <a:pt x="69" y="17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7"/>
            <p:cNvSpPr/>
            <p:nvPr/>
          </p:nvSpPr>
          <p:spPr bwMode="auto">
            <a:xfrm>
              <a:off x="2085976" y="2701925"/>
              <a:ext cx="260350" cy="233362"/>
            </a:xfrm>
            <a:custGeom>
              <a:avLst/>
              <a:gdLst>
                <a:gd name="T0" fmla="*/ 105 w 133"/>
                <a:gd name="T1" fmla="*/ 114 h 119"/>
                <a:gd name="T2" fmla="*/ 133 w 133"/>
                <a:gd name="T3" fmla="*/ 52 h 119"/>
                <a:gd name="T4" fmla="*/ 35 w 133"/>
                <a:gd name="T5" fmla="*/ 0 h 119"/>
                <a:gd name="T6" fmla="*/ 3 w 133"/>
                <a:gd name="T7" fmla="*/ 45 h 119"/>
                <a:gd name="T8" fmla="*/ 4 w 133"/>
                <a:gd name="T9" fmla="*/ 55 h 119"/>
                <a:gd name="T10" fmla="*/ 4 w 133"/>
                <a:gd name="T11" fmla="*/ 55 h 119"/>
                <a:gd name="T12" fmla="*/ 14 w 133"/>
                <a:gd name="T13" fmla="*/ 53 h 119"/>
                <a:gd name="T14" fmla="*/ 14 w 133"/>
                <a:gd name="T15" fmla="*/ 53 h 119"/>
                <a:gd name="T16" fmla="*/ 39 w 133"/>
                <a:gd name="T17" fmla="*/ 17 h 119"/>
                <a:gd name="T18" fmla="*/ 115 w 133"/>
                <a:gd name="T19" fmla="*/ 58 h 119"/>
                <a:gd name="T20" fmla="*/ 93 w 133"/>
                <a:gd name="T21" fmla="*/ 109 h 119"/>
                <a:gd name="T22" fmla="*/ 96 w 133"/>
                <a:gd name="T23" fmla="*/ 118 h 119"/>
                <a:gd name="T24" fmla="*/ 96 w 133"/>
                <a:gd name="T25" fmla="*/ 118 h 119"/>
                <a:gd name="T26" fmla="*/ 98 w 133"/>
                <a:gd name="T27" fmla="*/ 118 h 119"/>
                <a:gd name="T28" fmla="*/ 98 w 133"/>
                <a:gd name="T29" fmla="*/ 118 h 119"/>
                <a:gd name="T30" fmla="*/ 105 w 133"/>
                <a:gd name="T31" fmla="*/ 1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3" h="119">
                  <a:moveTo>
                    <a:pt x="105" y="114"/>
                  </a:moveTo>
                  <a:cubicBezTo>
                    <a:pt x="133" y="52"/>
                    <a:pt x="133" y="52"/>
                    <a:pt x="133" y="52"/>
                  </a:cubicBezTo>
                  <a:cubicBezTo>
                    <a:pt x="35" y="0"/>
                    <a:pt x="35" y="0"/>
                    <a:pt x="35" y="0"/>
                  </a:cubicBezTo>
                  <a:cubicBezTo>
                    <a:pt x="3" y="45"/>
                    <a:pt x="3" y="45"/>
                    <a:pt x="3" y="45"/>
                  </a:cubicBezTo>
                  <a:cubicBezTo>
                    <a:pt x="0" y="48"/>
                    <a:pt x="1" y="52"/>
                    <a:pt x="4" y="55"/>
                  </a:cubicBezTo>
                  <a:cubicBezTo>
                    <a:pt x="4" y="55"/>
                    <a:pt x="4" y="55"/>
                    <a:pt x="4" y="55"/>
                  </a:cubicBezTo>
                  <a:cubicBezTo>
                    <a:pt x="7" y="57"/>
                    <a:pt x="11" y="56"/>
                    <a:pt x="14" y="53"/>
                  </a:cubicBezTo>
                  <a:cubicBezTo>
                    <a:pt x="14" y="53"/>
                    <a:pt x="14" y="53"/>
                    <a:pt x="14" y="53"/>
                  </a:cubicBezTo>
                  <a:cubicBezTo>
                    <a:pt x="39" y="17"/>
                    <a:pt x="39" y="17"/>
                    <a:pt x="39" y="17"/>
                  </a:cubicBezTo>
                  <a:cubicBezTo>
                    <a:pt x="115" y="58"/>
                    <a:pt x="115" y="58"/>
                    <a:pt x="115" y="58"/>
                  </a:cubicBezTo>
                  <a:cubicBezTo>
                    <a:pt x="93" y="109"/>
                    <a:pt x="93" y="109"/>
                    <a:pt x="93" y="109"/>
                  </a:cubicBezTo>
                  <a:cubicBezTo>
                    <a:pt x="91" y="112"/>
                    <a:pt x="93" y="116"/>
                    <a:pt x="96" y="118"/>
                  </a:cubicBezTo>
                  <a:cubicBezTo>
                    <a:pt x="96" y="118"/>
                    <a:pt x="96" y="118"/>
                    <a:pt x="96" y="118"/>
                  </a:cubicBezTo>
                  <a:cubicBezTo>
                    <a:pt x="97" y="118"/>
                    <a:pt x="97" y="118"/>
                    <a:pt x="98" y="118"/>
                  </a:cubicBezTo>
                  <a:cubicBezTo>
                    <a:pt x="98" y="118"/>
                    <a:pt x="98" y="118"/>
                    <a:pt x="98" y="118"/>
                  </a:cubicBezTo>
                  <a:cubicBezTo>
                    <a:pt x="101" y="119"/>
                    <a:pt x="104" y="117"/>
                    <a:pt x="105" y="1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8"/>
            <p:cNvSpPr>
              <a:spLocks noEditPoints="1"/>
            </p:cNvSpPr>
            <p:nvPr/>
          </p:nvSpPr>
          <p:spPr bwMode="auto">
            <a:xfrm>
              <a:off x="1603376" y="2708275"/>
              <a:ext cx="801688" cy="855662"/>
            </a:xfrm>
            <a:custGeom>
              <a:avLst/>
              <a:gdLst>
                <a:gd name="T0" fmla="*/ 289 w 505"/>
                <a:gd name="T1" fmla="*/ 539 h 539"/>
                <a:gd name="T2" fmla="*/ 251 w 505"/>
                <a:gd name="T3" fmla="*/ 531 h 539"/>
                <a:gd name="T4" fmla="*/ 0 w 505"/>
                <a:gd name="T5" fmla="*/ 363 h 539"/>
                <a:gd name="T6" fmla="*/ 8 w 505"/>
                <a:gd name="T7" fmla="*/ 315 h 539"/>
                <a:gd name="T8" fmla="*/ 180 w 505"/>
                <a:gd name="T9" fmla="*/ 7 h 539"/>
                <a:gd name="T10" fmla="*/ 222 w 505"/>
                <a:gd name="T11" fmla="*/ 0 h 539"/>
                <a:gd name="T12" fmla="*/ 494 w 505"/>
                <a:gd name="T13" fmla="*/ 175 h 539"/>
                <a:gd name="T14" fmla="*/ 505 w 505"/>
                <a:gd name="T15" fmla="*/ 215 h 539"/>
                <a:gd name="T16" fmla="*/ 503 w 505"/>
                <a:gd name="T17" fmla="*/ 218 h 539"/>
                <a:gd name="T18" fmla="*/ 289 w 505"/>
                <a:gd name="T19" fmla="*/ 539 h 539"/>
                <a:gd name="T20" fmla="*/ 289 w 505"/>
                <a:gd name="T21" fmla="*/ 539 h 539"/>
                <a:gd name="T22" fmla="*/ 282 w 505"/>
                <a:gd name="T23" fmla="*/ 520 h 539"/>
                <a:gd name="T24" fmla="*/ 487 w 505"/>
                <a:gd name="T25" fmla="*/ 212 h 539"/>
                <a:gd name="T26" fmla="*/ 481 w 505"/>
                <a:gd name="T27" fmla="*/ 185 h 539"/>
                <a:gd name="T28" fmla="*/ 219 w 505"/>
                <a:gd name="T29" fmla="*/ 17 h 539"/>
                <a:gd name="T30" fmla="*/ 191 w 505"/>
                <a:gd name="T31" fmla="*/ 22 h 539"/>
                <a:gd name="T32" fmla="*/ 25 w 505"/>
                <a:gd name="T33" fmla="*/ 321 h 539"/>
                <a:gd name="T34" fmla="*/ 18 w 505"/>
                <a:gd name="T35" fmla="*/ 354 h 539"/>
                <a:gd name="T36" fmla="*/ 257 w 505"/>
                <a:gd name="T37" fmla="*/ 515 h 539"/>
                <a:gd name="T38" fmla="*/ 282 w 505"/>
                <a:gd name="T39" fmla="*/ 520 h 539"/>
                <a:gd name="T40" fmla="*/ 282 w 505"/>
                <a:gd name="T41" fmla="*/ 52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539">
                  <a:moveTo>
                    <a:pt x="289" y="539"/>
                  </a:moveTo>
                  <a:lnTo>
                    <a:pt x="251" y="531"/>
                  </a:lnTo>
                  <a:lnTo>
                    <a:pt x="0" y="363"/>
                  </a:lnTo>
                  <a:lnTo>
                    <a:pt x="8" y="315"/>
                  </a:lnTo>
                  <a:lnTo>
                    <a:pt x="180" y="7"/>
                  </a:lnTo>
                  <a:lnTo>
                    <a:pt x="222" y="0"/>
                  </a:lnTo>
                  <a:lnTo>
                    <a:pt x="494" y="175"/>
                  </a:lnTo>
                  <a:lnTo>
                    <a:pt x="505" y="215"/>
                  </a:lnTo>
                  <a:lnTo>
                    <a:pt x="503" y="218"/>
                  </a:lnTo>
                  <a:lnTo>
                    <a:pt x="289" y="539"/>
                  </a:lnTo>
                  <a:lnTo>
                    <a:pt x="289" y="539"/>
                  </a:lnTo>
                  <a:close/>
                  <a:moveTo>
                    <a:pt x="282" y="520"/>
                  </a:moveTo>
                  <a:lnTo>
                    <a:pt x="487" y="212"/>
                  </a:lnTo>
                  <a:lnTo>
                    <a:pt x="481" y="185"/>
                  </a:lnTo>
                  <a:lnTo>
                    <a:pt x="219" y="17"/>
                  </a:lnTo>
                  <a:lnTo>
                    <a:pt x="191" y="22"/>
                  </a:lnTo>
                  <a:lnTo>
                    <a:pt x="25" y="321"/>
                  </a:lnTo>
                  <a:lnTo>
                    <a:pt x="18" y="354"/>
                  </a:lnTo>
                  <a:lnTo>
                    <a:pt x="257" y="515"/>
                  </a:lnTo>
                  <a:lnTo>
                    <a:pt x="282" y="520"/>
                  </a:lnTo>
                  <a:lnTo>
                    <a:pt x="282" y="52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25" name="Group 44"/>
          <p:cNvGrpSpPr/>
          <p:nvPr/>
        </p:nvGrpSpPr>
        <p:grpSpPr>
          <a:xfrm>
            <a:off x="3270544" y="2512465"/>
            <a:ext cx="611401" cy="686705"/>
            <a:chOff x="0" y="0"/>
            <a:chExt cx="807366" cy="906807"/>
          </a:xfrm>
        </p:grpSpPr>
        <p:sp>
          <p:nvSpPr>
            <p:cNvPr id="26"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27"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nvGrpSpPr>
          <p:cNvPr id="28" name="组 47"/>
          <p:cNvGrpSpPr/>
          <p:nvPr/>
        </p:nvGrpSpPr>
        <p:grpSpPr>
          <a:xfrm>
            <a:off x="1650202" y="1993391"/>
            <a:ext cx="3605434" cy="3857235"/>
            <a:chOff x="829100" y="2206816"/>
            <a:chExt cx="4556482" cy="4874704"/>
          </a:xfrm>
        </p:grpSpPr>
        <p:grpSp>
          <p:nvGrpSpPr>
            <p:cNvPr id="29" name="Group 32"/>
            <p:cNvGrpSpPr/>
            <p:nvPr/>
          </p:nvGrpSpPr>
          <p:grpSpPr>
            <a:xfrm rot="20904357">
              <a:off x="829100" y="2206816"/>
              <a:ext cx="4556482" cy="4874704"/>
              <a:chOff x="88900" y="0"/>
              <a:chExt cx="2639505" cy="2823847"/>
            </a:xfrm>
          </p:grpSpPr>
          <p:sp>
            <p:nvSpPr>
              <p:cNvPr id="36" name="Shape 29"/>
              <p:cNvSpPr/>
              <p:nvPr/>
            </p:nvSpPr>
            <p:spPr>
              <a:xfrm>
                <a:off x="355600" y="0"/>
                <a:ext cx="2372805" cy="2607215"/>
              </a:xfrm>
              <a:custGeom>
                <a:avLst/>
                <a:gdLst/>
                <a:ahLst/>
                <a:cxnLst>
                  <a:cxn ang="0">
                    <a:pos x="wd2" y="hd2"/>
                  </a:cxn>
                  <a:cxn ang="5400000">
                    <a:pos x="wd2" y="hd2"/>
                  </a:cxn>
                  <a:cxn ang="10800000">
                    <a:pos x="wd2" y="hd2"/>
                  </a:cxn>
                  <a:cxn ang="16200000">
                    <a:pos x="wd2" y="hd2"/>
                  </a:cxn>
                </a:cxnLst>
                <a:rect l="0" t="0" r="r" b="b"/>
                <a:pathLst>
                  <a:path w="21600" h="21600" extrusionOk="0">
                    <a:moveTo>
                      <a:pt x="15178" y="0"/>
                    </a:moveTo>
                    <a:cubicBezTo>
                      <a:pt x="15283" y="360"/>
                      <a:pt x="1413" y="2588"/>
                      <a:pt x="0" y="2538"/>
                    </a:cubicBezTo>
                    <a:cubicBezTo>
                      <a:pt x="1189" y="8871"/>
                      <a:pt x="2988" y="15292"/>
                      <a:pt x="4463" y="21600"/>
                    </a:cubicBezTo>
                    <a:cubicBezTo>
                      <a:pt x="10160" y="21478"/>
                      <a:pt x="15941" y="19429"/>
                      <a:pt x="21600" y="18751"/>
                    </a:cubicBezTo>
                    <a:cubicBezTo>
                      <a:pt x="21453" y="15310"/>
                      <a:pt x="18621" y="11919"/>
                      <a:pt x="17450" y="8748"/>
                    </a:cubicBezTo>
                    <a:cubicBezTo>
                      <a:pt x="16397" y="5895"/>
                      <a:pt x="16019" y="2887"/>
                      <a:pt x="15178" y="0"/>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37" name="Shape 30"/>
              <p:cNvSpPr/>
              <p:nvPr/>
            </p:nvSpPr>
            <p:spPr>
              <a:xfrm>
                <a:off x="88900" y="508000"/>
                <a:ext cx="2533719" cy="2315847"/>
              </a:xfrm>
              <a:custGeom>
                <a:avLst/>
                <a:gdLst/>
                <a:ahLst/>
                <a:cxnLst>
                  <a:cxn ang="0">
                    <a:pos x="wd2" y="hd2"/>
                  </a:cxn>
                  <a:cxn ang="5400000">
                    <a:pos x="wd2" y="hd2"/>
                  </a:cxn>
                  <a:cxn ang="10800000">
                    <a:pos x="wd2" y="hd2"/>
                  </a:cxn>
                  <a:cxn ang="16200000">
                    <a:pos x="wd2" y="hd2"/>
                  </a:cxn>
                </a:cxnLst>
                <a:rect l="0" t="0" r="r" b="b"/>
                <a:pathLst>
                  <a:path w="21600" h="21600" extrusionOk="0">
                    <a:moveTo>
                      <a:pt x="2405" y="0"/>
                    </a:moveTo>
                    <a:lnTo>
                      <a:pt x="0" y="702"/>
                    </a:lnTo>
                    <a:cubicBezTo>
                      <a:pt x="1804" y="5235"/>
                      <a:pt x="3615" y="14498"/>
                      <a:pt x="4997" y="21600"/>
                    </a:cubicBezTo>
                    <a:cubicBezTo>
                      <a:pt x="10332" y="21463"/>
                      <a:pt x="16300" y="19156"/>
                      <a:pt x="21600" y="18393"/>
                    </a:cubicBezTo>
                    <a:lnTo>
                      <a:pt x="20804" y="16702"/>
                    </a:ln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sp>
          <p:nvSpPr>
            <p:cNvPr id="30" name="任意形状 41"/>
            <p:cNvSpPr/>
            <p:nvPr/>
          </p:nvSpPr>
          <p:spPr>
            <a:xfrm>
              <a:off x="1723292" y="3446585"/>
              <a:ext cx="949570" cy="299210"/>
            </a:xfrm>
            <a:custGeom>
              <a:avLst/>
              <a:gdLst>
                <a:gd name="connsiteX0" fmla="*/ 0 w 949570"/>
                <a:gd name="connsiteY0" fmla="*/ 281353 h 299210"/>
                <a:gd name="connsiteX1" fmla="*/ 70339 w 949570"/>
                <a:gd name="connsiteY1" fmla="*/ 298938 h 299210"/>
                <a:gd name="connsiteX2" fmla="*/ 228600 w 949570"/>
                <a:gd name="connsiteY2" fmla="*/ 246184 h 299210"/>
                <a:gd name="connsiteX3" fmla="*/ 509954 w 949570"/>
                <a:gd name="connsiteY3" fmla="*/ 193430 h 299210"/>
                <a:gd name="connsiteX4" fmla="*/ 703385 w 949570"/>
                <a:gd name="connsiteY4" fmla="*/ 123092 h 299210"/>
                <a:gd name="connsiteX5" fmla="*/ 773723 w 949570"/>
                <a:gd name="connsiteY5" fmla="*/ 87923 h 299210"/>
                <a:gd name="connsiteX6" fmla="*/ 879231 w 949570"/>
                <a:gd name="connsiteY6" fmla="*/ 52753 h 299210"/>
                <a:gd name="connsiteX7" fmla="*/ 931985 w 949570"/>
                <a:gd name="connsiteY7" fmla="*/ 35169 h 299210"/>
                <a:gd name="connsiteX8" fmla="*/ 949570 w 949570"/>
                <a:gd name="connsiteY8" fmla="*/ 0 h 29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570" h="299210">
                  <a:moveTo>
                    <a:pt x="0" y="281353"/>
                  </a:moveTo>
                  <a:cubicBezTo>
                    <a:pt x="23446" y="287215"/>
                    <a:pt x="46291" y="301343"/>
                    <a:pt x="70339" y="298938"/>
                  </a:cubicBezTo>
                  <a:cubicBezTo>
                    <a:pt x="202234" y="285749"/>
                    <a:pt x="136276" y="261571"/>
                    <a:pt x="228600" y="246184"/>
                  </a:cubicBezTo>
                  <a:cubicBezTo>
                    <a:pt x="309104" y="232767"/>
                    <a:pt x="422748" y="219592"/>
                    <a:pt x="509954" y="193430"/>
                  </a:cubicBezTo>
                  <a:cubicBezTo>
                    <a:pt x="569940" y="175434"/>
                    <a:pt x="645300" y="148908"/>
                    <a:pt x="703385" y="123092"/>
                  </a:cubicBezTo>
                  <a:cubicBezTo>
                    <a:pt x="727339" y="112446"/>
                    <a:pt x="749384" y="97658"/>
                    <a:pt x="773723" y="87923"/>
                  </a:cubicBezTo>
                  <a:cubicBezTo>
                    <a:pt x="808143" y="74155"/>
                    <a:pt x="844062" y="64476"/>
                    <a:pt x="879231" y="52753"/>
                  </a:cubicBezTo>
                  <a:cubicBezTo>
                    <a:pt x="896816" y="46891"/>
                    <a:pt x="923695" y="51748"/>
                    <a:pt x="931985" y="35169"/>
                  </a:cubicBezTo>
                  <a:lnTo>
                    <a:pt x="949570" y="0"/>
                  </a:ln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rotWithShape="0">
                    <a:srgbClr val="000000">
                      <a:alpha val="50000"/>
                    </a:srgbClr>
                  </a:outerShdw>
                </a:effectLst>
              </a:endParaRPr>
            </a:p>
          </p:txBody>
        </p:sp>
        <p:sp>
          <p:nvSpPr>
            <p:cNvPr id="31" name="任意形状 42"/>
            <p:cNvSpPr/>
            <p:nvPr/>
          </p:nvSpPr>
          <p:spPr>
            <a:xfrm>
              <a:off x="1969477" y="4149969"/>
              <a:ext cx="351692" cy="123093"/>
            </a:xfrm>
            <a:custGeom>
              <a:avLst/>
              <a:gdLst>
                <a:gd name="connsiteX0" fmla="*/ 0 w 351692"/>
                <a:gd name="connsiteY0" fmla="*/ 123093 h 123093"/>
                <a:gd name="connsiteX1" fmla="*/ 140677 w 351692"/>
                <a:gd name="connsiteY1" fmla="*/ 87923 h 123093"/>
                <a:gd name="connsiteX2" fmla="*/ 193431 w 351692"/>
                <a:gd name="connsiteY2" fmla="*/ 70339 h 123093"/>
                <a:gd name="connsiteX3" fmla="*/ 281354 w 351692"/>
                <a:gd name="connsiteY3" fmla="*/ 52754 h 123093"/>
                <a:gd name="connsiteX4" fmla="*/ 351692 w 351692"/>
                <a:gd name="connsiteY4" fmla="*/ 0 h 123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92" h="123093">
                  <a:moveTo>
                    <a:pt x="0" y="123093"/>
                  </a:moveTo>
                  <a:cubicBezTo>
                    <a:pt x="46892" y="111370"/>
                    <a:pt x="94822" y="103208"/>
                    <a:pt x="140677" y="87923"/>
                  </a:cubicBezTo>
                  <a:cubicBezTo>
                    <a:pt x="158262" y="82062"/>
                    <a:pt x="175449" y="74835"/>
                    <a:pt x="193431" y="70339"/>
                  </a:cubicBezTo>
                  <a:cubicBezTo>
                    <a:pt x="222427" y="63090"/>
                    <a:pt x="252046" y="58616"/>
                    <a:pt x="281354" y="52754"/>
                  </a:cubicBezTo>
                  <a:cubicBezTo>
                    <a:pt x="341005" y="12987"/>
                    <a:pt x="319164" y="32529"/>
                    <a:pt x="351692" y="0"/>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rotWithShape="0">
                    <a:srgbClr val="000000">
                      <a:alpha val="50000"/>
                    </a:srgbClr>
                  </a:outerShdw>
                </a:effectLst>
              </a:endParaRPr>
            </a:p>
          </p:txBody>
        </p:sp>
        <p:sp>
          <p:nvSpPr>
            <p:cNvPr id="32" name="任意形状 43"/>
            <p:cNvSpPr/>
            <p:nvPr/>
          </p:nvSpPr>
          <p:spPr>
            <a:xfrm>
              <a:off x="2514600" y="4026314"/>
              <a:ext cx="404446" cy="141240"/>
            </a:xfrm>
            <a:custGeom>
              <a:avLst/>
              <a:gdLst>
                <a:gd name="connsiteX0" fmla="*/ 0 w 404446"/>
                <a:gd name="connsiteY0" fmla="*/ 141240 h 141240"/>
                <a:gd name="connsiteX1" fmla="*/ 87923 w 404446"/>
                <a:gd name="connsiteY1" fmla="*/ 88486 h 141240"/>
                <a:gd name="connsiteX2" fmla="*/ 158262 w 404446"/>
                <a:gd name="connsiteY2" fmla="*/ 70901 h 141240"/>
                <a:gd name="connsiteX3" fmla="*/ 211015 w 404446"/>
                <a:gd name="connsiteY3" fmla="*/ 53317 h 141240"/>
                <a:gd name="connsiteX4" fmla="*/ 281354 w 404446"/>
                <a:gd name="connsiteY4" fmla="*/ 35732 h 141240"/>
                <a:gd name="connsiteX5" fmla="*/ 404446 w 404446"/>
                <a:gd name="connsiteY5" fmla="*/ 563 h 14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446" h="141240">
                  <a:moveTo>
                    <a:pt x="0" y="141240"/>
                  </a:moveTo>
                  <a:cubicBezTo>
                    <a:pt x="29308" y="123655"/>
                    <a:pt x="56690" y="102367"/>
                    <a:pt x="87923" y="88486"/>
                  </a:cubicBezTo>
                  <a:cubicBezTo>
                    <a:pt x="110008" y="78670"/>
                    <a:pt x="135024" y="77540"/>
                    <a:pt x="158262" y="70901"/>
                  </a:cubicBezTo>
                  <a:cubicBezTo>
                    <a:pt x="176084" y="65809"/>
                    <a:pt x="193193" y="58409"/>
                    <a:pt x="211015" y="53317"/>
                  </a:cubicBezTo>
                  <a:cubicBezTo>
                    <a:pt x="234253" y="46678"/>
                    <a:pt x="258725" y="44218"/>
                    <a:pt x="281354" y="35732"/>
                  </a:cubicBezTo>
                  <a:cubicBezTo>
                    <a:pt x="396109" y="-7301"/>
                    <a:pt x="306234" y="563"/>
                    <a:pt x="404446" y="563"/>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rotWithShape="0">
                    <a:srgbClr val="000000">
                      <a:alpha val="50000"/>
                    </a:srgbClr>
                  </a:outerShdw>
                </a:effectLst>
              </a:endParaRPr>
            </a:p>
          </p:txBody>
        </p:sp>
        <p:sp>
          <p:nvSpPr>
            <p:cNvPr id="33" name="任意形状 44"/>
            <p:cNvSpPr/>
            <p:nvPr/>
          </p:nvSpPr>
          <p:spPr>
            <a:xfrm>
              <a:off x="3112477" y="3621846"/>
              <a:ext cx="844061" cy="369862"/>
            </a:xfrm>
            <a:custGeom>
              <a:avLst/>
              <a:gdLst>
                <a:gd name="connsiteX0" fmla="*/ 0 w 844061"/>
                <a:gd name="connsiteY0" fmla="*/ 369862 h 369862"/>
                <a:gd name="connsiteX1" fmla="*/ 158261 w 844061"/>
                <a:gd name="connsiteY1" fmla="*/ 317108 h 369862"/>
                <a:gd name="connsiteX2" fmla="*/ 298938 w 844061"/>
                <a:gd name="connsiteY2" fmla="*/ 264354 h 369862"/>
                <a:gd name="connsiteX3" fmla="*/ 369277 w 844061"/>
                <a:gd name="connsiteY3" fmla="*/ 211600 h 369862"/>
                <a:gd name="connsiteX4" fmla="*/ 474785 w 844061"/>
                <a:gd name="connsiteY4" fmla="*/ 176431 h 369862"/>
                <a:gd name="connsiteX5" fmla="*/ 597877 w 844061"/>
                <a:gd name="connsiteY5" fmla="*/ 106092 h 369862"/>
                <a:gd name="connsiteX6" fmla="*/ 703385 w 844061"/>
                <a:gd name="connsiteY6" fmla="*/ 53339 h 369862"/>
                <a:gd name="connsiteX7" fmla="*/ 738554 w 844061"/>
                <a:gd name="connsiteY7" fmla="*/ 18169 h 369862"/>
                <a:gd name="connsiteX8" fmla="*/ 844061 w 844061"/>
                <a:gd name="connsiteY8" fmla="*/ 585 h 36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61" h="369862">
                  <a:moveTo>
                    <a:pt x="0" y="369862"/>
                  </a:moveTo>
                  <a:cubicBezTo>
                    <a:pt x="148214" y="340219"/>
                    <a:pt x="30856" y="371710"/>
                    <a:pt x="158261" y="317108"/>
                  </a:cubicBezTo>
                  <a:cubicBezTo>
                    <a:pt x="227354" y="287496"/>
                    <a:pt x="216975" y="309889"/>
                    <a:pt x="298938" y="264354"/>
                  </a:cubicBezTo>
                  <a:cubicBezTo>
                    <a:pt x="324558" y="250121"/>
                    <a:pt x="343063" y="224707"/>
                    <a:pt x="369277" y="211600"/>
                  </a:cubicBezTo>
                  <a:cubicBezTo>
                    <a:pt x="402435" y="195021"/>
                    <a:pt x="474785" y="176431"/>
                    <a:pt x="474785" y="176431"/>
                  </a:cubicBezTo>
                  <a:cubicBezTo>
                    <a:pt x="644861" y="48873"/>
                    <a:pt x="463618" y="173222"/>
                    <a:pt x="597877" y="106092"/>
                  </a:cubicBezTo>
                  <a:cubicBezTo>
                    <a:pt x="734223" y="37919"/>
                    <a:pt x="570793" y="97535"/>
                    <a:pt x="703385" y="53339"/>
                  </a:cubicBezTo>
                  <a:cubicBezTo>
                    <a:pt x="715108" y="41616"/>
                    <a:pt x="724338" y="26699"/>
                    <a:pt x="738554" y="18169"/>
                  </a:cubicBezTo>
                  <a:cubicBezTo>
                    <a:pt x="777128" y="-4975"/>
                    <a:pt x="802050" y="585"/>
                    <a:pt x="844061" y="585"/>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rotWithShape="0">
                    <a:srgbClr val="000000">
                      <a:alpha val="50000"/>
                    </a:srgbClr>
                  </a:outerShdw>
                </a:effectLst>
              </a:endParaRPr>
            </a:p>
          </p:txBody>
        </p:sp>
        <p:sp>
          <p:nvSpPr>
            <p:cNvPr id="34" name="任意形状 45"/>
            <p:cNvSpPr/>
            <p:nvPr/>
          </p:nvSpPr>
          <p:spPr>
            <a:xfrm>
              <a:off x="2233246" y="4149969"/>
              <a:ext cx="2039816" cy="756139"/>
            </a:xfrm>
            <a:custGeom>
              <a:avLst/>
              <a:gdLst>
                <a:gd name="connsiteX0" fmla="*/ 0 w 2039816"/>
                <a:gd name="connsiteY0" fmla="*/ 756139 h 756139"/>
                <a:gd name="connsiteX1" fmla="*/ 105508 w 2039816"/>
                <a:gd name="connsiteY1" fmla="*/ 738554 h 756139"/>
                <a:gd name="connsiteX2" fmla="*/ 158262 w 2039816"/>
                <a:gd name="connsiteY2" fmla="*/ 703385 h 756139"/>
                <a:gd name="connsiteX3" fmla="*/ 281354 w 2039816"/>
                <a:gd name="connsiteY3" fmla="*/ 650631 h 756139"/>
                <a:gd name="connsiteX4" fmla="*/ 386862 w 2039816"/>
                <a:gd name="connsiteY4" fmla="*/ 615462 h 756139"/>
                <a:gd name="connsiteX5" fmla="*/ 527539 w 2039816"/>
                <a:gd name="connsiteY5" fmla="*/ 562708 h 756139"/>
                <a:gd name="connsiteX6" fmla="*/ 650631 w 2039816"/>
                <a:gd name="connsiteY6" fmla="*/ 527539 h 756139"/>
                <a:gd name="connsiteX7" fmla="*/ 720969 w 2039816"/>
                <a:gd name="connsiteY7" fmla="*/ 492369 h 756139"/>
                <a:gd name="connsiteX8" fmla="*/ 773723 w 2039816"/>
                <a:gd name="connsiteY8" fmla="*/ 474785 h 756139"/>
                <a:gd name="connsiteX9" fmla="*/ 861646 w 2039816"/>
                <a:gd name="connsiteY9" fmla="*/ 439616 h 756139"/>
                <a:gd name="connsiteX10" fmla="*/ 1019908 w 2039816"/>
                <a:gd name="connsiteY10" fmla="*/ 369277 h 756139"/>
                <a:gd name="connsiteX11" fmla="*/ 1160585 w 2039816"/>
                <a:gd name="connsiteY11" fmla="*/ 334108 h 756139"/>
                <a:gd name="connsiteX12" fmla="*/ 1248508 w 2039816"/>
                <a:gd name="connsiteY12" fmla="*/ 298939 h 756139"/>
                <a:gd name="connsiteX13" fmla="*/ 1301262 w 2039816"/>
                <a:gd name="connsiteY13" fmla="*/ 281354 h 756139"/>
                <a:gd name="connsiteX14" fmla="*/ 1371600 w 2039816"/>
                <a:gd name="connsiteY14" fmla="*/ 228600 h 756139"/>
                <a:gd name="connsiteX15" fmla="*/ 1441939 w 2039816"/>
                <a:gd name="connsiteY15" fmla="*/ 211016 h 756139"/>
                <a:gd name="connsiteX16" fmla="*/ 1529862 w 2039816"/>
                <a:gd name="connsiteY16" fmla="*/ 175846 h 756139"/>
                <a:gd name="connsiteX17" fmla="*/ 1670539 w 2039816"/>
                <a:gd name="connsiteY17" fmla="*/ 123093 h 756139"/>
                <a:gd name="connsiteX18" fmla="*/ 1723292 w 2039816"/>
                <a:gd name="connsiteY18" fmla="*/ 87923 h 756139"/>
                <a:gd name="connsiteX19" fmla="*/ 1776046 w 2039816"/>
                <a:gd name="connsiteY19" fmla="*/ 70339 h 756139"/>
                <a:gd name="connsiteX20" fmla="*/ 1951892 w 2039816"/>
                <a:gd name="connsiteY20" fmla="*/ 35169 h 756139"/>
                <a:gd name="connsiteX21" fmla="*/ 2039816 w 2039816"/>
                <a:gd name="connsiteY21" fmla="*/ 0 h 756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39816" h="756139">
                  <a:moveTo>
                    <a:pt x="0" y="756139"/>
                  </a:moveTo>
                  <a:cubicBezTo>
                    <a:pt x="35169" y="750277"/>
                    <a:pt x="71683" y="749829"/>
                    <a:pt x="105508" y="738554"/>
                  </a:cubicBezTo>
                  <a:cubicBezTo>
                    <a:pt x="125558" y="731871"/>
                    <a:pt x="139359" y="712836"/>
                    <a:pt x="158262" y="703385"/>
                  </a:cubicBezTo>
                  <a:cubicBezTo>
                    <a:pt x="198189" y="683421"/>
                    <a:pt x="239689" y="666656"/>
                    <a:pt x="281354" y="650631"/>
                  </a:cubicBezTo>
                  <a:cubicBezTo>
                    <a:pt x="315955" y="637323"/>
                    <a:pt x="351950" y="627931"/>
                    <a:pt x="386862" y="615462"/>
                  </a:cubicBezTo>
                  <a:cubicBezTo>
                    <a:pt x="434025" y="598618"/>
                    <a:pt x="480028" y="578545"/>
                    <a:pt x="527539" y="562708"/>
                  </a:cubicBezTo>
                  <a:cubicBezTo>
                    <a:pt x="568022" y="549214"/>
                    <a:pt x="610528" y="542122"/>
                    <a:pt x="650631" y="527539"/>
                  </a:cubicBezTo>
                  <a:cubicBezTo>
                    <a:pt x="675266" y="518581"/>
                    <a:pt x="696875" y="502695"/>
                    <a:pt x="720969" y="492369"/>
                  </a:cubicBezTo>
                  <a:cubicBezTo>
                    <a:pt x="738006" y="485067"/>
                    <a:pt x="756367" y="481293"/>
                    <a:pt x="773723" y="474785"/>
                  </a:cubicBezTo>
                  <a:cubicBezTo>
                    <a:pt x="803279" y="463702"/>
                    <a:pt x="832801" y="452436"/>
                    <a:pt x="861646" y="439616"/>
                  </a:cubicBezTo>
                  <a:cubicBezTo>
                    <a:pt x="937337" y="405975"/>
                    <a:pt x="935198" y="395342"/>
                    <a:pt x="1019908" y="369277"/>
                  </a:cubicBezTo>
                  <a:cubicBezTo>
                    <a:pt x="1066106" y="355062"/>
                    <a:pt x="1114387" y="348323"/>
                    <a:pt x="1160585" y="334108"/>
                  </a:cubicBezTo>
                  <a:cubicBezTo>
                    <a:pt x="1190754" y="324825"/>
                    <a:pt x="1218952" y="310022"/>
                    <a:pt x="1248508" y="298939"/>
                  </a:cubicBezTo>
                  <a:cubicBezTo>
                    <a:pt x="1265864" y="292431"/>
                    <a:pt x="1283677" y="287216"/>
                    <a:pt x="1301262" y="281354"/>
                  </a:cubicBezTo>
                  <a:cubicBezTo>
                    <a:pt x="1324708" y="263769"/>
                    <a:pt x="1345386" y="241707"/>
                    <a:pt x="1371600" y="228600"/>
                  </a:cubicBezTo>
                  <a:cubicBezTo>
                    <a:pt x="1393216" y="217792"/>
                    <a:pt x="1419011" y="218659"/>
                    <a:pt x="1441939" y="211016"/>
                  </a:cubicBezTo>
                  <a:cubicBezTo>
                    <a:pt x="1471885" y="201034"/>
                    <a:pt x="1501629" y="189963"/>
                    <a:pt x="1529862" y="175846"/>
                  </a:cubicBezTo>
                  <a:cubicBezTo>
                    <a:pt x="1650604" y="115475"/>
                    <a:pt x="1500912" y="157017"/>
                    <a:pt x="1670539" y="123093"/>
                  </a:cubicBezTo>
                  <a:cubicBezTo>
                    <a:pt x="1688123" y="111370"/>
                    <a:pt x="1704389" y="97374"/>
                    <a:pt x="1723292" y="87923"/>
                  </a:cubicBezTo>
                  <a:cubicBezTo>
                    <a:pt x="1739871" y="79633"/>
                    <a:pt x="1758223" y="75431"/>
                    <a:pt x="1776046" y="70339"/>
                  </a:cubicBezTo>
                  <a:cubicBezTo>
                    <a:pt x="1898674" y="35303"/>
                    <a:pt x="1796434" y="69715"/>
                    <a:pt x="1951892" y="35169"/>
                  </a:cubicBezTo>
                  <a:cubicBezTo>
                    <a:pt x="1991008" y="26477"/>
                    <a:pt x="2006504" y="16656"/>
                    <a:pt x="2039816" y="0"/>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rotWithShape="0">
                    <a:srgbClr val="000000">
                      <a:alpha val="50000"/>
                    </a:srgbClr>
                  </a:outerShdw>
                </a:effectLst>
              </a:endParaRPr>
            </a:p>
          </p:txBody>
        </p:sp>
        <p:sp>
          <p:nvSpPr>
            <p:cNvPr id="35" name="任意形状 46"/>
            <p:cNvSpPr/>
            <p:nvPr/>
          </p:nvSpPr>
          <p:spPr>
            <a:xfrm>
              <a:off x="2567354" y="4730194"/>
              <a:ext cx="1881554" cy="650698"/>
            </a:xfrm>
            <a:custGeom>
              <a:avLst/>
              <a:gdLst>
                <a:gd name="connsiteX0" fmla="*/ 0 w 1881554"/>
                <a:gd name="connsiteY0" fmla="*/ 650698 h 650698"/>
                <a:gd name="connsiteX1" fmla="*/ 105508 w 1881554"/>
                <a:gd name="connsiteY1" fmla="*/ 615529 h 650698"/>
                <a:gd name="connsiteX2" fmla="*/ 351692 w 1881554"/>
                <a:gd name="connsiteY2" fmla="*/ 545191 h 650698"/>
                <a:gd name="connsiteX3" fmla="*/ 703384 w 1881554"/>
                <a:gd name="connsiteY3" fmla="*/ 422098 h 650698"/>
                <a:gd name="connsiteX4" fmla="*/ 879231 w 1881554"/>
                <a:gd name="connsiteY4" fmla="*/ 386929 h 650698"/>
                <a:gd name="connsiteX5" fmla="*/ 984738 w 1881554"/>
                <a:gd name="connsiteY5" fmla="*/ 369344 h 650698"/>
                <a:gd name="connsiteX6" fmla="*/ 1213338 w 1881554"/>
                <a:gd name="connsiteY6" fmla="*/ 316591 h 650698"/>
                <a:gd name="connsiteX7" fmla="*/ 1266092 w 1881554"/>
                <a:gd name="connsiteY7" fmla="*/ 263837 h 650698"/>
                <a:gd name="connsiteX8" fmla="*/ 1336431 w 1881554"/>
                <a:gd name="connsiteY8" fmla="*/ 246252 h 650698"/>
                <a:gd name="connsiteX9" fmla="*/ 1389184 w 1881554"/>
                <a:gd name="connsiteY9" fmla="*/ 228668 h 650698"/>
                <a:gd name="connsiteX10" fmla="*/ 1441938 w 1881554"/>
                <a:gd name="connsiteY10" fmla="*/ 175914 h 650698"/>
                <a:gd name="connsiteX11" fmla="*/ 1582615 w 1881554"/>
                <a:gd name="connsiteY11" fmla="*/ 140744 h 650698"/>
                <a:gd name="connsiteX12" fmla="*/ 1635369 w 1881554"/>
                <a:gd name="connsiteY12" fmla="*/ 87991 h 650698"/>
                <a:gd name="connsiteX13" fmla="*/ 1811215 w 1881554"/>
                <a:gd name="connsiteY13" fmla="*/ 35237 h 650698"/>
                <a:gd name="connsiteX14" fmla="*/ 1881554 w 1881554"/>
                <a:gd name="connsiteY14" fmla="*/ 68 h 65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1554" h="650698">
                  <a:moveTo>
                    <a:pt x="0" y="650698"/>
                  </a:moveTo>
                  <a:cubicBezTo>
                    <a:pt x="35169" y="638975"/>
                    <a:pt x="70000" y="626181"/>
                    <a:pt x="105508" y="615529"/>
                  </a:cubicBezTo>
                  <a:cubicBezTo>
                    <a:pt x="187254" y="591005"/>
                    <a:pt x="271781" y="575158"/>
                    <a:pt x="351692" y="545191"/>
                  </a:cubicBezTo>
                  <a:cubicBezTo>
                    <a:pt x="428741" y="516298"/>
                    <a:pt x="641835" y="434408"/>
                    <a:pt x="703384" y="422098"/>
                  </a:cubicBezTo>
                  <a:cubicBezTo>
                    <a:pt x="762000" y="410375"/>
                    <a:pt x="820268" y="396756"/>
                    <a:pt x="879231" y="386929"/>
                  </a:cubicBezTo>
                  <a:cubicBezTo>
                    <a:pt x="914400" y="381067"/>
                    <a:pt x="950148" y="377991"/>
                    <a:pt x="984738" y="369344"/>
                  </a:cubicBezTo>
                  <a:cubicBezTo>
                    <a:pt x="1242199" y="304979"/>
                    <a:pt x="927621" y="357406"/>
                    <a:pt x="1213338" y="316591"/>
                  </a:cubicBezTo>
                  <a:cubicBezTo>
                    <a:pt x="1230923" y="299006"/>
                    <a:pt x="1244500" y="276175"/>
                    <a:pt x="1266092" y="263837"/>
                  </a:cubicBezTo>
                  <a:cubicBezTo>
                    <a:pt x="1287076" y="251846"/>
                    <a:pt x="1313193" y="252891"/>
                    <a:pt x="1336431" y="246252"/>
                  </a:cubicBezTo>
                  <a:cubicBezTo>
                    <a:pt x="1354253" y="241160"/>
                    <a:pt x="1371600" y="234529"/>
                    <a:pt x="1389184" y="228668"/>
                  </a:cubicBezTo>
                  <a:cubicBezTo>
                    <a:pt x="1406769" y="211083"/>
                    <a:pt x="1421246" y="189709"/>
                    <a:pt x="1441938" y="175914"/>
                  </a:cubicBezTo>
                  <a:cubicBezTo>
                    <a:pt x="1465112" y="160464"/>
                    <a:pt x="1569932" y="143281"/>
                    <a:pt x="1582615" y="140744"/>
                  </a:cubicBezTo>
                  <a:cubicBezTo>
                    <a:pt x="1600200" y="123160"/>
                    <a:pt x="1614281" y="101171"/>
                    <a:pt x="1635369" y="87991"/>
                  </a:cubicBezTo>
                  <a:cubicBezTo>
                    <a:pt x="1689807" y="53967"/>
                    <a:pt x="1750321" y="47415"/>
                    <a:pt x="1811215" y="35237"/>
                  </a:cubicBezTo>
                  <a:cubicBezTo>
                    <a:pt x="1868846" y="-3183"/>
                    <a:pt x="1842835" y="68"/>
                    <a:pt x="1881554" y="68"/>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rotWithShape="0">
                    <a:srgbClr val="000000">
                      <a:alpha val="50000"/>
                    </a:srgbClr>
                  </a:outerShdw>
                </a:effectLst>
              </a:endParaRPr>
            </a:p>
          </p:txBody>
        </p:sp>
      </p:grpSp>
      <p:sp>
        <p:nvSpPr>
          <p:cNvPr id="38" name="Shape 109"/>
          <p:cNvSpPr/>
          <p:nvPr/>
        </p:nvSpPr>
        <p:spPr>
          <a:xfrm>
            <a:off x="6436426" y="2102280"/>
            <a:ext cx="642784" cy="612126"/>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p>
        </p:txBody>
      </p:sp>
      <p:sp>
        <p:nvSpPr>
          <p:cNvPr id="39" name="Shape 109"/>
          <p:cNvSpPr/>
          <p:nvPr/>
        </p:nvSpPr>
        <p:spPr>
          <a:xfrm>
            <a:off x="6436426" y="3454088"/>
            <a:ext cx="642784" cy="612126"/>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p>
        </p:txBody>
      </p:sp>
      <p:sp>
        <p:nvSpPr>
          <p:cNvPr id="40" name="Shape 109"/>
          <p:cNvSpPr/>
          <p:nvPr/>
        </p:nvSpPr>
        <p:spPr>
          <a:xfrm>
            <a:off x="6436426" y="4805896"/>
            <a:ext cx="642784" cy="612126"/>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p>
        </p:txBody>
      </p:sp>
      <p:sp>
        <p:nvSpPr>
          <p:cNvPr id="41" name="文本框 40"/>
          <p:cNvSpPr txBox="1"/>
          <p:nvPr/>
        </p:nvSpPr>
        <p:spPr>
          <a:xfrm>
            <a:off x="7286318" y="2102280"/>
            <a:ext cx="3284146"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2" name="文本框 41"/>
          <p:cNvSpPr txBox="1"/>
          <p:nvPr/>
        </p:nvSpPr>
        <p:spPr>
          <a:xfrm>
            <a:off x="7286318" y="3421389"/>
            <a:ext cx="3284146"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3" name="文本框 42"/>
          <p:cNvSpPr txBox="1"/>
          <p:nvPr/>
        </p:nvSpPr>
        <p:spPr>
          <a:xfrm>
            <a:off x="7286318" y="4705349"/>
            <a:ext cx="3284146"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5"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5" name="Freeform 86"/>
          <p:cNvSpPr>
            <a:spLocks noEditPoints="1"/>
          </p:cNvSpPr>
          <p:nvPr/>
        </p:nvSpPr>
        <p:spPr bwMode="auto">
          <a:xfrm>
            <a:off x="1767188" y="2389683"/>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a:p>
        </p:txBody>
      </p:sp>
      <p:sp>
        <p:nvSpPr>
          <p:cNvPr id="46" name="Freeform 86"/>
          <p:cNvSpPr>
            <a:spLocks noEditPoints="1"/>
          </p:cNvSpPr>
          <p:nvPr/>
        </p:nvSpPr>
        <p:spPr bwMode="auto">
          <a:xfrm>
            <a:off x="4250590" y="2404615"/>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a:p>
        </p:txBody>
      </p:sp>
      <p:sp>
        <p:nvSpPr>
          <p:cNvPr id="47" name="Freeform 86"/>
          <p:cNvSpPr>
            <a:spLocks noEditPoints="1"/>
          </p:cNvSpPr>
          <p:nvPr/>
        </p:nvSpPr>
        <p:spPr bwMode="auto">
          <a:xfrm>
            <a:off x="6667024" y="2369995"/>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a:p>
        </p:txBody>
      </p:sp>
      <p:sp>
        <p:nvSpPr>
          <p:cNvPr id="48" name="Freeform 86"/>
          <p:cNvSpPr>
            <a:spLocks noEditPoints="1"/>
          </p:cNvSpPr>
          <p:nvPr/>
        </p:nvSpPr>
        <p:spPr bwMode="auto">
          <a:xfrm>
            <a:off x="9124049" y="2366892"/>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a:p>
        </p:txBody>
      </p:sp>
      <p:grpSp>
        <p:nvGrpSpPr>
          <p:cNvPr id="49" name="组合 48"/>
          <p:cNvGrpSpPr/>
          <p:nvPr/>
        </p:nvGrpSpPr>
        <p:grpSpPr>
          <a:xfrm rot="16200000">
            <a:off x="6060804" y="3042041"/>
            <a:ext cx="388577" cy="221475"/>
            <a:chOff x="5808721" y="3369199"/>
            <a:chExt cx="388577" cy="221475"/>
          </a:xfrm>
        </p:grpSpPr>
        <p:cxnSp>
          <p:nvCxnSpPr>
            <p:cNvPr id="50" name="直接连接符 49"/>
            <p:cNvCxnSpPr/>
            <p:nvPr/>
          </p:nvCxnSpPr>
          <p:spPr>
            <a:xfrm rot="5400000" flipV="1">
              <a:off x="5800782" y="3377138"/>
              <a:ext cx="212291" cy="196413"/>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5400000" flipH="1" flipV="1">
              <a:off x="5994951" y="3388327"/>
              <a:ext cx="213530" cy="191164"/>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rot="16200000">
            <a:off x="3565406" y="3021783"/>
            <a:ext cx="388577" cy="221475"/>
            <a:chOff x="5808721" y="3369199"/>
            <a:chExt cx="388577" cy="221475"/>
          </a:xfrm>
        </p:grpSpPr>
        <p:cxnSp>
          <p:nvCxnSpPr>
            <p:cNvPr id="53" name="直接连接符 52"/>
            <p:cNvCxnSpPr/>
            <p:nvPr/>
          </p:nvCxnSpPr>
          <p:spPr>
            <a:xfrm rot="5400000" flipV="1">
              <a:off x="5800782" y="3377138"/>
              <a:ext cx="212291" cy="196413"/>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5400000" flipH="1" flipV="1">
              <a:off x="5994951" y="3388327"/>
              <a:ext cx="213530" cy="191164"/>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rot="16200000">
            <a:off x="8465242" y="2994259"/>
            <a:ext cx="388577" cy="221475"/>
            <a:chOff x="5808721" y="3369199"/>
            <a:chExt cx="388577" cy="221475"/>
          </a:xfrm>
        </p:grpSpPr>
        <p:cxnSp>
          <p:nvCxnSpPr>
            <p:cNvPr id="58" name="直接连接符 57"/>
            <p:cNvCxnSpPr/>
            <p:nvPr/>
          </p:nvCxnSpPr>
          <p:spPr>
            <a:xfrm rot="5400000" flipV="1">
              <a:off x="5800782" y="3377138"/>
              <a:ext cx="212291" cy="196413"/>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5400000" flipH="1" flipV="1">
              <a:off x="5994951" y="3388327"/>
              <a:ext cx="213530" cy="191164"/>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61" name="文本框 60"/>
          <p:cNvSpPr txBox="1"/>
          <p:nvPr/>
        </p:nvSpPr>
        <p:spPr>
          <a:xfrm>
            <a:off x="1850441" y="4057400"/>
            <a:ext cx="1265191" cy="523220"/>
          </a:xfrm>
          <a:prstGeom prst="rect">
            <a:avLst/>
          </a:prstGeom>
          <a:noFill/>
        </p:spPr>
        <p:txBody>
          <a:bodyPr wrap="square" rtlCol="0">
            <a:spAutoFit/>
          </a:bodyPr>
          <a:lstStyle/>
          <a:p>
            <a:r>
              <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62" name="文本框 61"/>
          <p:cNvSpPr txBox="1"/>
          <p:nvPr/>
        </p:nvSpPr>
        <p:spPr>
          <a:xfrm>
            <a:off x="4345712" y="4057399"/>
            <a:ext cx="1265191" cy="523220"/>
          </a:xfrm>
          <a:prstGeom prst="rect">
            <a:avLst/>
          </a:prstGeom>
          <a:noFill/>
        </p:spPr>
        <p:txBody>
          <a:bodyPr wrap="square" rtlCol="0">
            <a:spAutoFit/>
          </a:bodyPr>
          <a:lstStyle/>
          <a:p>
            <a:r>
              <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63" name="文本框 62"/>
          <p:cNvSpPr txBox="1"/>
          <p:nvPr/>
        </p:nvSpPr>
        <p:spPr>
          <a:xfrm>
            <a:off x="6838894" y="4066676"/>
            <a:ext cx="1265191" cy="523220"/>
          </a:xfrm>
          <a:prstGeom prst="rect">
            <a:avLst/>
          </a:prstGeom>
          <a:noFill/>
        </p:spPr>
        <p:txBody>
          <a:bodyPr wrap="square" rtlCol="0">
            <a:spAutoFit/>
          </a:bodyPr>
          <a:lstStyle/>
          <a:p>
            <a:r>
              <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64" name="文本框 63"/>
          <p:cNvSpPr txBox="1"/>
          <p:nvPr/>
        </p:nvSpPr>
        <p:spPr>
          <a:xfrm>
            <a:off x="9234982" y="4066675"/>
            <a:ext cx="1265191" cy="523220"/>
          </a:xfrm>
          <a:prstGeom prst="rect">
            <a:avLst/>
          </a:prstGeom>
          <a:noFill/>
        </p:spPr>
        <p:txBody>
          <a:bodyPr wrap="square" rtlCol="0">
            <a:spAutoFit/>
          </a:bodyPr>
          <a:lstStyle/>
          <a:p>
            <a:r>
              <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65" name="文本框 64"/>
          <p:cNvSpPr txBox="1"/>
          <p:nvPr/>
        </p:nvSpPr>
        <p:spPr>
          <a:xfrm>
            <a:off x="1671610" y="4705543"/>
            <a:ext cx="1630888" cy="1077218"/>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6" name="文本框 65"/>
          <p:cNvSpPr txBox="1"/>
          <p:nvPr/>
        </p:nvSpPr>
        <p:spPr>
          <a:xfrm>
            <a:off x="4121629" y="4705543"/>
            <a:ext cx="1630888" cy="1077218"/>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7" name="文本框 66"/>
          <p:cNvSpPr txBox="1"/>
          <p:nvPr/>
        </p:nvSpPr>
        <p:spPr>
          <a:xfrm>
            <a:off x="6667024" y="4705543"/>
            <a:ext cx="1630888" cy="1077218"/>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8" name="文本框 67"/>
          <p:cNvSpPr txBox="1"/>
          <p:nvPr/>
        </p:nvSpPr>
        <p:spPr>
          <a:xfrm>
            <a:off x="9094461" y="4709379"/>
            <a:ext cx="1630888" cy="1077218"/>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grpSp>
        <p:nvGrpSpPr>
          <p:cNvPr id="69" name="组合 68"/>
          <p:cNvGrpSpPr/>
          <p:nvPr/>
        </p:nvGrpSpPr>
        <p:grpSpPr>
          <a:xfrm>
            <a:off x="2246392" y="2658142"/>
            <a:ext cx="650100" cy="953995"/>
            <a:chOff x="10144127" y="4718051"/>
            <a:chExt cx="268287" cy="393700"/>
          </a:xfrm>
          <a:solidFill>
            <a:schemeClr val="tx1">
              <a:lumMod val="75000"/>
              <a:lumOff val="25000"/>
            </a:schemeClr>
          </a:solidFill>
        </p:grpSpPr>
        <p:sp>
          <p:nvSpPr>
            <p:cNvPr id="70" name="Freeform 780"/>
            <p:cNvSpPr>
              <a:spLocks noEditPoints="1"/>
            </p:cNvSpPr>
            <p:nvPr/>
          </p:nvSpPr>
          <p:spPr bwMode="auto">
            <a:xfrm>
              <a:off x="10169527" y="4752976"/>
              <a:ext cx="223838" cy="222250"/>
            </a:xfrm>
            <a:custGeom>
              <a:avLst/>
              <a:gdLst>
                <a:gd name="T0" fmla="*/ 20 w 129"/>
                <a:gd name="T1" fmla="*/ 101 h 128"/>
                <a:gd name="T2" fmla="*/ 28 w 129"/>
                <a:gd name="T3" fmla="*/ 21 h 128"/>
                <a:gd name="T4" fmla="*/ 28 w 129"/>
                <a:gd name="T5" fmla="*/ 21 h 128"/>
                <a:gd name="T6" fmla="*/ 109 w 129"/>
                <a:gd name="T7" fmla="*/ 27 h 128"/>
                <a:gd name="T8" fmla="*/ 109 w 129"/>
                <a:gd name="T9" fmla="*/ 27 h 128"/>
                <a:gd name="T10" fmla="*/ 101 w 129"/>
                <a:gd name="T11" fmla="*/ 108 h 128"/>
                <a:gd name="T12" fmla="*/ 101 w 129"/>
                <a:gd name="T13" fmla="*/ 108 h 128"/>
                <a:gd name="T14" fmla="*/ 20 w 129"/>
                <a:gd name="T15" fmla="*/ 101 h 128"/>
                <a:gd name="T16" fmla="*/ 22 w 129"/>
                <a:gd name="T17" fmla="*/ 99 h 128"/>
                <a:gd name="T18" fmla="*/ 99 w 129"/>
                <a:gd name="T19" fmla="*/ 106 h 128"/>
                <a:gd name="T20" fmla="*/ 99 w 129"/>
                <a:gd name="T21" fmla="*/ 106 h 128"/>
                <a:gd name="T22" fmla="*/ 107 w 129"/>
                <a:gd name="T23" fmla="*/ 29 h 128"/>
                <a:gd name="T24" fmla="*/ 107 w 129"/>
                <a:gd name="T25" fmla="*/ 29 h 128"/>
                <a:gd name="T26" fmla="*/ 30 w 129"/>
                <a:gd name="T27" fmla="*/ 23 h 128"/>
                <a:gd name="T28" fmla="*/ 30 w 129"/>
                <a:gd name="T29" fmla="*/ 23 h 128"/>
                <a:gd name="T30" fmla="*/ 22 w 129"/>
                <a:gd name="T31" fmla="*/ 9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28">
                  <a:moveTo>
                    <a:pt x="20" y="101"/>
                  </a:moveTo>
                  <a:cubicBezTo>
                    <a:pt x="0" y="77"/>
                    <a:pt x="4" y="41"/>
                    <a:pt x="28" y="21"/>
                  </a:cubicBezTo>
                  <a:cubicBezTo>
                    <a:pt x="28" y="21"/>
                    <a:pt x="28" y="21"/>
                    <a:pt x="28" y="21"/>
                  </a:cubicBezTo>
                  <a:cubicBezTo>
                    <a:pt x="53" y="0"/>
                    <a:pt x="89" y="3"/>
                    <a:pt x="109" y="27"/>
                  </a:cubicBezTo>
                  <a:cubicBezTo>
                    <a:pt x="109" y="27"/>
                    <a:pt x="109" y="27"/>
                    <a:pt x="109" y="27"/>
                  </a:cubicBezTo>
                  <a:cubicBezTo>
                    <a:pt x="129" y="51"/>
                    <a:pt x="125" y="87"/>
                    <a:pt x="101" y="108"/>
                  </a:cubicBezTo>
                  <a:cubicBezTo>
                    <a:pt x="101" y="108"/>
                    <a:pt x="101" y="108"/>
                    <a:pt x="101" y="108"/>
                  </a:cubicBezTo>
                  <a:cubicBezTo>
                    <a:pt x="77" y="128"/>
                    <a:pt x="40" y="125"/>
                    <a:pt x="20" y="101"/>
                  </a:cubicBezTo>
                  <a:close/>
                  <a:moveTo>
                    <a:pt x="22" y="99"/>
                  </a:moveTo>
                  <a:cubicBezTo>
                    <a:pt x="42" y="122"/>
                    <a:pt x="76" y="125"/>
                    <a:pt x="99" y="106"/>
                  </a:cubicBezTo>
                  <a:cubicBezTo>
                    <a:pt x="99" y="106"/>
                    <a:pt x="99" y="106"/>
                    <a:pt x="99" y="106"/>
                  </a:cubicBezTo>
                  <a:cubicBezTo>
                    <a:pt x="123" y="86"/>
                    <a:pt x="126" y="52"/>
                    <a:pt x="107" y="29"/>
                  </a:cubicBezTo>
                  <a:cubicBezTo>
                    <a:pt x="107" y="29"/>
                    <a:pt x="107" y="29"/>
                    <a:pt x="107" y="29"/>
                  </a:cubicBezTo>
                  <a:cubicBezTo>
                    <a:pt x="88" y="6"/>
                    <a:pt x="53" y="3"/>
                    <a:pt x="30" y="23"/>
                  </a:cubicBezTo>
                  <a:cubicBezTo>
                    <a:pt x="30" y="23"/>
                    <a:pt x="30" y="23"/>
                    <a:pt x="30" y="23"/>
                  </a:cubicBezTo>
                  <a:cubicBezTo>
                    <a:pt x="7" y="42"/>
                    <a:pt x="3" y="77"/>
                    <a:pt x="22"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781"/>
            <p:cNvSpPr/>
            <p:nvPr/>
          </p:nvSpPr>
          <p:spPr bwMode="auto">
            <a:xfrm>
              <a:off x="10177464" y="4760914"/>
              <a:ext cx="207963" cy="206375"/>
            </a:xfrm>
            <a:custGeom>
              <a:avLst/>
              <a:gdLst>
                <a:gd name="T0" fmla="*/ 14 w 119"/>
                <a:gd name="T1" fmla="*/ 97 h 118"/>
                <a:gd name="T2" fmla="*/ 15 w 119"/>
                <a:gd name="T3" fmla="*/ 96 h 118"/>
                <a:gd name="T4" fmla="*/ 17 w 119"/>
                <a:gd name="T5" fmla="*/ 95 h 118"/>
                <a:gd name="T6" fmla="*/ 17 w 119"/>
                <a:gd name="T7" fmla="*/ 95 h 118"/>
                <a:gd name="T8" fmla="*/ 17 w 119"/>
                <a:gd name="T9" fmla="*/ 95 h 118"/>
                <a:gd name="T10" fmla="*/ 17 w 119"/>
                <a:gd name="T11" fmla="*/ 94 h 118"/>
                <a:gd name="T12" fmla="*/ 19 w 119"/>
                <a:gd name="T13" fmla="*/ 93 h 118"/>
                <a:gd name="T14" fmla="*/ 59 w 119"/>
                <a:gd name="T15" fmla="*/ 112 h 118"/>
                <a:gd name="T16" fmla="*/ 59 w 119"/>
                <a:gd name="T17" fmla="*/ 112 h 118"/>
                <a:gd name="T18" fmla="*/ 93 w 119"/>
                <a:gd name="T19" fmla="*/ 99 h 118"/>
                <a:gd name="T20" fmla="*/ 93 w 119"/>
                <a:gd name="T21" fmla="*/ 99 h 118"/>
                <a:gd name="T22" fmla="*/ 112 w 119"/>
                <a:gd name="T23" fmla="*/ 58 h 118"/>
                <a:gd name="T24" fmla="*/ 112 w 119"/>
                <a:gd name="T25" fmla="*/ 58 h 118"/>
                <a:gd name="T26" fmla="*/ 100 w 119"/>
                <a:gd name="T27" fmla="*/ 25 h 118"/>
                <a:gd name="T28" fmla="*/ 100 w 119"/>
                <a:gd name="T29" fmla="*/ 25 h 118"/>
                <a:gd name="T30" fmla="*/ 60 w 119"/>
                <a:gd name="T31" fmla="*/ 7 h 118"/>
                <a:gd name="T32" fmla="*/ 60 w 119"/>
                <a:gd name="T33" fmla="*/ 7 h 118"/>
                <a:gd name="T34" fmla="*/ 26 w 119"/>
                <a:gd name="T35" fmla="*/ 19 h 118"/>
                <a:gd name="T36" fmla="*/ 26 w 119"/>
                <a:gd name="T37" fmla="*/ 19 h 118"/>
                <a:gd name="T38" fmla="*/ 7 w 119"/>
                <a:gd name="T39" fmla="*/ 60 h 118"/>
                <a:gd name="T40" fmla="*/ 7 w 119"/>
                <a:gd name="T41" fmla="*/ 60 h 118"/>
                <a:gd name="T42" fmla="*/ 19 w 119"/>
                <a:gd name="T43" fmla="*/ 93 h 118"/>
                <a:gd name="T44" fmla="*/ 19 w 119"/>
                <a:gd name="T45" fmla="*/ 93 h 118"/>
                <a:gd name="T46" fmla="*/ 17 w 119"/>
                <a:gd name="T47" fmla="*/ 94 h 118"/>
                <a:gd name="T48" fmla="*/ 17 w 119"/>
                <a:gd name="T49" fmla="*/ 95 h 118"/>
                <a:gd name="T50" fmla="*/ 17 w 119"/>
                <a:gd name="T51" fmla="*/ 95 h 118"/>
                <a:gd name="T52" fmla="*/ 17 w 119"/>
                <a:gd name="T53" fmla="*/ 95 h 118"/>
                <a:gd name="T54" fmla="*/ 15 w 119"/>
                <a:gd name="T55" fmla="*/ 96 h 118"/>
                <a:gd name="T56" fmla="*/ 14 w 119"/>
                <a:gd name="T57" fmla="*/ 97 h 118"/>
                <a:gd name="T58" fmla="*/ 0 w 119"/>
                <a:gd name="T59" fmla="*/ 60 h 118"/>
                <a:gd name="T60" fmla="*/ 0 w 119"/>
                <a:gd name="T61" fmla="*/ 60 h 118"/>
                <a:gd name="T62" fmla="*/ 22 w 119"/>
                <a:gd name="T63" fmla="*/ 14 h 118"/>
                <a:gd name="T64" fmla="*/ 22 w 119"/>
                <a:gd name="T65" fmla="*/ 14 h 118"/>
                <a:gd name="T66" fmla="*/ 60 w 119"/>
                <a:gd name="T67" fmla="*/ 0 h 118"/>
                <a:gd name="T68" fmla="*/ 60 w 119"/>
                <a:gd name="T69" fmla="*/ 0 h 118"/>
                <a:gd name="T70" fmla="*/ 105 w 119"/>
                <a:gd name="T71" fmla="*/ 21 h 118"/>
                <a:gd name="T72" fmla="*/ 105 w 119"/>
                <a:gd name="T73" fmla="*/ 21 h 118"/>
                <a:gd name="T74" fmla="*/ 119 w 119"/>
                <a:gd name="T75" fmla="*/ 58 h 118"/>
                <a:gd name="T76" fmla="*/ 119 w 119"/>
                <a:gd name="T77" fmla="*/ 58 h 118"/>
                <a:gd name="T78" fmla="*/ 97 w 119"/>
                <a:gd name="T79" fmla="*/ 104 h 118"/>
                <a:gd name="T80" fmla="*/ 97 w 119"/>
                <a:gd name="T81" fmla="*/ 104 h 118"/>
                <a:gd name="T82" fmla="*/ 59 w 119"/>
                <a:gd name="T83" fmla="*/ 118 h 118"/>
                <a:gd name="T84" fmla="*/ 59 w 119"/>
                <a:gd name="T85" fmla="*/ 118 h 118"/>
                <a:gd name="T86" fmla="*/ 14 w 119"/>
                <a:gd name="T87" fmla="*/ 9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 h="118">
                  <a:moveTo>
                    <a:pt x="14" y="97"/>
                  </a:moveTo>
                  <a:cubicBezTo>
                    <a:pt x="15" y="96"/>
                    <a:pt x="15" y="96"/>
                    <a:pt x="15" y="96"/>
                  </a:cubicBezTo>
                  <a:cubicBezTo>
                    <a:pt x="17" y="95"/>
                    <a:pt x="17" y="95"/>
                    <a:pt x="17" y="95"/>
                  </a:cubicBezTo>
                  <a:cubicBezTo>
                    <a:pt x="17" y="95"/>
                    <a:pt x="17" y="95"/>
                    <a:pt x="17" y="95"/>
                  </a:cubicBezTo>
                  <a:cubicBezTo>
                    <a:pt x="17" y="95"/>
                    <a:pt x="17" y="95"/>
                    <a:pt x="17" y="95"/>
                  </a:cubicBezTo>
                  <a:cubicBezTo>
                    <a:pt x="17" y="94"/>
                    <a:pt x="17" y="94"/>
                    <a:pt x="17" y="94"/>
                  </a:cubicBezTo>
                  <a:cubicBezTo>
                    <a:pt x="19" y="93"/>
                    <a:pt x="19" y="93"/>
                    <a:pt x="19" y="93"/>
                  </a:cubicBezTo>
                  <a:cubicBezTo>
                    <a:pt x="29" y="105"/>
                    <a:pt x="44" y="112"/>
                    <a:pt x="59" y="112"/>
                  </a:cubicBezTo>
                  <a:cubicBezTo>
                    <a:pt x="59" y="112"/>
                    <a:pt x="59" y="112"/>
                    <a:pt x="59" y="112"/>
                  </a:cubicBezTo>
                  <a:cubicBezTo>
                    <a:pt x="71" y="112"/>
                    <a:pt x="83" y="108"/>
                    <a:pt x="93" y="99"/>
                  </a:cubicBezTo>
                  <a:cubicBezTo>
                    <a:pt x="93" y="99"/>
                    <a:pt x="93" y="99"/>
                    <a:pt x="93" y="99"/>
                  </a:cubicBezTo>
                  <a:cubicBezTo>
                    <a:pt x="106" y="89"/>
                    <a:pt x="112" y="73"/>
                    <a:pt x="112" y="58"/>
                  </a:cubicBezTo>
                  <a:cubicBezTo>
                    <a:pt x="112" y="58"/>
                    <a:pt x="112" y="58"/>
                    <a:pt x="112" y="58"/>
                  </a:cubicBezTo>
                  <a:cubicBezTo>
                    <a:pt x="112" y="47"/>
                    <a:pt x="108" y="35"/>
                    <a:pt x="100" y="25"/>
                  </a:cubicBezTo>
                  <a:cubicBezTo>
                    <a:pt x="100" y="25"/>
                    <a:pt x="100" y="25"/>
                    <a:pt x="100" y="25"/>
                  </a:cubicBezTo>
                  <a:cubicBezTo>
                    <a:pt x="90" y="13"/>
                    <a:pt x="75" y="7"/>
                    <a:pt x="60" y="7"/>
                  </a:cubicBezTo>
                  <a:cubicBezTo>
                    <a:pt x="60" y="7"/>
                    <a:pt x="60" y="7"/>
                    <a:pt x="60" y="7"/>
                  </a:cubicBezTo>
                  <a:cubicBezTo>
                    <a:pt x="48" y="7"/>
                    <a:pt x="36" y="11"/>
                    <a:pt x="26" y="19"/>
                  </a:cubicBezTo>
                  <a:cubicBezTo>
                    <a:pt x="26" y="19"/>
                    <a:pt x="26" y="19"/>
                    <a:pt x="26" y="19"/>
                  </a:cubicBezTo>
                  <a:cubicBezTo>
                    <a:pt x="14" y="30"/>
                    <a:pt x="7" y="45"/>
                    <a:pt x="7" y="60"/>
                  </a:cubicBezTo>
                  <a:cubicBezTo>
                    <a:pt x="7" y="60"/>
                    <a:pt x="7" y="60"/>
                    <a:pt x="7" y="60"/>
                  </a:cubicBezTo>
                  <a:cubicBezTo>
                    <a:pt x="7" y="72"/>
                    <a:pt x="11" y="84"/>
                    <a:pt x="19" y="93"/>
                  </a:cubicBezTo>
                  <a:cubicBezTo>
                    <a:pt x="19" y="93"/>
                    <a:pt x="19" y="93"/>
                    <a:pt x="19" y="93"/>
                  </a:cubicBezTo>
                  <a:cubicBezTo>
                    <a:pt x="17" y="94"/>
                    <a:pt x="17" y="94"/>
                    <a:pt x="17" y="94"/>
                  </a:cubicBezTo>
                  <a:cubicBezTo>
                    <a:pt x="17" y="95"/>
                    <a:pt x="17" y="95"/>
                    <a:pt x="17" y="95"/>
                  </a:cubicBezTo>
                  <a:cubicBezTo>
                    <a:pt x="17" y="95"/>
                    <a:pt x="17" y="95"/>
                    <a:pt x="17" y="95"/>
                  </a:cubicBezTo>
                  <a:cubicBezTo>
                    <a:pt x="17" y="95"/>
                    <a:pt x="17" y="95"/>
                    <a:pt x="17" y="95"/>
                  </a:cubicBezTo>
                  <a:cubicBezTo>
                    <a:pt x="15" y="96"/>
                    <a:pt x="15" y="96"/>
                    <a:pt x="15" y="96"/>
                  </a:cubicBezTo>
                  <a:cubicBezTo>
                    <a:pt x="14" y="97"/>
                    <a:pt x="14" y="97"/>
                    <a:pt x="14" y="97"/>
                  </a:cubicBezTo>
                  <a:cubicBezTo>
                    <a:pt x="5" y="87"/>
                    <a:pt x="0" y="73"/>
                    <a:pt x="0" y="60"/>
                  </a:cubicBezTo>
                  <a:cubicBezTo>
                    <a:pt x="0" y="60"/>
                    <a:pt x="0" y="60"/>
                    <a:pt x="0" y="60"/>
                  </a:cubicBezTo>
                  <a:cubicBezTo>
                    <a:pt x="0" y="43"/>
                    <a:pt x="8" y="26"/>
                    <a:pt x="22" y="14"/>
                  </a:cubicBezTo>
                  <a:cubicBezTo>
                    <a:pt x="22" y="14"/>
                    <a:pt x="22" y="14"/>
                    <a:pt x="22" y="14"/>
                  </a:cubicBezTo>
                  <a:cubicBezTo>
                    <a:pt x="33" y="5"/>
                    <a:pt x="47" y="0"/>
                    <a:pt x="60" y="0"/>
                  </a:cubicBezTo>
                  <a:cubicBezTo>
                    <a:pt x="60" y="0"/>
                    <a:pt x="60" y="0"/>
                    <a:pt x="60" y="0"/>
                  </a:cubicBezTo>
                  <a:cubicBezTo>
                    <a:pt x="77" y="0"/>
                    <a:pt x="94" y="7"/>
                    <a:pt x="105" y="21"/>
                  </a:cubicBezTo>
                  <a:cubicBezTo>
                    <a:pt x="105" y="21"/>
                    <a:pt x="105" y="21"/>
                    <a:pt x="105" y="21"/>
                  </a:cubicBezTo>
                  <a:cubicBezTo>
                    <a:pt x="115" y="32"/>
                    <a:pt x="119" y="45"/>
                    <a:pt x="119" y="58"/>
                  </a:cubicBezTo>
                  <a:cubicBezTo>
                    <a:pt x="119" y="58"/>
                    <a:pt x="119" y="58"/>
                    <a:pt x="119" y="58"/>
                  </a:cubicBezTo>
                  <a:cubicBezTo>
                    <a:pt x="119" y="75"/>
                    <a:pt x="112" y="92"/>
                    <a:pt x="97" y="104"/>
                  </a:cubicBezTo>
                  <a:cubicBezTo>
                    <a:pt x="97" y="104"/>
                    <a:pt x="97" y="104"/>
                    <a:pt x="97" y="104"/>
                  </a:cubicBezTo>
                  <a:cubicBezTo>
                    <a:pt x="86" y="114"/>
                    <a:pt x="72" y="118"/>
                    <a:pt x="59" y="118"/>
                  </a:cubicBezTo>
                  <a:cubicBezTo>
                    <a:pt x="59" y="118"/>
                    <a:pt x="59" y="118"/>
                    <a:pt x="59" y="118"/>
                  </a:cubicBezTo>
                  <a:cubicBezTo>
                    <a:pt x="42" y="118"/>
                    <a:pt x="25" y="111"/>
                    <a:pt x="14"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782"/>
            <p:cNvSpPr/>
            <p:nvPr/>
          </p:nvSpPr>
          <p:spPr bwMode="auto">
            <a:xfrm>
              <a:off x="10220327" y="4840289"/>
              <a:ext cx="9525" cy="7938"/>
            </a:xfrm>
            <a:custGeom>
              <a:avLst/>
              <a:gdLst>
                <a:gd name="T0" fmla="*/ 2 w 6"/>
                <a:gd name="T1" fmla="*/ 5 h 5"/>
                <a:gd name="T2" fmla="*/ 0 w 6"/>
                <a:gd name="T3" fmla="*/ 3 h 5"/>
                <a:gd name="T4" fmla="*/ 4 w 6"/>
                <a:gd name="T5" fmla="*/ 0 h 5"/>
                <a:gd name="T6" fmla="*/ 6 w 6"/>
                <a:gd name="T7" fmla="*/ 2 h 5"/>
                <a:gd name="T8" fmla="*/ 2 w 6"/>
                <a:gd name="T9" fmla="*/ 5 h 5"/>
                <a:gd name="T10" fmla="*/ 2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2" y="5"/>
                  </a:moveTo>
                  <a:lnTo>
                    <a:pt x="0" y="3"/>
                  </a:lnTo>
                  <a:lnTo>
                    <a:pt x="4" y="0"/>
                  </a:lnTo>
                  <a:lnTo>
                    <a:pt x="6" y="2"/>
                  </a:lnTo>
                  <a:lnTo>
                    <a:pt x="2" y="5"/>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83"/>
            <p:cNvSpPr>
              <a:spLocks noEditPoints="1"/>
            </p:cNvSpPr>
            <p:nvPr/>
          </p:nvSpPr>
          <p:spPr bwMode="auto">
            <a:xfrm>
              <a:off x="10215564" y="4833939"/>
              <a:ext cx="17463" cy="19050"/>
            </a:xfrm>
            <a:custGeom>
              <a:avLst/>
              <a:gdLst>
                <a:gd name="T0" fmla="*/ 0 w 11"/>
                <a:gd name="T1" fmla="*/ 6 h 12"/>
                <a:gd name="T2" fmla="*/ 7 w 11"/>
                <a:gd name="T3" fmla="*/ 0 h 12"/>
                <a:gd name="T4" fmla="*/ 11 w 11"/>
                <a:gd name="T5" fmla="*/ 6 h 12"/>
                <a:gd name="T6" fmla="*/ 6 w 11"/>
                <a:gd name="T7" fmla="*/ 10 h 12"/>
                <a:gd name="T8" fmla="*/ 5 w 11"/>
                <a:gd name="T9" fmla="*/ 12 h 12"/>
                <a:gd name="T10" fmla="*/ 0 w 11"/>
                <a:gd name="T11" fmla="*/ 6 h 12"/>
                <a:gd name="T12" fmla="*/ 0 w 11"/>
                <a:gd name="T13" fmla="*/ 6 h 12"/>
                <a:gd name="T14" fmla="*/ 5 w 11"/>
                <a:gd name="T15" fmla="*/ 9 h 12"/>
                <a:gd name="T16" fmla="*/ 7 w 11"/>
                <a:gd name="T17" fmla="*/ 7 h 12"/>
                <a:gd name="T18" fmla="*/ 5 w 11"/>
                <a:gd name="T19" fmla="*/ 9 h 12"/>
                <a:gd name="T20" fmla="*/ 5 w 11"/>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2">
                  <a:moveTo>
                    <a:pt x="0" y="6"/>
                  </a:moveTo>
                  <a:lnTo>
                    <a:pt x="7" y="0"/>
                  </a:lnTo>
                  <a:lnTo>
                    <a:pt x="11" y="6"/>
                  </a:lnTo>
                  <a:lnTo>
                    <a:pt x="6" y="10"/>
                  </a:lnTo>
                  <a:lnTo>
                    <a:pt x="5" y="12"/>
                  </a:lnTo>
                  <a:lnTo>
                    <a:pt x="0" y="6"/>
                  </a:lnTo>
                  <a:lnTo>
                    <a:pt x="0" y="6"/>
                  </a:lnTo>
                  <a:close/>
                  <a:moveTo>
                    <a:pt x="5" y="9"/>
                  </a:moveTo>
                  <a:lnTo>
                    <a:pt x="7" y="7"/>
                  </a:lnTo>
                  <a:lnTo>
                    <a:pt x="5" y="9"/>
                  </a:lnTo>
                  <a:lnTo>
                    <a:pt x="5"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84"/>
            <p:cNvSpPr>
              <a:spLocks noEditPoints="1"/>
            </p:cNvSpPr>
            <p:nvPr/>
          </p:nvSpPr>
          <p:spPr bwMode="auto">
            <a:xfrm>
              <a:off x="10196514" y="4865689"/>
              <a:ext cx="80963" cy="53975"/>
            </a:xfrm>
            <a:custGeom>
              <a:avLst/>
              <a:gdLst>
                <a:gd name="T0" fmla="*/ 30 w 46"/>
                <a:gd name="T1" fmla="*/ 23 h 31"/>
                <a:gd name="T2" fmla="*/ 0 w 46"/>
                <a:gd name="T3" fmla="*/ 30 h 31"/>
                <a:gd name="T4" fmla="*/ 0 w 46"/>
                <a:gd name="T5" fmla="*/ 30 h 31"/>
                <a:gd name="T6" fmla="*/ 1 w 46"/>
                <a:gd name="T7" fmla="*/ 27 h 31"/>
                <a:gd name="T8" fmla="*/ 11 w 46"/>
                <a:gd name="T9" fmla="*/ 27 h 31"/>
                <a:gd name="T10" fmla="*/ 11 w 46"/>
                <a:gd name="T11" fmla="*/ 27 h 31"/>
                <a:gd name="T12" fmla="*/ 28 w 46"/>
                <a:gd name="T13" fmla="*/ 21 h 31"/>
                <a:gd name="T14" fmla="*/ 28 w 46"/>
                <a:gd name="T15" fmla="*/ 21 h 31"/>
                <a:gd name="T16" fmla="*/ 29 w 46"/>
                <a:gd name="T17" fmla="*/ 20 h 31"/>
                <a:gd name="T18" fmla="*/ 29 w 46"/>
                <a:gd name="T19" fmla="*/ 20 h 31"/>
                <a:gd name="T20" fmla="*/ 40 w 46"/>
                <a:gd name="T21" fmla="*/ 7 h 31"/>
                <a:gd name="T22" fmla="*/ 40 w 46"/>
                <a:gd name="T23" fmla="*/ 7 h 31"/>
                <a:gd name="T24" fmla="*/ 44 w 46"/>
                <a:gd name="T25" fmla="*/ 0 h 31"/>
                <a:gd name="T26" fmla="*/ 44 w 46"/>
                <a:gd name="T27" fmla="*/ 0 h 31"/>
                <a:gd name="T28" fmla="*/ 46 w 46"/>
                <a:gd name="T29" fmla="*/ 1 h 31"/>
                <a:gd name="T30" fmla="*/ 31 w 46"/>
                <a:gd name="T31" fmla="*/ 23 h 31"/>
                <a:gd name="T32" fmla="*/ 31 w 46"/>
                <a:gd name="T33" fmla="*/ 23 h 31"/>
                <a:gd name="T34" fmla="*/ 30 w 46"/>
                <a:gd name="T35" fmla="*/ 23 h 31"/>
                <a:gd name="T36" fmla="*/ 0 w 46"/>
                <a:gd name="T37" fmla="*/ 30 h 31"/>
                <a:gd name="T38" fmla="*/ 0 w 46"/>
                <a:gd name="T39" fmla="*/ 30 h 31"/>
                <a:gd name="T40" fmla="*/ 0 w 46"/>
                <a:gd name="T41" fmla="*/ 30 h 31"/>
                <a:gd name="T42" fmla="*/ 0 w 46"/>
                <a:gd name="T43" fmla="*/ 30 h 31"/>
                <a:gd name="T44" fmla="*/ 0 w 46"/>
                <a:gd name="T45"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 h="31">
                  <a:moveTo>
                    <a:pt x="30" y="23"/>
                  </a:moveTo>
                  <a:cubicBezTo>
                    <a:pt x="19" y="31"/>
                    <a:pt x="1" y="30"/>
                    <a:pt x="0" y="30"/>
                  </a:cubicBezTo>
                  <a:cubicBezTo>
                    <a:pt x="0" y="30"/>
                    <a:pt x="0" y="30"/>
                    <a:pt x="0" y="30"/>
                  </a:cubicBezTo>
                  <a:cubicBezTo>
                    <a:pt x="1" y="27"/>
                    <a:pt x="1" y="27"/>
                    <a:pt x="1" y="27"/>
                  </a:cubicBezTo>
                  <a:cubicBezTo>
                    <a:pt x="1" y="27"/>
                    <a:pt x="5" y="28"/>
                    <a:pt x="11" y="27"/>
                  </a:cubicBezTo>
                  <a:cubicBezTo>
                    <a:pt x="11" y="27"/>
                    <a:pt x="11" y="27"/>
                    <a:pt x="11" y="27"/>
                  </a:cubicBezTo>
                  <a:cubicBezTo>
                    <a:pt x="17" y="26"/>
                    <a:pt x="24" y="25"/>
                    <a:pt x="28" y="21"/>
                  </a:cubicBezTo>
                  <a:cubicBezTo>
                    <a:pt x="28" y="21"/>
                    <a:pt x="28" y="21"/>
                    <a:pt x="28" y="21"/>
                  </a:cubicBezTo>
                  <a:cubicBezTo>
                    <a:pt x="29" y="21"/>
                    <a:pt x="29" y="21"/>
                    <a:pt x="29" y="20"/>
                  </a:cubicBezTo>
                  <a:cubicBezTo>
                    <a:pt x="29" y="20"/>
                    <a:pt x="29" y="20"/>
                    <a:pt x="29" y="20"/>
                  </a:cubicBezTo>
                  <a:cubicBezTo>
                    <a:pt x="34" y="17"/>
                    <a:pt x="37" y="11"/>
                    <a:pt x="40" y="7"/>
                  </a:cubicBezTo>
                  <a:cubicBezTo>
                    <a:pt x="40" y="7"/>
                    <a:pt x="40" y="7"/>
                    <a:pt x="40" y="7"/>
                  </a:cubicBezTo>
                  <a:cubicBezTo>
                    <a:pt x="42" y="3"/>
                    <a:pt x="44" y="0"/>
                    <a:pt x="44" y="0"/>
                  </a:cubicBezTo>
                  <a:cubicBezTo>
                    <a:pt x="44" y="0"/>
                    <a:pt x="44" y="0"/>
                    <a:pt x="44" y="0"/>
                  </a:cubicBezTo>
                  <a:cubicBezTo>
                    <a:pt x="46" y="1"/>
                    <a:pt x="46" y="1"/>
                    <a:pt x="46" y="1"/>
                  </a:cubicBezTo>
                  <a:cubicBezTo>
                    <a:pt x="46" y="1"/>
                    <a:pt x="41" y="14"/>
                    <a:pt x="31" y="23"/>
                  </a:cubicBezTo>
                  <a:cubicBezTo>
                    <a:pt x="31" y="23"/>
                    <a:pt x="31" y="23"/>
                    <a:pt x="31" y="23"/>
                  </a:cubicBezTo>
                  <a:cubicBezTo>
                    <a:pt x="31" y="23"/>
                    <a:pt x="30" y="23"/>
                    <a:pt x="30" y="23"/>
                  </a:cubicBezTo>
                  <a:close/>
                  <a:moveTo>
                    <a:pt x="0" y="30"/>
                  </a:moveTo>
                  <a:cubicBezTo>
                    <a:pt x="0" y="30"/>
                    <a:pt x="0" y="30"/>
                    <a:pt x="0" y="30"/>
                  </a:cubicBezTo>
                  <a:cubicBezTo>
                    <a:pt x="0" y="30"/>
                    <a:pt x="0" y="30"/>
                    <a:pt x="0" y="30"/>
                  </a:cubicBezTo>
                  <a:cubicBezTo>
                    <a:pt x="0" y="30"/>
                    <a:pt x="0" y="30"/>
                    <a:pt x="0" y="30"/>
                  </a:cubicBezTo>
                  <a:cubicBezTo>
                    <a:pt x="0" y="30"/>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785"/>
            <p:cNvSpPr>
              <a:spLocks noEditPoints="1"/>
            </p:cNvSpPr>
            <p:nvPr/>
          </p:nvSpPr>
          <p:spPr bwMode="auto">
            <a:xfrm>
              <a:off x="10193339" y="4860926"/>
              <a:ext cx="88900" cy="63500"/>
            </a:xfrm>
            <a:custGeom>
              <a:avLst/>
              <a:gdLst>
                <a:gd name="T0" fmla="*/ 1 w 51"/>
                <a:gd name="T1" fmla="*/ 34 h 37"/>
                <a:gd name="T2" fmla="*/ 0 w 51"/>
                <a:gd name="T3" fmla="*/ 33 h 37"/>
                <a:gd name="T4" fmla="*/ 0 w 51"/>
                <a:gd name="T5" fmla="*/ 33 h 37"/>
                <a:gd name="T6" fmla="*/ 1 w 51"/>
                <a:gd name="T7" fmla="*/ 30 h 37"/>
                <a:gd name="T8" fmla="*/ 1 w 51"/>
                <a:gd name="T9" fmla="*/ 29 h 37"/>
                <a:gd name="T10" fmla="*/ 3 w 51"/>
                <a:gd name="T11" fmla="*/ 28 h 37"/>
                <a:gd name="T12" fmla="*/ 3 w 51"/>
                <a:gd name="T13" fmla="*/ 28 h 37"/>
                <a:gd name="T14" fmla="*/ 6 w 51"/>
                <a:gd name="T15" fmla="*/ 28 h 37"/>
                <a:gd name="T16" fmla="*/ 13 w 51"/>
                <a:gd name="T17" fmla="*/ 28 h 37"/>
                <a:gd name="T18" fmla="*/ 29 w 51"/>
                <a:gd name="T19" fmla="*/ 23 h 37"/>
                <a:gd name="T20" fmla="*/ 30 w 51"/>
                <a:gd name="T21" fmla="*/ 22 h 37"/>
                <a:gd name="T22" fmla="*/ 40 w 51"/>
                <a:gd name="T23" fmla="*/ 9 h 37"/>
                <a:gd name="T24" fmla="*/ 44 w 51"/>
                <a:gd name="T25" fmla="*/ 2 h 37"/>
                <a:gd name="T26" fmla="*/ 44 w 51"/>
                <a:gd name="T27" fmla="*/ 1 h 37"/>
                <a:gd name="T28" fmla="*/ 45 w 51"/>
                <a:gd name="T29" fmla="*/ 0 h 37"/>
                <a:gd name="T30" fmla="*/ 50 w 51"/>
                <a:gd name="T31" fmla="*/ 5 h 37"/>
                <a:gd name="T32" fmla="*/ 50 w 51"/>
                <a:gd name="T33" fmla="*/ 5 h 37"/>
                <a:gd name="T34" fmla="*/ 50 w 51"/>
                <a:gd name="T35" fmla="*/ 5 h 37"/>
                <a:gd name="T36" fmla="*/ 49 w 51"/>
                <a:gd name="T37" fmla="*/ 7 h 37"/>
                <a:gd name="T38" fmla="*/ 46 w 51"/>
                <a:gd name="T39" fmla="*/ 13 h 37"/>
                <a:gd name="T40" fmla="*/ 34 w 51"/>
                <a:gd name="T41" fmla="*/ 27 h 37"/>
                <a:gd name="T42" fmla="*/ 33 w 51"/>
                <a:gd name="T43" fmla="*/ 28 h 37"/>
                <a:gd name="T44" fmla="*/ 33 w 51"/>
                <a:gd name="T45" fmla="*/ 28 h 37"/>
                <a:gd name="T46" fmla="*/ 6 w 51"/>
                <a:gd name="T47" fmla="*/ 35 h 37"/>
                <a:gd name="T48" fmla="*/ 4 w 51"/>
                <a:gd name="T49" fmla="*/ 35 h 37"/>
                <a:gd name="T50" fmla="*/ 1 w 51"/>
                <a:gd name="T51" fmla="*/ 34 h 37"/>
                <a:gd name="T52" fmla="*/ 2 w 51"/>
                <a:gd name="T53" fmla="*/ 35 h 37"/>
                <a:gd name="T54" fmla="*/ 2 w 51"/>
                <a:gd name="T55" fmla="*/ 35 h 37"/>
                <a:gd name="T56" fmla="*/ 1 w 51"/>
                <a:gd name="T57" fmla="*/ 35 h 37"/>
                <a:gd name="T58" fmla="*/ 1 w 51"/>
                <a:gd name="T59" fmla="*/ 35 h 37"/>
                <a:gd name="T60" fmla="*/ 1 w 51"/>
                <a:gd name="T61" fmla="*/ 35 h 37"/>
                <a:gd name="T62" fmla="*/ 1 w 51"/>
                <a:gd name="T63" fmla="*/ 31 h 37"/>
                <a:gd name="T64" fmla="*/ 1 w 51"/>
                <a:gd name="T65" fmla="*/ 31 h 37"/>
                <a:gd name="T66" fmla="*/ 1 w 51"/>
                <a:gd name="T6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37">
                  <a:moveTo>
                    <a:pt x="1" y="34"/>
                  </a:moveTo>
                  <a:cubicBezTo>
                    <a:pt x="1" y="34"/>
                    <a:pt x="1" y="34"/>
                    <a:pt x="1" y="34"/>
                  </a:cubicBezTo>
                  <a:cubicBezTo>
                    <a:pt x="1" y="34"/>
                    <a:pt x="0" y="33"/>
                    <a:pt x="0" y="33"/>
                  </a:cubicBezTo>
                  <a:cubicBezTo>
                    <a:pt x="0" y="33"/>
                    <a:pt x="0" y="33"/>
                    <a:pt x="0" y="33"/>
                  </a:cubicBezTo>
                  <a:cubicBezTo>
                    <a:pt x="0" y="33"/>
                    <a:pt x="0" y="33"/>
                    <a:pt x="0" y="33"/>
                  </a:cubicBezTo>
                  <a:cubicBezTo>
                    <a:pt x="0" y="33"/>
                    <a:pt x="0" y="33"/>
                    <a:pt x="0" y="33"/>
                  </a:cubicBezTo>
                  <a:cubicBezTo>
                    <a:pt x="1" y="30"/>
                    <a:pt x="1" y="30"/>
                    <a:pt x="1" y="30"/>
                  </a:cubicBezTo>
                  <a:cubicBezTo>
                    <a:pt x="1" y="30"/>
                    <a:pt x="1" y="30"/>
                    <a:pt x="1" y="30"/>
                  </a:cubicBezTo>
                  <a:cubicBezTo>
                    <a:pt x="1" y="30"/>
                    <a:pt x="1" y="30"/>
                    <a:pt x="1" y="30"/>
                  </a:cubicBezTo>
                  <a:cubicBezTo>
                    <a:pt x="1" y="30"/>
                    <a:pt x="1" y="29"/>
                    <a:pt x="1" y="29"/>
                  </a:cubicBezTo>
                  <a:cubicBezTo>
                    <a:pt x="1" y="29"/>
                    <a:pt x="1" y="29"/>
                    <a:pt x="1" y="29"/>
                  </a:cubicBezTo>
                  <a:cubicBezTo>
                    <a:pt x="2" y="28"/>
                    <a:pt x="2" y="28"/>
                    <a:pt x="3" y="28"/>
                  </a:cubicBezTo>
                  <a:cubicBezTo>
                    <a:pt x="3" y="28"/>
                    <a:pt x="3" y="28"/>
                    <a:pt x="3" y="28"/>
                  </a:cubicBezTo>
                  <a:cubicBezTo>
                    <a:pt x="3" y="28"/>
                    <a:pt x="3" y="28"/>
                    <a:pt x="3" y="28"/>
                  </a:cubicBezTo>
                  <a:cubicBezTo>
                    <a:pt x="3" y="28"/>
                    <a:pt x="3" y="28"/>
                    <a:pt x="3" y="28"/>
                  </a:cubicBezTo>
                  <a:cubicBezTo>
                    <a:pt x="3" y="28"/>
                    <a:pt x="4" y="28"/>
                    <a:pt x="6" y="28"/>
                  </a:cubicBezTo>
                  <a:cubicBezTo>
                    <a:pt x="6" y="28"/>
                    <a:pt x="6" y="28"/>
                    <a:pt x="6" y="28"/>
                  </a:cubicBezTo>
                  <a:cubicBezTo>
                    <a:pt x="8" y="28"/>
                    <a:pt x="10" y="28"/>
                    <a:pt x="13" y="28"/>
                  </a:cubicBezTo>
                  <a:cubicBezTo>
                    <a:pt x="13" y="28"/>
                    <a:pt x="13" y="28"/>
                    <a:pt x="13" y="28"/>
                  </a:cubicBezTo>
                  <a:cubicBezTo>
                    <a:pt x="18" y="27"/>
                    <a:pt x="25" y="26"/>
                    <a:pt x="29" y="23"/>
                  </a:cubicBezTo>
                  <a:cubicBezTo>
                    <a:pt x="29" y="23"/>
                    <a:pt x="29" y="23"/>
                    <a:pt x="29" y="23"/>
                  </a:cubicBezTo>
                  <a:cubicBezTo>
                    <a:pt x="29" y="22"/>
                    <a:pt x="30" y="22"/>
                    <a:pt x="30" y="22"/>
                  </a:cubicBezTo>
                  <a:cubicBezTo>
                    <a:pt x="30" y="22"/>
                    <a:pt x="30" y="22"/>
                    <a:pt x="30" y="22"/>
                  </a:cubicBezTo>
                  <a:cubicBezTo>
                    <a:pt x="34" y="18"/>
                    <a:pt x="38" y="13"/>
                    <a:pt x="40" y="9"/>
                  </a:cubicBezTo>
                  <a:cubicBezTo>
                    <a:pt x="40" y="9"/>
                    <a:pt x="40" y="9"/>
                    <a:pt x="40" y="9"/>
                  </a:cubicBezTo>
                  <a:cubicBezTo>
                    <a:pt x="43" y="5"/>
                    <a:pt x="44" y="2"/>
                    <a:pt x="44" y="2"/>
                  </a:cubicBezTo>
                  <a:cubicBezTo>
                    <a:pt x="44" y="2"/>
                    <a:pt x="44" y="2"/>
                    <a:pt x="44" y="2"/>
                  </a:cubicBezTo>
                  <a:cubicBezTo>
                    <a:pt x="44" y="2"/>
                    <a:pt x="44" y="2"/>
                    <a:pt x="44" y="1"/>
                  </a:cubicBezTo>
                  <a:cubicBezTo>
                    <a:pt x="44" y="1"/>
                    <a:pt x="44" y="1"/>
                    <a:pt x="44" y="1"/>
                  </a:cubicBezTo>
                  <a:cubicBezTo>
                    <a:pt x="45" y="0"/>
                    <a:pt x="45" y="0"/>
                    <a:pt x="45" y="0"/>
                  </a:cubicBezTo>
                  <a:cubicBezTo>
                    <a:pt x="51" y="3"/>
                    <a:pt x="51" y="3"/>
                    <a:pt x="51" y="3"/>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6"/>
                    <a:pt x="49" y="6"/>
                    <a:pt x="49" y="7"/>
                  </a:cubicBezTo>
                  <a:cubicBezTo>
                    <a:pt x="49" y="7"/>
                    <a:pt x="49" y="7"/>
                    <a:pt x="49" y="7"/>
                  </a:cubicBezTo>
                  <a:cubicBezTo>
                    <a:pt x="48" y="8"/>
                    <a:pt x="47" y="10"/>
                    <a:pt x="46" y="13"/>
                  </a:cubicBezTo>
                  <a:cubicBezTo>
                    <a:pt x="46" y="13"/>
                    <a:pt x="46" y="13"/>
                    <a:pt x="46" y="13"/>
                  </a:cubicBezTo>
                  <a:cubicBezTo>
                    <a:pt x="43" y="17"/>
                    <a:pt x="39" y="23"/>
                    <a:pt x="34" y="27"/>
                  </a:cubicBezTo>
                  <a:cubicBezTo>
                    <a:pt x="34" y="27"/>
                    <a:pt x="34" y="27"/>
                    <a:pt x="34" y="27"/>
                  </a:cubicBezTo>
                  <a:cubicBezTo>
                    <a:pt x="34" y="27"/>
                    <a:pt x="34" y="28"/>
                    <a:pt x="33" y="28"/>
                  </a:cubicBezTo>
                  <a:cubicBezTo>
                    <a:pt x="33" y="28"/>
                    <a:pt x="33" y="28"/>
                    <a:pt x="33" y="28"/>
                  </a:cubicBezTo>
                  <a:cubicBezTo>
                    <a:pt x="32" y="26"/>
                    <a:pt x="32" y="26"/>
                    <a:pt x="32" y="26"/>
                  </a:cubicBezTo>
                  <a:cubicBezTo>
                    <a:pt x="33" y="28"/>
                    <a:pt x="33" y="28"/>
                    <a:pt x="33" y="28"/>
                  </a:cubicBezTo>
                  <a:cubicBezTo>
                    <a:pt x="25" y="34"/>
                    <a:pt x="13" y="35"/>
                    <a:pt x="6" y="35"/>
                  </a:cubicBezTo>
                  <a:cubicBezTo>
                    <a:pt x="6" y="35"/>
                    <a:pt x="6" y="35"/>
                    <a:pt x="6" y="35"/>
                  </a:cubicBezTo>
                  <a:cubicBezTo>
                    <a:pt x="6" y="35"/>
                    <a:pt x="5" y="35"/>
                    <a:pt x="4" y="35"/>
                  </a:cubicBezTo>
                  <a:cubicBezTo>
                    <a:pt x="4" y="35"/>
                    <a:pt x="4" y="35"/>
                    <a:pt x="4" y="35"/>
                  </a:cubicBezTo>
                  <a:cubicBezTo>
                    <a:pt x="4" y="37"/>
                    <a:pt x="4" y="37"/>
                    <a:pt x="4" y="37"/>
                  </a:cubicBezTo>
                  <a:cubicBezTo>
                    <a:pt x="1" y="34"/>
                    <a:pt x="1" y="34"/>
                    <a:pt x="1" y="34"/>
                  </a:cubicBezTo>
                  <a:close/>
                  <a:moveTo>
                    <a:pt x="2" y="35"/>
                  </a:moveTo>
                  <a:cubicBezTo>
                    <a:pt x="2" y="35"/>
                    <a:pt x="2" y="35"/>
                    <a:pt x="2" y="35"/>
                  </a:cubicBezTo>
                  <a:cubicBezTo>
                    <a:pt x="2" y="35"/>
                    <a:pt x="2" y="35"/>
                    <a:pt x="2" y="35"/>
                  </a:cubicBezTo>
                  <a:cubicBezTo>
                    <a:pt x="2" y="35"/>
                    <a:pt x="2" y="35"/>
                    <a:pt x="2" y="35"/>
                  </a:cubicBezTo>
                  <a:close/>
                  <a:moveTo>
                    <a:pt x="1" y="35"/>
                  </a:moveTo>
                  <a:cubicBezTo>
                    <a:pt x="1" y="35"/>
                    <a:pt x="1" y="35"/>
                    <a:pt x="1" y="35"/>
                  </a:cubicBezTo>
                  <a:cubicBezTo>
                    <a:pt x="1" y="35"/>
                    <a:pt x="1" y="35"/>
                    <a:pt x="1" y="35"/>
                  </a:cubicBezTo>
                  <a:close/>
                  <a:moveTo>
                    <a:pt x="1" y="35"/>
                  </a:moveTo>
                  <a:cubicBezTo>
                    <a:pt x="1" y="35"/>
                    <a:pt x="1" y="35"/>
                    <a:pt x="1" y="35"/>
                  </a:cubicBezTo>
                  <a:cubicBezTo>
                    <a:pt x="1" y="35"/>
                    <a:pt x="1" y="35"/>
                    <a:pt x="1" y="35"/>
                  </a:cubicBezTo>
                  <a:close/>
                  <a:moveTo>
                    <a:pt x="1" y="31"/>
                  </a:moveTo>
                  <a:cubicBezTo>
                    <a:pt x="1" y="31"/>
                    <a:pt x="1" y="31"/>
                    <a:pt x="1" y="31"/>
                  </a:cubicBezTo>
                  <a:cubicBezTo>
                    <a:pt x="1" y="31"/>
                    <a:pt x="1" y="31"/>
                    <a:pt x="1" y="31"/>
                  </a:cubicBezTo>
                  <a:cubicBezTo>
                    <a:pt x="1" y="31"/>
                    <a:pt x="1" y="31"/>
                    <a:pt x="1" y="31"/>
                  </a:cubicBezTo>
                  <a:cubicBezTo>
                    <a:pt x="1" y="31"/>
                    <a:pt x="1" y="31"/>
                    <a:pt x="1" y="31"/>
                  </a:cubicBezTo>
                  <a:cubicBezTo>
                    <a:pt x="1" y="31"/>
                    <a:pt x="1" y="31"/>
                    <a:pt x="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86"/>
            <p:cNvSpPr/>
            <p:nvPr/>
          </p:nvSpPr>
          <p:spPr bwMode="auto">
            <a:xfrm>
              <a:off x="10167939" y="4721226"/>
              <a:ext cx="61913" cy="63500"/>
            </a:xfrm>
            <a:custGeom>
              <a:avLst/>
              <a:gdLst>
                <a:gd name="T0" fmla="*/ 23 w 36"/>
                <a:gd name="T1" fmla="*/ 34 h 36"/>
                <a:gd name="T2" fmla="*/ 6 w 36"/>
                <a:gd name="T3" fmla="*/ 29 h 36"/>
                <a:gd name="T4" fmla="*/ 6 w 36"/>
                <a:gd name="T5" fmla="*/ 29 h 36"/>
                <a:gd name="T6" fmla="*/ 1 w 36"/>
                <a:gd name="T7" fmla="*/ 19 h 36"/>
                <a:gd name="T8" fmla="*/ 1 w 36"/>
                <a:gd name="T9" fmla="*/ 19 h 36"/>
                <a:gd name="T10" fmla="*/ 5 w 36"/>
                <a:gd name="T11" fmla="*/ 7 h 36"/>
                <a:gd name="T12" fmla="*/ 5 w 36"/>
                <a:gd name="T13" fmla="*/ 7 h 36"/>
                <a:gd name="T14" fmla="*/ 8 w 36"/>
                <a:gd name="T15" fmla="*/ 5 h 36"/>
                <a:gd name="T16" fmla="*/ 8 w 36"/>
                <a:gd name="T17" fmla="*/ 5 h 36"/>
                <a:gd name="T18" fmla="*/ 18 w 36"/>
                <a:gd name="T19" fmla="*/ 1 h 36"/>
                <a:gd name="T20" fmla="*/ 18 w 36"/>
                <a:gd name="T21" fmla="*/ 1 h 36"/>
                <a:gd name="T22" fmla="*/ 24 w 36"/>
                <a:gd name="T23" fmla="*/ 1 h 36"/>
                <a:gd name="T24" fmla="*/ 24 w 36"/>
                <a:gd name="T25" fmla="*/ 1 h 36"/>
                <a:gd name="T26" fmla="*/ 24 w 36"/>
                <a:gd name="T27" fmla="*/ 5 h 36"/>
                <a:gd name="T28" fmla="*/ 24 w 36"/>
                <a:gd name="T29" fmla="*/ 5 h 36"/>
                <a:gd name="T30" fmla="*/ 20 w 36"/>
                <a:gd name="T31" fmla="*/ 17 h 36"/>
                <a:gd name="T32" fmla="*/ 20 w 36"/>
                <a:gd name="T33" fmla="*/ 17 h 36"/>
                <a:gd name="T34" fmla="*/ 16 w 36"/>
                <a:gd name="T35" fmla="*/ 18 h 36"/>
                <a:gd name="T36" fmla="*/ 16 w 36"/>
                <a:gd name="T37" fmla="*/ 18 h 36"/>
                <a:gd name="T38" fmla="*/ 16 w 36"/>
                <a:gd name="T39" fmla="*/ 16 h 36"/>
                <a:gd name="T40" fmla="*/ 18 w 36"/>
                <a:gd name="T41" fmla="*/ 15 h 36"/>
                <a:gd name="T42" fmla="*/ 18 w 36"/>
                <a:gd name="T43" fmla="*/ 15 h 36"/>
                <a:gd name="T44" fmla="*/ 22 w 36"/>
                <a:gd name="T45" fmla="*/ 5 h 36"/>
                <a:gd name="T46" fmla="*/ 22 w 36"/>
                <a:gd name="T47" fmla="*/ 5 h 36"/>
                <a:gd name="T48" fmla="*/ 22 w 36"/>
                <a:gd name="T49" fmla="*/ 3 h 36"/>
                <a:gd name="T50" fmla="*/ 22 w 36"/>
                <a:gd name="T51" fmla="*/ 3 h 36"/>
                <a:gd name="T52" fmla="*/ 21 w 36"/>
                <a:gd name="T53" fmla="*/ 3 h 36"/>
                <a:gd name="T54" fmla="*/ 21 w 36"/>
                <a:gd name="T55" fmla="*/ 3 h 36"/>
                <a:gd name="T56" fmla="*/ 18 w 36"/>
                <a:gd name="T57" fmla="*/ 3 h 36"/>
                <a:gd name="T58" fmla="*/ 18 w 36"/>
                <a:gd name="T59" fmla="*/ 3 h 36"/>
                <a:gd name="T60" fmla="*/ 9 w 36"/>
                <a:gd name="T61" fmla="*/ 7 h 36"/>
                <a:gd name="T62" fmla="*/ 9 w 36"/>
                <a:gd name="T63" fmla="*/ 7 h 36"/>
                <a:gd name="T64" fmla="*/ 7 w 36"/>
                <a:gd name="T65" fmla="*/ 9 h 36"/>
                <a:gd name="T66" fmla="*/ 7 w 36"/>
                <a:gd name="T67" fmla="*/ 9 h 36"/>
                <a:gd name="T68" fmla="*/ 4 w 36"/>
                <a:gd name="T69" fmla="*/ 18 h 36"/>
                <a:gd name="T70" fmla="*/ 4 w 36"/>
                <a:gd name="T71" fmla="*/ 18 h 36"/>
                <a:gd name="T72" fmla="*/ 8 w 36"/>
                <a:gd name="T73" fmla="*/ 27 h 36"/>
                <a:gd name="T74" fmla="*/ 8 w 36"/>
                <a:gd name="T75" fmla="*/ 27 h 36"/>
                <a:gd name="T76" fmla="*/ 23 w 36"/>
                <a:gd name="T77" fmla="*/ 32 h 36"/>
                <a:gd name="T78" fmla="*/ 23 w 36"/>
                <a:gd name="T79" fmla="*/ 32 h 36"/>
                <a:gd name="T80" fmla="*/ 36 w 36"/>
                <a:gd name="T81" fmla="*/ 33 h 36"/>
                <a:gd name="T82" fmla="*/ 36 w 36"/>
                <a:gd name="T83" fmla="*/ 33 h 36"/>
                <a:gd name="T84" fmla="*/ 36 w 36"/>
                <a:gd name="T85" fmla="*/ 33 h 36"/>
                <a:gd name="T86" fmla="*/ 36 w 36"/>
                <a:gd name="T87" fmla="*/ 36 h 36"/>
                <a:gd name="T88" fmla="*/ 23 w 36"/>
                <a:gd name="T89" fmla="*/ 3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 h="36">
                  <a:moveTo>
                    <a:pt x="23" y="34"/>
                  </a:moveTo>
                  <a:cubicBezTo>
                    <a:pt x="16" y="33"/>
                    <a:pt x="9" y="32"/>
                    <a:pt x="6" y="29"/>
                  </a:cubicBezTo>
                  <a:cubicBezTo>
                    <a:pt x="6" y="29"/>
                    <a:pt x="6" y="29"/>
                    <a:pt x="6" y="29"/>
                  </a:cubicBezTo>
                  <a:cubicBezTo>
                    <a:pt x="4" y="27"/>
                    <a:pt x="2" y="23"/>
                    <a:pt x="1" y="19"/>
                  </a:cubicBezTo>
                  <a:cubicBezTo>
                    <a:pt x="1" y="19"/>
                    <a:pt x="1" y="19"/>
                    <a:pt x="1" y="19"/>
                  </a:cubicBezTo>
                  <a:cubicBezTo>
                    <a:pt x="0" y="15"/>
                    <a:pt x="1" y="10"/>
                    <a:pt x="5" y="7"/>
                  </a:cubicBezTo>
                  <a:cubicBezTo>
                    <a:pt x="5" y="7"/>
                    <a:pt x="5" y="7"/>
                    <a:pt x="5" y="7"/>
                  </a:cubicBezTo>
                  <a:cubicBezTo>
                    <a:pt x="6" y="6"/>
                    <a:pt x="7" y="6"/>
                    <a:pt x="8" y="5"/>
                  </a:cubicBezTo>
                  <a:cubicBezTo>
                    <a:pt x="8" y="5"/>
                    <a:pt x="8" y="5"/>
                    <a:pt x="8" y="5"/>
                  </a:cubicBezTo>
                  <a:cubicBezTo>
                    <a:pt x="12" y="3"/>
                    <a:pt x="15" y="1"/>
                    <a:pt x="18" y="1"/>
                  </a:cubicBezTo>
                  <a:cubicBezTo>
                    <a:pt x="18" y="1"/>
                    <a:pt x="18" y="1"/>
                    <a:pt x="18" y="1"/>
                  </a:cubicBezTo>
                  <a:cubicBezTo>
                    <a:pt x="20" y="0"/>
                    <a:pt x="22" y="0"/>
                    <a:pt x="24" y="1"/>
                  </a:cubicBezTo>
                  <a:cubicBezTo>
                    <a:pt x="24" y="1"/>
                    <a:pt x="24" y="1"/>
                    <a:pt x="24" y="1"/>
                  </a:cubicBezTo>
                  <a:cubicBezTo>
                    <a:pt x="24" y="2"/>
                    <a:pt x="25" y="4"/>
                    <a:pt x="24" y="5"/>
                  </a:cubicBezTo>
                  <a:cubicBezTo>
                    <a:pt x="24" y="5"/>
                    <a:pt x="24" y="5"/>
                    <a:pt x="24" y="5"/>
                  </a:cubicBezTo>
                  <a:cubicBezTo>
                    <a:pt x="24" y="9"/>
                    <a:pt x="23" y="14"/>
                    <a:pt x="20" y="17"/>
                  </a:cubicBezTo>
                  <a:cubicBezTo>
                    <a:pt x="20" y="17"/>
                    <a:pt x="20" y="17"/>
                    <a:pt x="20" y="17"/>
                  </a:cubicBezTo>
                  <a:cubicBezTo>
                    <a:pt x="19" y="18"/>
                    <a:pt x="18" y="18"/>
                    <a:pt x="16" y="18"/>
                  </a:cubicBezTo>
                  <a:cubicBezTo>
                    <a:pt x="16" y="18"/>
                    <a:pt x="16" y="18"/>
                    <a:pt x="16" y="18"/>
                  </a:cubicBezTo>
                  <a:cubicBezTo>
                    <a:pt x="16" y="16"/>
                    <a:pt x="16" y="16"/>
                    <a:pt x="16" y="16"/>
                  </a:cubicBezTo>
                  <a:cubicBezTo>
                    <a:pt x="17" y="16"/>
                    <a:pt x="18" y="15"/>
                    <a:pt x="18" y="15"/>
                  </a:cubicBezTo>
                  <a:cubicBezTo>
                    <a:pt x="18" y="15"/>
                    <a:pt x="18" y="15"/>
                    <a:pt x="18" y="15"/>
                  </a:cubicBezTo>
                  <a:cubicBezTo>
                    <a:pt x="20" y="13"/>
                    <a:pt x="21" y="8"/>
                    <a:pt x="22" y="5"/>
                  </a:cubicBezTo>
                  <a:cubicBezTo>
                    <a:pt x="22" y="5"/>
                    <a:pt x="22" y="5"/>
                    <a:pt x="22" y="5"/>
                  </a:cubicBezTo>
                  <a:cubicBezTo>
                    <a:pt x="22" y="4"/>
                    <a:pt x="22" y="3"/>
                    <a:pt x="22" y="3"/>
                  </a:cubicBezTo>
                  <a:cubicBezTo>
                    <a:pt x="22" y="3"/>
                    <a:pt x="22" y="3"/>
                    <a:pt x="22" y="3"/>
                  </a:cubicBezTo>
                  <a:cubicBezTo>
                    <a:pt x="21" y="3"/>
                    <a:pt x="21" y="3"/>
                    <a:pt x="21" y="3"/>
                  </a:cubicBezTo>
                  <a:cubicBezTo>
                    <a:pt x="21" y="3"/>
                    <a:pt x="21" y="3"/>
                    <a:pt x="21" y="3"/>
                  </a:cubicBezTo>
                  <a:cubicBezTo>
                    <a:pt x="20" y="3"/>
                    <a:pt x="20" y="3"/>
                    <a:pt x="18" y="3"/>
                  </a:cubicBezTo>
                  <a:cubicBezTo>
                    <a:pt x="18" y="3"/>
                    <a:pt x="18" y="3"/>
                    <a:pt x="18" y="3"/>
                  </a:cubicBezTo>
                  <a:cubicBezTo>
                    <a:pt x="16" y="4"/>
                    <a:pt x="13" y="5"/>
                    <a:pt x="9" y="7"/>
                  </a:cubicBezTo>
                  <a:cubicBezTo>
                    <a:pt x="9" y="7"/>
                    <a:pt x="9" y="7"/>
                    <a:pt x="9" y="7"/>
                  </a:cubicBezTo>
                  <a:cubicBezTo>
                    <a:pt x="8" y="8"/>
                    <a:pt x="7" y="8"/>
                    <a:pt x="7" y="9"/>
                  </a:cubicBezTo>
                  <a:cubicBezTo>
                    <a:pt x="7" y="9"/>
                    <a:pt x="7" y="9"/>
                    <a:pt x="7" y="9"/>
                  </a:cubicBezTo>
                  <a:cubicBezTo>
                    <a:pt x="4" y="11"/>
                    <a:pt x="3" y="15"/>
                    <a:pt x="4" y="18"/>
                  </a:cubicBezTo>
                  <a:cubicBezTo>
                    <a:pt x="4" y="18"/>
                    <a:pt x="4" y="18"/>
                    <a:pt x="4" y="18"/>
                  </a:cubicBezTo>
                  <a:cubicBezTo>
                    <a:pt x="5" y="22"/>
                    <a:pt x="7" y="26"/>
                    <a:pt x="8" y="27"/>
                  </a:cubicBezTo>
                  <a:cubicBezTo>
                    <a:pt x="8" y="27"/>
                    <a:pt x="8" y="27"/>
                    <a:pt x="8" y="27"/>
                  </a:cubicBezTo>
                  <a:cubicBezTo>
                    <a:pt x="9" y="29"/>
                    <a:pt x="16" y="31"/>
                    <a:pt x="23" y="32"/>
                  </a:cubicBezTo>
                  <a:cubicBezTo>
                    <a:pt x="23" y="32"/>
                    <a:pt x="23" y="32"/>
                    <a:pt x="23" y="32"/>
                  </a:cubicBezTo>
                  <a:cubicBezTo>
                    <a:pt x="30" y="33"/>
                    <a:pt x="36" y="33"/>
                    <a:pt x="36" y="33"/>
                  </a:cubicBezTo>
                  <a:cubicBezTo>
                    <a:pt x="36" y="33"/>
                    <a:pt x="36" y="33"/>
                    <a:pt x="36" y="33"/>
                  </a:cubicBezTo>
                  <a:cubicBezTo>
                    <a:pt x="36" y="33"/>
                    <a:pt x="36" y="33"/>
                    <a:pt x="36" y="33"/>
                  </a:cubicBezTo>
                  <a:cubicBezTo>
                    <a:pt x="36" y="36"/>
                    <a:pt x="36" y="36"/>
                    <a:pt x="36" y="36"/>
                  </a:cubicBezTo>
                  <a:cubicBezTo>
                    <a:pt x="36" y="36"/>
                    <a:pt x="29" y="36"/>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87"/>
            <p:cNvSpPr>
              <a:spLocks noEditPoints="1"/>
            </p:cNvSpPr>
            <p:nvPr/>
          </p:nvSpPr>
          <p:spPr bwMode="auto">
            <a:xfrm>
              <a:off x="10166352" y="4718051"/>
              <a:ext cx="66675" cy="71438"/>
            </a:xfrm>
            <a:custGeom>
              <a:avLst/>
              <a:gdLst>
                <a:gd name="T0" fmla="*/ 36 w 39"/>
                <a:gd name="T1" fmla="*/ 40 h 41"/>
                <a:gd name="T2" fmla="*/ 35 w 39"/>
                <a:gd name="T3" fmla="*/ 40 h 41"/>
                <a:gd name="T4" fmla="*/ 32 w 39"/>
                <a:gd name="T5" fmla="*/ 40 h 41"/>
                <a:gd name="T6" fmla="*/ 23 w 39"/>
                <a:gd name="T7" fmla="*/ 38 h 41"/>
                <a:gd name="T8" fmla="*/ 23 w 39"/>
                <a:gd name="T9" fmla="*/ 38 h 41"/>
                <a:gd name="T10" fmla="*/ 6 w 39"/>
                <a:gd name="T11" fmla="*/ 32 h 41"/>
                <a:gd name="T12" fmla="*/ 0 w 39"/>
                <a:gd name="T13" fmla="*/ 22 h 41"/>
                <a:gd name="T14" fmla="*/ 0 w 39"/>
                <a:gd name="T15" fmla="*/ 18 h 41"/>
                <a:gd name="T16" fmla="*/ 5 w 39"/>
                <a:gd name="T17" fmla="*/ 7 h 41"/>
                <a:gd name="T18" fmla="*/ 8 w 39"/>
                <a:gd name="T19" fmla="*/ 5 h 41"/>
                <a:gd name="T20" fmla="*/ 18 w 39"/>
                <a:gd name="T21" fmla="*/ 1 h 41"/>
                <a:gd name="T22" fmla="*/ 22 w 39"/>
                <a:gd name="T23" fmla="*/ 0 h 41"/>
                <a:gd name="T24" fmla="*/ 26 w 39"/>
                <a:gd name="T25" fmla="*/ 2 h 41"/>
                <a:gd name="T26" fmla="*/ 27 w 39"/>
                <a:gd name="T27" fmla="*/ 6 h 41"/>
                <a:gd name="T28" fmla="*/ 27 w 39"/>
                <a:gd name="T29" fmla="*/ 7 h 41"/>
                <a:gd name="T30" fmla="*/ 22 w 39"/>
                <a:gd name="T31" fmla="*/ 20 h 41"/>
                <a:gd name="T32" fmla="*/ 19 w 39"/>
                <a:gd name="T33" fmla="*/ 22 h 41"/>
                <a:gd name="T34" fmla="*/ 16 w 39"/>
                <a:gd name="T35" fmla="*/ 22 h 41"/>
                <a:gd name="T36" fmla="*/ 15 w 39"/>
                <a:gd name="T37" fmla="*/ 20 h 41"/>
                <a:gd name="T38" fmla="*/ 15 w 39"/>
                <a:gd name="T39" fmla="*/ 20 h 41"/>
                <a:gd name="T40" fmla="*/ 17 w 39"/>
                <a:gd name="T41" fmla="*/ 16 h 41"/>
                <a:gd name="T42" fmla="*/ 18 w 39"/>
                <a:gd name="T43" fmla="*/ 15 h 41"/>
                <a:gd name="T44" fmla="*/ 21 w 39"/>
                <a:gd name="T45" fmla="*/ 7 h 41"/>
                <a:gd name="T46" fmla="*/ 20 w 39"/>
                <a:gd name="T47" fmla="*/ 7 h 41"/>
                <a:gd name="T48" fmla="*/ 11 w 39"/>
                <a:gd name="T49" fmla="*/ 11 h 41"/>
                <a:gd name="T50" fmla="*/ 9 w 39"/>
                <a:gd name="T51" fmla="*/ 12 h 41"/>
                <a:gd name="T52" fmla="*/ 7 w 39"/>
                <a:gd name="T53" fmla="*/ 17 h 41"/>
                <a:gd name="T54" fmla="*/ 7 w 39"/>
                <a:gd name="T55" fmla="*/ 20 h 41"/>
                <a:gd name="T56" fmla="*/ 11 w 39"/>
                <a:gd name="T57" fmla="*/ 28 h 41"/>
                <a:gd name="T58" fmla="*/ 12 w 39"/>
                <a:gd name="T59" fmla="*/ 29 h 41"/>
                <a:gd name="T60" fmla="*/ 15 w 39"/>
                <a:gd name="T61" fmla="*/ 30 h 41"/>
                <a:gd name="T62" fmla="*/ 24 w 39"/>
                <a:gd name="T63" fmla="*/ 32 h 41"/>
                <a:gd name="T64" fmla="*/ 37 w 39"/>
                <a:gd name="T65" fmla="*/ 33 h 41"/>
                <a:gd name="T66" fmla="*/ 39 w 39"/>
                <a:gd name="T67" fmla="*/ 32 h 41"/>
                <a:gd name="T68" fmla="*/ 36 w 39"/>
                <a:gd name="T69" fmla="*/ 40 h 41"/>
                <a:gd name="T70" fmla="*/ 38 w 39"/>
                <a:gd name="T71" fmla="*/ 37 h 41"/>
                <a:gd name="T72" fmla="*/ 38 w 39"/>
                <a:gd name="T73" fmla="*/ 37 h 41"/>
                <a:gd name="T74" fmla="*/ 38 w 39"/>
                <a:gd name="T75" fmla="*/ 37 h 41"/>
                <a:gd name="T76" fmla="*/ 39 w 39"/>
                <a:gd name="T77" fmla="*/ 36 h 41"/>
                <a:gd name="T78" fmla="*/ 39 w 39"/>
                <a:gd name="T79" fmla="*/ 36 h 41"/>
                <a:gd name="T80" fmla="*/ 19 w 39"/>
                <a:gd name="T81" fmla="*/ 20 h 41"/>
                <a:gd name="T82" fmla="*/ 19 w 39"/>
                <a:gd name="T83"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 h="41">
                  <a:moveTo>
                    <a:pt x="36" y="40"/>
                  </a:moveTo>
                  <a:cubicBezTo>
                    <a:pt x="36" y="40"/>
                    <a:pt x="36" y="40"/>
                    <a:pt x="36" y="40"/>
                  </a:cubicBezTo>
                  <a:cubicBezTo>
                    <a:pt x="36" y="40"/>
                    <a:pt x="36" y="40"/>
                    <a:pt x="35" y="40"/>
                  </a:cubicBezTo>
                  <a:cubicBezTo>
                    <a:pt x="35" y="40"/>
                    <a:pt x="35" y="40"/>
                    <a:pt x="35" y="40"/>
                  </a:cubicBezTo>
                  <a:cubicBezTo>
                    <a:pt x="35" y="40"/>
                    <a:pt x="34" y="40"/>
                    <a:pt x="32" y="40"/>
                  </a:cubicBezTo>
                  <a:cubicBezTo>
                    <a:pt x="32" y="40"/>
                    <a:pt x="32" y="40"/>
                    <a:pt x="32" y="40"/>
                  </a:cubicBezTo>
                  <a:cubicBezTo>
                    <a:pt x="30" y="39"/>
                    <a:pt x="27" y="39"/>
                    <a:pt x="23" y="38"/>
                  </a:cubicBezTo>
                  <a:cubicBezTo>
                    <a:pt x="23" y="38"/>
                    <a:pt x="23" y="38"/>
                    <a:pt x="23" y="38"/>
                  </a:cubicBezTo>
                  <a:cubicBezTo>
                    <a:pt x="24" y="36"/>
                    <a:pt x="24" y="36"/>
                    <a:pt x="24" y="36"/>
                  </a:cubicBezTo>
                  <a:cubicBezTo>
                    <a:pt x="23" y="38"/>
                    <a:pt x="23" y="38"/>
                    <a:pt x="23" y="38"/>
                  </a:cubicBezTo>
                  <a:cubicBezTo>
                    <a:pt x="16" y="37"/>
                    <a:pt x="9" y="36"/>
                    <a:pt x="6" y="32"/>
                  </a:cubicBezTo>
                  <a:cubicBezTo>
                    <a:pt x="6" y="32"/>
                    <a:pt x="6" y="32"/>
                    <a:pt x="6" y="32"/>
                  </a:cubicBezTo>
                  <a:cubicBezTo>
                    <a:pt x="4" y="30"/>
                    <a:pt x="1" y="26"/>
                    <a:pt x="0" y="22"/>
                  </a:cubicBezTo>
                  <a:cubicBezTo>
                    <a:pt x="0" y="22"/>
                    <a:pt x="0" y="22"/>
                    <a:pt x="0" y="22"/>
                  </a:cubicBezTo>
                  <a:cubicBezTo>
                    <a:pt x="0" y="20"/>
                    <a:pt x="0" y="19"/>
                    <a:pt x="0" y="18"/>
                  </a:cubicBezTo>
                  <a:cubicBezTo>
                    <a:pt x="0" y="18"/>
                    <a:pt x="0" y="18"/>
                    <a:pt x="0" y="18"/>
                  </a:cubicBezTo>
                  <a:cubicBezTo>
                    <a:pt x="0" y="14"/>
                    <a:pt x="1" y="10"/>
                    <a:pt x="5" y="7"/>
                  </a:cubicBezTo>
                  <a:cubicBezTo>
                    <a:pt x="5" y="7"/>
                    <a:pt x="5" y="7"/>
                    <a:pt x="5" y="7"/>
                  </a:cubicBezTo>
                  <a:cubicBezTo>
                    <a:pt x="5" y="7"/>
                    <a:pt x="7" y="6"/>
                    <a:pt x="8" y="5"/>
                  </a:cubicBezTo>
                  <a:cubicBezTo>
                    <a:pt x="8" y="5"/>
                    <a:pt x="8" y="5"/>
                    <a:pt x="8" y="5"/>
                  </a:cubicBezTo>
                  <a:cubicBezTo>
                    <a:pt x="12" y="3"/>
                    <a:pt x="15" y="2"/>
                    <a:pt x="18" y="1"/>
                  </a:cubicBezTo>
                  <a:cubicBezTo>
                    <a:pt x="18" y="1"/>
                    <a:pt x="18" y="1"/>
                    <a:pt x="18" y="1"/>
                  </a:cubicBezTo>
                  <a:cubicBezTo>
                    <a:pt x="19" y="0"/>
                    <a:pt x="20" y="0"/>
                    <a:pt x="22" y="0"/>
                  </a:cubicBezTo>
                  <a:cubicBezTo>
                    <a:pt x="22" y="0"/>
                    <a:pt x="22" y="0"/>
                    <a:pt x="22" y="0"/>
                  </a:cubicBezTo>
                  <a:cubicBezTo>
                    <a:pt x="23" y="0"/>
                    <a:pt x="25" y="1"/>
                    <a:pt x="26" y="2"/>
                  </a:cubicBezTo>
                  <a:cubicBezTo>
                    <a:pt x="26" y="2"/>
                    <a:pt x="26" y="2"/>
                    <a:pt x="26" y="2"/>
                  </a:cubicBezTo>
                  <a:cubicBezTo>
                    <a:pt x="27" y="3"/>
                    <a:pt x="27" y="5"/>
                    <a:pt x="27" y="6"/>
                  </a:cubicBezTo>
                  <a:cubicBezTo>
                    <a:pt x="27" y="6"/>
                    <a:pt x="27" y="6"/>
                    <a:pt x="27" y="6"/>
                  </a:cubicBezTo>
                  <a:cubicBezTo>
                    <a:pt x="27" y="6"/>
                    <a:pt x="27" y="7"/>
                    <a:pt x="27" y="7"/>
                  </a:cubicBezTo>
                  <a:cubicBezTo>
                    <a:pt x="27" y="7"/>
                    <a:pt x="27" y="7"/>
                    <a:pt x="27" y="7"/>
                  </a:cubicBezTo>
                  <a:cubicBezTo>
                    <a:pt x="27" y="11"/>
                    <a:pt x="26" y="17"/>
                    <a:pt x="22" y="20"/>
                  </a:cubicBezTo>
                  <a:cubicBezTo>
                    <a:pt x="22" y="20"/>
                    <a:pt x="22" y="20"/>
                    <a:pt x="22" y="20"/>
                  </a:cubicBezTo>
                  <a:cubicBezTo>
                    <a:pt x="22" y="21"/>
                    <a:pt x="21" y="22"/>
                    <a:pt x="19" y="22"/>
                  </a:cubicBezTo>
                  <a:cubicBezTo>
                    <a:pt x="19" y="22"/>
                    <a:pt x="19" y="22"/>
                    <a:pt x="19" y="22"/>
                  </a:cubicBezTo>
                  <a:cubicBezTo>
                    <a:pt x="19" y="25"/>
                    <a:pt x="19" y="25"/>
                    <a:pt x="19" y="25"/>
                  </a:cubicBezTo>
                  <a:cubicBezTo>
                    <a:pt x="16" y="22"/>
                    <a:pt x="16" y="22"/>
                    <a:pt x="16" y="22"/>
                  </a:cubicBezTo>
                  <a:cubicBezTo>
                    <a:pt x="16" y="21"/>
                    <a:pt x="15" y="21"/>
                    <a:pt x="15" y="20"/>
                  </a:cubicBezTo>
                  <a:cubicBezTo>
                    <a:pt x="15" y="20"/>
                    <a:pt x="15" y="20"/>
                    <a:pt x="15" y="20"/>
                  </a:cubicBezTo>
                  <a:cubicBezTo>
                    <a:pt x="15" y="20"/>
                    <a:pt x="15" y="20"/>
                    <a:pt x="15" y="20"/>
                  </a:cubicBezTo>
                  <a:cubicBezTo>
                    <a:pt x="15" y="20"/>
                    <a:pt x="15" y="20"/>
                    <a:pt x="15" y="20"/>
                  </a:cubicBezTo>
                  <a:cubicBezTo>
                    <a:pt x="15" y="16"/>
                    <a:pt x="15" y="16"/>
                    <a:pt x="15" y="16"/>
                  </a:cubicBezTo>
                  <a:cubicBezTo>
                    <a:pt x="17" y="16"/>
                    <a:pt x="17" y="16"/>
                    <a:pt x="17" y="16"/>
                  </a:cubicBezTo>
                  <a:cubicBezTo>
                    <a:pt x="18" y="15"/>
                    <a:pt x="18" y="15"/>
                    <a:pt x="18" y="15"/>
                  </a:cubicBezTo>
                  <a:cubicBezTo>
                    <a:pt x="18" y="15"/>
                    <a:pt x="18" y="15"/>
                    <a:pt x="18" y="15"/>
                  </a:cubicBezTo>
                  <a:cubicBezTo>
                    <a:pt x="19" y="15"/>
                    <a:pt x="20" y="10"/>
                    <a:pt x="21" y="7"/>
                  </a:cubicBezTo>
                  <a:cubicBezTo>
                    <a:pt x="21" y="7"/>
                    <a:pt x="21" y="7"/>
                    <a:pt x="21" y="7"/>
                  </a:cubicBezTo>
                  <a:cubicBezTo>
                    <a:pt x="20" y="7"/>
                    <a:pt x="20" y="7"/>
                    <a:pt x="20" y="7"/>
                  </a:cubicBezTo>
                  <a:cubicBezTo>
                    <a:pt x="20" y="7"/>
                    <a:pt x="20" y="7"/>
                    <a:pt x="20" y="7"/>
                  </a:cubicBezTo>
                  <a:cubicBezTo>
                    <a:pt x="18" y="8"/>
                    <a:pt x="15" y="9"/>
                    <a:pt x="11" y="11"/>
                  </a:cubicBezTo>
                  <a:cubicBezTo>
                    <a:pt x="11" y="11"/>
                    <a:pt x="11" y="11"/>
                    <a:pt x="11" y="11"/>
                  </a:cubicBezTo>
                  <a:cubicBezTo>
                    <a:pt x="10" y="12"/>
                    <a:pt x="9" y="12"/>
                    <a:pt x="9" y="12"/>
                  </a:cubicBezTo>
                  <a:cubicBezTo>
                    <a:pt x="9" y="12"/>
                    <a:pt x="9" y="12"/>
                    <a:pt x="9" y="12"/>
                  </a:cubicBezTo>
                  <a:cubicBezTo>
                    <a:pt x="7" y="14"/>
                    <a:pt x="7" y="15"/>
                    <a:pt x="7" y="17"/>
                  </a:cubicBezTo>
                  <a:cubicBezTo>
                    <a:pt x="7" y="17"/>
                    <a:pt x="7" y="17"/>
                    <a:pt x="7" y="17"/>
                  </a:cubicBezTo>
                  <a:cubicBezTo>
                    <a:pt x="7" y="18"/>
                    <a:pt x="7" y="19"/>
                    <a:pt x="7" y="20"/>
                  </a:cubicBezTo>
                  <a:cubicBezTo>
                    <a:pt x="7" y="20"/>
                    <a:pt x="7" y="20"/>
                    <a:pt x="7" y="20"/>
                  </a:cubicBezTo>
                  <a:cubicBezTo>
                    <a:pt x="8" y="23"/>
                    <a:pt x="9" y="26"/>
                    <a:pt x="11" y="28"/>
                  </a:cubicBezTo>
                  <a:cubicBezTo>
                    <a:pt x="11" y="28"/>
                    <a:pt x="11" y="28"/>
                    <a:pt x="11" y="28"/>
                  </a:cubicBezTo>
                  <a:cubicBezTo>
                    <a:pt x="11" y="28"/>
                    <a:pt x="11" y="28"/>
                    <a:pt x="11" y="28"/>
                  </a:cubicBezTo>
                  <a:cubicBezTo>
                    <a:pt x="11" y="28"/>
                    <a:pt x="11" y="28"/>
                    <a:pt x="12" y="29"/>
                  </a:cubicBezTo>
                  <a:cubicBezTo>
                    <a:pt x="12" y="29"/>
                    <a:pt x="12" y="29"/>
                    <a:pt x="12" y="29"/>
                  </a:cubicBezTo>
                  <a:cubicBezTo>
                    <a:pt x="13" y="29"/>
                    <a:pt x="14" y="29"/>
                    <a:pt x="15" y="30"/>
                  </a:cubicBezTo>
                  <a:cubicBezTo>
                    <a:pt x="15" y="30"/>
                    <a:pt x="15" y="30"/>
                    <a:pt x="15" y="30"/>
                  </a:cubicBezTo>
                  <a:cubicBezTo>
                    <a:pt x="18" y="30"/>
                    <a:pt x="21" y="31"/>
                    <a:pt x="24" y="32"/>
                  </a:cubicBezTo>
                  <a:cubicBezTo>
                    <a:pt x="24" y="32"/>
                    <a:pt x="24" y="32"/>
                    <a:pt x="24" y="32"/>
                  </a:cubicBezTo>
                  <a:cubicBezTo>
                    <a:pt x="30" y="33"/>
                    <a:pt x="35" y="33"/>
                    <a:pt x="37" y="33"/>
                  </a:cubicBezTo>
                  <a:cubicBezTo>
                    <a:pt x="37" y="33"/>
                    <a:pt x="37" y="33"/>
                    <a:pt x="37" y="33"/>
                  </a:cubicBezTo>
                  <a:cubicBezTo>
                    <a:pt x="39" y="32"/>
                    <a:pt x="39" y="32"/>
                    <a:pt x="39" y="32"/>
                  </a:cubicBezTo>
                  <a:cubicBezTo>
                    <a:pt x="38" y="41"/>
                    <a:pt x="38" y="41"/>
                    <a:pt x="38" y="41"/>
                  </a:cubicBezTo>
                  <a:cubicBezTo>
                    <a:pt x="36" y="40"/>
                    <a:pt x="36" y="40"/>
                    <a:pt x="36" y="40"/>
                  </a:cubicBezTo>
                  <a:close/>
                  <a:moveTo>
                    <a:pt x="38" y="37"/>
                  </a:move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lose/>
                  <a:moveTo>
                    <a:pt x="38" y="37"/>
                  </a:moveTo>
                  <a:cubicBezTo>
                    <a:pt x="39" y="37"/>
                    <a:pt x="39" y="37"/>
                    <a:pt x="39" y="36"/>
                  </a:cubicBezTo>
                  <a:cubicBezTo>
                    <a:pt x="39" y="36"/>
                    <a:pt x="39" y="36"/>
                    <a:pt x="39" y="36"/>
                  </a:cubicBezTo>
                  <a:cubicBezTo>
                    <a:pt x="39" y="36"/>
                    <a:pt x="39" y="36"/>
                    <a:pt x="39" y="36"/>
                  </a:cubicBezTo>
                  <a:cubicBezTo>
                    <a:pt x="39" y="37"/>
                    <a:pt x="39" y="37"/>
                    <a:pt x="38" y="37"/>
                  </a:cubicBezTo>
                  <a:close/>
                  <a:moveTo>
                    <a:pt x="19" y="20"/>
                  </a:moveTo>
                  <a:cubicBezTo>
                    <a:pt x="19" y="20"/>
                    <a:pt x="19" y="20"/>
                    <a:pt x="19" y="20"/>
                  </a:cubicBezTo>
                  <a:cubicBezTo>
                    <a:pt x="19" y="20"/>
                    <a:pt x="19" y="20"/>
                    <a:pt x="19" y="20"/>
                  </a:cubicBezTo>
                  <a:cubicBezTo>
                    <a:pt x="19" y="20"/>
                    <a:pt x="19" y="20"/>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88"/>
            <p:cNvSpPr/>
            <p:nvPr/>
          </p:nvSpPr>
          <p:spPr bwMode="auto">
            <a:xfrm>
              <a:off x="10212389" y="4721226"/>
              <a:ext cx="41275" cy="53975"/>
            </a:xfrm>
            <a:custGeom>
              <a:avLst/>
              <a:gdLst>
                <a:gd name="T0" fmla="*/ 2 w 23"/>
                <a:gd name="T1" fmla="*/ 21 h 31"/>
                <a:gd name="T2" fmla="*/ 1 w 23"/>
                <a:gd name="T3" fmla="*/ 16 h 31"/>
                <a:gd name="T4" fmla="*/ 1 w 23"/>
                <a:gd name="T5" fmla="*/ 16 h 31"/>
                <a:gd name="T6" fmla="*/ 6 w 23"/>
                <a:gd name="T7" fmla="*/ 5 h 31"/>
                <a:gd name="T8" fmla="*/ 6 w 23"/>
                <a:gd name="T9" fmla="*/ 5 h 31"/>
                <a:gd name="T10" fmla="*/ 8 w 23"/>
                <a:gd name="T11" fmla="*/ 4 h 31"/>
                <a:gd name="T12" fmla="*/ 8 w 23"/>
                <a:gd name="T13" fmla="*/ 4 h 31"/>
                <a:gd name="T14" fmla="*/ 23 w 23"/>
                <a:gd name="T15" fmla="*/ 3 h 31"/>
                <a:gd name="T16" fmla="*/ 23 w 23"/>
                <a:gd name="T17" fmla="*/ 3 h 31"/>
                <a:gd name="T18" fmla="*/ 21 w 23"/>
                <a:gd name="T19" fmla="*/ 5 h 31"/>
                <a:gd name="T20" fmla="*/ 10 w 23"/>
                <a:gd name="T21" fmla="*/ 6 h 31"/>
                <a:gd name="T22" fmla="*/ 10 w 23"/>
                <a:gd name="T23" fmla="*/ 6 h 31"/>
                <a:gd name="T24" fmla="*/ 8 w 23"/>
                <a:gd name="T25" fmla="*/ 7 h 31"/>
                <a:gd name="T26" fmla="*/ 8 w 23"/>
                <a:gd name="T27" fmla="*/ 7 h 31"/>
                <a:gd name="T28" fmla="*/ 3 w 23"/>
                <a:gd name="T29" fmla="*/ 17 h 31"/>
                <a:gd name="T30" fmla="*/ 3 w 23"/>
                <a:gd name="T31" fmla="*/ 17 h 31"/>
                <a:gd name="T32" fmla="*/ 4 w 23"/>
                <a:gd name="T33" fmla="*/ 19 h 31"/>
                <a:gd name="T34" fmla="*/ 4 w 23"/>
                <a:gd name="T35" fmla="*/ 19 h 31"/>
                <a:gd name="T36" fmla="*/ 17 w 23"/>
                <a:gd name="T37" fmla="*/ 28 h 31"/>
                <a:gd name="T38" fmla="*/ 17 w 23"/>
                <a:gd name="T39" fmla="*/ 28 h 31"/>
                <a:gd name="T40" fmla="*/ 15 w 23"/>
                <a:gd name="T41" fmla="*/ 31 h 31"/>
                <a:gd name="T42" fmla="*/ 2 w 23"/>
                <a:gd name="T43"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31">
                  <a:moveTo>
                    <a:pt x="2" y="21"/>
                  </a:moveTo>
                  <a:cubicBezTo>
                    <a:pt x="1" y="19"/>
                    <a:pt x="0" y="18"/>
                    <a:pt x="1" y="16"/>
                  </a:cubicBezTo>
                  <a:cubicBezTo>
                    <a:pt x="1" y="16"/>
                    <a:pt x="1" y="16"/>
                    <a:pt x="1" y="16"/>
                  </a:cubicBezTo>
                  <a:cubicBezTo>
                    <a:pt x="2" y="12"/>
                    <a:pt x="3" y="8"/>
                    <a:pt x="6" y="5"/>
                  </a:cubicBezTo>
                  <a:cubicBezTo>
                    <a:pt x="6" y="5"/>
                    <a:pt x="6" y="5"/>
                    <a:pt x="6" y="5"/>
                  </a:cubicBezTo>
                  <a:cubicBezTo>
                    <a:pt x="7" y="5"/>
                    <a:pt x="8" y="4"/>
                    <a:pt x="8" y="4"/>
                  </a:cubicBezTo>
                  <a:cubicBezTo>
                    <a:pt x="8" y="4"/>
                    <a:pt x="8" y="4"/>
                    <a:pt x="8" y="4"/>
                  </a:cubicBezTo>
                  <a:cubicBezTo>
                    <a:pt x="13" y="1"/>
                    <a:pt x="19" y="0"/>
                    <a:pt x="23" y="3"/>
                  </a:cubicBezTo>
                  <a:cubicBezTo>
                    <a:pt x="23" y="3"/>
                    <a:pt x="23" y="3"/>
                    <a:pt x="23" y="3"/>
                  </a:cubicBezTo>
                  <a:cubicBezTo>
                    <a:pt x="21" y="5"/>
                    <a:pt x="21" y="5"/>
                    <a:pt x="21" y="5"/>
                  </a:cubicBezTo>
                  <a:cubicBezTo>
                    <a:pt x="19" y="3"/>
                    <a:pt x="14" y="3"/>
                    <a:pt x="10" y="6"/>
                  </a:cubicBezTo>
                  <a:cubicBezTo>
                    <a:pt x="10" y="6"/>
                    <a:pt x="10" y="6"/>
                    <a:pt x="10" y="6"/>
                  </a:cubicBezTo>
                  <a:cubicBezTo>
                    <a:pt x="9" y="6"/>
                    <a:pt x="9" y="7"/>
                    <a:pt x="8" y="7"/>
                  </a:cubicBezTo>
                  <a:cubicBezTo>
                    <a:pt x="8" y="7"/>
                    <a:pt x="8" y="7"/>
                    <a:pt x="8" y="7"/>
                  </a:cubicBezTo>
                  <a:cubicBezTo>
                    <a:pt x="5" y="9"/>
                    <a:pt x="5" y="13"/>
                    <a:pt x="3" y="17"/>
                  </a:cubicBezTo>
                  <a:cubicBezTo>
                    <a:pt x="3" y="17"/>
                    <a:pt x="3" y="17"/>
                    <a:pt x="3" y="17"/>
                  </a:cubicBezTo>
                  <a:cubicBezTo>
                    <a:pt x="3" y="17"/>
                    <a:pt x="3" y="18"/>
                    <a:pt x="4" y="19"/>
                  </a:cubicBezTo>
                  <a:cubicBezTo>
                    <a:pt x="4" y="19"/>
                    <a:pt x="4" y="19"/>
                    <a:pt x="4" y="19"/>
                  </a:cubicBezTo>
                  <a:cubicBezTo>
                    <a:pt x="8" y="23"/>
                    <a:pt x="17" y="28"/>
                    <a:pt x="17" y="28"/>
                  </a:cubicBezTo>
                  <a:cubicBezTo>
                    <a:pt x="17" y="28"/>
                    <a:pt x="17" y="28"/>
                    <a:pt x="17" y="28"/>
                  </a:cubicBezTo>
                  <a:cubicBezTo>
                    <a:pt x="15" y="31"/>
                    <a:pt x="15" y="31"/>
                    <a:pt x="15" y="31"/>
                  </a:cubicBezTo>
                  <a:cubicBezTo>
                    <a:pt x="15" y="31"/>
                    <a:pt x="6" y="26"/>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89"/>
            <p:cNvSpPr>
              <a:spLocks noEditPoints="1"/>
            </p:cNvSpPr>
            <p:nvPr/>
          </p:nvSpPr>
          <p:spPr bwMode="auto">
            <a:xfrm>
              <a:off x="10209214" y="4719639"/>
              <a:ext cx="49213" cy="60325"/>
            </a:xfrm>
            <a:custGeom>
              <a:avLst/>
              <a:gdLst>
                <a:gd name="T0" fmla="*/ 16 w 28"/>
                <a:gd name="T1" fmla="*/ 33 h 35"/>
                <a:gd name="T2" fmla="*/ 15 w 28"/>
                <a:gd name="T3" fmla="*/ 33 h 35"/>
                <a:gd name="T4" fmla="*/ 11 w 28"/>
                <a:gd name="T5" fmla="*/ 30 h 35"/>
                <a:gd name="T6" fmla="*/ 3 w 28"/>
                <a:gd name="T7" fmla="*/ 23 h 35"/>
                <a:gd name="T8" fmla="*/ 3 w 28"/>
                <a:gd name="T9" fmla="*/ 23 h 35"/>
                <a:gd name="T10" fmla="*/ 0 w 28"/>
                <a:gd name="T11" fmla="*/ 18 h 35"/>
                <a:gd name="T12" fmla="*/ 1 w 28"/>
                <a:gd name="T13" fmla="*/ 16 h 35"/>
                <a:gd name="T14" fmla="*/ 7 w 28"/>
                <a:gd name="T15" fmla="*/ 5 h 35"/>
                <a:gd name="T16" fmla="*/ 9 w 28"/>
                <a:gd name="T17" fmla="*/ 3 h 35"/>
                <a:gd name="T18" fmla="*/ 19 w 28"/>
                <a:gd name="T19" fmla="*/ 0 h 35"/>
                <a:gd name="T20" fmla="*/ 26 w 28"/>
                <a:gd name="T21" fmla="*/ 3 h 35"/>
                <a:gd name="T22" fmla="*/ 24 w 28"/>
                <a:gd name="T23" fmla="*/ 9 h 35"/>
                <a:gd name="T24" fmla="*/ 19 w 28"/>
                <a:gd name="T25" fmla="*/ 7 h 35"/>
                <a:gd name="T26" fmla="*/ 13 w 28"/>
                <a:gd name="T27" fmla="*/ 9 h 35"/>
                <a:gd name="T28" fmla="*/ 11 w 28"/>
                <a:gd name="T29" fmla="*/ 10 h 35"/>
                <a:gd name="T30" fmla="*/ 7 w 28"/>
                <a:gd name="T31" fmla="*/ 18 h 35"/>
                <a:gd name="T32" fmla="*/ 8 w 28"/>
                <a:gd name="T33" fmla="*/ 19 h 35"/>
                <a:gd name="T34" fmla="*/ 20 w 28"/>
                <a:gd name="T35" fmla="*/ 28 h 35"/>
                <a:gd name="T36" fmla="*/ 20 w 28"/>
                <a:gd name="T37" fmla="*/ 28 h 35"/>
                <a:gd name="T38" fmla="*/ 20 w 28"/>
                <a:gd name="T39" fmla="*/ 28 h 35"/>
                <a:gd name="T40" fmla="*/ 20 w 28"/>
                <a:gd name="T41" fmla="*/ 30 h 35"/>
                <a:gd name="T42" fmla="*/ 21 w 28"/>
                <a:gd name="T43" fmla="*/ 30 h 35"/>
                <a:gd name="T44" fmla="*/ 20 w 28"/>
                <a:gd name="T45" fmla="*/ 31 h 35"/>
                <a:gd name="T46" fmla="*/ 20 w 28"/>
                <a:gd name="T47" fmla="*/ 31 h 35"/>
                <a:gd name="T48" fmla="*/ 20 w 28"/>
                <a:gd name="T49" fmla="*/ 31 h 35"/>
                <a:gd name="T50" fmla="*/ 18 w 28"/>
                <a:gd name="T51" fmla="*/ 35 h 35"/>
                <a:gd name="T52" fmla="*/ 20 w 28"/>
                <a:gd name="T53" fmla="*/ 31 h 35"/>
                <a:gd name="T54" fmla="*/ 20 w 28"/>
                <a:gd name="T55" fmla="*/ 31 h 35"/>
                <a:gd name="T56" fmla="*/ 20 w 28"/>
                <a:gd name="T57" fmla="*/ 31 h 35"/>
                <a:gd name="T58" fmla="*/ 20 w 28"/>
                <a:gd name="T59" fmla="*/ 31 h 35"/>
                <a:gd name="T60" fmla="*/ 20 w 28"/>
                <a:gd name="T61" fmla="*/ 31 h 35"/>
                <a:gd name="T62" fmla="*/ 20 w 28"/>
                <a:gd name="T63" fmla="*/ 31 h 35"/>
                <a:gd name="T64" fmla="*/ 20 w 28"/>
                <a:gd name="T65" fmla="*/ 31 h 35"/>
                <a:gd name="T66" fmla="*/ 20 w 28"/>
                <a:gd name="T67" fmla="*/ 31 h 35"/>
                <a:gd name="T68" fmla="*/ 20 w 28"/>
                <a:gd name="T69" fmla="*/ 31 h 35"/>
                <a:gd name="T70" fmla="*/ 20 w 28"/>
                <a:gd name="T71" fmla="*/ 31 h 35"/>
                <a:gd name="T72" fmla="*/ 20 w 28"/>
                <a:gd name="T73" fmla="*/ 30 h 35"/>
                <a:gd name="T74" fmla="*/ 20 w 28"/>
                <a:gd name="T75"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35">
                  <a:moveTo>
                    <a:pt x="16" y="33"/>
                  </a:moveTo>
                  <a:cubicBezTo>
                    <a:pt x="16" y="33"/>
                    <a:pt x="16" y="33"/>
                    <a:pt x="16" y="33"/>
                  </a:cubicBezTo>
                  <a:cubicBezTo>
                    <a:pt x="16" y="33"/>
                    <a:pt x="15" y="33"/>
                    <a:pt x="15" y="33"/>
                  </a:cubicBezTo>
                  <a:cubicBezTo>
                    <a:pt x="15" y="33"/>
                    <a:pt x="15" y="33"/>
                    <a:pt x="15" y="33"/>
                  </a:cubicBezTo>
                  <a:cubicBezTo>
                    <a:pt x="14" y="32"/>
                    <a:pt x="13" y="31"/>
                    <a:pt x="11" y="30"/>
                  </a:cubicBezTo>
                  <a:cubicBezTo>
                    <a:pt x="11" y="30"/>
                    <a:pt x="11" y="30"/>
                    <a:pt x="11" y="30"/>
                  </a:cubicBezTo>
                  <a:cubicBezTo>
                    <a:pt x="8" y="28"/>
                    <a:pt x="5" y="26"/>
                    <a:pt x="3" y="23"/>
                  </a:cubicBezTo>
                  <a:cubicBezTo>
                    <a:pt x="3" y="23"/>
                    <a:pt x="3" y="23"/>
                    <a:pt x="3" y="23"/>
                  </a:cubicBezTo>
                  <a:cubicBezTo>
                    <a:pt x="4" y="22"/>
                    <a:pt x="4" y="22"/>
                    <a:pt x="4" y="22"/>
                  </a:cubicBezTo>
                  <a:cubicBezTo>
                    <a:pt x="3" y="23"/>
                    <a:pt x="3" y="23"/>
                    <a:pt x="3" y="23"/>
                  </a:cubicBezTo>
                  <a:cubicBezTo>
                    <a:pt x="2" y="22"/>
                    <a:pt x="0" y="20"/>
                    <a:pt x="0" y="18"/>
                  </a:cubicBezTo>
                  <a:cubicBezTo>
                    <a:pt x="0" y="18"/>
                    <a:pt x="0" y="18"/>
                    <a:pt x="0" y="18"/>
                  </a:cubicBezTo>
                  <a:cubicBezTo>
                    <a:pt x="0" y="17"/>
                    <a:pt x="0" y="17"/>
                    <a:pt x="1" y="16"/>
                  </a:cubicBezTo>
                  <a:cubicBezTo>
                    <a:pt x="1" y="16"/>
                    <a:pt x="1" y="16"/>
                    <a:pt x="1" y="16"/>
                  </a:cubicBezTo>
                  <a:cubicBezTo>
                    <a:pt x="2" y="13"/>
                    <a:pt x="3" y="8"/>
                    <a:pt x="7" y="5"/>
                  </a:cubicBezTo>
                  <a:cubicBezTo>
                    <a:pt x="7" y="5"/>
                    <a:pt x="7" y="5"/>
                    <a:pt x="7" y="5"/>
                  </a:cubicBezTo>
                  <a:cubicBezTo>
                    <a:pt x="8" y="4"/>
                    <a:pt x="8" y="3"/>
                    <a:pt x="9" y="3"/>
                  </a:cubicBezTo>
                  <a:cubicBezTo>
                    <a:pt x="9" y="3"/>
                    <a:pt x="9" y="3"/>
                    <a:pt x="9" y="3"/>
                  </a:cubicBezTo>
                  <a:cubicBezTo>
                    <a:pt x="12" y="1"/>
                    <a:pt x="15" y="0"/>
                    <a:pt x="19" y="0"/>
                  </a:cubicBezTo>
                  <a:cubicBezTo>
                    <a:pt x="19" y="0"/>
                    <a:pt x="19" y="0"/>
                    <a:pt x="19" y="0"/>
                  </a:cubicBezTo>
                  <a:cubicBezTo>
                    <a:pt x="21" y="0"/>
                    <a:pt x="24" y="1"/>
                    <a:pt x="26" y="3"/>
                  </a:cubicBezTo>
                  <a:cubicBezTo>
                    <a:pt x="26" y="3"/>
                    <a:pt x="26" y="3"/>
                    <a:pt x="26" y="3"/>
                  </a:cubicBezTo>
                  <a:cubicBezTo>
                    <a:pt x="28" y="4"/>
                    <a:pt x="28" y="4"/>
                    <a:pt x="28" y="4"/>
                  </a:cubicBezTo>
                  <a:cubicBezTo>
                    <a:pt x="24" y="9"/>
                    <a:pt x="24" y="9"/>
                    <a:pt x="24" y="9"/>
                  </a:cubicBezTo>
                  <a:cubicBezTo>
                    <a:pt x="22" y="8"/>
                    <a:pt x="22" y="8"/>
                    <a:pt x="22" y="8"/>
                  </a:cubicBezTo>
                  <a:cubicBezTo>
                    <a:pt x="21" y="7"/>
                    <a:pt x="20" y="7"/>
                    <a:pt x="19" y="7"/>
                  </a:cubicBezTo>
                  <a:cubicBezTo>
                    <a:pt x="19" y="7"/>
                    <a:pt x="19" y="7"/>
                    <a:pt x="19" y="7"/>
                  </a:cubicBezTo>
                  <a:cubicBezTo>
                    <a:pt x="17" y="7"/>
                    <a:pt x="15" y="8"/>
                    <a:pt x="13" y="9"/>
                  </a:cubicBezTo>
                  <a:cubicBezTo>
                    <a:pt x="13" y="9"/>
                    <a:pt x="13" y="9"/>
                    <a:pt x="13" y="9"/>
                  </a:cubicBezTo>
                  <a:cubicBezTo>
                    <a:pt x="12" y="9"/>
                    <a:pt x="12" y="9"/>
                    <a:pt x="11" y="10"/>
                  </a:cubicBezTo>
                  <a:cubicBezTo>
                    <a:pt x="11" y="10"/>
                    <a:pt x="11" y="10"/>
                    <a:pt x="11" y="10"/>
                  </a:cubicBezTo>
                  <a:cubicBezTo>
                    <a:pt x="9" y="11"/>
                    <a:pt x="9" y="14"/>
                    <a:pt x="7" y="18"/>
                  </a:cubicBezTo>
                  <a:cubicBezTo>
                    <a:pt x="7" y="18"/>
                    <a:pt x="7" y="18"/>
                    <a:pt x="7" y="18"/>
                  </a:cubicBezTo>
                  <a:cubicBezTo>
                    <a:pt x="7" y="18"/>
                    <a:pt x="7" y="18"/>
                    <a:pt x="8" y="19"/>
                  </a:cubicBezTo>
                  <a:cubicBezTo>
                    <a:pt x="8" y="19"/>
                    <a:pt x="8" y="19"/>
                    <a:pt x="8" y="19"/>
                  </a:cubicBezTo>
                  <a:cubicBezTo>
                    <a:pt x="10" y="22"/>
                    <a:pt x="19" y="27"/>
                    <a:pt x="20" y="28"/>
                  </a:cubicBezTo>
                  <a:cubicBezTo>
                    <a:pt x="20" y="28"/>
                    <a:pt x="20" y="28"/>
                    <a:pt x="20" y="28"/>
                  </a:cubicBezTo>
                  <a:cubicBezTo>
                    <a:pt x="20" y="28"/>
                    <a:pt x="20" y="28"/>
                    <a:pt x="20" y="28"/>
                  </a:cubicBezTo>
                  <a:cubicBezTo>
                    <a:pt x="20" y="28"/>
                    <a:pt x="20" y="28"/>
                    <a:pt x="20" y="28"/>
                  </a:cubicBezTo>
                  <a:cubicBezTo>
                    <a:pt x="20" y="28"/>
                    <a:pt x="20" y="28"/>
                    <a:pt x="20" y="28"/>
                  </a:cubicBezTo>
                  <a:cubicBezTo>
                    <a:pt x="21" y="29"/>
                    <a:pt x="21" y="29"/>
                    <a:pt x="21" y="29"/>
                  </a:cubicBezTo>
                  <a:cubicBezTo>
                    <a:pt x="20" y="30"/>
                    <a:pt x="20" y="30"/>
                    <a:pt x="20" y="30"/>
                  </a:cubicBezTo>
                  <a:cubicBezTo>
                    <a:pt x="21" y="30"/>
                    <a:pt x="21" y="30"/>
                    <a:pt x="21" y="30"/>
                  </a:cubicBezTo>
                  <a:cubicBezTo>
                    <a:pt x="21" y="30"/>
                    <a:pt x="21" y="30"/>
                    <a:pt x="21" y="30"/>
                  </a:cubicBezTo>
                  <a:cubicBezTo>
                    <a:pt x="21" y="30"/>
                    <a:pt x="21" y="30"/>
                    <a:pt x="21" y="30"/>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18" y="35"/>
                    <a:pt x="18" y="35"/>
                    <a:pt x="18" y="35"/>
                  </a:cubicBezTo>
                  <a:cubicBezTo>
                    <a:pt x="16" y="33"/>
                    <a:pt x="16" y="33"/>
                    <a:pt x="16" y="33"/>
                  </a:cubicBezTo>
                  <a:close/>
                  <a:moveTo>
                    <a:pt x="20" y="31"/>
                  </a:moveTo>
                  <a:cubicBezTo>
                    <a:pt x="20" y="31"/>
                    <a:pt x="20" y="31"/>
                    <a:pt x="20" y="31"/>
                  </a:cubicBezTo>
                  <a:cubicBezTo>
                    <a:pt x="20" y="31"/>
                    <a:pt x="20" y="31"/>
                    <a:pt x="20" y="31"/>
                  </a:cubicBezTo>
                  <a:cubicBezTo>
                    <a:pt x="20" y="31"/>
                    <a:pt x="20" y="31"/>
                    <a:pt x="20" y="31"/>
                  </a:cubicBezTo>
                  <a:close/>
                  <a:moveTo>
                    <a:pt x="20" y="31"/>
                  </a:moveTo>
                  <a:cubicBezTo>
                    <a:pt x="20" y="31"/>
                    <a:pt x="20" y="31"/>
                    <a:pt x="20" y="31"/>
                  </a:cubicBezTo>
                  <a:cubicBezTo>
                    <a:pt x="20" y="31"/>
                    <a:pt x="20" y="31"/>
                    <a:pt x="20" y="31"/>
                  </a:cubicBezTo>
                  <a:cubicBezTo>
                    <a:pt x="20" y="31"/>
                    <a:pt x="20" y="31"/>
                    <a:pt x="20" y="31"/>
                  </a:cubicBezTo>
                  <a:close/>
                  <a:moveTo>
                    <a:pt x="20" y="31"/>
                  </a:moveTo>
                  <a:cubicBezTo>
                    <a:pt x="20" y="31"/>
                    <a:pt x="20" y="31"/>
                    <a:pt x="20" y="31"/>
                  </a:cubicBezTo>
                  <a:cubicBezTo>
                    <a:pt x="20" y="31"/>
                    <a:pt x="20" y="31"/>
                    <a:pt x="20" y="31"/>
                  </a:cubicBezTo>
                  <a:cubicBezTo>
                    <a:pt x="20" y="31"/>
                    <a:pt x="20" y="31"/>
                    <a:pt x="20" y="31"/>
                  </a:cubicBezTo>
                  <a:close/>
                  <a:moveTo>
                    <a:pt x="20" y="31"/>
                  </a:moveTo>
                  <a:cubicBezTo>
                    <a:pt x="20" y="31"/>
                    <a:pt x="20" y="31"/>
                    <a:pt x="20" y="31"/>
                  </a:cubicBezTo>
                  <a:cubicBezTo>
                    <a:pt x="20" y="31"/>
                    <a:pt x="20" y="31"/>
                    <a:pt x="20" y="31"/>
                  </a:cubicBezTo>
                  <a:cubicBezTo>
                    <a:pt x="20" y="31"/>
                    <a:pt x="20" y="31"/>
                    <a:pt x="20" y="31"/>
                  </a:cubicBezTo>
                  <a:close/>
                  <a:moveTo>
                    <a:pt x="20" y="31"/>
                  </a:moveTo>
                  <a:cubicBezTo>
                    <a:pt x="20" y="31"/>
                    <a:pt x="20" y="31"/>
                    <a:pt x="20" y="31"/>
                  </a:cubicBezTo>
                  <a:cubicBezTo>
                    <a:pt x="20" y="31"/>
                    <a:pt x="20" y="31"/>
                    <a:pt x="20" y="31"/>
                  </a:cubicBezTo>
                  <a:cubicBezTo>
                    <a:pt x="20" y="31"/>
                    <a:pt x="20" y="31"/>
                    <a:pt x="20" y="31"/>
                  </a:cubicBezTo>
                  <a:close/>
                  <a:moveTo>
                    <a:pt x="20" y="30"/>
                  </a:moveTo>
                  <a:cubicBezTo>
                    <a:pt x="20" y="30"/>
                    <a:pt x="20" y="30"/>
                    <a:pt x="20" y="31"/>
                  </a:cubicBezTo>
                  <a:cubicBezTo>
                    <a:pt x="20" y="31"/>
                    <a:pt x="20" y="31"/>
                    <a:pt x="20" y="31"/>
                  </a:cubicBezTo>
                  <a:cubicBezTo>
                    <a:pt x="20" y="30"/>
                    <a:pt x="20" y="30"/>
                    <a:pt x="2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90"/>
            <p:cNvSpPr>
              <a:spLocks noEditPoints="1"/>
            </p:cNvSpPr>
            <p:nvPr/>
          </p:nvSpPr>
          <p:spPr bwMode="auto">
            <a:xfrm>
              <a:off x="10210802" y="4956176"/>
              <a:ext cx="119063" cy="122238"/>
            </a:xfrm>
            <a:custGeom>
              <a:avLst/>
              <a:gdLst>
                <a:gd name="T0" fmla="*/ 53 w 68"/>
                <a:gd name="T1" fmla="*/ 60 h 70"/>
                <a:gd name="T2" fmla="*/ 11 w 68"/>
                <a:gd name="T3" fmla="*/ 56 h 70"/>
                <a:gd name="T4" fmla="*/ 11 w 68"/>
                <a:gd name="T5" fmla="*/ 56 h 70"/>
                <a:gd name="T6" fmla="*/ 15 w 68"/>
                <a:gd name="T7" fmla="*/ 12 h 70"/>
                <a:gd name="T8" fmla="*/ 15 w 68"/>
                <a:gd name="T9" fmla="*/ 12 h 70"/>
                <a:gd name="T10" fmla="*/ 57 w 68"/>
                <a:gd name="T11" fmla="*/ 12 h 70"/>
                <a:gd name="T12" fmla="*/ 57 w 68"/>
                <a:gd name="T13" fmla="*/ 12 h 70"/>
                <a:gd name="T14" fmla="*/ 60 w 68"/>
                <a:gd name="T15" fmla="*/ 16 h 70"/>
                <a:gd name="T16" fmla="*/ 60 w 68"/>
                <a:gd name="T17" fmla="*/ 16 h 70"/>
                <a:gd name="T18" fmla="*/ 59 w 68"/>
                <a:gd name="T19" fmla="*/ 17 h 70"/>
                <a:gd name="T20" fmla="*/ 60 w 68"/>
                <a:gd name="T21" fmla="*/ 16 h 70"/>
                <a:gd name="T22" fmla="*/ 58 w 68"/>
                <a:gd name="T23" fmla="*/ 55 h 70"/>
                <a:gd name="T24" fmla="*/ 58 w 68"/>
                <a:gd name="T25" fmla="*/ 55 h 70"/>
                <a:gd name="T26" fmla="*/ 53 w 68"/>
                <a:gd name="T27" fmla="*/ 60 h 70"/>
                <a:gd name="T28" fmla="*/ 53 w 68"/>
                <a:gd name="T29" fmla="*/ 60 h 70"/>
                <a:gd name="T30" fmla="*/ 53 w 68"/>
                <a:gd name="T31" fmla="*/ 60 h 70"/>
                <a:gd name="T32" fmla="*/ 13 w 68"/>
                <a:gd name="T33" fmla="*/ 55 h 70"/>
                <a:gd name="T34" fmla="*/ 32 w 68"/>
                <a:gd name="T35" fmla="*/ 63 h 70"/>
                <a:gd name="T36" fmla="*/ 32 w 68"/>
                <a:gd name="T37" fmla="*/ 63 h 70"/>
                <a:gd name="T38" fmla="*/ 51 w 68"/>
                <a:gd name="T39" fmla="*/ 58 h 70"/>
                <a:gd name="T40" fmla="*/ 51 w 68"/>
                <a:gd name="T41" fmla="*/ 58 h 70"/>
                <a:gd name="T42" fmla="*/ 55 w 68"/>
                <a:gd name="T43" fmla="*/ 53 h 70"/>
                <a:gd name="T44" fmla="*/ 55 w 68"/>
                <a:gd name="T45" fmla="*/ 53 h 70"/>
                <a:gd name="T46" fmla="*/ 58 w 68"/>
                <a:gd name="T47" fmla="*/ 17 h 70"/>
                <a:gd name="T48" fmla="*/ 58 w 68"/>
                <a:gd name="T49" fmla="*/ 17 h 70"/>
                <a:gd name="T50" fmla="*/ 58 w 68"/>
                <a:gd name="T51" fmla="*/ 17 h 70"/>
                <a:gd name="T52" fmla="*/ 55 w 68"/>
                <a:gd name="T53" fmla="*/ 14 h 70"/>
                <a:gd name="T54" fmla="*/ 55 w 68"/>
                <a:gd name="T55" fmla="*/ 14 h 70"/>
                <a:gd name="T56" fmla="*/ 37 w 68"/>
                <a:gd name="T57" fmla="*/ 7 h 70"/>
                <a:gd name="T58" fmla="*/ 37 w 68"/>
                <a:gd name="T59" fmla="*/ 7 h 70"/>
                <a:gd name="T60" fmla="*/ 17 w 68"/>
                <a:gd name="T61" fmla="*/ 14 h 70"/>
                <a:gd name="T62" fmla="*/ 17 w 68"/>
                <a:gd name="T63" fmla="*/ 14 h 70"/>
                <a:gd name="T64" fmla="*/ 13 w 68"/>
                <a:gd name="T65"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 h="70">
                  <a:moveTo>
                    <a:pt x="53" y="60"/>
                  </a:moveTo>
                  <a:cubicBezTo>
                    <a:pt x="41" y="70"/>
                    <a:pt x="21" y="68"/>
                    <a:pt x="11" y="56"/>
                  </a:cubicBezTo>
                  <a:cubicBezTo>
                    <a:pt x="11" y="56"/>
                    <a:pt x="11" y="56"/>
                    <a:pt x="11" y="56"/>
                  </a:cubicBezTo>
                  <a:cubicBezTo>
                    <a:pt x="0" y="43"/>
                    <a:pt x="2" y="23"/>
                    <a:pt x="15" y="12"/>
                  </a:cubicBezTo>
                  <a:cubicBezTo>
                    <a:pt x="15" y="12"/>
                    <a:pt x="15" y="12"/>
                    <a:pt x="15" y="12"/>
                  </a:cubicBezTo>
                  <a:cubicBezTo>
                    <a:pt x="28" y="2"/>
                    <a:pt x="48" y="0"/>
                    <a:pt x="57" y="12"/>
                  </a:cubicBezTo>
                  <a:cubicBezTo>
                    <a:pt x="57" y="12"/>
                    <a:pt x="57" y="12"/>
                    <a:pt x="57" y="12"/>
                  </a:cubicBezTo>
                  <a:cubicBezTo>
                    <a:pt x="58" y="13"/>
                    <a:pt x="59" y="14"/>
                    <a:pt x="60" y="16"/>
                  </a:cubicBezTo>
                  <a:cubicBezTo>
                    <a:pt x="60" y="16"/>
                    <a:pt x="60" y="16"/>
                    <a:pt x="60" y="16"/>
                  </a:cubicBezTo>
                  <a:cubicBezTo>
                    <a:pt x="59" y="17"/>
                    <a:pt x="59" y="17"/>
                    <a:pt x="59" y="17"/>
                  </a:cubicBezTo>
                  <a:cubicBezTo>
                    <a:pt x="60" y="16"/>
                    <a:pt x="60" y="16"/>
                    <a:pt x="60" y="16"/>
                  </a:cubicBezTo>
                  <a:cubicBezTo>
                    <a:pt x="68" y="31"/>
                    <a:pt x="66" y="41"/>
                    <a:pt x="58" y="55"/>
                  </a:cubicBezTo>
                  <a:cubicBezTo>
                    <a:pt x="58" y="55"/>
                    <a:pt x="58" y="55"/>
                    <a:pt x="58" y="55"/>
                  </a:cubicBezTo>
                  <a:cubicBezTo>
                    <a:pt x="56" y="57"/>
                    <a:pt x="55" y="58"/>
                    <a:pt x="53" y="60"/>
                  </a:cubicBezTo>
                  <a:cubicBezTo>
                    <a:pt x="53" y="60"/>
                    <a:pt x="53" y="60"/>
                    <a:pt x="53" y="60"/>
                  </a:cubicBezTo>
                  <a:cubicBezTo>
                    <a:pt x="53" y="60"/>
                    <a:pt x="53" y="60"/>
                    <a:pt x="53" y="60"/>
                  </a:cubicBezTo>
                  <a:close/>
                  <a:moveTo>
                    <a:pt x="13" y="55"/>
                  </a:moveTo>
                  <a:cubicBezTo>
                    <a:pt x="17" y="60"/>
                    <a:pt x="24" y="63"/>
                    <a:pt x="32" y="63"/>
                  </a:cubicBezTo>
                  <a:cubicBezTo>
                    <a:pt x="32" y="63"/>
                    <a:pt x="32" y="63"/>
                    <a:pt x="32" y="63"/>
                  </a:cubicBezTo>
                  <a:cubicBezTo>
                    <a:pt x="39" y="64"/>
                    <a:pt x="46" y="62"/>
                    <a:pt x="51" y="58"/>
                  </a:cubicBezTo>
                  <a:cubicBezTo>
                    <a:pt x="51" y="58"/>
                    <a:pt x="51" y="58"/>
                    <a:pt x="51" y="58"/>
                  </a:cubicBezTo>
                  <a:cubicBezTo>
                    <a:pt x="53" y="57"/>
                    <a:pt x="54" y="55"/>
                    <a:pt x="55" y="53"/>
                  </a:cubicBezTo>
                  <a:cubicBezTo>
                    <a:pt x="55" y="53"/>
                    <a:pt x="55" y="53"/>
                    <a:pt x="55" y="53"/>
                  </a:cubicBezTo>
                  <a:cubicBezTo>
                    <a:pt x="64" y="40"/>
                    <a:pt x="65" y="32"/>
                    <a:pt x="58" y="17"/>
                  </a:cubicBezTo>
                  <a:cubicBezTo>
                    <a:pt x="58" y="17"/>
                    <a:pt x="58" y="17"/>
                    <a:pt x="58" y="17"/>
                  </a:cubicBezTo>
                  <a:cubicBezTo>
                    <a:pt x="58" y="17"/>
                    <a:pt x="58" y="17"/>
                    <a:pt x="58" y="17"/>
                  </a:cubicBezTo>
                  <a:cubicBezTo>
                    <a:pt x="57" y="16"/>
                    <a:pt x="56" y="15"/>
                    <a:pt x="55" y="14"/>
                  </a:cubicBezTo>
                  <a:cubicBezTo>
                    <a:pt x="55" y="14"/>
                    <a:pt x="55" y="14"/>
                    <a:pt x="55" y="14"/>
                  </a:cubicBezTo>
                  <a:cubicBezTo>
                    <a:pt x="51" y="9"/>
                    <a:pt x="44" y="6"/>
                    <a:pt x="37" y="7"/>
                  </a:cubicBezTo>
                  <a:cubicBezTo>
                    <a:pt x="37" y="7"/>
                    <a:pt x="37" y="7"/>
                    <a:pt x="37" y="7"/>
                  </a:cubicBezTo>
                  <a:cubicBezTo>
                    <a:pt x="30" y="7"/>
                    <a:pt x="23" y="10"/>
                    <a:pt x="17" y="14"/>
                  </a:cubicBezTo>
                  <a:cubicBezTo>
                    <a:pt x="17" y="14"/>
                    <a:pt x="17" y="14"/>
                    <a:pt x="17" y="14"/>
                  </a:cubicBezTo>
                  <a:cubicBezTo>
                    <a:pt x="5" y="24"/>
                    <a:pt x="3" y="43"/>
                    <a:pt x="1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791"/>
            <p:cNvSpPr>
              <a:spLocks noEditPoints="1"/>
            </p:cNvSpPr>
            <p:nvPr/>
          </p:nvSpPr>
          <p:spPr bwMode="auto">
            <a:xfrm>
              <a:off x="10213977" y="4959351"/>
              <a:ext cx="114300" cy="115888"/>
            </a:xfrm>
            <a:custGeom>
              <a:avLst/>
              <a:gdLst>
                <a:gd name="T0" fmla="*/ 8 w 65"/>
                <a:gd name="T1" fmla="*/ 56 h 66"/>
                <a:gd name="T2" fmla="*/ 0 w 65"/>
                <a:gd name="T3" fmla="*/ 35 h 66"/>
                <a:gd name="T4" fmla="*/ 0 w 65"/>
                <a:gd name="T5" fmla="*/ 35 h 66"/>
                <a:gd name="T6" fmla="*/ 12 w 65"/>
                <a:gd name="T7" fmla="*/ 9 h 66"/>
                <a:gd name="T8" fmla="*/ 12 w 65"/>
                <a:gd name="T9" fmla="*/ 9 h 66"/>
                <a:gd name="T10" fmla="*/ 36 w 65"/>
                <a:gd name="T11" fmla="*/ 0 h 66"/>
                <a:gd name="T12" fmla="*/ 36 w 65"/>
                <a:gd name="T13" fmla="*/ 0 h 66"/>
                <a:gd name="T14" fmla="*/ 57 w 65"/>
                <a:gd name="T15" fmla="*/ 9 h 66"/>
                <a:gd name="T16" fmla="*/ 57 w 65"/>
                <a:gd name="T17" fmla="*/ 9 h 66"/>
                <a:gd name="T18" fmla="*/ 59 w 65"/>
                <a:gd name="T19" fmla="*/ 11 h 66"/>
                <a:gd name="T20" fmla="*/ 59 w 65"/>
                <a:gd name="T21" fmla="*/ 11 h 66"/>
                <a:gd name="T22" fmla="*/ 59 w 65"/>
                <a:gd name="T23" fmla="*/ 11 h 66"/>
                <a:gd name="T24" fmla="*/ 60 w 65"/>
                <a:gd name="T25" fmla="*/ 13 h 66"/>
                <a:gd name="T26" fmla="*/ 60 w 65"/>
                <a:gd name="T27" fmla="*/ 13 h 66"/>
                <a:gd name="T28" fmla="*/ 60 w 65"/>
                <a:gd name="T29" fmla="*/ 13 h 66"/>
                <a:gd name="T30" fmla="*/ 61 w 65"/>
                <a:gd name="T31" fmla="*/ 15 h 66"/>
                <a:gd name="T32" fmla="*/ 61 w 65"/>
                <a:gd name="T33" fmla="*/ 15 h 66"/>
                <a:gd name="T34" fmla="*/ 65 w 65"/>
                <a:gd name="T35" fmla="*/ 32 h 66"/>
                <a:gd name="T36" fmla="*/ 65 w 65"/>
                <a:gd name="T37" fmla="*/ 32 h 66"/>
                <a:gd name="T38" fmla="*/ 57 w 65"/>
                <a:gd name="T39" fmla="*/ 54 h 66"/>
                <a:gd name="T40" fmla="*/ 57 w 65"/>
                <a:gd name="T41" fmla="*/ 54 h 66"/>
                <a:gd name="T42" fmla="*/ 52 w 65"/>
                <a:gd name="T43" fmla="*/ 59 h 66"/>
                <a:gd name="T44" fmla="*/ 52 w 65"/>
                <a:gd name="T45" fmla="*/ 59 h 66"/>
                <a:gd name="T46" fmla="*/ 52 w 65"/>
                <a:gd name="T47" fmla="*/ 59 h 66"/>
                <a:gd name="T48" fmla="*/ 51 w 65"/>
                <a:gd name="T49" fmla="*/ 58 h 66"/>
                <a:gd name="T50" fmla="*/ 52 w 65"/>
                <a:gd name="T51" fmla="*/ 59 h 66"/>
                <a:gd name="T52" fmla="*/ 32 w 65"/>
                <a:gd name="T53" fmla="*/ 66 h 66"/>
                <a:gd name="T54" fmla="*/ 32 w 65"/>
                <a:gd name="T55" fmla="*/ 66 h 66"/>
                <a:gd name="T56" fmla="*/ 8 w 65"/>
                <a:gd name="T57" fmla="*/ 56 h 66"/>
                <a:gd name="T58" fmla="*/ 30 w 65"/>
                <a:gd name="T59" fmla="*/ 59 h 66"/>
                <a:gd name="T60" fmla="*/ 32 w 65"/>
                <a:gd name="T61" fmla="*/ 59 h 66"/>
                <a:gd name="T62" fmla="*/ 32 w 65"/>
                <a:gd name="T63" fmla="*/ 59 h 66"/>
                <a:gd name="T64" fmla="*/ 48 w 65"/>
                <a:gd name="T65" fmla="*/ 54 h 66"/>
                <a:gd name="T66" fmla="*/ 48 w 65"/>
                <a:gd name="T67" fmla="*/ 54 h 66"/>
                <a:gd name="T68" fmla="*/ 52 w 65"/>
                <a:gd name="T69" fmla="*/ 50 h 66"/>
                <a:gd name="T70" fmla="*/ 52 w 65"/>
                <a:gd name="T71" fmla="*/ 50 h 66"/>
                <a:gd name="T72" fmla="*/ 58 w 65"/>
                <a:gd name="T73" fmla="*/ 32 h 66"/>
                <a:gd name="T74" fmla="*/ 58 w 65"/>
                <a:gd name="T75" fmla="*/ 32 h 66"/>
                <a:gd name="T76" fmla="*/ 54 w 65"/>
                <a:gd name="T77" fmla="*/ 16 h 66"/>
                <a:gd name="T78" fmla="*/ 54 w 65"/>
                <a:gd name="T79" fmla="*/ 16 h 66"/>
                <a:gd name="T80" fmla="*/ 54 w 65"/>
                <a:gd name="T81" fmla="*/ 16 h 66"/>
                <a:gd name="T82" fmla="*/ 52 w 65"/>
                <a:gd name="T83" fmla="*/ 13 h 66"/>
                <a:gd name="T84" fmla="*/ 52 w 65"/>
                <a:gd name="T85" fmla="*/ 13 h 66"/>
                <a:gd name="T86" fmla="*/ 36 w 65"/>
                <a:gd name="T87" fmla="*/ 7 h 66"/>
                <a:gd name="T88" fmla="*/ 36 w 65"/>
                <a:gd name="T89" fmla="*/ 7 h 66"/>
                <a:gd name="T90" fmla="*/ 35 w 65"/>
                <a:gd name="T91" fmla="*/ 7 h 66"/>
                <a:gd name="T92" fmla="*/ 35 w 65"/>
                <a:gd name="T93" fmla="*/ 7 h 66"/>
                <a:gd name="T94" fmla="*/ 17 w 65"/>
                <a:gd name="T95" fmla="*/ 14 h 66"/>
                <a:gd name="T96" fmla="*/ 17 w 65"/>
                <a:gd name="T97" fmla="*/ 14 h 66"/>
                <a:gd name="T98" fmla="*/ 7 w 65"/>
                <a:gd name="T99" fmla="*/ 35 h 66"/>
                <a:gd name="T100" fmla="*/ 7 w 65"/>
                <a:gd name="T101" fmla="*/ 35 h 66"/>
                <a:gd name="T102" fmla="*/ 13 w 65"/>
                <a:gd name="T103" fmla="*/ 51 h 66"/>
                <a:gd name="T104" fmla="*/ 13 w 65"/>
                <a:gd name="T105" fmla="*/ 51 h 66"/>
                <a:gd name="T106" fmla="*/ 11 w 65"/>
                <a:gd name="T107" fmla="*/ 53 h 66"/>
                <a:gd name="T108" fmla="*/ 11 w 65"/>
                <a:gd name="T109" fmla="*/ 53 h 66"/>
                <a:gd name="T110" fmla="*/ 11 w 65"/>
                <a:gd name="T111" fmla="*/ 53 h 66"/>
                <a:gd name="T112" fmla="*/ 13 w 65"/>
                <a:gd name="T113" fmla="*/ 51 h 66"/>
                <a:gd name="T114" fmla="*/ 30 w 65"/>
                <a:gd name="T115"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 h="66">
                  <a:moveTo>
                    <a:pt x="8" y="56"/>
                  </a:moveTo>
                  <a:cubicBezTo>
                    <a:pt x="2" y="49"/>
                    <a:pt x="0" y="42"/>
                    <a:pt x="0" y="35"/>
                  </a:cubicBezTo>
                  <a:cubicBezTo>
                    <a:pt x="0" y="35"/>
                    <a:pt x="0" y="35"/>
                    <a:pt x="0" y="35"/>
                  </a:cubicBezTo>
                  <a:cubicBezTo>
                    <a:pt x="0" y="25"/>
                    <a:pt x="4" y="15"/>
                    <a:pt x="12" y="9"/>
                  </a:cubicBezTo>
                  <a:cubicBezTo>
                    <a:pt x="12" y="9"/>
                    <a:pt x="12" y="9"/>
                    <a:pt x="12" y="9"/>
                  </a:cubicBezTo>
                  <a:cubicBezTo>
                    <a:pt x="19" y="3"/>
                    <a:pt x="28" y="0"/>
                    <a:pt x="36" y="0"/>
                  </a:cubicBezTo>
                  <a:cubicBezTo>
                    <a:pt x="36" y="0"/>
                    <a:pt x="36" y="0"/>
                    <a:pt x="36" y="0"/>
                  </a:cubicBezTo>
                  <a:cubicBezTo>
                    <a:pt x="44" y="0"/>
                    <a:pt x="52" y="3"/>
                    <a:pt x="57" y="9"/>
                  </a:cubicBezTo>
                  <a:cubicBezTo>
                    <a:pt x="57" y="9"/>
                    <a:pt x="57" y="9"/>
                    <a:pt x="57" y="9"/>
                  </a:cubicBezTo>
                  <a:cubicBezTo>
                    <a:pt x="58" y="9"/>
                    <a:pt x="58" y="10"/>
                    <a:pt x="59" y="11"/>
                  </a:cubicBezTo>
                  <a:cubicBezTo>
                    <a:pt x="59" y="11"/>
                    <a:pt x="59" y="11"/>
                    <a:pt x="59" y="11"/>
                  </a:cubicBezTo>
                  <a:cubicBezTo>
                    <a:pt x="59" y="11"/>
                    <a:pt x="59" y="11"/>
                    <a:pt x="59" y="11"/>
                  </a:cubicBezTo>
                  <a:cubicBezTo>
                    <a:pt x="60" y="13"/>
                    <a:pt x="60" y="13"/>
                    <a:pt x="60" y="13"/>
                  </a:cubicBezTo>
                  <a:cubicBezTo>
                    <a:pt x="60" y="13"/>
                    <a:pt x="60" y="13"/>
                    <a:pt x="60" y="13"/>
                  </a:cubicBezTo>
                  <a:cubicBezTo>
                    <a:pt x="60" y="13"/>
                    <a:pt x="60" y="13"/>
                    <a:pt x="60" y="13"/>
                  </a:cubicBezTo>
                  <a:cubicBezTo>
                    <a:pt x="61" y="15"/>
                    <a:pt x="61" y="15"/>
                    <a:pt x="61" y="15"/>
                  </a:cubicBezTo>
                  <a:cubicBezTo>
                    <a:pt x="61" y="15"/>
                    <a:pt x="61" y="15"/>
                    <a:pt x="61" y="15"/>
                  </a:cubicBezTo>
                  <a:cubicBezTo>
                    <a:pt x="63" y="21"/>
                    <a:pt x="65" y="27"/>
                    <a:pt x="65" y="32"/>
                  </a:cubicBezTo>
                  <a:cubicBezTo>
                    <a:pt x="65" y="32"/>
                    <a:pt x="65" y="32"/>
                    <a:pt x="65" y="32"/>
                  </a:cubicBezTo>
                  <a:cubicBezTo>
                    <a:pt x="65" y="39"/>
                    <a:pt x="62" y="46"/>
                    <a:pt x="57" y="54"/>
                  </a:cubicBezTo>
                  <a:cubicBezTo>
                    <a:pt x="57" y="54"/>
                    <a:pt x="57" y="54"/>
                    <a:pt x="57" y="54"/>
                  </a:cubicBezTo>
                  <a:cubicBezTo>
                    <a:pt x="56" y="56"/>
                    <a:pt x="54" y="58"/>
                    <a:pt x="52" y="59"/>
                  </a:cubicBezTo>
                  <a:cubicBezTo>
                    <a:pt x="52" y="59"/>
                    <a:pt x="52" y="59"/>
                    <a:pt x="52" y="59"/>
                  </a:cubicBezTo>
                  <a:cubicBezTo>
                    <a:pt x="52" y="59"/>
                    <a:pt x="52" y="59"/>
                    <a:pt x="52" y="59"/>
                  </a:cubicBezTo>
                  <a:cubicBezTo>
                    <a:pt x="51" y="58"/>
                    <a:pt x="51" y="58"/>
                    <a:pt x="51" y="58"/>
                  </a:cubicBezTo>
                  <a:cubicBezTo>
                    <a:pt x="52" y="59"/>
                    <a:pt x="52" y="59"/>
                    <a:pt x="52" y="59"/>
                  </a:cubicBezTo>
                  <a:cubicBezTo>
                    <a:pt x="47" y="64"/>
                    <a:pt x="39" y="66"/>
                    <a:pt x="32" y="66"/>
                  </a:cubicBezTo>
                  <a:cubicBezTo>
                    <a:pt x="32" y="66"/>
                    <a:pt x="32" y="66"/>
                    <a:pt x="32" y="66"/>
                  </a:cubicBezTo>
                  <a:cubicBezTo>
                    <a:pt x="23" y="66"/>
                    <a:pt x="14" y="63"/>
                    <a:pt x="8" y="56"/>
                  </a:cubicBezTo>
                  <a:close/>
                  <a:moveTo>
                    <a:pt x="30" y="59"/>
                  </a:moveTo>
                  <a:cubicBezTo>
                    <a:pt x="31" y="59"/>
                    <a:pt x="31" y="59"/>
                    <a:pt x="32" y="59"/>
                  </a:cubicBezTo>
                  <a:cubicBezTo>
                    <a:pt x="32" y="59"/>
                    <a:pt x="32" y="59"/>
                    <a:pt x="32" y="59"/>
                  </a:cubicBezTo>
                  <a:cubicBezTo>
                    <a:pt x="38" y="59"/>
                    <a:pt x="44" y="58"/>
                    <a:pt x="48" y="54"/>
                  </a:cubicBezTo>
                  <a:cubicBezTo>
                    <a:pt x="48" y="54"/>
                    <a:pt x="48" y="54"/>
                    <a:pt x="48" y="54"/>
                  </a:cubicBezTo>
                  <a:cubicBezTo>
                    <a:pt x="49" y="53"/>
                    <a:pt x="51" y="52"/>
                    <a:pt x="52" y="50"/>
                  </a:cubicBezTo>
                  <a:cubicBezTo>
                    <a:pt x="52" y="50"/>
                    <a:pt x="52" y="50"/>
                    <a:pt x="52" y="50"/>
                  </a:cubicBezTo>
                  <a:cubicBezTo>
                    <a:pt x="56" y="43"/>
                    <a:pt x="58" y="38"/>
                    <a:pt x="58" y="32"/>
                  </a:cubicBezTo>
                  <a:cubicBezTo>
                    <a:pt x="58" y="32"/>
                    <a:pt x="58" y="32"/>
                    <a:pt x="58" y="32"/>
                  </a:cubicBezTo>
                  <a:cubicBezTo>
                    <a:pt x="58" y="27"/>
                    <a:pt x="57" y="23"/>
                    <a:pt x="54" y="16"/>
                  </a:cubicBezTo>
                  <a:cubicBezTo>
                    <a:pt x="54" y="16"/>
                    <a:pt x="54" y="16"/>
                    <a:pt x="54" y="16"/>
                  </a:cubicBezTo>
                  <a:cubicBezTo>
                    <a:pt x="54" y="16"/>
                    <a:pt x="54" y="16"/>
                    <a:pt x="54" y="16"/>
                  </a:cubicBezTo>
                  <a:cubicBezTo>
                    <a:pt x="53" y="15"/>
                    <a:pt x="52" y="14"/>
                    <a:pt x="52" y="13"/>
                  </a:cubicBezTo>
                  <a:cubicBezTo>
                    <a:pt x="52" y="13"/>
                    <a:pt x="52" y="13"/>
                    <a:pt x="52" y="13"/>
                  </a:cubicBezTo>
                  <a:cubicBezTo>
                    <a:pt x="48" y="9"/>
                    <a:pt x="43" y="7"/>
                    <a:pt x="36" y="7"/>
                  </a:cubicBezTo>
                  <a:cubicBezTo>
                    <a:pt x="36" y="7"/>
                    <a:pt x="36" y="7"/>
                    <a:pt x="36" y="7"/>
                  </a:cubicBezTo>
                  <a:cubicBezTo>
                    <a:pt x="36" y="7"/>
                    <a:pt x="36" y="7"/>
                    <a:pt x="35" y="7"/>
                  </a:cubicBezTo>
                  <a:cubicBezTo>
                    <a:pt x="35" y="7"/>
                    <a:pt x="35" y="7"/>
                    <a:pt x="35" y="7"/>
                  </a:cubicBezTo>
                  <a:cubicBezTo>
                    <a:pt x="29" y="7"/>
                    <a:pt x="22" y="9"/>
                    <a:pt x="17" y="14"/>
                  </a:cubicBezTo>
                  <a:cubicBezTo>
                    <a:pt x="17" y="14"/>
                    <a:pt x="17" y="14"/>
                    <a:pt x="17" y="14"/>
                  </a:cubicBezTo>
                  <a:cubicBezTo>
                    <a:pt x="10" y="19"/>
                    <a:pt x="7" y="27"/>
                    <a:pt x="7" y="35"/>
                  </a:cubicBezTo>
                  <a:cubicBezTo>
                    <a:pt x="7" y="35"/>
                    <a:pt x="7" y="35"/>
                    <a:pt x="7" y="35"/>
                  </a:cubicBezTo>
                  <a:cubicBezTo>
                    <a:pt x="7" y="41"/>
                    <a:pt x="9" y="46"/>
                    <a:pt x="13" y="51"/>
                  </a:cubicBezTo>
                  <a:cubicBezTo>
                    <a:pt x="13" y="51"/>
                    <a:pt x="13" y="51"/>
                    <a:pt x="13" y="51"/>
                  </a:cubicBezTo>
                  <a:cubicBezTo>
                    <a:pt x="11" y="53"/>
                    <a:pt x="11" y="53"/>
                    <a:pt x="11" y="53"/>
                  </a:cubicBezTo>
                  <a:cubicBezTo>
                    <a:pt x="11" y="53"/>
                    <a:pt x="11" y="53"/>
                    <a:pt x="11" y="53"/>
                  </a:cubicBezTo>
                  <a:cubicBezTo>
                    <a:pt x="11" y="53"/>
                    <a:pt x="11" y="53"/>
                    <a:pt x="11" y="53"/>
                  </a:cubicBezTo>
                  <a:cubicBezTo>
                    <a:pt x="13" y="51"/>
                    <a:pt x="13" y="51"/>
                    <a:pt x="13" y="51"/>
                  </a:cubicBezTo>
                  <a:cubicBezTo>
                    <a:pt x="17" y="56"/>
                    <a:pt x="23" y="59"/>
                    <a:pt x="3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792"/>
            <p:cNvSpPr/>
            <p:nvPr/>
          </p:nvSpPr>
          <p:spPr bwMode="auto">
            <a:xfrm>
              <a:off x="10152064" y="4940301"/>
              <a:ext cx="80963" cy="42863"/>
            </a:xfrm>
            <a:custGeom>
              <a:avLst/>
              <a:gdLst>
                <a:gd name="T0" fmla="*/ 13 w 51"/>
                <a:gd name="T1" fmla="*/ 4 h 27"/>
                <a:gd name="T2" fmla="*/ 0 w 51"/>
                <a:gd name="T3" fmla="*/ 5 h 27"/>
                <a:gd name="T4" fmla="*/ 0 w 51"/>
                <a:gd name="T5" fmla="*/ 1 h 27"/>
                <a:gd name="T6" fmla="*/ 14 w 51"/>
                <a:gd name="T7" fmla="*/ 0 h 27"/>
                <a:gd name="T8" fmla="*/ 51 w 51"/>
                <a:gd name="T9" fmla="*/ 23 h 27"/>
                <a:gd name="T10" fmla="*/ 50 w 51"/>
                <a:gd name="T11" fmla="*/ 27 h 27"/>
                <a:gd name="T12" fmla="*/ 13 w 51"/>
                <a:gd name="T13" fmla="*/ 4 h 27"/>
                <a:gd name="T14" fmla="*/ 13 w 51"/>
                <a:gd name="T15" fmla="*/ 4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7">
                  <a:moveTo>
                    <a:pt x="13" y="4"/>
                  </a:moveTo>
                  <a:lnTo>
                    <a:pt x="0" y="5"/>
                  </a:lnTo>
                  <a:lnTo>
                    <a:pt x="0" y="1"/>
                  </a:lnTo>
                  <a:lnTo>
                    <a:pt x="14" y="0"/>
                  </a:lnTo>
                  <a:lnTo>
                    <a:pt x="51" y="23"/>
                  </a:lnTo>
                  <a:lnTo>
                    <a:pt x="50" y="27"/>
                  </a:lnTo>
                  <a:lnTo>
                    <a:pt x="13" y="4"/>
                  </a:lnTo>
                  <a:lnTo>
                    <a:pt x="13"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793"/>
            <p:cNvSpPr>
              <a:spLocks noEditPoints="1"/>
            </p:cNvSpPr>
            <p:nvPr/>
          </p:nvSpPr>
          <p:spPr bwMode="auto">
            <a:xfrm>
              <a:off x="10148889" y="4937126"/>
              <a:ext cx="90488" cy="49213"/>
            </a:xfrm>
            <a:custGeom>
              <a:avLst/>
              <a:gdLst>
                <a:gd name="T0" fmla="*/ 15 w 57"/>
                <a:gd name="T1" fmla="*/ 8 h 31"/>
                <a:gd name="T2" fmla="*/ 0 w 57"/>
                <a:gd name="T3" fmla="*/ 9 h 31"/>
                <a:gd name="T4" fmla="*/ 0 w 57"/>
                <a:gd name="T5" fmla="*/ 7 h 31"/>
                <a:gd name="T6" fmla="*/ 0 w 57"/>
                <a:gd name="T7" fmla="*/ 1 h 31"/>
                <a:gd name="T8" fmla="*/ 17 w 57"/>
                <a:gd name="T9" fmla="*/ 0 h 31"/>
                <a:gd name="T10" fmla="*/ 57 w 57"/>
                <a:gd name="T11" fmla="*/ 25 h 31"/>
                <a:gd name="T12" fmla="*/ 52 w 57"/>
                <a:gd name="T13" fmla="*/ 31 h 31"/>
                <a:gd name="T14" fmla="*/ 15 w 57"/>
                <a:gd name="T15" fmla="*/ 8 h 31"/>
                <a:gd name="T16" fmla="*/ 15 w 57"/>
                <a:gd name="T17" fmla="*/ 8 h 31"/>
                <a:gd name="T18" fmla="*/ 14 w 57"/>
                <a:gd name="T19" fmla="*/ 8 h 31"/>
                <a:gd name="T20" fmla="*/ 15 w 57"/>
                <a:gd name="T21" fmla="*/ 6 h 31"/>
                <a:gd name="T22" fmla="*/ 14 w 57"/>
                <a:gd name="T23" fmla="*/ 8 h 31"/>
                <a:gd name="T24" fmla="*/ 14 w 57"/>
                <a:gd name="T25"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31">
                  <a:moveTo>
                    <a:pt x="15" y="8"/>
                  </a:moveTo>
                  <a:lnTo>
                    <a:pt x="0" y="9"/>
                  </a:lnTo>
                  <a:lnTo>
                    <a:pt x="0" y="7"/>
                  </a:lnTo>
                  <a:lnTo>
                    <a:pt x="0" y="1"/>
                  </a:lnTo>
                  <a:lnTo>
                    <a:pt x="17" y="0"/>
                  </a:lnTo>
                  <a:lnTo>
                    <a:pt x="57" y="25"/>
                  </a:lnTo>
                  <a:lnTo>
                    <a:pt x="52" y="31"/>
                  </a:lnTo>
                  <a:lnTo>
                    <a:pt x="15" y="8"/>
                  </a:lnTo>
                  <a:lnTo>
                    <a:pt x="15" y="8"/>
                  </a:lnTo>
                  <a:close/>
                  <a:moveTo>
                    <a:pt x="14" y="8"/>
                  </a:moveTo>
                  <a:lnTo>
                    <a:pt x="15" y="6"/>
                  </a:lnTo>
                  <a:lnTo>
                    <a:pt x="14" y="8"/>
                  </a:lnTo>
                  <a:lnTo>
                    <a:pt x="1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794"/>
            <p:cNvSpPr/>
            <p:nvPr/>
          </p:nvSpPr>
          <p:spPr bwMode="auto">
            <a:xfrm>
              <a:off x="10167939" y="4919664"/>
              <a:ext cx="7938" cy="23813"/>
            </a:xfrm>
            <a:custGeom>
              <a:avLst/>
              <a:gdLst>
                <a:gd name="T0" fmla="*/ 2 w 5"/>
                <a:gd name="T1" fmla="*/ 15 h 15"/>
                <a:gd name="T2" fmla="*/ 0 w 5"/>
                <a:gd name="T3" fmla="*/ 1 h 15"/>
                <a:gd name="T4" fmla="*/ 3 w 5"/>
                <a:gd name="T5" fmla="*/ 0 h 15"/>
                <a:gd name="T6" fmla="*/ 5 w 5"/>
                <a:gd name="T7" fmla="*/ 15 h 15"/>
                <a:gd name="T8" fmla="*/ 2 w 5"/>
                <a:gd name="T9" fmla="*/ 15 h 15"/>
                <a:gd name="T10" fmla="*/ 2 w 5"/>
                <a:gd name="T11" fmla="*/ 15 h 15"/>
              </a:gdLst>
              <a:ahLst/>
              <a:cxnLst>
                <a:cxn ang="0">
                  <a:pos x="T0" y="T1"/>
                </a:cxn>
                <a:cxn ang="0">
                  <a:pos x="T2" y="T3"/>
                </a:cxn>
                <a:cxn ang="0">
                  <a:pos x="T4" y="T5"/>
                </a:cxn>
                <a:cxn ang="0">
                  <a:pos x="T6" y="T7"/>
                </a:cxn>
                <a:cxn ang="0">
                  <a:pos x="T8" y="T9"/>
                </a:cxn>
                <a:cxn ang="0">
                  <a:pos x="T10" y="T11"/>
                </a:cxn>
              </a:cxnLst>
              <a:rect l="0" t="0" r="r" b="b"/>
              <a:pathLst>
                <a:path w="5" h="15">
                  <a:moveTo>
                    <a:pt x="2" y="15"/>
                  </a:moveTo>
                  <a:lnTo>
                    <a:pt x="0" y="1"/>
                  </a:lnTo>
                  <a:lnTo>
                    <a:pt x="3" y="0"/>
                  </a:lnTo>
                  <a:lnTo>
                    <a:pt x="5" y="15"/>
                  </a:lnTo>
                  <a:lnTo>
                    <a:pt x="2" y="15"/>
                  </a:lnTo>
                  <a:lnTo>
                    <a:pt x="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795"/>
            <p:cNvSpPr>
              <a:spLocks noEditPoints="1"/>
            </p:cNvSpPr>
            <p:nvPr/>
          </p:nvSpPr>
          <p:spPr bwMode="auto">
            <a:xfrm>
              <a:off x="10164764" y="4916489"/>
              <a:ext cx="14288" cy="31750"/>
            </a:xfrm>
            <a:custGeom>
              <a:avLst/>
              <a:gdLst>
                <a:gd name="T0" fmla="*/ 0 w 9"/>
                <a:gd name="T1" fmla="*/ 1 h 20"/>
                <a:gd name="T2" fmla="*/ 7 w 9"/>
                <a:gd name="T3" fmla="*/ 0 h 20"/>
                <a:gd name="T4" fmla="*/ 9 w 9"/>
                <a:gd name="T5" fmla="*/ 19 h 20"/>
                <a:gd name="T6" fmla="*/ 7 w 9"/>
                <a:gd name="T7" fmla="*/ 20 h 20"/>
                <a:gd name="T8" fmla="*/ 5 w 9"/>
                <a:gd name="T9" fmla="*/ 20 h 20"/>
                <a:gd name="T10" fmla="*/ 3 w 9"/>
                <a:gd name="T11" fmla="*/ 20 h 20"/>
                <a:gd name="T12" fmla="*/ 0 w 9"/>
                <a:gd name="T13" fmla="*/ 1 h 20"/>
                <a:gd name="T14" fmla="*/ 0 w 9"/>
                <a:gd name="T15" fmla="*/ 1 h 20"/>
                <a:gd name="T16" fmla="*/ 4 w 9"/>
                <a:gd name="T17" fmla="*/ 17 h 20"/>
                <a:gd name="T18" fmla="*/ 6 w 9"/>
                <a:gd name="T19" fmla="*/ 17 h 20"/>
                <a:gd name="T20" fmla="*/ 4 w 9"/>
                <a:gd name="T21" fmla="*/ 17 h 20"/>
                <a:gd name="T22" fmla="*/ 4 w 9"/>
                <a:gd name="T23"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0">
                  <a:moveTo>
                    <a:pt x="0" y="1"/>
                  </a:moveTo>
                  <a:lnTo>
                    <a:pt x="7" y="0"/>
                  </a:lnTo>
                  <a:lnTo>
                    <a:pt x="9" y="19"/>
                  </a:lnTo>
                  <a:lnTo>
                    <a:pt x="7" y="20"/>
                  </a:lnTo>
                  <a:lnTo>
                    <a:pt x="5" y="20"/>
                  </a:lnTo>
                  <a:lnTo>
                    <a:pt x="3" y="20"/>
                  </a:lnTo>
                  <a:lnTo>
                    <a:pt x="0" y="1"/>
                  </a:lnTo>
                  <a:lnTo>
                    <a:pt x="0" y="1"/>
                  </a:lnTo>
                  <a:close/>
                  <a:moveTo>
                    <a:pt x="4" y="17"/>
                  </a:moveTo>
                  <a:lnTo>
                    <a:pt x="6" y="17"/>
                  </a:lnTo>
                  <a:lnTo>
                    <a:pt x="4" y="17"/>
                  </a:lnTo>
                  <a:lnTo>
                    <a:pt x="4"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796"/>
            <p:cNvSpPr/>
            <p:nvPr/>
          </p:nvSpPr>
          <p:spPr bwMode="auto">
            <a:xfrm>
              <a:off x="10150477" y="4921251"/>
              <a:ext cx="23813" cy="19050"/>
            </a:xfrm>
            <a:custGeom>
              <a:avLst/>
              <a:gdLst>
                <a:gd name="T0" fmla="*/ 0 w 15"/>
                <a:gd name="T1" fmla="*/ 2 h 12"/>
                <a:gd name="T2" fmla="*/ 1 w 15"/>
                <a:gd name="T3" fmla="*/ 0 h 12"/>
                <a:gd name="T4" fmla="*/ 15 w 15"/>
                <a:gd name="T5" fmla="*/ 10 h 12"/>
                <a:gd name="T6" fmla="*/ 13 w 15"/>
                <a:gd name="T7" fmla="*/ 12 h 12"/>
                <a:gd name="T8" fmla="*/ 0 w 15"/>
                <a:gd name="T9" fmla="*/ 2 h 12"/>
                <a:gd name="T10" fmla="*/ 0 w 15"/>
                <a:gd name="T11" fmla="*/ 2 h 12"/>
              </a:gdLst>
              <a:ahLst/>
              <a:cxnLst>
                <a:cxn ang="0">
                  <a:pos x="T0" y="T1"/>
                </a:cxn>
                <a:cxn ang="0">
                  <a:pos x="T2" y="T3"/>
                </a:cxn>
                <a:cxn ang="0">
                  <a:pos x="T4" y="T5"/>
                </a:cxn>
                <a:cxn ang="0">
                  <a:pos x="T6" y="T7"/>
                </a:cxn>
                <a:cxn ang="0">
                  <a:pos x="T8" y="T9"/>
                </a:cxn>
                <a:cxn ang="0">
                  <a:pos x="T10" y="T11"/>
                </a:cxn>
              </a:cxnLst>
              <a:rect l="0" t="0" r="r" b="b"/>
              <a:pathLst>
                <a:path w="15" h="12">
                  <a:moveTo>
                    <a:pt x="0" y="2"/>
                  </a:moveTo>
                  <a:lnTo>
                    <a:pt x="1" y="0"/>
                  </a:lnTo>
                  <a:lnTo>
                    <a:pt x="15" y="10"/>
                  </a:lnTo>
                  <a:lnTo>
                    <a:pt x="13" y="1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797"/>
            <p:cNvSpPr/>
            <p:nvPr/>
          </p:nvSpPr>
          <p:spPr bwMode="auto">
            <a:xfrm>
              <a:off x="10144127" y="4916489"/>
              <a:ext cx="34925" cy="30163"/>
            </a:xfrm>
            <a:custGeom>
              <a:avLst/>
              <a:gdLst>
                <a:gd name="T0" fmla="*/ 3 w 22"/>
                <a:gd name="T1" fmla="*/ 8 h 19"/>
                <a:gd name="T2" fmla="*/ 4 w 22"/>
                <a:gd name="T3" fmla="*/ 5 h 19"/>
                <a:gd name="T4" fmla="*/ 5 w 22"/>
                <a:gd name="T5" fmla="*/ 8 h 19"/>
                <a:gd name="T6" fmla="*/ 4 w 22"/>
                <a:gd name="T7" fmla="*/ 5 h 19"/>
                <a:gd name="T8" fmla="*/ 3 w 22"/>
                <a:gd name="T9" fmla="*/ 8 h 19"/>
                <a:gd name="T10" fmla="*/ 0 w 22"/>
                <a:gd name="T11" fmla="*/ 6 h 19"/>
                <a:gd name="T12" fmla="*/ 5 w 22"/>
                <a:gd name="T13" fmla="*/ 0 h 19"/>
                <a:gd name="T14" fmla="*/ 22 w 22"/>
                <a:gd name="T15" fmla="*/ 12 h 19"/>
                <a:gd name="T16" fmla="*/ 18 w 22"/>
                <a:gd name="T17" fmla="*/ 19 h 19"/>
                <a:gd name="T18" fmla="*/ 3 w 22"/>
                <a:gd name="T19" fmla="*/ 8 h 19"/>
                <a:gd name="T20" fmla="*/ 3 w 22"/>
                <a:gd name="T21"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3" y="8"/>
                  </a:moveTo>
                  <a:lnTo>
                    <a:pt x="4" y="5"/>
                  </a:lnTo>
                  <a:lnTo>
                    <a:pt x="5" y="8"/>
                  </a:lnTo>
                  <a:lnTo>
                    <a:pt x="4" y="5"/>
                  </a:lnTo>
                  <a:lnTo>
                    <a:pt x="3" y="8"/>
                  </a:lnTo>
                  <a:lnTo>
                    <a:pt x="0" y="6"/>
                  </a:lnTo>
                  <a:lnTo>
                    <a:pt x="5" y="0"/>
                  </a:lnTo>
                  <a:lnTo>
                    <a:pt x="22" y="12"/>
                  </a:lnTo>
                  <a:lnTo>
                    <a:pt x="18" y="19"/>
                  </a:lnTo>
                  <a:lnTo>
                    <a:pt x="3" y="8"/>
                  </a:lnTo>
                  <a:lnTo>
                    <a:pt x="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798"/>
            <p:cNvSpPr/>
            <p:nvPr/>
          </p:nvSpPr>
          <p:spPr bwMode="auto">
            <a:xfrm>
              <a:off x="10313989" y="4929189"/>
              <a:ext cx="77788" cy="61913"/>
            </a:xfrm>
            <a:custGeom>
              <a:avLst/>
              <a:gdLst>
                <a:gd name="T0" fmla="*/ 2 w 49"/>
                <a:gd name="T1" fmla="*/ 39 h 39"/>
                <a:gd name="T2" fmla="*/ 0 w 49"/>
                <a:gd name="T3" fmla="*/ 37 h 39"/>
                <a:gd name="T4" fmla="*/ 46 w 49"/>
                <a:gd name="T5" fmla="*/ 9 h 39"/>
                <a:gd name="T6" fmla="*/ 45 w 49"/>
                <a:gd name="T7" fmla="*/ 0 h 39"/>
                <a:gd name="T8" fmla="*/ 48 w 49"/>
                <a:gd name="T9" fmla="*/ 0 h 39"/>
                <a:gd name="T10" fmla="*/ 49 w 49"/>
                <a:gd name="T11" fmla="*/ 12 h 39"/>
                <a:gd name="T12" fmla="*/ 2 w 49"/>
                <a:gd name="T13" fmla="*/ 39 h 39"/>
                <a:gd name="T14" fmla="*/ 2 w 49"/>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9">
                  <a:moveTo>
                    <a:pt x="2" y="39"/>
                  </a:moveTo>
                  <a:lnTo>
                    <a:pt x="0" y="37"/>
                  </a:lnTo>
                  <a:lnTo>
                    <a:pt x="46" y="9"/>
                  </a:lnTo>
                  <a:lnTo>
                    <a:pt x="45" y="0"/>
                  </a:lnTo>
                  <a:lnTo>
                    <a:pt x="48" y="0"/>
                  </a:lnTo>
                  <a:lnTo>
                    <a:pt x="49" y="12"/>
                  </a:lnTo>
                  <a:lnTo>
                    <a:pt x="2" y="39"/>
                  </a:lnTo>
                  <a:lnTo>
                    <a:pt x="2"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799"/>
            <p:cNvSpPr>
              <a:spLocks noEditPoints="1"/>
            </p:cNvSpPr>
            <p:nvPr/>
          </p:nvSpPr>
          <p:spPr bwMode="auto">
            <a:xfrm>
              <a:off x="10309227" y="4924426"/>
              <a:ext cx="85725" cy="71438"/>
            </a:xfrm>
            <a:custGeom>
              <a:avLst/>
              <a:gdLst>
                <a:gd name="T0" fmla="*/ 0 w 54"/>
                <a:gd name="T1" fmla="*/ 39 h 45"/>
                <a:gd name="T2" fmla="*/ 47 w 54"/>
                <a:gd name="T3" fmla="*/ 11 h 45"/>
                <a:gd name="T4" fmla="*/ 46 w 54"/>
                <a:gd name="T5" fmla="*/ 0 h 45"/>
                <a:gd name="T6" fmla="*/ 48 w 54"/>
                <a:gd name="T7" fmla="*/ 0 h 45"/>
                <a:gd name="T8" fmla="*/ 53 w 54"/>
                <a:gd name="T9" fmla="*/ 0 h 45"/>
                <a:gd name="T10" fmla="*/ 54 w 54"/>
                <a:gd name="T11" fmla="*/ 16 h 45"/>
                <a:gd name="T12" fmla="*/ 6 w 54"/>
                <a:gd name="T13" fmla="*/ 44 h 45"/>
                <a:gd name="T14" fmla="*/ 4 w 54"/>
                <a:gd name="T15" fmla="*/ 45 h 45"/>
                <a:gd name="T16" fmla="*/ 0 w 54"/>
                <a:gd name="T17" fmla="*/ 39 h 45"/>
                <a:gd name="T18" fmla="*/ 0 w 54"/>
                <a:gd name="T19" fmla="*/ 39 h 45"/>
                <a:gd name="T20" fmla="*/ 5 w 54"/>
                <a:gd name="T21" fmla="*/ 42 h 45"/>
                <a:gd name="T22" fmla="*/ 6 w 54"/>
                <a:gd name="T23" fmla="*/ 41 h 45"/>
                <a:gd name="T24" fmla="*/ 5 w 54"/>
                <a:gd name="T25" fmla="*/ 42 h 45"/>
                <a:gd name="T26" fmla="*/ 5 w 54"/>
                <a:gd name="T27"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45">
                  <a:moveTo>
                    <a:pt x="0" y="39"/>
                  </a:moveTo>
                  <a:lnTo>
                    <a:pt x="47" y="11"/>
                  </a:lnTo>
                  <a:lnTo>
                    <a:pt x="46" y="0"/>
                  </a:lnTo>
                  <a:lnTo>
                    <a:pt x="48" y="0"/>
                  </a:lnTo>
                  <a:lnTo>
                    <a:pt x="53" y="0"/>
                  </a:lnTo>
                  <a:lnTo>
                    <a:pt x="54" y="16"/>
                  </a:lnTo>
                  <a:lnTo>
                    <a:pt x="6" y="44"/>
                  </a:lnTo>
                  <a:lnTo>
                    <a:pt x="4" y="45"/>
                  </a:lnTo>
                  <a:lnTo>
                    <a:pt x="0" y="39"/>
                  </a:lnTo>
                  <a:lnTo>
                    <a:pt x="0" y="39"/>
                  </a:lnTo>
                  <a:close/>
                  <a:moveTo>
                    <a:pt x="5" y="42"/>
                  </a:moveTo>
                  <a:lnTo>
                    <a:pt x="6" y="41"/>
                  </a:lnTo>
                  <a:lnTo>
                    <a:pt x="5" y="42"/>
                  </a:lnTo>
                  <a:lnTo>
                    <a:pt x="5"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800"/>
            <p:cNvSpPr/>
            <p:nvPr/>
          </p:nvSpPr>
          <p:spPr bwMode="auto">
            <a:xfrm>
              <a:off x="10388602" y="4943476"/>
              <a:ext cx="19050" cy="11113"/>
            </a:xfrm>
            <a:custGeom>
              <a:avLst/>
              <a:gdLst>
                <a:gd name="T0" fmla="*/ 0 w 12"/>
                <a:gd name="T1" fmla="*/ 3 h 7"/>
                <a:gd name="T2" fmla="*/ 1 w 12"/>
                <a:gd name="T3" fmla="*/ 0 h 7"/>
                <a:gd name="T4" fmla="*/ 12 w 12"/>
                <a:gd name="T5" fmla="*/ 4 h 7"/>
                <a:gd name="T6" fmla="*/ 11 w 12"/>
                <a:gd name="T7" fmla="*/ 7 h 7"/>
                <a:gd name="T8" fmla="*/ 0 w 12"/>
                <a:gd name="T9" fmla="*/ 3 h 7"/>
                <a:gd name="T10" fmla="*/ 0 w 12"/>
                <a:gd name="T11" fmla="*/ 3 h 7"/>
              </a:gdLst>
              <a:ahLst/>
              <a:cxnLst>
                <a:cxn ang="0">
                  <a:pos x="T0" y="T1"/>
                </a:cxn>
                <a:cxn ang="0">
                  <a:pos x="T2" y="T3"/>
                </a:cxn>
                <a:cxn ang="0">
                  <a:pos x="T4" y="T5"/>
                </a:cxn>
                <a:cxn ang="0">
                  <a:pos x="T6" y="T7"/>
                </a:cxn>
                <a:cxn ang="0">
                  <a:pos x="T8" y="T9"/>
                </a:cxn>
                <a:cxn ang="0">
                  <a:pos x="T10" y="T11"/>
                </a:cxn>
              </a:cxnLst>
              <a:rect l="0" t="0" r="r" b="b"/>
              <a:pathLst>
                <a:path w="12" h="7">
                  <a:moveTo>
                    <a:pt x="0" y="3"/>
                  </a:moveTo>
                  <a:lnTo>
                    <a:pt x="1" y="0"/>
                  </a:lnTo>
                  <a:lnTo>
                    <a:pt x="12" y="4"/>
                  </a:lnTo>
                  <a:lnTo>
                    <a:pt x="11" y="7"/>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801"/>
            <p:cNvSpPr/>
            <p:nvPr/>
          </p:nvSpPr>
          <p:spPr bwMode="auto">
            <a:xfrm>
              <a:off x="10383839" y="4938714"/>
              <a:ext cx="28575" cy="19050"/>
            </a:xfrm>
            <a:custGeom>
              <a:avLst/>
              <a:gdLst>
                <a:gd name="T0" fmla="*/ 2 w 18"/>
                <a:gd name="T1" fmla="*/ 8 h 12"/>
                <a:gd name="T2" fmla="*/ 3 w 18"/>
                <a:gd name="T3" fmla="*/ 6 h 12"/>
                <a:gd name="T4" fmla="*/ 5 w 18"/>
                <a:gd name="T5" fmla="*/ 7 h 12"/>
                <a:gd name="T6" fmla="*/ 3 w 18"/>
                <a:gd name="T7" fmla="*/ 6 h 12"/>
                <a:gd name="T8" fmla="*/ 2 w 18"/>
                <a:gd name="T9" fmla="*/ 8 h 12"/>
                <a:gd name="T10" fmla="*/ 0 w 18"/>
                <a:gd name="T11" fmla="*/ 7 h 12"/>
                <a:gd name="T12" fmla="*/ 2 w 18"/>
                <a:gd name="T13" fmla="*/ 0 h 12"/>
                <a:gd name="T14" fmla="*/ 18 w 18"/>
                <a:gd name="T15" fmla="*/ 6 h 12"/>
                <a:gd name="T16" fmla="*/ 16 w 18"/>
                <a:gd name="T17" fmla="*/ 12 h 12"/>
                <a:gd name="T18" fmla="*/ 2 w 18"/>
                <a:gd name="T19" fmla="*/ 8 h 12"/>
                <a:gd name="T20" fmla="*/ 2 w 18"/>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2">
                  <a:moveTo>
                    <a:pt x="2" y="8"/>
                  </a:moveTo>
                  <a:lnTo>
                    <a:pt x="3" y="6"/>
                  </a:lnTo>
                  <a:lnTo>
                    <a:pt x="5" y="7"/>
                  </a:lnTo>
                  <a:lnTo>
                    <a:pt x="3" y="6"/>
                  </a:lnTo>
                  <a:lnTo>
                    <a:pt x="2" y="8"/>
                  </a:lnTo>
                  <a:lnTo>
                    <a:pt x="0" y="7"/>
                  </a:lnTo>
                  <a:lnTo>
                    <a:pt x="2" y="0"/>
                  </a:lnTo>
                  <a:lnTo>
                    <a:pt x="18" y="6"/>
                  </a:lnTo>
                  <a:lnTo>
                    <a:pt x="16"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802"/>
            <p:cNvSpPr/>
            <p:nvPr/>
          </p:nvSpPr>
          <p:spPr bwMode="auto">
            <a:xfrm>
              <a:off x="10390189" y="4938714"/>
              <a:ext cx="17463" cy="11113"/>
            </a:xfrm>
            <a:custGeom>
              <a:avLst/>
              <a:gdLst>
                <a:gd name="T0" fmla="*/ 4 w 10"/>
                <a:gd name="T1" fmla="*/ 5 h 6"/>
                <a:gd name="T2" fmla="*/ 1 w 10"/>
                <a:gd name="T3" fmla="*/ 6 h 6"/>
                <a:gd name="T4" fmla="*/ 1 w 10"/>
                <a:gd name="T5" fmla="*/ 6 h 6"/>
                <a:gd name="T6" fmla="*/ 0 w 10"/>
                <a:gd name="T7" fmla="*/ 4 h 6"/>
                <a:gd name="T8" fmla="*/ 10 w 10"/>
                <a:gd name="T9" fmla="*/ 0 h 6"/>
                <a:gd name="T10" fmla="*/ 10 w 10"/>
                <a:gd name="T11" fmla="*/ 0 h 6"/>
                <a:gd name="T12" fmla="*/ 10 w 10"/>
                <a:gd name="T13" fmla="*/ 0 h 6"/>
                <a:gd name="T14" fmla="*/ 10 w 10"/>
                <a:gd name="T15" fmla="*/ 3 h 6"/>
                <a:gd name="T16" fmla="*/ 4 w 10"/>
                <a:gd name="T1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6">
                  <a:moveTo>
                    <a:pt x="4" y="5"/>
                  </a:moveTo>
                  <a:cubicBezTo>
                    <a:pt x="3" y="6"/>
                    <a:pt x="1" y="6"/>
                    <a:pt x="1" y="6"/>
                  </a:cubicBezTo>
                  <a:cubicBezTo>
                    <a:pt x="1" y="6"/>
                    <a:pt x="1" y="6"/>
                    <a:pt x="1" y="6"/>
                  </a:cubicBezTo>
                  <a:cubicBezTo>
                    <a:pt x="0" y="4"/>
                    <a:pt x="0" y="4"/>
                    <a:pt x="0" y="4"/>
                  </a:cubicBezTo>
                  <a:cubicBezTo>
                    <a:pt x="0" y="4"/>
                    <a:pt x="5" y="0"/>
                    <a:pt x="10" y="0"/>
                  </a:cubicBezTo>
                  <a:cubicBezTo>
                    <a:pt x="10" y="0"/>
                    <a:pt x="10" y="0"/>
                    <a:pt x="10" y="0"/>
                  </a:cubicBezTo>
                  <a:cubicBezTo>
                    <a:pt x="10" y="0"/>
                    <a:pt x="10" y="0"/>
                    <a:pt x="10" y="0"/>
                  </a:cubicBezTo>
                  <a:cubicBezTo>
                    <a:pt x="10" y="3"/>
                    <a:pt x="10" y="3"/>
                    <a:pt x="10" y="3"/>
                  </a:cubicBezTo>
                  <a:cubicBezTo>
                    <a:pt x="8" y="3"/>
                    <a:pt x="6" y="4"/>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803"/>
            <p:cNvSpPr/>
            <p:nvPr/>
          </p:nvSpPr>
          <p:spPr bwMode="auto">
            <a:xfrm>
              <a:off x="10383839" y="4930776"/>
              <a:ext cx="26988" cy="23813"/>
            </a:xfrm>
            <a:custGeom>
              <a:avLst/>
              <a:gdLst>
                <a:gd name="T0" fmla="*/ 0 w 16"/>
                <a:gd name="T1" fmla="*/ 8 h 14"/>
                <a:gd name="T2" fmla="*/ 3 w 16"/>
                <a:gd name="T3" fmla="*/ 7 h 14"/>
                <a:gd name="T4" fmla="*/ 4 w 16"/>
                <a:gd name="T5" fmla="*/ 7 h 14"/>
                <a:gd name="T6" fmla="*/ 4 w 16"/>
                <a:gd name="T7" fmla="*/ 7 h 14"/>
                <a:gd name="T8" fmla="*/ 6 w 16"/>
                <a:gd name="T9" fmla="*/ 5 h 14"/>
                <a:gd name="T10" fmla="*/ 6 w 16"/>
                <a:gd name="T11" fmla="*/ 5 h 14"/>
                <a:gd name="T12" fmla="*/ 13 w 16"/>
                <a:gd name="T13" fmla="*/ 3 h 14"/>
                <a:gd name="T14" fmla="*/ 13 w 16"/>
                <a:gd name="T15" fmla="*/ 3 h 14"/>
                <a:gd name="T16" fmla="*/ 15 w 16"/>
                <a:gd name="T17" fmla="*/ 0 h 14"/>
                <a:gd name="T18" fmla="*/ 16 w 16"/>
                <a:gd name="T19" fmla="*/ 5 h 14"/>
                <a:gd name="T20" fmla="*/ 16 w 16"/>
                <a:gd name="T21" fmla="*/ 10 h 14"/>
                <a:gd name="T22" fmla="*/ 14 w 16"/>
                <a:gd name="T23" fmla="*/ 10 h 14"/>
                <a:gd name="T24" fmla="*/ 9 w 16"/>
                <a:gd name="T25" fmla="*/ 11 h 14"/>
                <a:gd name="T26" fmla="*/ 9 w 16"/>
                <a:gd name="T27" fmla="*/ 11 h 14"/>
                <a:gd name="T28" fmla="*/ 8 w 16"/>
                <a:gd name="T29" fmla="*/ 10 h 14"/>
                <a:gd name="T30" fmla="*/ 9 w 16"/>
                <a:gd name="T31" fmla="*/ 11 h 14"/>
                <a:gd name="T32" fmla="*/ 6 w 16"/>
                <a:gd name="T33" fmla="*/ 13 h 14"/>
                <a:gd name="T34" fmla="*/ 6 w 16"/>
                <a:gd name="T35" fmla="*/ 13 h 14"/>
                <a:gd name="T36" fmla="*/ 5 w 16"/>
                <a:gd name="T37" fmla="*/ 14 h 14"/>
                <a:gd name="T38" fmla="*/ 0 w 16"/>
                <a:gd name="T39"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14">
                  <a:moveTo>
                    <a:pt x="0" y="8"/>
                  </a:moveTo>
                  <a:cubicBezTo>
                    <a:pt x="3" y="7"/>
                    <a:pt x="3" y="7"/>
                    <a:pt x="3" y="7"/>
                  </a:cubicBezTo>
                  <a:cubicBezTo>
                    <a:pt x="3" y="7"/>
                    <a:pt x="3" y="7"/>
                    <a:pt x="4" y="7"/>
                  </a:cubicBezTo>
                  <a:cubicBezTo>
                    <a:pt x="4" y="7"/>
                    <a:pt x="4" y="7"/>
                    <a:pt x="4" y="7"/>
                  </a:cubicBezTo>
                  <a:cubicBezTo>
                    <a:pt x="4" y="6"/>
                    <a:pt x="5" y="6"/>
                    <a:pt x="6" y="5"/>
                  </a:cubicBezTo>
                  <a:cubicBezTo>
                    <a:pt x="6" y="5"/>
                    <a:pt x="6" y="5"/>
                    <a:pt x="6" y="5"/>
                  </a:cubicBezTo>
                  <a:cubicBezTo>
                    <a:pt x="8" y="5"/>
                    <a:pt x="10" y="4"/>
                    <a:pt x="13" y="3"/>
                  </a:cubicBezTo>
                  <a:cubicBezTo>
                    <a:pt x="13" y="3"/>
                    <a:pt x="13" y="3"/>
                    <a:pt x="13" y="3"/>
                  </a:cubicBezTo>
                  <a:cubicBezTo>
                    <a:pt x="15" y="0"/>
                    <a:pt x="15" y="0"/>
                    <a:pt x="15" y="0"/>
                  </a:cubicBezTo>
                  <a:cubicBezTo>
                    <a:pt x="16" y="5"/>
                    <a:pt x="16" y="5"/>
                    <a:pt x="16" y="5"/>
                  </a:cubicBezTo>
                  <a:cubicBezTo>
                    <a:pt x="16" y="10"/>
                    <a:pt x="16" y="10"/>
                    <a:pt x="16" y="10"/>
                  </a:cubicBezTo>
                  <a:cubicBezTo>
                    <a:pt x="14" y="10"/>
                    <a:pt x="14" y="10"/>
                    <a:pt x="14" y="10"/>
                  </a:cubicBezTo>
                  <a:cubicBezTo>
                    <a:pt x="13" y="10"/>
                    <a:pt x="11" y="11"/>
                    <a:pt x="9" y="11"/>
                  </a:cubicBezTo>
                  <a:cubicBezTo>
                    <a:pt x="9" y="11"/>
                    <a:pt x="9" y="11"/>
                    <a:pt x="9" y="11"/>
                  </a:cubicBezTo>
                  <a:cubicBezTo>
                    <a:pt x="8" y="10"/>
                    <a:pt x="8" y="10"/>
                    <a:pt x="8" y="10"/>
                  </a:cubicBezTo>
                  <a:cubicBezTo>
                    <a:pt x="9" y="11"/>
                    <a:pt x="9" y="11"/>
                    <a:pt x="9" y="11"/>
                  </a:cubicBezTo>
                  <a:cubicBezTo>
                    <a:pt x="8" y="12"/>
                    <a:pt x="6" y="13"/>
                    <a:pt x="6" y="13"/>
                  </a:cubicBezTo>
                  <a:cubicBezTo>
                    <a:pt x="6" y="13"/>
                    <a:pt x="6" y="13"/>
                    <a:pt x="6" y="13"/>
                  </a:cubicBezTo>
                  <a:cubicBezTo>
                    <a:pt x="5" y="14"/>
                    <a:pt x="5" y="14"/>
                    <a:pt x="5" y="14"/>
                  </a:cubicBezTo>
                  <a:cubicBezTo>
                    <a:pt x="0" y="8"/>
                    <a:pt x="0" y="8"/>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804"/>
            <p:cNvSpPr/>
            <p:nvPr/>
          </p:nvSpPr>
          <p:spPr bwMode="auto">
            <a:xfrm>
              <a:off x="10229852" y="5065714"/>
              <a:ext cx="26988" cy="39688"/>
            </a:xfrm>
            <a:custGeom>
              <a:avLst/>
              <a:gdLst>
                <a:gd name="T0" fmla="*/ 0 w 17"/>
                <a:gd name="T1" fmla="*/ 24 h 25"/>
                <a:gd name="T2" fmla="*/ 1 w 17"/>
                <a:gd name="T3" fmla="*/ 21 h 25"/>
                <a:gd name="T4" fmla="*/ 10 w 17"/>
                <a:gd name="T5" fmla="*/ 22 h 25"/>
                <a:gd name="T6" fmla="*/ 13 w 17"/>
                <a:gd name="T7" fmla="*/ 0 h 25"/>
                <a:gd name="T8" fmla="*/ 17 w 17"/>
                <a:gd name="T9" fmla="*/ 1 h 25"/>
                <a:gd name="T10" fmla="*/ 13 w 17"/>
                <a:gd name="T11" fmla="*/ 25 h 25"/>
                <a:gd name="T12" fmla="*/ 0 w 17"/>
                <a:gd name="T13" fmla="*/ 24 h 25"/>
                <a:gd name="T14" fmla="*/ 0 w 17"/>
                <a:gd name="T15" fmla="*/ 2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5">
                  <a:moveTo>
                    <a:pt x="0" y="24"/>
                  </a:moveTo>
                  <a:lnTo>
                    <a:pt x="1" y="21"/>
                  </a:lnTo>
                  <a:lnTo>
                    <a:pt x="10" y="22"/>
                  </a:lnTo>
                  <a:lnTo>
                    <a:pt x="13" y="0"/>
                  </a:lnTo>
                  <a:lnTo>
                    <a:pt x="17" y="1"/>
                  </a:lnTo>
                  <a:lnTo>
                    <a:pt x="13" y="25"/>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805"/>
            <p:cNvSpPr/>
            <p:nvPr/>
          </p:nvSpPr>
          <p:spPr bwMode="auto">
            <a:xfrm>
              <a:off x="10226677" y="5062539"/>
              <a:ext cx="33338" cy="47625"/>
            </a:xfrm>
            <a:custGeom>
              <a:avLst/>
              <a:gdLst>
                <a:gd name="T0" fmla="*/ 2 w 21"/>
                <a:gd name="T1" fmla="*/ 29 h 30"/>
                <a:gd name="T2" fmla="*/ 2 w 21"/>
                <a:gd name="T3" fmla="*/ 26 h 30"/>
                <a:gd name="T4" fmla="*/ 4 w 21"/>
                <a:gd name="T5" fmla="*/ 26 h 30"/>
                <a:gd name="T6" fmla="*/ 2 w 21"/>
                <a:gd name="T7" fmla="*/ 26 h 30"/>
                <a:gd name="T8" fmla="*/ 2 w 21"/>
                <a:gd name="T9" fmla="*/ 29 h 30"/>
                <a:gd name="T10" fmla="*/ 0 w 21"/>
                <a:gd name="T11" fmla="*/ 29 h 30"/>
                <a:gd name="T12" fmla="*/ 0 w 21"/>
                <a:gd name="T13" fmla="*/ 26 h 30"/>
                <a:gd name="T14" fmla="*/ 1 w 21"/>
                <a:gd name="T15" fmla="*/ 21 h 30"/>
                <a:gd name="T16" fmla="*/ 11 w 21"/>
                <a:gd name="T17" fmla="*/ 22 h 30"/>
                <a:gd name="T18" fmla="*/ 14 w 21"/>
                <a:gd name="T19" fmla="*/ 0 h 30"/>
                <a:gd name="T20" fmla="*/ 21 w 21"/>
                <a:gd name="T21" fmla="*/ 1 h 30"/>
                <a:gd name="T22" fmla="*/ 17 w 21"/>
                <a:gd name="T23" fmla="*/ 30 h 30"/>
                <a:gd name="T24" fmla="*/ 2 w 21"/>
                <a:gd name="T25" fmla="*/ 29 h 30"/>
                <a:gd name="T26" fmla="*/ 2 w 21"/>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30">
                  <a:moveTo>
                    <a:pt x="2" y="29"/>
                  </a:moveTo>
                  <a:lnTo>
                    <a:pt x="2" y="26"/>
                  </a:lnTo>
                  <a:lnTo>
                    <a:pt x="4" y="26"/>
                  </a:lnTo>
                  <a:lnTo>
                    <a:pt x="2" y="26"/>
                  </a:lnTo>
                  <a:lnTo>
                    <a:pt x="2" y="29"/>
                  </a:lnTo>
                  <a:lnTo>
                    <a:pt x="0" y="29"/>
                  </a:lnTo>
                  <a:lnTo>
                    <a:pt x="0" y="26"/>
                  </a:lnTo>
                  <a:lnTo>
                    <a:pt x="1" y="21"/>
                  </a:lnTo>
                  <a:lnTo>
                    <a:pt x="11" y="22"/>
                  </a:lnTo>
                  <a:lnTo>
                    <a:pt x="14" y="0"/>
                  </a:lnTo>
                  <a:lnTo>
                    <a:pt x="21" y="1"/>
                  </a:lnTo>
                  <a:lnTo>
                    <a:pt x="17" y="30"/>
                  </a:lnTo>
                  <a:lnTo>
                    <a:pt x="2" y="29"/>
                  </a:lnTo>
                  <a:lnTo>
                    <a:pt x="2"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806"/>
            <p:cNvSpPr/>
            <p:nvPr/>
          </p:nvSpPr>
          <p:spPr bwMode="auto">
            <a:xfrm>
              <a:off x="10274302" y="5067301"/>
              <a:ext cx="17463" cy="41275"/>
            </a:xfrm>
            <a:custGeom>
              <a:avLst/>
              <a:gdLst>
                <a:gd name="T0" fmla="*/ 0 w 11"/>
                <a:gd name="T1" fmla="*/ 26 h 26"/>
                <a:gd name="T2" fmla="*/ 1 w 11"/>
                <a:gd name="T3" fmla="*/ 0 h 26"/>
                <a:gd name="T4" fmla="*/ 4 w 11"/>
                <a:gd name="T5" fmla="*/ 1 h 26"/>
                <a:gd name="T6" fmla="*/ 3 w 11"/>
                <a:gd name="T7" fmla="*/ 22 h 26"/>
                <a:gd name="T8" fmla="*/ 11 w 11"/>
                <a:gd name="T9" fmla="*/ 22 h 26"/>
                <a:gd name="T10" fmla="*/ 11 w 11"/>
                <a:gd name="T11" fmla="*/ 24 h 26"/>
                <a:gd name="T12" fmla="*/ 0 w 11"/>
                <a:gd name="T13" fmla="*/ 26 h 26"/>
                <a:gd name="T14" fmla="*/ 0 w 11"/>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6">
                  <a:moveTo>
                    <a:pt x="0" y="26"/>
                  </a:moveTo>
                  <a:lnTo>
                    <a:pt x="1" y="0"/>
                  </a:lnTo>
                  <a:lnTo>
                    <a:pt x="4" y="1"/>
                  </a:lnTo>
                  <a:lnTo>
                    <a:pt x="3" y="22"/>
                  </a:lnTo>
                  <a:lnTo>
                    <a:pt x="11" y="22"/>
                  </a:lnTo>
                  <a:lnTo>
                    <a:pt x="11" y="24"/>
                  </a:lnTo>
                  <a:lnTo>
                    <a:pt x="0" y="26"/>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807"/>
            <p:cNvSpPr>
              <a:spLocks noEditPoints="1"/>
            </p:cNvSpPr>
            <p:nvPr/>
          </p:nvSpPr>
          <p:spPr bwMode="auto">
            <a:xfrm>
              <a:off x="10269539" y="5064126"/>
              <a:ext cx="25400" cy="47625"/>
            </a:xfrm>
            <a:custGeom>
              <a:avLst/>
              <a:gdLst>
                <a:gd name="T0" fmla="*/ 2 w 16"/>
                <a:gd name="T1" fmla="*/ 0 h 30"/>
                <a:gd name="T2" fmla="*/ 4 w 16"/>
                <a:gd name="T3" fmla="*/ 0 h 30"/>
                <a:gd name="T4" fmla="*/ 9 w 16"/>
                <a:gd name="T5" fmla="*/ 1 h 30"/>
                <a:gd name="T6" fmla="*/ 8 w 16"/>
                <a:gd name="T7" fmla="*/ 22 h 30"/>
                <a:gd name="T8" fmla="*/ 16 w 16"/>
                <a:gd name="T9" fmla="*/ 22 h 30"/>
                <a:gd name="T10" fmla="*/ 16 w 16"/>
                <a:gd name="T11" fmla="*/ 24 h 30"/>
                <a:gd name="T12" fmla="*/ 16 w 16"/>
                <a:gd name="T13" fmla="*/ 29 h 30"/>
                <a:gd name="T14" fmla="*/ 3 w 16"/>
                <a:gd name="T15" fmla="*/ 30 h 30"/>
                <a:gd name="T16" fmla="*/ 0 w 16"/>
                <a:gd name="T17" fmla="*/ 30 h 30"/>
                <a:gd name="T18" fmla="*/ 2 w 16"/>
                <a:gd name="T19" fmla="*/ 0 h 30"/>
                <a:gd name="T20" fmla="*/ 2 w 16"/>
                <a:gd name="T21" fmla="*/ 0 h 30"/>
                <a:gd name="T22" fmla="*/ 5 w 16"/>
                <a:gd name="T23" fmla="*/ 28 h 30"/>
                <a:gd name="T24" fmla="*/ 3 w 16"/>
                <a:gd name="T25" fmla="*/ 28 h 30"/>
                <a:gd name="T26" fmla="*/ 5 w 16"/>
                <a:gd name="T27" fmla="*/ 28 h 30"/>
                <a:gd name="T28" fmla="*/ 5 w 16"/>
                <a:gd name="T2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30">
                  <a:moveTo>
                    <a:pt x="2" y="0"/>
                  </a:moveTo>
                  <a:lnTo>
                    <a:pt x="4" y="0"/>
                  </a:lnTo>
                  <a:lnTo>
                    <a:pt x="9" y="1"/>
                  </a:lnTo>
                  <a:lnTo>
                    <a:pt x="8" y="22"/>
                  </a:lnTo>
                  <a:lnTo>
                    <a:pt x="16" y="22"/>
                  </a:lnTo>
                  <a:lnTo>
                    <a:pt x="16" y="24"/>
                  </a:lnTo>
                  <a:lnTo>
                    <a:pt x="16" y="29"/>
                  </a:lnTo>
                  <a:lnTo>
                    <a:pt x="3" y="30"/>
                  </a:lnTo>
                  <a:lnTo>
                    <a:pt x="0" y="30"/>
                  </a:lnTo>
                  <a:lnTo>
                    <a:pt x="2" y="0"/>
                  </a:lnTo>
                  <a:lnTo>
                    <a:pt x="2" y="0"/>
                  </a:lnTo>
                  <a:close/>
                  <a:moveTo>
                    <a:pt x="5" y="28"/>
                  </a:moveTo>
                  <a:lnTo>
                    <a:pt x="3" y="28"/>
                  </a:lnTo>
                  <a:lnTo>
                    <a:pt x="5" y="28"/>
                  </a:ln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8" name="组合 97"/>
          <p:cNvGrpSpPr/>
          <p:nvPr/>
        </p:nvGrpSpPr>
        <p:grpSpPr>
          <a:xfrm>
            <a:off x="4639238" y="2590725"/>
            <a:ext cx="750720" cy="1067239"/>
            <a:chOff x="4000501" y="6832601"/>
            <a:chExt cx="293688" cy="417513"/>
          </a:xfrm>
          <a:solidFill>
            <a:schemeClr val="tx1">
              <a:lumMod val="75000"/>
              <a:lumOff val="25000"/>
            </a:schemeClr>
          </a:solidFill>
        </p:grpSpPr>
        <p:sp>
          <p:nvSpPr>
            <p:cNvPr id="99" name="Freeform 1376"/>
            <p:cNvSpPr>
              <a:spLocks noEditPoints="1"/>
            </p:cNvSpPr>
            <p:nvPr/>
          </p:nvSpPr>
          <p:spPr bwMode="auto">
            <a:xfrm>
              <a:off x="4038601" y="6897688"/>
              <a:ext cx="236538" cy="238125"/>
            </a:xfrm>
            <a:custGeom>
              <a:avLst/>
              <a:gdLst>
                <a:gd name="T0" fmla="*/ 113 w 136"/>
                <a:gd name="T1" fmla="*/ 23 h 136"/>
                <a:gd name="T2" fmla="*/ 109 w 136"/>
                <a:gd name="T3" fmla="*/ 109 h 136"/>
                <a:gd name="T4" fmla="*/ 109 w 136"/>
                <a:gd name="T5" fmla="*/ 109 h 136"/>
                <a:gd name="T6" fmla="*/ 23 w 136"/>
                <a:gd name="T7" fmla="*/ 113 h 136"/>
                <a:gd name="T8" fmla="*/ 23 w 136"/>
                <a:gd name="T9" fmla="*/ 113 h 136"/>
                <a:gd name="T10" fmla="*/ 27 w 136"/>
                <a:gd name="T11" fmla="*/ 27 h 136"/>
                <a:gd name="T12" fmla="*/ 27 w 136"/>
                <a:gd name="T13" fmla="*/ 27 h 136"/>
                <a:gd name="T14" fmla="*/ 113 w 136"/>
                <a:gd name="T15" fmla="*/ 23 h 136"/>
                <a:gd name="T16" fmla="*/ 111 w 136"/>
                <a:gd name="T17" fmla="*/ 25 h 136"/>
                <a:gd name="T18" fmla="*/ 29 w 136"/>
                <a:gd name="T19" fmla="*/ 29 h 136"/>
                <a:gd name="T20" fmla="*/ 29 w 136"/>
                <a:gd name="T21" fmla="*/ 29 h 136"/>
                <a:gd name="T22" fmla="*/ 26 w 136"/>
                <a:gd name="T23" fmla="*/ 111 h 136"/>
                <a:gd name="T24" fmla="*/ 26 w 136"/>
                <a:gd name="T25" fmla="*/ 111 h 136"/>
                <a:gd name="T26" fmla="*/ 107 w 136"/>
                <a:gd name="T27" fmla="*/ 107 h 136"/>
                <a:gd name="T28" fmla="*/ 107 w 136"/>
                <a:gd name="T29" fmla="*/ 107 h 136"/>
                <a:gd name="T30" fmla="*/ 111 w 136"/>
                <a:gd name="T31" fmla="*/ 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136">
                  <a:moveTo>
                    <a:pt x="113" y="23"/>
                  </a:moveTo>
                  <a:cubicBezTo>
                    <a:pt x="136" y="46"/>
                    <a:pt x="134" y="84"/>
                    <a:pt x="109" y="109"/>
                  </a:cubicBezTo>
                  <a:cubicBezTo>
                    <a:pt x="109" y="109"/>
                    <a:pt x="109" y="109"/>
                    <a:pt x="109" y="109"/>
                  </a:cubicBezTo>
                  <a:cubicBezTo>
                    <a:pt x="85" y="134"/>
                    <a:pt x="46" y="136"/>
                    <a:pt x="23" y="113"/>
                  </a:cubicBezTo>
                  <a:cubicBezTo>
                    <a:pt x="23" y="113"/>
                    <a:pt x="23" y="113"/>
                    <a:pt x="23" y="113"/>
                  </a:cubicBezTo>
                  <a:cubicBezTo>
                    <a:pt x="0" y="90"/>
                    <a:pt x="2" y="52"/>
                    <a:pt x="27" y="27"/>
                  </a:cubicBezTo>
                  <a:cubicBezTo>
                    <a:pt x="27" y="27"/>
                    <a:pt x="27" y="27"/>
                    <a:pt x="27" y="27"/>
                  </a:cubicBezTo>
                  <a:cubicBezTo>
                    <a:pt x="52" y="2"/>
                    <a:pt x="90" y="0"/>
                    <a:pt x="113" y="23"/>
                  </a:cubicBezTo>
                  <a:close/>
                  <a:moveTo>
                    <a:pt x="111" y="25"/>
                  </a:moveTo>
                  <a:cubicBezTo>
                    <a:pt x="89" y="4"/>
                    <a:pt x="53" y="6"/>
                    <a:pt x="29" y="29"/>
                  </a:cubicBezTo>
                  <a:cubicBezTo>
                    <a:pt x="29" y="29"/>
                    <a:pt x="29" y="29"/>
                    <a:pt x="29" y="29"/>
                  </a:cubicBezTo>
                  <a:cubicBezTo>
                    <a:pt x="6" y="53"/>
                    <a:pt x="4" y="89"/>
                    <a:pt x="26" y="111"/>
                  </a:cubicBezTo>
                  <a:cubicBezTo>
                    <a:pt x="26" y="111"/>
                    <a:pt x="26" y="111"/>
                    <a:pt x="26" y="111"/>
                  </a:cubicBezTo>
                  <a:cubicBezTo>
                    <a:pt x="47" y="132"/>
                    <a:pt x="83" y="130"/>
                    <a:pt x="107" y="107"/>
                  </a:cubicBezTo>
                  <a:cubicBezTo>
                    <a:pt x="107" y="107"/>
                    <a:pt x="107" y="107"/>
                    <a:pt x="107" y="107"/>
                  </a:cubicBezTo>
                  <a:cubicBezTo>
                    <a:pt x="131" y="83"/>
                    <a:pt x="132" y="47"/>
                    <a:pt x="11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377"/>
            <p:cNvSpPr>
              <a:spLocks noEditPoints="1"/>
            </p:cNvSpPr>
            <p:nvPr/>
          </p:nvSpPr>
          <p:spPr bwMode="auto">
            <a:xfrm>
              <a:off x="4048126" y="6907213"/>
              <a:ext cx="219075" cy="219075"/>
            </a:xfrm>
            <a:custGeom>
              <a:avLst/>
              <a:gdLst>
                <a:gd name="T0" fmla="*/ 17 w 126"/>
                <a:gd name="T1" fmla="*/ 109 h 126"/>
                <a:gd name="T2" fmla="*/ 0 w 126"/>
                <a:gd name="T3" fmla="*/ 68 h 126"/>
                <a:gd name="T4" fmla="*/ 0 w 126"/>
                <a:gd name="T5" fmla="*/ 68 h 126"/>
                <a:gd name="T6" fmla="*/ 20 w 126"/>
                <a:gd name="T7" fmla="*/ 20 h 126"/>
                <a:gd name="T8" fmla="*/ 20 w 126"/>
                <a:gd name="T9" fmla="*/ 20 h 126"/>
                <a:gd name="T10" fmla="*/ 68 w 126"/>
                <a:gd name="T11" fmla="*/ 0 h 126"/>
                <a:gd name="T12" fmla="*/ 68 w 126"/>
                <a:gd name="T13" fmla="*/ 0 h 126"/>
                <a:gd name="T14" fmla="*/ 110 w 126"/>
                <a:gd name="T15" fmla="*/ 17 h 126"/>
                <a:gd name="T16" fmla="*/ 110 w 126"/>
                <a:gd name="T17" fmla="*/ 17 h 126"/>
                <a:gd name="T18" fmla="*/ 108 w 126"/>
                <a:gd name="T19" fmla="*/ 18 h 126"/>
                <a:gd name="T20" fmla="*/ 110 w 126"/>
                <a:gd name="T21" fmla="*/ 17 h 126"/>
                <a:gd name="T22" fmla="*/ 126 w 126"/>
                <a:gd name="T23" fmla="*/ 58 h 126"/>
                <a:gd name="T24" fmla="*/ 126 w 126"/>
                <a:gd name="T25" fmla="*/ 58 h 126"/>
                <a:gd name="T26" fmla="*/ 106 w 126"/>
                <a:gd name="T27" fmla="*/ 106 h 126"/>
                <a:gd name="T28" fmla="*/ 106 w 126"/>
                <a:gd name="T29" fmla="*/ 106 h 126"/>
                <a:gd name="T30" fmla="*/ 58 w 126"/>
                <a:gd name="T31" fmla="*/ 126 h 126"/>
                <a:gd name="T32" fmla="*/ 58 w 126"/>
                <a:gd name="T33" fmla="*/ 126 h 126"/>
                <a:gd name="T34" fmla="*/ 17 w 126"/>
                <a:gd name="T35" fmla="*/ 109 h 126"/>
                <a:gd name="T36" fmla="*/ 26 w 126"/>
                <a:gd name="T37" fmla="*/ 26 h 126"/>
                <a:gd name="T38" fmla="*/ 8 w 126"/>
                <a:gd name="T39" fmla="*/ 68 h 126"/>
                <a:gd name="T40" fmla="*/ 8 w 126"/>
                <a:gd name="T41" fmla="*/ 68 h 126"/>
                <a:gd name="T42" fmla="*/ 22 w 126"/>
                <a:gd name="T43" fmla="*/ 104 h 126"/>
                <a:gd name="T44" fmla="*/ 22 w 126"/>
                <a:gd name="T45" fmla="*/ 104 h 126"/>
                <a:gd name="T46" fmla="*/ 58 w 126"/>
                <a:gd name="T47" fmla="*/ 118 h 126"/>
                <a:gd name="T48" fmla="*/ 58 w 126"/>
                <a:gd name="T49" fmla="*/ 118 h 126"/>
                <a:gd name="T50" fmla="*/ 101 w 126"/>
                <a:gd name="T51" fmla="*/ 100 h 126"/>
                <a:gd name="T52" fmla="*/ 101 w 126"/>
                <a:gd name="T53" fmla="*/ 100 h 126"/>
                <a:gd name="T54" fmla="*/ 119 w 126"/>
                <a:gd name="T55" fmla="*/ 58 h 126"/>
                <a:gd name="T56" fmla="*/ 119 w 126"/>
                <a:gd name="T57" fmla="*/ 58 h 126"/>
                <a:gd name="T58" fmla="*/ 104 w 126"/>
                <a:gd name="T59" fmla="*/ 22 h 126"/>
                <a:gd name="T60" fmla="*/ 104 w 126"/>
                <a:gd name="T61" fmla="*/ 22 h 126"/>
                <a:gd name="T62" fmla="*/ 106 w 126"/>
                <a:gd name="T63" fmla="*/ 20 h 126"/>
                <a:gd name="T64" fmla="*/ 107 w 126"/>
                <a:gd name="T65" fmla="*/ 19 h 126"/>
                <a:gd name="T66" fmla="*/ 106 w 126"/>
                <a:gd name="T67" fmla="*/ 20 h 126"/>
                <a:gd name="T68" fmla="*/ 104 w 126"/>
                <a:gd name="T69" fmla="*/ 22 h 126"/>
                <a:gd name="T70" fmla="*/ 68 w 126"/>
                <a:gd name="T71" fmla="*/ 7 h 126"/>
                <a:gd name="T72" fmla="*/ 68 w 126"/>
                <a:gd name="T73" fmla="*/ 7 h 126"/>
                <a:gd name="T74" fmla="*/ 26 w 126"/>
                <a:gd name="T75" fmla="*/ 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6">
                  <a:moveTo>
                    <a:pt x="17" y="109"/>
                  </a:moveTo>
                  <a:cubicBezTo>
                    <a:pt x="6" y="98"/>
                    <a:pt x="0" y="83"/>
                    <a:pt x="0" y="68"/>
                  </a:cubicBezTo>
                  <a:cubicBezTo>
                    <a:pt x="0" y="68"/>
                    <a:pt x="0" y="68"/>
                    <a:pt x="0" y="68"/>
                  </a:cubicBezTo>
                  <a:cubicBezTo>
                    <a:pt x="0" y="51"/>
                    <a:pt x="7" y="34"/>
                    <a:pt x="20" y="20"/>
                  </a:cubicBezTo>
                  <a:cubicBezTo>
                    <a:pt x="20" y="20"/>
                    <a:pt x="20" y="20"/>
                    <a:pt x="20" y="20"/>
                  </a:cubicBezTo>
                  <a:cubicBezTo>
                    <a:pt x="34" y="7"/>
                    <a:pt x="51" y="0"/>
                    <a:pt x="68" y="0"/>
                  </a:cubicBezTo>
                  <a:cubicBezTo>
                    <a:pt x="68" y="0"/>
                    <a:pt x="68" y="0"/>
                    <a:pt x="68" y="0"/>
                  </a:cubicBezTo>
                  <a:cubicBezTo>
                    <a:pt x="84" y="0"/>
                    <a:pt x="98" y="5"/>
                    <a:pt x="110" y="17"/>
                  </a:cubicBezTo>
                  <a:cubicBezTo>
                    <a:pt x="110" y="17"/>
                    <a:pt x="110" y="17"/>
                    <a:pt x="110" y="17"/>
                  </a:cubicBezTo>
                  <a:cubicBezTo>
                    <a:pt x="108" y="18"/>
                    <a:pt x="108" y="18"/>
                    <a:pt x="108" y="18"/>
                  </a:cubicBezTo>
                  <a:cubicBezTo>
                    <a:pt x="110" y="17"/>
                    <a:pt x="110" y="17"/>
                    <a:pt x="110" y="17"/>
                  </a:cubicBezTo>
                  <a:cubicBezTo>
                    <a:pt x="121" y="28"/>
                    <a:pt x="126" y="43"/>
                    <a:pt x="126" y="58"/>
                  </a:cubicBezTo>
                  <a:cubicBezTo>
                    <a:pt x="126" y="58"/>
                    <a:pt x="126" y="58"/>
                    <a:pt x="126" y="58"/>
                  </a:cubicBezTo>
                  <a:cubicBezTo>
                    <a:pt x="126" y="75"/>
                    <a:pt x="119" y="92"/>
                    <a:pt x="106" y="106"/>
                  </a:cubicBezTo>
                  <a:cubicBezTo>
                    <a:pt x="106" y="106"/>
                    <a:pt x="106" y="106"/>
                    <a:pt x="106" y="106"/>
                  </a:cubicBezTo>
                  <a:cubicBezTo>
                    <a:pt x="92" y="119"/>
                    <a:pt x="75" y="126"/>
                    <a:pt x="58" y="126"/>
                  </a:cubicBezTo>
                  <a:cubicBezTo>
                    <a:pt x="58" y="126"/>
                    <a:pt x="58" y="126"/>
                    <a:pt x="58" y="126"/>
                  </a:cubicBezTo>
                  <a:cubicBezTo>
                    <a:pt x="43" y="126"/>
                    <a:pt x="28" y="121"/>
                    <a:pt x="17" y="109"/>
                  </a:cubicBezTo>
                  <a:close/>
                  <a:moveTo>
                    <a:pt x="26" y="26"/>
                  </a:moveTo>
                  <a:cubicBezTo>
                    <a:pt x="14" y="38"/>
                    <a:pt x="8" y="53"/>
                    <a:pt x="8" y="68"/>
                  </a:cubicBezTo>
                  <a:cubicBezTo>
                    <a:pt x="8" y="68"/>
                    <a:pt x="8" y="68"/>
                    <a:pt x="8" y="68"/>
                  </a:cubicBezTo>
                  <a:cubicBezTo>
                    <a:pt x="8" y="82"/>
                    <a:pt x="12" y="94"/>
                    <a:pt x="22" y="104"/>
                  </a:cubicBezTo>
                  <a:cubicBezTo>
                    <a:pt x="22" y="104"/>
                    <a:pt x="22" y="104"/>
                    <a:pt x="22" y="104"/>
                  </a:cubicBezTo>
                  <a:cubicBezTo>
                    <a:pt x="32" y="114"/>
                    <a:pt x="45" y="118"/>
                    <a:pt x="58" y="118"/>
                  </a:cubicBezTo>
                  <a:cubicBezTo>
                    <a:pt x="58" y="118"/>
                    <a:pt x="58" y="118"/>
                    <a:pt x="58" y="118"/>
                  </a:cubicBezTo>
                  <a:cubicBezTo>
                    <a:pt x="73" y="118"/>
                    <a:pt x="88" y="112"/>
                    <a:pt x="101" y="100"/>
                  </a:cubicBezTo>
                  <a:cubicBezTo>
                    <a:pt x="101" y="100"/>
                    <a:pt x="101" y="100"/>
                    <a:pt x="101" y="100"/>
                  </a:cubicBezTo>
                  <a:cubicBezTo>
                    <a:pt x="113" y="88"/>
                    <a:pt x="119" y="73"/>
                    <a:pt x="119" y="58"/>
                  </a:cubicBezTo>
                  <a:cubicBezTo>
                    <a:pt x="119" y="58"/>
                    <a:pt x="119" y="58"/>
                    <a:pt x="119" y="58"/>
                  </a:cubicBezTo>
                  <a:cubicBezTo>
                    <a:pt x="119" y="44"/>
                    <a:pt x="114" y="32"/>
                    <a:pt x="104" y="22"/>
                  </a:cubicBezTo>
                  <a:cubicBezTo>
                    <a:pt x="104" y="22"/>
                    <a:pt x="104" y="22"/>
                    <a:pt x="104" y="22"/>
                  </a:cubicBezTo>
                  <a:cubicBezTo>
                    <a:pt x="106" y="20"/>
                    <a:pt x="106" y="20"/>
                    <a:pt x="106" y="20"/>
                  </a:cubicBezTo>
                  <a:cubicBezTo>
                    <a:pt x="107" y="19"/>
                    <a:pt x="107" y="19"/>
                    <a:pt x="107" y="19"/>
                  </a:cubicBezTo>
                  <a:cubicBezTo>
                    <a:pt x="106" y="20"/>
                    <a:pt x="106" y="20"/>
                    <a:pt x="106" y="20"/>
                  </a:cubicBezTo>
                  <a:cubicBezTo>
                    <a:pt x="104" y="22"/>
                    <a:pt x="104" y="22"/>
                    <a:pt x="104" y="22"/>
                  </a:cubicBezTo>
                  <a:cubicBezTo>
                    <a:pt x="95" y="12"/>
                    <a:pt x="82" y="7"/>
                    <a:pt x="68" y="7"/>
                  </a:cubicBezTo>
                  <a:cubicBezTo>
                    <a:pt x="68" y="7"/>
                    <a:pt x="68" y="7"/>
                    <a:pt x="68" y="7"/>
                  </a:cubicBezTo>
                  <a:cubicBezTo>
                    <a:pt x="53" y="7"/>
                    <a:pt x="38" y="13"/>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378"/>
            <p:cNvSpPr>
              <a:spLocks noEditPoints="1"/>
            </p:cNvSpPr>
            <p:nvPr/>
          </p:nvSpPr>
          <p:spPr bwMode="auto">
            <a:xfrm>
              <a:off x="4102101" y="7016751"/>
              <a:ext cx="84138" cy="85725"/>
            </a:xfrm>
            <a:custGeom>
              <a:avLst/>
              <a:gdLst>
                <a:gd name="T0" fmla="*/ 39 w 49"/>
                <a:gd name="T1" fmla="*/ 10 h 49"/>
                <a:gd name="T2" fmla="*/ 41 w 49"/>
                <a:gd name="T3" fmla="*/ 41 h 49"/>
                <a:gd name="T4" fmla="*/ 41 w 49"/>
                <a:gd name="T5" fmla="*/ 41 h 49"/>
                <a:gd name="T6" fmla="*/ 10 w 49"/>
                <a:gd name="T7" fmla="*/ 39 h 49"/>
                <a:gd name="T8" fmla="*/ 10 w 49"/>
                <a:gd name="T9" fmla="*/ 39 h 49"/>
                <a:gd name="T10" fmla="*/ 9 w 49"/>
                <a:gd name="T11" fmla="*/ 8 h 49"/>
                <a:gd name="T12" fmla="*/ 9 w 49"/>
                <a:gd name="T13" fmla="*/ 8 h 49"/>
                <a:gd name="T14" fmla="*/ 39 w 49"/>
                <a:gd name="T15" fmla="*/ 10 h 49"/>
                <a:gd name="T16" fmla="*/ 37 w 49"/>
                <a:gd name="T17" fmla="*/ 12 h 49"/>
                <a:gd name="T18" fmla="*/ 11 w 49"/>
                <a:gd name="T19" fmla="*/ 11 h 49"/>
                <a:gd name="T20" fmla="*/ 11 w 49"/>
                <a:gd name="T21" fmla="*/ 11 h 49"/>
                <a:gd name="T22" fmla="*/ 13 w 49"/>
                <a:gd name="T23" fmla="*/ 36 h 49"/>
                <a:gd name="T24" fmla="*/ 13 w 49"/>
                <a:gd name="T25" fmla="*/ 36 h 49"/>
                <a:gd name="T26" fmla="*/ 38 w 49"/>
                <a:gd name="T27" fmla="*/ 38 h 49"/>
                <a:gd name="T28" fmla="*/ 38 w 49"/>
                <a:gd name="T29" fmla="*/ 38 h 49"/>
                <a:gd name="T30" fmla="*/ 37 w 49"/>
                <a:gd name="T31"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9">
                  <a:moveTo>
                    <a:pt x="39" y="10"/>
                  </a:moveTo>
                  <a:cubicBezTo>
                    <a:pt x="48" y="19"/>
                    <a:pt x="49" y="32"/>
                    <a:pt x="41" y="41"/>
                  </a:cubicBezTo>
                  <a:cubicBezTo>
                    <a:pt x="41" y="41"/>
                    <a:pt x="41" y="41"/>
                    <a:pt x="41" y="41"/>
                  </a:cubicBezTo>
                  <a:cubicBezTo>
                    <a:pt x="33" y="49"/>
                    <a:pt x="19" y="48"/>
                    <a:pt x="10" y="39"/>
                  </a:cubicBezTo>
                  <a:cubicBezTo>
                    <a:pt x="10" y="39"/>
                    <a:pt x="10" y="39"/>
                    <a:pt x="10" y="39"/>
                  </a:cubicBezTo>
                  <a:cubicBezTo>
                    <a:pt x="1" y="30"/>
                    <a:pt x="0" y="16"/>
                    <a:pt x="9" y="8"/>
                  </a:cubicBezTo>
                  <a:cubicBezTo>
                    <a:pt x="9" y="8"/>
                    <a:pt x="9" y="8"/>
                    <a:pt x="9" y="8"/>
                  </a:cubicBezTo>
                  <a:cubicBezTo>
                    <a:pt x="17" y="0"/>
                    <a:pt x="30" y="1"/>
                    <a:pt x="39" y="10"/>
                  </a:cubicBezTo>
                  <a:close/>
                  <a:moveTo>
                    <a:pt x="37" y="12"/>
                  </a:moveTo>
                  <a:cubicBezTo>
                    <a:pt x="29" y="5"/>
                    <a:pt x="18" y="4"/>
                    <a:pt x="11" y="11"/>
                  </a:cubicBezTo>
                  <a:cubicBezTo>
                    <a:pt x="11" y="11"/>
                    <a:pt x="11" y="11"/>
                    <a:pt x="11" y="11"/>
                  </a:cubicBezTo>
                  <a:cubicBezTo>
                    <a:pt x="4" y="17"/>
                    <a:pt x="5" y="29"/>
                    <a:pt x="13" y="36"/>
                  </a:cubicBezTo>
                  <a:cubicBezTo>
                    <a:pt x="13" y="36"/>
                    <a:pt x="13" y="36"/>
                    <a:pt x="13" y="36"/>
                  </a:cubicBezTo>
                  <a:cubicBezTo>
                    <a:pt x="20" y="44"/>
                    <a:pt x="32" y="45"/>
                    <a:pt x="38" y="38"/>
                  </a:cubicBezTo>
                  <a:cubicBezTo>
                    <a:pt x="38" y="38"/>
                    <a:pt x="38" y="38"/>
                    <a:pt x="38" y="38"/>
                  </a:cubicBezTo>
                  <a:cubicBezTo>
                    <a:pt x="45" y="32"/>
                    <a:pt x="44" y="20"/>
                    <a:pt x="37"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379"/>
            <p:cNvSpPr>
              <a:spLocks noEditPoints="1"/>
            </p:cNvSpPr>
            <p:nvPr/>
          </p:nvSpPr>
          <p:spPr bwMode="auto">
            <a:xfrm>
              <a:off x="4103689" y="7018338"/>
              <a:ext cx="80963" cy="82550"/>
            </a:xfrm>
            <a:custGeom>
              <a:avLst/>
              <a:gdLst>
                <a:gd name="T0" fmla="*/ 26 w 47"/>
                <a:gd name="T1" fmla="*/ 47 h 47"/>
                <a:gd name="T2" fmla="*/ 8 w 47"/>
                <a:gd name="T3" fmla="*/ 39 h 47"/>
                <a:gd name="T4" fmla="*/ 8 w 47"/>
                <a:gd name="T5" fmla="*/ 39 h 47"/>
                <a:gd name="T6" fmla="*/ 0 w 47"/>
                <a:gd name="T7" fmla="*/ 21 h 47"/>
                <a:gd name="T8" fmla="*/ 0 w 47"/>
                <a:gd name="T9" fmla="*/ 21 h 47"/>
                <a:gd name="T10" fmla="*/ 6 w 47"/>
                <a:gd name="T11" fmla="*/ 6 h 47"/>
                <a:gd name="T12" fmla="*/ 6 w 47"/>
                <a:gd name="T13" fmla="*/ 6 h 47"/>
                <a:gd name="T14" fmla="*/ 21 w 47"/>
                <a:gd name="T15" fmla="*/ 0 h 47"/>
                <a:gd name="T16" fmla="*/ 21 w 47"/>
                <a:gd name="T17" fmla="*/ 0 h 47"/>
                <a:gd name="T18" fmla="*/ 40 w 47"/>
                <a:gd name="T19" fmla="*/ 8 h 47"/>
                <a:gd name="T20" fmla="*/ 40 w 47"/>
                <a:gd name="T21" fmla="*/ 8 h 47"/>
                <a:gd name="T22" fmla="*/ 38 w 47"/>
                <a:gd name="T23" fmla="*/ 9 h 47"/>
                <a:gd name="T24" fmla="*/ 40 w 47"/>
                <a:gd name="T25" fmla="*/ 8 h 47"/>
                <a:gd name="T26" fmla="*/ 47 w 47"/>
                <a:gd name="T27" fmla="*/ 26 h 47"/>
                <a:gd name="T28" fmla="*/ 47 w 47"/>
                <a:gd name="T29" fmla="*/ 26 h 47"/>
                <a:gd name="T30" fmla="*/ 41 w 47"/>
                <a:gd name="T31" fmla="*/ 41 h 47"/>
                <a:gd name="T32" fmla="*/ 41 w 47"/>
                <a:gd name="T33" fmla="*/ 41 h 47"/>
                <a:gd name="T34" fmla="*/ 26 w 47"/>
                <a:gd name="T35" fmla="*/ 47 h 47"/>
                <a:gd name="T36" fmla="*/ 26 w 47"/>
                <a:gd name="T37" fmla="*/ 47 h 47"/>
                <a:gd name="T38" fmla="*/ 26 w 47"/>
                <a:gd name="T39" fmla="*/ 47 h 47"/>
                <a:gd name="T40" fmla="*/ 11 w 47"/>
                <a:gd name="T41" fmla="*/ 11 h 47"/>
                <a:gd name="T42" fmla="*/ 7 w 47"/>
                <a:gd name="T43" fmla="*/ 21 h 47"/>
                <a:gd name="T44" fmla="*/ 7 w 47"/>
                <a:gd name="T45" fmla="*/ 21 h 47"/>
                <a:gd name="T46" fmla="*/ 13 w 47"/>
                <a:gd name="T47" fmla="*/ 34 h 47"/>
                <a:gd name="T48" fmla="*/ 13 w 47"/>
                <a:gd name="T49" fmla="*/ 34 h 47"/>
                <a:gd name="T50" fmla="*/ 26 w 47"/>
                <a:gd name="T51" fmla="*/ 40 h 47"/>
                <a:gd name="T52" fmla="*/ 26 w 47"/>
                <a:gd name="T53" fmla="*/ 40 h 47"/>
                <a:gd name="T54" fmla="*/ 36 w 47"/>
                <a:gd name="T55" fmla="*/ 36 h 47"/>
                <a:gd name="T56" fmla="*/ 36 w 47"/>
                <a:gd name="T57" fmla="*/ 36 h 47"/>
                <a:gd name="T58" fmla="*/ 40 w 47"/>
                <a:gd name="T59" fmla="*/ 26 h 47"/>
                <a:gd name="T60" fmla="*/ 40 w 47"/>
                <a:gd name="T61" fmla="*/ 26 h 47"/>
                <a:gd name="T62" fmla="*/ 34 w 47"/>
                <a:gd name="T63" fmla="*/ 13 h 47"/>
                <a:gd name="T64" fmla="*/ 34 w 47"/>
                <a:gd name="T65" fmla="*/ 13 h 47"/>
                <a:gd name="T66" fmla="*/ 36 w 47"/>
                <a:gd name="T67" fmla="*/ 11 h 47"/>
                <a:gd name="T68" fmla="*/ 37 w 47"/>
                <a:gd name="T69" fmla="*/ 10 h 47"/>
                <a:gd name="T70" fmla="*/ 36 w 47"/>
                <a:gd name="T71" fmla="*/ 11 h 47"/>
                <a:gd name="T72" fmla="*/ 34 w 47"/>
                <a:gd name="T73" fmla="*/ 13 h 47"/>
                <a:gd name="T74" fmla="*/ 21 w 47"/>
                <a:gd name="T75" fmla="*/ 7 h 47"/>
                <a:gd name="T76" fmla="*/ 21 w 47"/>
                <a:gd name="T77" fmla="*/ 7 h 47"/>
                <a:gd name="T78" fmla="*/ 11 w 47"/>
                <a:gd name="T79"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 h="47">
                  <a:moveTo>
                    <a:pt x="26" y="47"/>
                  </a:moveTo>
                  <a:cubicBezTo>
                    <a:pt x="20" y="47"/>
                    <a:pt x="13" y="44"/>
                    <a:pt x="8" y="39"/>
                  </a:cubicBezTo>
                  <a:cubicBezTo>
                    <a:pt x="8" y="39"/>
                    <a:pt x="8" y="39"/>
                    <a:pt x="8" y="39"/>
                  </a:cubicBezTo>
                  <a:cubicBezTo>
                    <a:pt x="3" y="34"/>
                    <a:pt x="0" y="28"/>
                    <a:pt x="0" y="21"/>
                  </a:cubicBezTo>
                  <a:cubicBezTo>
                    <a:pt x="0" y="21"/>
                    <a:pt x="0" y="21"/>
                    <a:pt x="0" y="21"/>
                  </a:cubicBezTo>
                  <a:cubicBezTo>
                    <a:pt x="0" y="15"/>
                    <a:pt x="2" y="10"/>
                    <a:pt x="6" y="6"/>
                  </a:cubicBezTo>
                  <a:cubicBezTo>
                    <a:pt x="6" y="6"/>
                    <a:pt x="6" y="6"/>
                    <a:pt x="6" y="6"/>
                  </a:cubicBezTo>
                  <a:cubicBezTo>
                    <a:pt x="10" y="2"/>
                    <a:pt x="16" y="0"/>
                    <a:pt x="21" y="0"/>
                  </a:cubicBezTo>
                  <a:cubicBezTo>
                    <a:pt x="21" y="0"/>
                    <a:pt x="21" y="0"/>
                    <a:pt x="21" y="0"/>
                  </a:cubicBezTo>
                  <a:cubicBezTo>
                    <a:pt x="28" y="0"/>
                    <a:pt x="34" y="2"/>
                    <a:pt x="40" y="8"/>
                  </a:cubicBezTo>
                  <a:cubicBezTo>
                    <a:pt x="40" y="8"/>
                    <a:pt x="40" y="8"/>
                    <a:pt x="40" y="8"/>
                  </a:cubicBezTo>
                  <a:cubicBezTo>
                    <a:pt x="38" y="9"/>
                    <a:pt x="38" y="9"/>
                    <a:pt x="38" y="9"/>
                  </a:cubicBezTo>
                  <a:cubicBezTo>
                    <a:pt x="40" y="8"/>
                    <a:pt x="40" y="8"/>
                    <a:pt x="40" y="8"/>
                  </a:cubicBezTo>
                  <a:cubicBezTo>
                    <a:pt x="45" y="13"/>
                    <a:pt x="47" y="19"/>
                    <a:pt x="47" y="26"/>
                  </a:cubicBezTo>
                  <a:cubicBezTo>
                    <a:pt x="47" y="26"/>
                    <a:pt x="47" y="26"/>
                    <a:pt x="47" y="26"/>
                  </a:cubicBezTo>
                  <a:cubicBezTo>
                    <a:pt x="47" y="31"/>
                    <a:pt x="45" y="37"/>
                    <a:pt x="41" y="41"/>
                  </a:cubicBezTo>
                  <a:cubicBezTo>
                    <a:pt x="41" y="41"/>
                    <a:pt x="41" y="41"/>
                    <a:pt x="41" y="41"/>
                  </a:cubicBezTo>
                  <a:cubicBezTo>
                    <a:pt x="37" y="45"/>
                    <a:pt x="32" y="47"/>
                    <a:pt x="26" y="47"/>
                  </a:cubicBezTo>
                  <a:cubicBezTo>
                    <a:pt x="26" y="47"/>
                    <a:pt x="26" y="47"/>
                    <a:pt x="26" y="47"/>
                  </a:cubicBezTo>
                  <a:cubicBezTo>
                    <a:pt x="26" y="47"/>
                    <a:pt x="26" y="47"/>
                    <a:pt x="26" y="47"/>
                  </a:cubicBezTo>
                  <a:close/>
                  <a:moveTo>
                    <a:pt x="11" y="11"/>
                  </a:moveTo>
                  <a:cubicBezTo>
                    <a:pt x="9" y="14"/>
                    <a:pt x="7" y="17"/>
                    <a:pt x="7" y="21"/>
                  </a:cubicBezTo>
                  <a:cubicBezTo>
                    <a:pt x="7" y="21"/>
                    <a:pt x="7" y="21"/>
                    <a:pt x="7" y="21"/>
                  </a:cubicBezTo>
                  <a:cubicBezTo>
                    <a:pt x="7" y="26"/>
                    <a:pt x="9" y="30"/>
                    <a:pt x="13" y="34"/>
                  </a:cubicBezTo>
                  <a:cubicBezTo>
                    <a:pt x="13" y="34"/>
                    <a:pt x="13" y="34"/>
                    <a:pt x="13" y="34"/>
                  </a:cubicBezTo>
                  <a:cubicBezTo>
                    <a:pt x="17" y="38"/>
                    <a:pt x="22" y="40"/>
                    <a:pt x="26" y="40"/>
                  </a:cubicBezTo>
                  <a:cubicBezTo>
                    <a:pt x="26" y="40"/>
                    <a:pt x="26" y="40"/>
                    <a:pt x="26" y="40"/>
                  </a:cubicBezTo>
                  <a:cubicBezTo>
                    <a:pt x="30" y="40"/>
                    <a:pt x="33" y="38"/>
                    <a:pt x="36" y="36"/>
                  </a:cubicBezTo>
                  <a:cubicBezTo>
                    <a:pt x="36" y="36"/>
                    <a:pt x="36" y="36"/>
                    <a:pt x="36" y="36"/>
                  </a:cubicBezTo>
                  <a:cubicBezTo>
                    <a:pt x="39" y="33"/>
                    <a:pt x="40" y="30"/>
                    <a:pt x="40" y="26"/>
                  </a:cubicBezTo>
                  <a:cubicBezTo>
                    <a:pt x="40" y="26"/>
                    <a:pt x="40" y="26"/>
                    <a:pt x="40" y="26"/>
                  </a:cubicBezTo>
                  <a:cubicBezTo>
                    <a:pt x="40" y="21"/>
                    <a:pt x="38" y="17"/>
                    <a:pt x="34" y="13"/>
                  </a:cubicBezTo>
                  <a:cubicBezTo>
                    <a:pt x="34" y="13"/>
                    <a:pt x="34" y="13"/>
                    <a:pt x="34" y="13"/>
                  </a:cubicBezTo>
                  <a:cubicBezTo>
                    <a:pt x="36" y="11"/>
                    <a:pt x="36" y="11"/>
                    <a:pt x="36" y="11"/>
                  </a:cubicBezTo>
                  <a:cubicBezTo>
                    <a:pt x="37" y="10"/>
                    <a:pt x="37" y="10"/>
                    <a:pt x="37" y="10"/>
                  </a:cubicBezTo>
                  <a:cubicBezTo>
                    <a:pt x="36" y="11"/>
                    <a:pt x="36" y="11"/>
                    <a:pt x="36" y="11"/>
                  </a:cubicBezTo>
                  <a:cubicBezTo>
                    <a:pt x="34" y="13"/>
                    <a:pt x="34" y="13"/>
                    <a:pt x="34" y="13"/>
                  </a:cubicBezTo>
                  <a:cubicBezTo>
                    <a:pt x="31" y="9"/>
                    <a:pt x="26" y="7"/>
                    <a:pt x="21" y="7"/>
                  </a:cubicBezTo>
                  <a:cubicBezTo>
                    <a:pt x="21" y="7"/>
                    <a:pt x="21" y="7"/>
                    <a:pt x="21" y="7"/>
                  </a:cubicBezTo>
                  <a:cubicBezTo>
                    <a:pt x="18" y="7"/>
                    <a:pt x="14" y="9"/>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380"/>
            <p:cNvSpPr>
              <a:spLocks noEditPoints="1"/>
            </p:cNvSpPr>
            <p:nvPr/>
          </p:nvSpPr>
          <p:spPr bwMode="auto">
            <a:xfrm>
              <a:off x="4132264" y="7053263"/>
              <a:ext cx="20638" cy="20638"/>
            </a:xfrm>
            <a:custGeom>
              <a:avLst/>
              <a:gdLst>
                <a:gd name="T0" fmla="*/ 7 w 12"/>
                <a:gd name="T1" fmla="*/ 1 h 12"/>
                <a:gd name="T2" fmla="*/ 11 w 12"/>
                <a:gd name="T3" fmla="*/ 1 h 12"/>
                <a:gd name="T4" fmla="*/ 11 w 12"/>
                <a:gd name="T5" fmla="*/ 1 h 12"/>
                <a:gd name="T6" fmla="*/ 11 w 12"/>
                <a:gd name="T7" fmla="*/ 5 h 12"/>
                <a:gd name="T8" fmla="*/ 11 w 12"/>
                <a:gd name="T9" fmla="*/ 5 h 12"/>
                <a:gd name="T10" fmla="*/ 9 w 12"/>
                <a:gd name="T11" fmla="*/ 9 h 12"/>
                <a:gd name="T12" fmla="*/ 9 w 12"/>
                <a:gd name="T13" fmla="*/ 9 h 12"/>
                <a:gd name="T14" fmla="*/ 5 w 12"/>
                <a:gd name="T15" fmla="*/ 11 h 12"/>
                <a:gd name="T16" fmla="*/ 5 w 12"/>
                <a:gd name="T17" fmla="*/ 11 h 12"/>
                <a:gd name="T18" fmla="*/ 1 w 12"/>
                <a:gd name="T19" fmla="*/ 11 h 12"/>
                <a:gd name="T20" fmla="*/ 1 w 12"/>
                <a:gd name="T21" fmla="*/ 11 h 12"/>
                <a:gd name="T22" fmla="*/ 1 w 12"/>
                <a:gd name="T23" fmla="*/ 7 h 12"/>
                <a:gd name="T24" fmla="*/ 1 w 12"/>
                <a:gd name="T25" fmla="*/ 7 h 12"/>
                <a:gd name="T26" fmla="*/ 4 w 12"/>
                <a:gd name="T27" fmla="*/ 3 h 12"/>
                <a:gd name="T28" fmla="*/ 4 w 12"/>
                <a:gd name="T29" fmla="*/ 3 h 12"/>
                <a:gd name="T30" fmla="*/ 7 w 12"/>
                <a:gd name="T31" fmla="*/ 1 h 12"/>
                <a:gd name="T32" fmla="*/ 6 w 12"/>
                <a:gd name="T33" fmla="*/ 6 h 12"/>
                <a:gd name="T34" fmla="*/ 5 w 12"/>
                <a:gd name="T35" fmla="*/ 8 h 12"/>
                <a:gd name="T36" fmla="*/ 5 w 12"/>
                <a:gd name="T37" fmla="*/ 8 h 12"/>
                <a:gd name="T38" fmla="*/ 6 w 12"/>
                <a:gd name="T39" fmla="*/ 6 h 12"/>
                <a:gd name="T40" fmla="*/ 6 w 12"/>
                <a:gd name="T41" fmla="*/ 6 h 12"/>
                <a:gd name="T42" fmla="*/ 8 w 12"/>
                <a:gd name="T43" fmla="*/ 4 h 12"/>
                <a:gd name="T44" fmla="*/ 8 w 12"/>
                <a:gd name="T45" fmla="*/ 4 h 12"/>
                <a:gd name="T46" fmla="*/ 6 w 12"/>
                <a:gd name="T4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12">
                  <a:moveTo>
                    <a:pt x="7" y="1"/>
                  </a:moveTo>
                  <a:cubicBezTo>
                    <a:pt x="8" y="0"/>
                    <a:pt x="10" y="0"/>
                    <a:pt x="11" y="1"/>
                  </a:cubicBezTo>
                  <a:cubicBezTo>
                    <a:pt x="11" y="1"/>
                    <a:pt x="11" y="1"/>
                    <a:pt x="11" y="1"/>
                  </a:cubicBezTo>
                  <a:cubicBezTo>
                    <a:pt x="12" y="3"/>
                    <a:pt x="12" y="4"/>
                    <a:pt x="11" y="5"/>
                  </a:cubicBezTo>
                  <a:cubicBezTo>
                    <a:pt x="11" y="5"/>
                    <a:pt x="11" y="5"/>
                    <a:pt x="11" y="5"/>
                  </a:cubicBezTo>
                  <a:cubicBezTo>
                    <a:pt x="11" y="6"/>
                    <a:pt x="10" y="8"/>
                    <a:pt x="9" y="9"/>
                  </a:cubicBezTo>
                  <a:cubicBezTo>
                    <a:pt x="9" y="9"/>
                    <a:pt x="9" y="9"/>
                    <a:pt x="9" y="9"/>
                  </a:cubicBezTo>
                  <a:cubicBezTo>
                    <a:pt x="8" y="10"/>
                    <a:pt x="7" y="11"/>
                    <a:pt x="5" y="11"/>
                  </a:cubicBezTo>
                  <a:cubicBezTo>
                    <a:pt x="5" y="11"/>
                    <a:pt x="5" y="11"/>
                    <a:pt x="5" y="11"/>
                  </a:cubicBezTo>
                  <a:cubicBezTo>
                    <a:pt x="4" y="12"/>
                    <a:pt x="3" y="12"/>
                    <a:pt x="1" y="11"/>
                  </a:cubicBezTo>
                  <a:cubicBezTo>
                    <a:pt x="1" y="11"/>
                    <a:pt x="1" y="11"/>
                    <a:pt x="1" y="11"/>
                  </a:cubicBezTo>
                  <a:cubicBezTo>
                    <a:pt x="0" y="9"/>
                    <a:pt x="1" y="8"/>
                    <a:pt x="1" y="7"/>
                  </a:cubicBezTo>
                  <a:cubicBezTo>
                    <a:pt x="1" y="7"/>
                    <a:pt x="1" y="7"/>
                    <a:pt x="1" y="7"/>
                  </a:cubicBezTo>
                  <a:cubicBezTo>
                    <a:pt x="2" y="5"/>
                    <a:pt x="2" y="4"/>
                    <a:pt x="4" y="3"/>
                  </a:cubicBezTo>
                  <a:cubicBezTo>
                    <a:pt x="4" y="3"/>
                    <a:pt x="4" y="3"/>
                    <a:pt x="4" y="3"/>
                  </a:cubicBezTo>
                  <a:cubicBezTo>
                    <a:pt x="5" y="2"/>
                    <a:pt x="6" y="1"/>
                    <a:pt x="7" y="1"/>
                  </a:cubicBezTo>
                  <a:close/>
                  <a:moveTo>
                    <a:pt x="6" y="6"/>
                  </a:moveTo>
                  <a:cubicBezTo>
                    <a:pt x="5" y="6"/>
                    <a:pt x="5" y="7"/>
                    <a:pt x="5" y="8"/>
                  </a:cubicBezTo>
                  <a:cubicBezTo>
                    <a:pt x="5" y="8"/>
                    <a:pt x="5" y="8"/>
                    <a:pt x="5" y="8"/>
                  </a:cubicBezTo>
                  <a:cubicBezTo>
                    <a:pt x="5" y="7"/>
                    <a:pt x="6" y="7"/>
                    <a:pt x="6" y="6"/>
                  </a:cubicBezTo>
                  <a:cubicBezTo>
                    <a:pt x="6" y="6"/>
                    <a:pt x="6" y="6"/>
                    <a:pt x="6" y="6"/>
                  </a:cubicBezTo>
                  <a:cubicBezTo>
                    <a:pt x="7" y="5"/>
                    <a:pt x="8" y="5"/>
                    <a:pt x="8" y="4"/>
                  </a:cubicBezTo>
                  <a:cubicBezTo>
                    <a:pt x="8" y="4"/>
                    <a:pt x="8" y="4"/>
                    <a:pt x="8" y="4"/>
                  </a:cubicBezTo>
                  <a:cubicBezTo>
                    <a:pt x="7" y="4"/>
                    <a:pt x="7"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381"/>
            <p:cNvSpPr/>
            <p:nvPr/>
          </p:nvSpPr>
          <p:spPr bwMode="auto">
            <a:xfrm>
              <a:off x="4130676" y="7050088"/>
              <a:ext cx="26988" cy="25400"/>
            </a:xfrm>
            <a:custGeom>
              <a:avLst/>
              <a:gdLst>
                <a:gd name="T0" fmla="*/ 1 w 15"/>
                <a:gd name="T1" fmla="*/ 14 h 15"/>
                <a:gd name="T2" fmla="*/ 1 w 15"/>
                <a:gd name="T3" fmla="*/ 14 h 15"/>
                <a:gd name="T4" fmla="*/ 1 w 15"/>
                <a:gd name="T5" fmla="*/ 14 h 15"/>
                <a:gd name="T6" fmla="*/ 1 w 15"/>
                <a:gd name="T7" fmla="*/ 14 h 15"/>
                <a:gd name="T8" fmla="*/ 1 w 15"/>
                <a:gd name="T9" fmla="*/ 14 h 15"/>
                <a:gd name="T10" fmla="*/ 0 w 15"/>
                <a:gd name="T11" fmla="*/ 11 h 15"/>
                <a:gd name="T12" fmla="*/ 0 w 15"/>
                <a:gd name="T13" fmla="*/ 11 h 15"/>
                <a:gd name="T14" fmla="*/ 0 w 15"/>
                <a:gd name="T15" fmla="*/ 8 h 15"/>
                <a:gd name="T16" fmla="*/ 0 w 15"/>
                <a:gd name="T17" fmla="*/ 8 h 15"/>
                <a:gd name="T18" fmla="*/ 3 w 15"/>
                <a:gd name="T19" fmla="*/ 4 h 15"/>
                <a:gd name="T20" fmla="*/ 3 w 15"/>
                <a:gd name="T21" fmla="*/ 4 h 15"/>
                <a:gd name="T22" fmla="*/ 7 w 15"/>
                <a:gd name="T23" fmla="*/ 1 h 15"/>
                <a:gd name="T24" fmla="*/ 7 w 15"/>
                <a:gd name="T25" fmla="*/ 1 h 15"/>
                <a:gd name="T26" fmla="*/ 8 w 15"/>
                <a:gd name="T27" fmla="*/ 3 h 15"/>
                <a:gd name="T28" fmla="*/ 7 w 15"/>
                <a:gd name="T29" fmla="*/ 1 h 15"/>
                <a:gd name="T30" fmla="*/ 10 w 15"/>
                <a:gd name="T31" fmla="*/ 0 h 15"/>
                <a:gd name="T32" fmla="*/ 10 w 15"/>
                <a:gd name="T33" fmla="*/ 0 h 15"/>
                <a:gd name="T34" fmla="*/ 13 w 15"/>
                <a:gd name="T35" fmla="*/ 2 h 15"/>
                <a:gd name="T36" fmla="*/ 13 w 15"/>
                <a:gd name="T37" fmla="*/ 2 h 15"/>
                <a:gd name="T38" fmla="*/ 14 w 15"/>
                <a:gd name="T39" fmla="*/ 1 h 15"/>
                <a:gd name="T40" fmla="*/ 14 w 15"/>
                <a:gd name="T41" fmla="*/ 2 h 15"/>
                <a:gd name="T42" fmla="*/ 15 w 15"/>
                <a:gd name="T43" fmla="*/ 5 h 15"/>
                <a:gd name="T44" fmla="*/ 15 w 15"/>
                <a:gd name="T45" fmla="*/ 5 h 15"/>
                <a:gd name="T46" fmla="*/ 14 w 15"/>
                <a:gd name="T47" fmla="*/ 8 h 15"/>
                <a:gd name="T48" fmla="*/ 14 w 15"/>
                <a:gd name="T49" fmla="*/ 8 h 15"/>
                <a:gd name="T50" fmla="*/ 11 w 15"/>
                <a:gd name="T51" fmla="*/ 12 h 15"/>
                <a:gd name="T52" fmla="*/ 11 w 15"/>
                <a:gd name="T53" fmla="*/ 12 h 15"/>
                <a:gd name="T54" fmla="*/ 7 w 15"/>
                <a:gd name="T55" fmla="*/ 15 h 15"/>
                <a:gd name="T56" fmla="*/ 7 w 15"/>
                <a:gd name="T57" fmla="*/ 15 h 15"/>
                <a:gd name="T58" fmla="*/ 5 w 15"/>
                <a:gd name="T59" fmla="*/ 15 h 15"/>
                <a:gd name="T60" fmla="*/ 5 w 15"/>
                <a:gd name="T61" fmla="*/ 15 h 15"/>
                <a:gd name="T62" fmla="*/ 4 w 15"/>
                <a:gd name="T63" fmla="*/ 15 h 15"/>
                <a:gd name="T64" fmla="*/ 4 w 15"/>
                <a:gd name="T65" fmla="*/ 15 h 15"/>
                <a:gd name="T66" fmla="*/ 1 w 15"/>
                <a:gd name="T6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 h="15">
                  <a:moveTo>
                    <a:pt x="1" y="14"/>
                  </a:moveTo>
                  <a:cubicBezTo>
                    <a:pt x="1" y="14"/>
                    <a:pt x="1" y="14"/>
                    <a:pt x="1" y="14"/>
                  </a:cubicBezTo>
                  <a:cubicBezTo>
                    <a:pt x="1" y="14"/>
                    <a:pt x="1" y="14"/>
                    <a:pt x="1" y="14"/>
                  </a:cubicBezTo>
                  <a:cubicBezTo>
                    <a:pt x="1" y="14"/>
                    <a:pt x="1" y="14"/>
                    <a:pt x="1" y="14"/>
                  </a:cubicBezTo>
                  <a:cubicBezTo>
                    <a:pt x="1" y="14"/>
                    <a:pt x="1" y="14"/>
                    <a:pt x="1" y="14"/>
                  </a:cubicBezTo>
                  <a:cubicBezTo>
                    <a:pt x="0" y="13"/>
                    <a:pt x="0" y="12"/>
                    <a:pt x="0" y="11"/>
                  </a:cubicBezTo>
                  <a:cubicBezTo>
                    <a:pt x="0" y="11"/>
                    <a:pt x="0" y="11"/>
                    <a:pt x="0" y="11"/>
                  </a:cubicBezTo>
                  <a:cubicBezTo>
                    <a:pt x="0" y="10"/>
                    <a:pt x="0" y="9"/>
                    <a:pt x="0" y="8"/>
                  </a:cubicBezTo>
                  <a:cubicBezTo>
                    <a:pt x="0" y="8"/>
                    <a:pt x="0" y="8"/>
                    <a:pt x="0" y="8"/>
                  </a:cubicBezTo>
                  <a:cubicBezTo>
                    <a:pt x="1" y="6"/>
                    <a:pt x="2" y="5"/>
                    <a:pt x="3" y="4"/>
                  </a:cubicBezTo>
                  <a:cubicBezTo>
                    <a:pt x="3" y="4"/>
                    <a:pt x="3" y="4"/>
                    <a:pt x="3" y="4"/>
                  </a:cubicBezTo>
                  <a:cubicBezTo>
                    <a:pt x="4" y="2"/>
                    <a:pt x="6" y="2"/>
                    <a:pt x="7" y="1"/>
                  </a:cubicBezTo>
                  <a:cubicBezTo>
                    <a:pt x="7" y="1"/>
                    <a:pt x="7" y="1"/>
                    <a:pt x="7" y="1"/>
                  </a:cubicBezTo>
                  <a:cubicBezTo>
                    <a:pt x="8" y="3"/>
                    <a:pt x="8" y="3"/>
                    <a:pt x="8" y="3"/>
                  </a:cubicBezTo>
                  <a:cubicBezTo>
                    <a:pt x="7" y="1"/>
                    <a:pt x="7" y="1"/>
                    <a:pt x="7" y="1"/>
                  </a:cubicBezTo>
                  <a:cubicBezTo>
                    <a:pt x="8" y="1"/>
                    <a:pt x="9" y="0"/>
                    <a:pt x="10" y="0"/>
                  </a:cubicBezTo>
                  <a:cubicBezTo>
                    <a:pt x="10" y="0"/>
                    <a:pt x="10" y="0"/>
                    <a:pt x="10" y="0"/>
                  </a:cubicBezTo>
                  <a:cubicBezTo>
                    <a:pt x="11" y="0"/>
                    <a:pt x="12" y="1"/>
                    <a:pt x="13" y="2"/>
                  </a:cubicBezTo>
                  <a:cubicBezTo>
                    <a:pt x="13" y="2"/>
                    <a:pt x="13" y="2"/>
                    <a:pt x="13" y="2"/>
                  </a:cubicBezTo>
                  <a:cubicBezTo>
                    <a:pt x="14" y="1"/>
                    <a:pt x="14" y="1"/>
                    <a:pt x="14" y="1"/>
                  </a:cubicBezTo>
                  <a:cubicBezTo>
                    <a:pt x="14" y="2"/>
                    <a:pt x="14" y="2"/>
                    <a:pt x="14" y="2"/>
                  </a:cubicBezTo>
                  <a:cubicBezTo>
                    <a:pt x="14" y="3"/>
                    <a:pt x="15" y="4"/>
                    <a:pt x="15" y="5"/>
                  </a:cubicBezTo>
                  <a:cubicBezTo>
                    <a:pt x="15" y="5"/>
                    <a:pt x="15" y="5"/>
                    <a:pt x="15" y="5"/>
                  </a:cubicBezTo>
                  <a:cubicBezTo>
                    <a:pt x="15" y="6"/>
                    <a:pt x="15" y="7"/>
                    <a:pt x="14" y="8"/>
                  </a:cubicBezTo>
                  <a:cubicBezTo>
                    <a:pt x="14" y="8"/>
                    <a:pt x="14" y="8"/>
                    <a:pt x="14" y="8"/>
                  </a:cubicBezTo>
                  <a:cubicBezTo>
                    <a:pt x="14" y="9"/>
                    <a:pt x="13" y="11"/>
                    <a:pt x="11" y="12"/>
                  </a:cubicBezTo>
                  <a:cubicBezTo>
                    <a:pt x="11" y="12"/>
                    <a:pt x="11" y="12"/>
                    <a:pt x="11" y="12"/>
                  </a:cubicBezTo>
                  <a:cubicBezTo>
                    <a:pt x="10" y="13"/>
                    <a:pt x="9" y="14"/>
                    <a:pt x="7" y="15"/>
                  </a:cubicBezTo>
                  <a:cubicBezTo>
                    <a:pt x="7" y="15"/>
                    <a:pt x="7" y="15"/>
                    <a:pt x="7" y="15"/>
                  </a:cubicBezTo>
                  <a:cubicBezTo>
                    <a:pt x="7" y="15"/>
                    <a:pt x="6" y="15"/>
                    <a:pt x="5" y="15"/>
                  </a:cubicBezTo>
                  <a:cubicBezTo>
                    <a:pt x="5" y="15"/>
                    <a:pt x="5" y="15"/>
                    <a:pt x="5" y="15"/>
                  </a:cubicBezTo>
                  <a:cubicBezTo>
                    <a:pt x="5" y="15"/>
                    <a:pt x="4" y="15"/>
                    <a:pt x="4" y="15"/>
                  </a:cubicBezTo>
                  <a:cubicBezTo>
                    <a:pt x="4" y="15"/>
                    <a:pt x="4" y="15"/>
                    <a:pt x="4" y="15"/>
                  </a:cubicBezTo>
                  <a:cubicBezTo>
                    <a:pt x="3" y="15"/>
                    <a:pt x="2"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382"/>
            <p:cNvSpPr>
              <a:spLocks noEditPoints="1"/>
            </p:cNvSpPr>
            <p:nvPr/>
          </p:nvSpPr>
          <p:spPr bwMode="auto">
            <a:xfrm>
              <a:off x="4178301" y="7040563"/>
              <a:ext cx="49213" cy="28575"/>
            </a:xfrm>
            <a:custGeom>
              <a:avLst/>
              <a:gdLst>
                <a:gd name="T0" fmla="*/ 16 w 28"/>
                <a:gd name="T1" fmla="*/ 6 h 16"/>
                <a:gd name="T2" fmla="*/ 26 w 28"/>
                <a:gd name="T3" fmla="*/ 0 h 16"/>
                <a:gd name="T4" fmla="*/ 26 w 28"/>
                <a:gd name="T5" fmla="*/ 0 h 16"/>
                <a:gd name="T6" fmla="*/ 28 w 28"/>
                <a:gd name="T7" fmla="*/ 3 h 16"/>
                <a:gd name="T8" fmla="*/ 17 w 28"/>
                <a:gd name="T9" fmla="*/ 10 h 16"/>
                <a:gd name="T10" fmla="*/ 17 w 28"/>
                <a:gd name="T11" fmla="*/ 10 h 16"/>
                <a:gd name="T12" fmla="*/ 0 w 28"/>
                <a:gd name="T13" fmla="*/ 14 h 16"/>
                <a:gd name="T14" fmla="*/ 0 w 28"/>
                <a:gd name="T15" fmla="*/ 14 h 16"/>
                <a:gd name="T16" fmla="*/ 1 w 28"/>
                <a:gd name="T17" fmla="*/ 11 h 16"/>
                <a:gd name="T18" fmla="*/ 16 w 28"/>
                <a:gd name="T19" fmla="*/ 6 h 16"/>
                <a:gd name="T20" fmla="*/ 26 w 28"/>
                <a:gd name="T21" fmla="*/ 0 h 16"/>
                <a:gd name="T22" fmla="*/ 26 w 28"/>
                <a:gd name="T23" fmla="*/ 0 h 16"/>
                <a:gd name="T24" fmla="*/ 26 w 28"/>
                <a:gd name="T25" fmla="*/ 0 h 16"/>
                <a:gd name="T26" fmla="*/ 26 w 28"/>
                <a:gd name="T27" fmla="*/ 0 h 16"/>
                <a:gd name="T28" fmla="*/ 26 w 28"/>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6">
                  <a:moveTo>
                    <a:pt x="16" y="6"/>
                  </a:moveTo>
                  <a:cubicBezTo>
                    <a:pt x="21" y="3"/>
                    <a:pt x="26" y="0"/>
                    <a:pt x="26" y="0"/>
                  </a:cubicBezTo>
                  <a:cubicBezTo>
                    <a:pt x="26" y="0"/>
                    <a:pt x="26" y="0"/>
                    <a:pt x="26" y="0"/>
                  </a:cubicBezTo>
                  <a:cubicBezTo>
                    <a:pt x="28" y="3"/>
                    <a:pt x="28" y="3"/>
                    <a:pt x="28" y="3"/>
                  </a:cubicBezTo>
                  <a:cubicBezTo>
                    <a:pt x="28" y="3"/>
                    <a:pt x="23" y="6"/>
                    <a:pt x="17" y="10"/>
                  </a:cubicBezTo>
                  <a:cubicBezTo>
                    <a:pt x="17" y="10"/>
                    <a:pt x="17" y="10"/>
                    <a:pt x="17" y="10"/>
                  </a:cubicBezTo>
                  <a:cubicBezTo>
                    <a:pt x="11" y="13"/>
                    <a:pt x="5" y="16"/>
                    <a:pt x="0" y="14"/>
                  </a:cubicBezTo>
                  <a:cubicBezTo>
                    <a:pt x="0" y="14"/>
                    <a:pt x="0" y="14"/>
                    <a:pt x="0" y="14"/>
                  </a:cubicBezTo>
                  <a:cubicBezTo>
                    <a:pt x="1" y="11"/>
                    <a:pt x="1" y="11"/>
                    <a:pt x="1" y="11"/>
                  </a:cubicBezTo>
                  <a:cubicBezTo>
                    <a:pt x="3" y="12"/>
                    <a:pt x="10" y="10"/>
                    <a:pt x="16" y="6"/>
                  </a:cubicBezTo>
                  <a:close/>
                  <a:moveTo>
                    <a:pt x="26" y="0"/>
                  </a:moveTo>
                  <a:cubicBezTo>
                    <a:pt x="26" y="0"/>
                    <a:pt x="26" y="0"/>
                    <a:pt x="26" y="0"/>
                  </a:cubicBezTo>
                  <a:cubicBezTo>
                    <a:pt x="26" y="0"/>
                    <a:pt x="26" y="0"/>
                    <a:pt x="26" y="0"/>
                  </a:cubicBezTo>
                  <a:cubicBezTo>
                    <a:pt x="26" y="0"/>
                    <a:pt x="26" y="0"/>
                    <a:pt x="26" y="0"/>
                  </a:cubicBezTo>
                  <a:cubicBezTo>
                    <a:pt x="26" y="0"/>
                    <a:pt x="26"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383"/>
            <p:cNvSpPr>
              <a:spLocks noEditPoints="1"/>
            </p:cNvSpPr>
            <p:nvPr/>
          </p:nvSpPr>
          <p:spPr bwMode="auto">
            <a:xfrm>
              <a:off x="4173539" y="7035801"/>
              <a:ext cx="58738" cy="33338"/>
            </a:xfrm>
            <a:custGeom>
              <a:avLst/>
              <a:gdLst>
                <a:gd name="T0" fmla="*/ 2 w 34"/>
                <a:gd name="T1" fmla="*/ 19 h 19"/>
                <a:gd name="T2" fmla="*/ 0 w 34"/>
                <a:gd name="T3" fmla="*/ 18 h 19"/>
                <a:gd name="T4" fmla="*/ 4 w 34"/>
                <a:gd name="T5" fmla="*/ 11 h 19"/>
                <a:gd name="T6" fmla="*/ 6 w 34"/>
                <a:gd name="T7" fmla="*/ 12 h 19"/>
                <a:gd name="T8" fmla="*/ 6 w 34"/>
                <a:gd name="T9" fmla="*/ 12 h 19"/>
                <a:gd name="T10" fmla="*/ 6 w 34"/>
                <a:gd name="T11" fmla="*/ 12 h 19"/>
                <a:gd name="T12" fmla="*/ 6 w 34"/>
                <a:gd name="T13" fmla="*/ 12 h 19"/>
                <a:gd name="T14" fmla="*/ 6 w 34"/>
                <a:gd name="T15" fmla="*/ 12 h 19"/>
                <a:gd name="T16" fmla="*/ 6 w 34"/>
                <a:gd name="T17" fmla="*/ 12 h 19"/>
                <a:gd name="T18" fmla="*/ 18 w 34"/>
                <a:gd name="T19" fmla="*/ 8 h 19"/>
                <a:gd name="T20" fmla="*/ 18 w 34"/>
                <a:gd name="T21" fmla="*/ 8 h 19"/>
                <a:gd name="T22" fmla="*/ 19 w 34"/>
                <a:gd name="T23" fmla="*/ 9 h 19"/>
                <a:gd name="T24" fmla="*/ 18 w 34"/>
                <a:gd name="T25" fmla="*/ 8 h 19"/>
                <a:gd name="T26" fmla="*/ 28 w 34"/>
                <a:gd name="T27" fmla="*/ 1 h 19"/>
                <a:gd name="T28" fmla="*/ 28 w 34"/>
                <a:gd name="T29" fmla="*/ 1 h 19"/>
                <a:gd name="T30" fmla="*/ 30 w 34"/>
                <a:gd name="T31" fmla="*/ 0 h 19"/>
                <a:gd name="T32" fmla="*/ 34 w 34"/>
                <a:gd name="T33" fmla="*/ 6 h 19"/>
                <a:gd name="T34" fmla="*/ 32 w 34"/>
                <a:gd name="T35" fmla="*/ 7 h 19"/>
                <a:gd name="T36" fmla="*/ 21 w 34"/>
                <a:gd name="T37" fmla="*/ 14 h 19"/>
                <a:gd name="T38" fmla="*/ 21 w 34"/>
                <a:gd name="T39" fmla="*/ 14 h 19"/>
                <a:gd name="T40" fmla="*/ 6 w 34"/>
                <a:gd name="T41" fmla="*/ 19 h 19"/>
                <a:gd name="T42" fmla="*/ 6 w 34"/>
                <a:gd name="T43" fmla="*/ 19 h 19"/>
                <a:gd name="T44" fmla="*/ 6 w 34"/>
                <a:gd name="T45" fmla="*/ 19 h 19"/>
                <a:gd name="T46" fmla="*/ 6 w 34"/>
                <a:gd name="T47" fmla="*/ 19 h 19"/>
                <a:gd name="T48" fmla="*/ 2 w 34"/>
                <a:gd name="T49" fmla="*/ 19 h 19"/>
                <a:gd name="T50" fmla="*/ 29 w 34"/>
                <a:gd name="T51" fmla="*/ 3 h 19"/>
                <a:gd name="T52" fmla="*/ 31 w 34"/>
                <a:gd name="T53" fmla="*/ 1 h 19"/>
                <a:gd name="T54" fmla="*/ 29 w 34"/>
                <a:gd name="T55"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19">
                  <a:moveTo>
                    <a:pt x="2" y="19"/>
                  </a:moveTo>
                  <a:cubicBezTo>
                    <a:pt x="0" y="18"/>
                    <a:pt x="0" y="18"/>
                    <a:pt x="0" y="18"/>
                  </a:cubicBezTo>
                  <a:cubicBezTo>
                    <a:pt x="4" y="11"/>
                    <a:pt x="4" y="11"/>
                    <a:pt x="4" y="11"/>
                  </a:cubicBezTo>
                  <a:cubicBezTo>
                    <a:pt x="6" y="12"/>
                    <a:pt x="6" y="12"/>
                    <a:pt x="6" y="12"/>
                  </a:cubicBezTo>
                  <a:cubicBezTo>
                    <a:pt x="6" y="12"/>
                    <a:pt x="6" y="12"/>
                    <a:pt x="6" y="12"/>
                  </a:cubicBezTo>
                  <a:cubicBezTo>
                    <a:pt x="6" y="12"/>
                    <a:pt x="6" y="12"/>
                    <a:pt x="6" y="12"/>
                  </a:cubicBezTo>
                  <a:cubicBezTo>
                    <a:pt x="6" y="12"/>
                    <a:pt x="6" y="12"/>
                    <a:pt x="6" y="12"/>
                  </a:cubicBezTo>
                  <a:cubicBezTo>
                    <a:pt x="6" y="12"/>
                    <a:pt x="6" y="12"/>
                    <a:pt x="6" y="12"/>
                  </a:cubicBezTo>
                  <a:cubicBezTo>
                    <a:pt x="6" y="12"/>
                    <a:pt x="6" y="12"/>
                    <a:pt x="6" y="12"/>
                  </a:cubicBezTo>
                  <a:cubicBezTo>
                    <a:pt x="8" y="12"/>
                    <a:pt x="13" y="10"/>
                    <a:pt x="18" y="8"/>
                  </a:cubicBezTo>
                  <a:cubicBezTo>
                    <a:pt x="18" y="8"/>
                    <a:pt x="18" y="8"/>
                    <a:pt x="18" y="8"/>
                  </a:cubicBezTo>
                  <a:cubicBezTo>
                    <a:pt x="19" y="9"/>
                    <a:pt x="19" y="9"/>
                    <a:pt x="19" y="9"/>
                  </a:cubicBezTo>
                  <a:cubicBezTo>
                    <a:pt x="18" y="8"/>
                    <a:pt x="18" y="8"/>
                    <a:pt x="18" y="8"/>
                  </a:cubicBezTo>
                  <a:cubicBezTo>
                    <a:pt x="23" y="5"/>
                    <a:pt x="28" y="1"/>
                    <a:pt x="28" y="1"/>
                  </a:cubicBezTo>
                  <a:cubicBezTo>
                    <a:pt x="28" y="1"/>
                    <a:pt x="28" y="1"/>
                    <a:pt x="28" y="1"/>
                  </a:cubicBezTo>
                  <a:cubicBezTo>
                    <a:pt x="30" y="0"/>
                    <a:pt x="30" y="0"/>
                    <a:pt x="30" y="0"/>
                  </a:cubicBezTo>
                  <a:cubicBezTo>
                    <a:pt x="34" y="6"/>
                    <a:pt x="34" y="6"/>
                    <a:pt x="34" y="6"/>
                  </a:cubicBezTo>
                  <a:cubicBezTo>
                    <a:pt x="32" y="7"/>
                    <a:pt x="32" y="7"/>
                    <a:pt x="32" y="7"/>
                  </a:cubicBezTo>
                  <a:cubicBezTo>
                    <a:pt x="32" y="7"/>
                    <a:pt x="27" y="11"/>
                    <a:pt x="21" y="14"/>
                  </a:cubicBezTo>
                  <a:cubicBezTo>
                    <a:pt x="21" y="14"/>
                    <a:pt x="21" y="14"/>
                    <a:pt x="21" y="14"/>
                  </a:cubicBezTo>
                  <a:cubicBezTo>
                    <a:pt x="16" y="17"/>
                    <a:pt x="11" y="19"/>
                    <a:pt x="6" y="19"/>
                  </a:cubicBezTo>
                  <a:cubicBezTo>
                    <a:pt x="6" y="19"/>
                    <a:pt x="6" y="19"/>
                    <a:pt x="6" y="19"/>
                  </a:cubicBezTo>
                  <a:cubicBezTo>
                    <a:pt x="6" y="19"/>
                    <a:pt x="6" y="19"/>
                    <a:pt x="6" y="19"/>
                  </a:cubicBezTo>
                  <a:cubicBezTo>
                    <a:pt x="6" y="19"/>
                    <a:pt x="6" y="19"/>
                    <a:pt x="6" y="19"/>
                  </a:cubicBezTo>
                  <a:cubicBezTo>
                    <a:pt x="5" y="19"/>
                    <a:pt x="3" y="19"/>
                    <a:pt x="2" y="19"/>
                  </a:cubicBezTo>
                  <a:close/>
                  <a:moveTo>
                    <a:pt x="29" y="3"/>
                  </a:moveTo>
                  <a:cubicBezTo>
                    <a:pt x="31" y="1"/>
                    <a:pt x="31" y="1"/>
                    <a:pt x="31" y="1"/>
                  </a:cubicBezTo>
                  <a:cubicBezTo>
                    <a:pt x="29" y="3"/>
                    <a:pt x="29" y="3"/>
                    <a:pt x="2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384"/>
            <p:cNvSpPr>
              <a:spLocks noEditPoints="1"/>
            </p:cNvSpPr>
            <p:nvPr/>
          </p:nvSpPr>
          <p:spPr bwMode="auto">
            <a:xfrm>
              <a:off x="4079876" y="7042151"/>
              <a:ext cx="30163" cy="19050"/>
            </a:xfrm>
            <a:custGeom>
              <a:avLst/>
              <a:gdLst>
                <a:gd name="T0" fmla="*/ 3 w 17"/>
                <a:gd name="T1" fmla="*/ 0 h 11"/>
                <a:gd name="T2" fmla="*/ 4 w 17"/>
                <a:gd name="T3" fmla="*/ 2 h 11"/>
                <a:gd name="T4" fmla="*/ 4 w 17"/>
                <a:gd name="T5" fmla="*/ 2 h 11"/>
                <a:gd name="T6" fmla="*/ 12 w 17"/>
                <a:gd name="T7" fmla="*/ 6 h 11"/>
                <a:gd name="T8" fmla="*/ 12 w 17"/>
                <a:gd name="T9" fmla="*/ 6 h 11"/>
                <a:gd name="T10" fmla="*/ 17 w 17"/>
                <a:gd name="T11" fmla="*/ 8 h 11"/>
                <a:gd name="T12" fmla="*/ 17 w 17"/>
                <a:gd name="T13" fmla="*/ 8 h 11"/>
                <a:gd name="T14" fmla="*/ 17 w 17"/>
                <a:gd name="T15" fmla="*/ 11 h 11"/>
                <a:gd name="T16" fmla="*/ 2 w 17"/>
                <a:gd name="T17" fmla="*/ 5 h 11"/>
                <a:gd name="T18" fmla="*/ 2 w 17"/>
                <a:gd name="T19" fmla="*/ 5 h 11"/>
                <a:gd name="T20" fmla="*/ 0 w 17"/>
                <a:gd name="T21" fmla="*/ 1 h 11"/>
                <a:gd name="T22" fmla="*/ 0 w 17"/>
                <a:gd name="T23" fmla="*/ 1 h 11"/>
                <a:gd name="T24" fmla="*/ 3 w 17"/>
                <a:gd name="T25" fmla="*/ 0 h 11"/>
                <a:gd name="T26" fmla="*/ 17 w 17"/>
                <a:gd name="T27" fmla="*/ 8 h 11"/>
                <a:gd name="T28" fmla="*/ 17 w 17"/>
                <a:gd name="T29" fmla="*/ 8 h 11"/>
                <a:gd name="T30" fmla="*/ 17 w 17"/>
                <a:gd name="T31" fmla="*/ 8 h 11"/>
                <a:gd name="T32" fmla="*/ 17 w 17"/>
                <a:gd name="T33" fmla="*/ 8 h 11"/>
                <a:gd name="T34" fmla="*/ 17 w 17"/>
                <a:gd name="T3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11">
                  <a:moveTo>
                    <a:pt x="3" y="0"/>
                  </a:moveTo>
                  <a:cubicBezTo>
                    <a:pt x="3" y="1"/>
                    <a:pt x="4" y="2"/>
                    <a:pt x="4" y="2"/>
                  </a:cubicBezTo>
                  <a:cubicBezTo>
                    <a:pt x="4" y="2"/>
                    <a:pt x="4" y="2"/>
                    <a:pt x="4" y="2"/>
                  </a:cubicBezTo>
                  <a:cubicBezTo>
                    <a:pt x="6" y="4"/>
                    <a:pt x="9" y="6"/>
                    <a:pt x="12" y="6"/>
                  </a:cubicBezTo>
                  <a:cubicBezTo>
                    <a:pt x="12" y="6"/>
                    <a:pt x="12" y="6"/>
                    <a:pt x="12" y="6"/>
                  </a:cubicBezTo>
                  <a:cubicBezTo>
                    <a:pt x="15" y="7"/>
                    <a:pt x="17" y="8"/>
                    <a:pt x="17" y="8"/>
                  </a:cubicBezTo>
                  <a:cubicBezTo>
                    <a:pt x="17" y="8"/>
                    <a:pt x="17" y="8"/>
                    <a:pt x="17" y="8"/>
                  </a:cubicBezTo>
                  <a:cubicBezTo>
                    <a:pt x="17" y="11"/>
                    <a:pt x="17" y="11"/>
                    <a:pt x="17" y="11"/>
                  </a:cubicBezTo>
                  <a:cubicBezTo>
                    <a:pt x="16" y="11"/>
                    <a:pt x="7" y="10"/>
                    <a:pt x="2" y="5"/>
                  </a:cubicBezTo>
                  <a:cubicBezTo>
                    <a:pt x="2" y="5"/>
                    <a:pt x="2" y="5"/>
                    <a:pt x="2" y="5"/>
                  </a:cubicBezTo>
                  <a:cubicBezTo>
                    <a:pt x="1" y="4"/>
                    <a:pt x="0" y="3"/>
                    <a:pt x="0" y="1"/>
                  </a:cubicBezTo>
                  <a:cubicBezTo>
                    <a:pt x="0" y="1"/>
                    <a:pt x="0" y="1"/>
                    <a:pt x="0" y="1"/>
                  </a:cubicBezTo>
                  <a:cubicBezTo>
                    <a:pt x="3" y="0"/>
                    <a:pt x="3" y="0"/>
                    <a:pt x="3" y="0"/>
                  </a:cubicBezTo>
                  <a:close/>
                  <a:moveTo>
                    <a:pt x="17" y="8"/>
                  </a:moveTo>
                  <a:cubicBezTo>
                    <a:pt x="17" y="8"/>
                    <a:pt x="17" y="8"/>
                    <a:pt x="17" y="8"/>
                  </a:cubicBezTo>
                  <a:cubicBezTo>
                    <a:pt x="17" y="8"/>
                    <a:pt x="17" y="8"/>
                    <a:pt x="17" y="8"/>
                  </a:cubicBezTo>
                  <a:cubicBezTo>
                    <a:pt x="17" y="8"/>
                    <a:pt x="17" y="8"/>
                    <a:pt x="17" y="8"/>
                  </a:cubicBezTo>
                  <a:cubicBezTo>
                    <a:pt x="17" y="8"/>
                    <a:pt x="17" y="8"/>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385"/>
            <p:cNvSpPr>
              <a:spLocks noEditPoints="1"/>
            </p:cNvSpPr>
            <p:nvPr/>
          </p:nvSpPr>
          <p:spPr bwMode="auto">
            <a:xfrm>
              <a:off x="4075114" y="7038976"/>
              <a:ext cx="39688" cy="30163"/>
            </a:xfrm>
            <a:custGeom>
              <a:avLst/>
              <a:gdLst>
                <a:gd name="T0" fmla="*/ 19 w 23"/>
                <a:gd name="T1" fmla="*/ 15 h 17"/>
                <a:gd name="T2" fmla="*/ 19 w 23"/>
                <a:gd name="T3" fmla="*/ 15 h 17"/>
                <a:gd name="T4" fmla="*/ 19 w 23"/>
                <a:gd name="T5" fmla="*/ 15 h 17"/>
                <a:gd name="T6" fmla="*/ 17 w 23"/>
                <a:gd name="T7" fmla="*/ 15 h 17"/>
                <a:gd name="T8" fmla="*/ 17 w 23"/>
                <a:gd name="T9" fmla="*/ 15 h 17"/>
                <a:gd name="T10" fmla="*/ 13 w 23"/>
                <a:gd name="T11" fmla="*/ 14 h 17"/>
                <a:gd name="T12" fmla="*/ 13 w 23"/>
                <a:gd name="T13" fmla="*/ 14 h 17"/>
                <a:gd name="T14" fmla="*/ 4 w 23"/>
                <a:gd name="T15" fmla="*/ 8 h 17"/>
                <a:gd name="T16" fmla="*/ 4 w 23"/>
                <a:gd name="T17" fmla="*/ 8 h 17"/>
                <a:gd name="T18" fmla="*/ 1 w 23"/>
                <a:gd name="T19" fmla="*/ 4 h 17"/>
                <a:gd name="T20" fmla="*/ 1 w 23"/>
                <a:gd name="T21" fmla="*/ 4 h 17"/>
                <a:gd name="T22" fmla="*/ 0 w 23"/>
                <a:gd name="T23" fmla="*/ 2 h 17"/>
                <a:gd name="T24" fmla="*/ 2 w 23"/>
                <a:gd name="T25" fmla="*/ 1 h 17"/>
                <a:gd name="T26" fmla="*/ 5 w 23"/>
                <a:gd name="T27" fmla="*/ 0 h 17"/>
                <a:gd name="T28" fmla="*/ 7 w 23"/>
                <a:gd name="T29" fmla="*/ 0 h 17"/>
                <a:gd name="T30" fmla="*/ 8 w 23"/>
                <a:gd name="T31" fmla="*/ 2 h 17"/>
                <a:gd name="T32" fmla="*/ 9 w 23"/>
                <a:gd name="T33" fmla="*/ 3 h 17"/>
                <a:gd name="T34" fmla="*/ 9 w 23"/>
                <a:gd name="T35" fmla="*/ 3 h 17"/>
                <a:gd name="T36" fmla="*/ 16 w 23"/>
                <a:gd name="T37" fmla="*/ 7 h 17"/>
                <a:gd name="T38" fmla="*/ 16 w 23"/>
                <a:gd name="T39" fmla="*/ 7 h 17"/>
                <a:gd name="T40" fmla="*/ 21 w 23"/>
                <a:gd name="T41" fmla="*/ 8 h 17"/>
                <a:gd name="T42" fmla="*/ 21 w 23"/>
                <a:gd name="T43" fmla="*/ 8 h 17"/>
                <a:gd name="T44" fmla="*/ 23 w 23"/>
                <a:gd name="T45" fmla="*/ 8 h 17"/>
                <a:gd name="T46" fmla="*/ 21 w 23"/>
                <a:gd name="T47" fmla="*/ 17 h 17"/>
                <a:gd name="T48" fmla="*/ 19 w 23"/>
                <a:gd name="T49" fmla="*/ 15 h 17"/>
                <a:gd name="T50" fmla="*/ 20 w 23"/>
                <a:gd name="T51" fmla="*/ 10 h 17"/>
                <a:gd name="T52" fmla="*/ 22 w 23"/>
                <a:gd name="T53" fmla="*/ 9 h 17"/>
                <a:gd name="T54" fmla="*/ 20 w 23"/>
                <a:gd name="T5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 h="17">
                  <a:moveTo>
                    <a:pt x="19" y="15"/>
                  </a:moveTo>
                  <a:cubicBezTo>
                    <a:pt x="19" y="15"/>
                    <a:pt x="19" y="15"/>
                    <a:pt x="19" y="15"/>
                  </a:cubicBezTo>
                  <a:cubicBezTo>
                    <a:pt x="19" y="15"/>
                    <a:pt x="19" y="15"/>
                    <a:pt x="19" y="15"/>
                  </a:cubicBezTo>
                  <a:cubicBezTo>
                    <a:pt x="18" y="15"/>
                    <a:pt x="18" y="15"/>
                    <a:pt x="17" y="15"/>
                  </a:cubicBezTo>
                  <a:cubicBezTo>
                    <a:pt x="17" y="15"/>
                    <a:pt x="17" y="15"/>
                    <a:pt x="17" y="15"/>
                  </a:cubicBezTo>
                  <a:cubicBezTo>
                    <a:pt x="16" y="15"/>
                    <a:pt x="15" y="14"/>
                    <a:pt x="13" y="14"/>
                  </a:cubicBezTo>
                  <a:cubicBezTo>
                    <a:pt x="13" y="14"/>
                    <a:pt x="13" y="14"/>
                    <a:pt x="13" y="14"/>
                  </a:cubicBezTo>
                  <a:cubicBezTo>
                    <a:pt x="10" y="13"/>
                    <a:pt x="6" y="11"/>
                    <a:pt x="4" y="8"/>
                  </a:cubicBezTo>
                  <a:cubicBezTo>
                    <a:pt x="4" y="8"/>
                    <a:pt x="4" y="8"/>
                    <a:pt x="4" y="8"/>
                  </a:cubicBezTo>
                  <a:cubicBezTo>
                    <a:pt x="2" y="7"/>
                    <a:pt x="1" y="6"/>
                    <a:pt x="1" y="4"/>
                  </a:cubicBezTo>
                  <a:cubicBezTo>
                    <a:pt x="1" y="4"/>
                    <a:pt x="1" y="4"/>
                    <a:pt x="1" y="4"/>
                  </a:cubicBezTo>
                  <a:cubicBezTo>
                    <a:pt x="0" y="2"/>
                    <a:pt x="0" y="2"/>
                    <a:pt x="0" y="2"/>
                  </a:cubicBezTo>
                  <a:cubicBezTo>
                    <a:pt x="2" y="1"/>
                    <a:pt x="2" y="1"/>
                    <a:pt x="2" y="1"/>
                  </a:cubicBezTo>
                  <a:cubicBezTo>
                    <a:pt x="5" y="0"/>
                    <a:pt x="5" y="0"/>
                    <a:pt x="5" y="0"/>
                  </a:cubicBezTo>
                  <a:cubicBezTo>
                    <a:pt x="7" y="0"/>
                    <a:pt x="7" y="0"/>
                    <a:pt x="7" y="0"/>
                  </a:cubicBezTo>
                  <a:cubicBezTo>
                    <a:pt x="8" y="2"/>
                    <a:pt x="8" y="2"/>
                    <a:pt x="8" y="2"/>
                  </a:cubicBezTo>
                  <a:cubicBezTo>
                    <a:pt x="8" y="2"/>
                    <a:pt x="8" y="2"/>
                    <a:pt x="9" y="3"/>
                  </a:cubicBezTo>
                  <a:cubicBezTo>
                    <a:pt x="9" y="3"/>
                    <a:pt x="9" y="3"/>
                    <a:pt x="9" y="3"/>
                  </a:cubicBezTo>
                  <a:cubicBezTo>
                    <a:pt x="10" y="4"/>
                    <a:pt x="13" y="6"/>
                    <a:pt x="16" y="7"/>
                  </a:cubicBezTo>
                  <a:cubicBezTo>
                    <a:pt x="16" y="7"/>
                    <a:pt x="16" y="7"/>
                    <a:pt x="16" y="7"/>
                  </a:cubicBezTo>
                  <a:cubicBezTo>
                    <a:pt x="18" y="7"/>
                    <a:pt x="21" y="8"/>
                    <a:pt x="21" y="8"/>
                  </a:cubicBezTo>
                  <a:cubicBezTo>
                    <a:pt x="21" y="8"/>
                    <a:pt x="21" y="8"/>
                    <a:pt x="21" y="8"/>
                  </a:cubicBezTo>
                  <a:cubicBezTo>
                    <a:pt x="23" y="8"/>
                    <a:pt x="23" y="8"/>
                    <a:pt x="23" y="8"/>
                  </a:cubicBezTo>
                  <a:cubicBezTo>
                    <a:pt x="21" y="17"/>
                    <a:pt x="21" y="17"/>
                    <a:pt x="21" y="17"/>
                  </a:cubicBezTo>
                  <a:cubicBezTo>
                    <a:pt x="19" y="15"/>
                    <a:pt x="19" y="15"/>
                    <a:pt x="19" y="15"/>
                  </a:cubicBezTo>
                  <a:close/>
                  <a:moveTo>
                    <a:pt x="20" y="10"/>
                  </a:moveTo>
                  <a:cubicBezTo>
                    <a:pt x="22" y="9"/>
                    <a:pt x="22" y="9"/>
                    <a:pt x="22" y="9"/>
                  </a:cubicBezTo>
                  <a:cubicBezTo>
                    <a:pt x="20" y="10"/>
                    <a:pt x="20" y="10"/>
                    <a:pt x="2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386"/>
            <p:cNvSpPr/>
            <p:nvPr/>
          </p:nvSpPr>
          <p:spPr bwMode="auto">
            <a:xfrm>
              <a:off x="4176714" y="6988176"/>
              <a:ext cx="9525" cy="9525"/>
            </a:xfrm>
            <a:custGeom>
              <a:avLst/>
              <a:gdLst>
                <a:gd name="T0" fmla="*/ 3 w 6"/>
                <a:gd name="T1" fmla="*/ 0 h 6"/>
                <a:gd name="T2" fmla="*/ 6 w 6"/>
                <a:gd name="T3" fmla="*/ 3 h 6"/>
                <a:gd name="T4" fmla="*/ 2 w 6"/>
                <a:gd name="T5" fmla="*/ 6 h 6"/>
                <a:gd name="T6" fmla="*/ 0 w 6"/>
                <a:gd name="T7" fmla="*/ 4 h 6"/>
                <a:gd name="T8" fmla="*/ 3 w 6"/>
                <a:gd name="T9" fmla="*/ 0 h 6"/>
                <a:gd name="T10" fmla="*/ 3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3" y="0"/>
                  </a:moveTo>
                  <a:lnTo>
                    <a:pt x="6" y="3"/>
                  </a:lnTo>
                  <a:lnTo>
                    <a:pt x="2" y="6"/>
                  </a:lnTo>
                  <a:lnTo>
                    <a:pt x="0" y="4"/>
                  </a:lnTo>
                  <a:lnTo>
                    <a:pt x="3"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387"/>
            <p:cNvSpPr/>
            <p:nvPr/>
          </p:nvSpPr>
          <p:spPr bwMode="auto">
            <a:xfrm>
              <a:off x="4170364" y="6983413"/>
              <a:ext cx="20638" cy="19050"/>
            </a:xfrm>
            <a:custGeom>
              <a:avLst/>
              <a:gdLst>
                <a:gd name="T0" fmla="*/ 0 w 13"/>
                <a:gd name="T1" fmla="*/ 7 h 12"/>
                <a:gd name="T2" fmla="*/ 6 w 13"/>
                <a:gd name="T3" fmla="*/ 1 h 12"/>
                <a:gd name="T4" fmla="*/ 7 w 13"/>
                <a:gd name="T5" fmla="*/ 0 h 12"/>
                <a:gd name="T6" fmla="*/ 13 w 13"/>
                <a:gd name="T7" fmla="*/ 6 h 12"/>
                <a:gd name="T8" fmla="*/ 6 w 13"/>
                <a:gd name="T9" fmla="*/ 12 h 12"/>
                <a:gd name="T10" fmla="*/ 0 w 13"/>
                <a:gd name="T11" fmla="*/ 7 h 12"/>
                <a:gd name="T12" fmla="*/ 0 w 13"/>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0" y="7"/>
                  </a:moveTo>
                  <a:lnTo>
                    <a:pt x="6" y="1"/>
                  </a:lnTo>
                  <a:lnTo>
                    <a:pt x="7" y="0"/>
                  </a:lnTo>
                  <a:lnTo>
                    <a:pt x="13" y="6"/>
                  </a:lnTo>
                  <a:lnTo>
                    <a:pt x="6" y="12"/>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388"/>
            <p:cNvSpPr/>
            <p:nvPr/>
          </p:nvSpPr>
          <p:spPr bwMode="auto">
            <a:xfrm>
              <a:off x="4121151" y="6983413"/>
              <a:ext cx="7938" cy="9525"/>
            </a:xfrm>
            <a:custGeom>
              <a:avLst/>
              <a:gdLst>
                <a:gd name="T0" fmla="*/ 2 w 5"/>
                <a:gd name="T1" fmla="*/ 0 h 6"/>
                <a:gd name="T2" fmla="*/ 5 w 5"/>
                <a:gd name="T3" fmla="*/ 3 h 6"/>
                <a:gd name="T4" fmla="*/ 2 w 5"/>
                <a:gd name="T5" fmla="*/ 6 h 6"/>
                <a:gd name="T6" fmla="*/ 0 w 5"/>
                <a:gd name="T7" fmla="*/ 3 h 6"/>
                <a:gd name="T8" fmla="*/ 2 w 5"/>
                <a:gd name="T9" fmla="*/ 0 h 6"/>
                <a:gd name="T10" fmla="*/ 2 w 5"/>
                <a:gd name="T11" fmla="*/ 0 h 6"/>
              </a:gdLst>
              <a:ahLst/>
              <a:cxnLst>
                <a:cxn ang="0">
                  <a:pos x="T0" y="T1"/>
                </a:cxn>
                <a:cxn ang="0">
                  <a:pos x="T2" y="T3"/>
                </a:cxn>
                <a:cxn ang="0">
                  <a:pos x="T4" y="T5"/>
                </a:cxn>
                <a:cxn ang="0">
                  <a:pos x="T6" y="T7"/>
                </a:cxn>
                <a:cxn ang="0">
                  <a:pos x="T8" y="T9"/>
                </a:cxn>
                <a:cxn ang="0">
                  <a:pos x="T10" y="T11"/>
                </a:cxn>
              </a:cxnLst>
              <a:rect l="0" t="0" r="r" b="b"/>
              <a:pathLst>
                <a:path w="5" h="6">
                  <a:moveTo>
                    <a:pt x="2" y="0"/>
                  </a:moveTo>
                  <a:lnTo>
                    <a:pt x="5" y="3"/>
                  </a:lnTo>
                  <a:lnTo>
                    <a:pt x="2" y="6"/>
                  </a:lnTo>
                  <a:lnTo>
                    <a:pt x="0" y="3"/>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389"/>
            <p:cNvSpPr/>
            <p:nvPr/>
          </p:nvSpPr>
          <p:spPr bwMode="auto">
            <a:xfrm>
              <a:off x="4114801" y="6978651"/>
              <a:ext cx="19050" cy="19050"/>
            </a:xfrm>
            <a:custGeom>
              <a:avLst/>
              <a:gdLst>
                <a:gd name="T0" fmla="*/ 0 w 12"/>
                <a:gd name="T1" fmla="*/ 6 h 12"/>
                <a:gd name="T2" fmla="*/ 5 w 12"/>
                <a:gd name="T3" fmla="*/ 2 h 12"/>
                <a:gd name="T4" fmla="*/ 6 w 12"/>
                <a:gd name="T5" fmla="*/ 0 h 12"/>
                <a:gd name="T6" fmla="*/ 12 w 12"/>
                <a:gd name="T7" fmla="*/ 6 h 12"/>
                <a:gd name="T8" fmla="*/ 6 w 12"/>
                <a:gd name="T9" fmla="*/ 12 h 12"/>
                <a:gd name="T10" fmla="*/ 0 w 12"/>
                <a:gd name="T11" fmla="*/ 6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lnTo>
                    <a:pt x="5" y="2"/>
                  </a:lnTo>
                  <a:lnTo>
                    <a:pt x="6" y="0"/>
                  </a:lnTo>
                  <a:lnTo>
                    <a:pt x="12" y="6"/>
                  </a:lnTo>
                  <a:lnTo>
                    <a:pt x="6" y="12"/>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390"/>
            <p:cNvSpPr/>
            <p:nvPr/>
          </p:nvSpPr>
          <p:spPr bwMode="auto">
            <a:xfrm>
              <a:off x="4167189" y="6862763"/>
              <a:ext cx="44450" cy="50800"/>
            </a:xfrm>
            <a:custGeom>
              <a:avLst/>
              <a:gdLst>
                <a:gd name="T0" fmla="*/ 3 w 25"/>
                <a:gd name="T1" fmla="*/ 11 h 29"/>
                <a:gd name="T2" fmla="*/ 15 w 25"/>
                <a:gd name="T3" fmla="*/ 3 h 29"/>
                <a:gd name="T4" fmla="*/ 15 w 25"/>
                <a:gd name="T5" fmla="*/ 3 h 29"/>
                <a:gd name="T6" fmla="*/ 23 w 25"/>
                <a:gd name="T7" fmla="*/ 2 h 29"/>
                <a:gd name="T8" fmla="*/ 23 w 25"/>
                <a:gd name="T9" fmla="*/ 2 h 29"/>
                <a:gd name="T10" fmla="*/ 23 w 25"/>
                <a:gd name="T11" fmla="*/ 7 h 29"/>
                <a:gd name="T12" fmla="*/ 23 w 25"/>
                <a:gd name="T13" fmla="*/ 7 h 29"/>
                <a:gd name="T14" fmla="*/ 21 w 25"/>
                <a:gd name="T15" fmla="*/ 12 h 29"/>
                <a:gd name="T16" fmla="*/ 21 w 25"/>
                <a:gd name="T17" fmla="*/ 12 h 29"/>
                <a:gd name="T18" fmla="*/ 16 w 25"/>
                <a:gd name="T19" fmla="*/ 18 h 29"/>
                <a:gd name="T20" fmla="*/ 16 w 25"/>
                <a:gd name="T21" fmla="*/ 18 h 29"/>
                <a:gd name="T22" fmla="*/ 16 w 25"/>
                <a:gd name="T23" fmla="*/ 18 h 29"/>
                <a:gd name="T24" fmla="*/ 13 w 25"/>
                <a:gd name="T25" fmla="*/ 16 h 29"/>
                <a:gd name="T26" fmla="*/ 17 w 25"/>
                <a:gd name="T27" fmla="*/ 12 h 29"/>
                <a:gd name="T28" fmla="*/ 17 w 25"/>
                <a:gd name="T29" fmla="*/ 12 h 29"/>
                <a:gd name="T30" fmla="*/ 20 w 25"/>
                <a:gd name="T31" fmla="*/ 5 h 29"/>
                <a:gd name="T32" fmla="*/ 20 w 25"/>
                <a:gd name="T33" fmla="*/ 5 h 29"/>
                <a:gd name="T34" fmla="*/ 20 w 25"/>
                <a:gd name="T35" fmla="*/ 5 h 29"/>
                <a:gd name="T36" fmla="*/ 20 w 25"/>
                <a:gd name="T37" fmla="*/ 5 h 29"/>
                <a:gd name="T38" fmla="*/ 20 w 25"/>
                <a:gd name="T39" fmla="*/ 5 h 29"/>
                <a:gd name="T40" fmla="*/ 20 w 25"/>
                <a:gd name="T41" fmla="*/ 5 h 29"/>
                <a:gd name="T42" fmla="*/ 17 w 25"/>
                <a:gd name="T43" fmla="*/ 6 h 29"/>
                <a:gd name="T44" fmla="*/ 17 w 25"/>
                <a:gd name="T45" fmla="*/ 6 h 29"/>
                <a:gd name="T46" fmla="*/ 6 w 25"/>
                <a:gd name="T47" fmla="*/ 13 h 29"/>
                <a:gd name="T48" fmla="*/ 6 w 25"/>
                <a:gd name="T49" fmla="*/ 13 h 29"/>
                <a:gd name="T50" fmla="*/ 4 w 25"/>
                <a:gd name="T51" fmla="*/ 18 h 29"/>
                <a:gd name="T52" fmla="*/ 4 w 25"/>
                <a:gd name="T53" fmla="*/ 18 h 29"/>
                <a:gd name="T54" fmla="*/ 5 w 25"/>
                <a:gd name="T55" fmla="*/ 29 h 29"/>
                <a:gd name="T56" fmla="*/ 5 w 25"/>
                <a:gd name="T57" fmla="*/ 29 h 29"/>
                <a:gd name="T58" fmla="*/ 1 w 25"/>
                <a:gd name="T59" fmla="*/ 29 h 29"/>
                <a:gd name="T60" fmla="*/ 0 w 25"/>
                <a:gd name="T61" fmla="*/ 18 h 29"/>
                <a:gd name="T62" fmla="*/ 0 w 25"/>
                <a:gd name="T63" fmla="*/ 18 h 29"/>
                <a:gd name="T64" fmla="*/ 3 w 25"/>
                <a:gd name="T65" fmla="*/ 11 h 29"/>
                <a:gd name="T66" fmla="*/ 3 w 25"/>
                <a:gd name="T67" fmla="*/ 11 h 29"/>
                <a:gd name="T68" fmla="*/ 3 w 25"/>
                <a:gd name="T69"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29">
                  <a:moveTo>
                    <a:pt x="3" y="11"/>
                  </a:moveTo>
                  <a:cubicBezTo>
                    <a:pt x="5" y="8"/>
                    <a:pt x="9" y="6"/>
                    <a:pt x="15" y="3"/>
                  </a:cubicBezTo>
                  <a:cubicBezTo>
                    <a:pt x="15" y="3"/>
                    <a:pt x="15" y="3"/>
                    <a:pt x="15" y="3"/>
                  </a:cubicBezTo>
                  <a:cubicBezTo>
                    <a:pt x="19" y="1"/>
                    <a:pt x="21" y="0"/>
                    <a:pt x="23" y="2"/>
                  </a:cubicBezTo>
                  <a:cubicBezTo>
                    <a:pt x="23" y="2"/>
                    <a:pt x="23" y="2"/>
                    <a:pt x="23" y="2"/>
                  </a:cubicBezTo>
                  <a:cubicBezTo>
                    <a:pt x="25" y="4"/>
                    <a:pt x="24" y="5"/>
                    <a:pt x="23" y="7"/>
                  </a:cubicBezTo>
                  <a:cubicBezTo>
                    <a:pt x="23" y="7"/>
                    <a:pt x="23" y="7"/>
                    <a:pt x="23" y="7"/>
                  </a:cubicBezTo>
                  <a:cubicBezTo>
                    <a:pt x="23" y="9"/>
                    <a:pt x="22" y="10"/>
                    <a:pt x="21" y="12"/>
                  </a:cubicBezTo>
                  <a:cubicBezTo>
                    <a:pt x="21" y="12"/>
                    <a:pt x="21" y="12"/>
                    <a:pt x="21" y="12"/>
                  </a:cubicBezTo>
                  <a:cubicBezTo>
                    <a:pt x="18" y="15"/>
                    <a:pt x="16" y="18"/>
                    <a:pt x="16" y="18"/>
                  </a:cubicBezTo>
                  <a:cubicBezTo>
                    <a:pt x="16" y="18"/>
                    <a:pt x="16" y="18"/>
                    <a:pt x="16" y="18"/>
                  </a:cubicBezTo>
                  <a:cubicBezTo>
                    <a:pt x="16" y="18"/>
                    <a:pt x="16" y="18"/>
                    <a:pt x="16" y="18"/>
                  </a:cubicBezTo>
                  <a:cubicBezTo>
                    <a:pt x="13" y="16"/>
                    <a:pt x="13" y="16"/>
                    <a:pt x="13" y="16"/>
                  </a:cubicBezTo>
                  <a:cubicBezTo>
                    <a:pt x="13" y="16"/>
                    <a:pt x="15" y="14"/>
                    <a:pt x="17" y="12"/>
                  </a:cubicBezTo>
                  <a:cubicBezTo>
                    <a:pt x="17" y="12"/>
                    <a:pt x="17" y="12"/>
                    <a:pt x="17" y="12"/>
                  </a:cubicBezTo>
                  <a:cubicBezTo>
                    <a:pt x="18" y="9"/>
                    <a:pt x="20" y="6"/>
                    <a:pt x="20" y="5"/>
                  </a:cubicBezTo>
                  <a:cubicBezTo>
                    <a:pt x="20" y="5"/>
                    <a:pt x="20" y="5"/>
                    <a:pt x="20" y="5"/>
                  </a:cubicBezTo>
                  <a:cubicBezTo>
                    <a:pt x="20" y="5"/>
                    <a:pt x="20" y="5"/>
                    <a:pt x="20" y="5"/>
                  </a:cubicBezTo>
                  <a:cubicBezTo>
                    <a:pt x="20" y="5"/>
                    <a:pt x="20" y="5"/>
                    <a:pt x="20" y="5"/>
                  </a:cubicBezTo>
                  <a:cubicBezTo>
                    <a:pt x="20" y="5"/>
                    <a:pt x="20" y="5"/>
                    <a:pt x="20" y="5"/>
                  </a:cubicBezTo>
                  <a:cubicBezTo>
                    <a:pt x="20" y="5"/>
                    <a:pt x="20" y="5"/>
                    <a:pt x="20" y="5"/>
                  </a:cubicBezTo>
                  <a:cubicBezTo>
                    <a:pt x="19" y="5"/>
                    <a:pt x="18" y="5"/>
                    <a:pt x="17" y="6"/>
                  </a:cubicBezTo>
                  <a:cubicBezTo>
                    <a:pt x="17" y="6"/>
                    <a:pt x="17" y="6"/>
                    <a:pt x="17" y="6"/>
                  </a:cubicBezTo>
                  <a:cubicBezTo>
                    <a:pt x="11" y="9"/>
                    <a:pt x="8" y="11"/>
                    <a:pt x="6" y="13"/>
                  </a:cubicBezTo>
                  <a:cubicBezTo>
                    <a:pt x="6" y="13"/>
                    <a:pt x="6" y="13"/>
                    <a:pt x="6" y="13"/>
                  </a:cubicBezTo>
                  <a:cubicBezTo>
                    <a:pt x="3" y="16"/>
                    <a:pt x="4" y="16"/>
                    <a:pt x="4" y="18"/>
                  </a:cubicBezTo>
                  <a:cubicBezTo>
                    <a:pt x="4" y="18"/>
                    <a:pt x="4" y="18"/>
                    <a:pt x="4" y="18"/>
                  </a:cubicBezTo>
                  <a:cubicBezTo>
                    <a:pt x="4" y="21"/>
                    <a:pt x="5" y="29"/>
                    <a:pt x="5" y="29"/>
                  </a:cubicBezTo>
                  <a:cubicBezTo>
                    <a:pt x="5" y="29"/>
                    <a:pt x="5" y="29"/>
                    <a:pt x="5" y="29"/>
                  </a:cubicBezTo>
                  <a:cubicBezTo>
                    <a:pt x="1" y="29"/>
                    <a:pt x="1" y="29"/>
                    <a:pt x="1" y="29"/>
                  </a:cubicBezTo>
                  <a:cubicBezTo>
                    <a:pt x="1" y="29"/>
                    <a:pt x="0" y="21"/>
                    <a:pt x="0" y="18"/>
                  </a:cubicBezTo>
                  <a:cubicBezTo>
                    <a:pt x="0" y="18"/>
                    <a:pt x="0" y="18"/>
                    <a:pt x="0" y="18"/>
                  </a:cubicBezTo>
                  <a:cubicBezTo>
                    <a:pt x="0" y="17"/>
                    <a:pt x="0" y="14"/>
                    <a:pt x="3" y="11"/>
                  </a:cubicBezTo>
                  <a:cubicBezTo>
                    <a:pt x="3" y="11"/>
                    <a:pt x="3" y="11"/>
                    <a:pt x="3" y="11"/>
                  </a:cubicBezTo>
                  <a:cubicBezTo>
                    <a:pt x="3" y="11"/>
                    <a:pt x="3"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391"/>
            <p:cNvSpPr>
              <a:spLocks noEditPoints="1"/>
            </p:cNvSpPr>
            <p:nvPr/>
          </p:nvSpPr>
          <p:spPr bwMode="auto">
            <a:xfrm>
              <a:off x="4164014" y="6861176"/>
              <a:ext cx="49213" cy="55563"/>
            </a:xfrm>
            <a:custGeom>
              <a:avLst/>
              <a:gdLst>
                <a:gd name="T0" fmla="*/ 1 w 28"/>
                <a:gd name="T1" fmla="*/ 30 h 32"/>
                <a:gd name="T2" fmla="*/ 1 w 28"/>
                <a:gd name="T3" fmla="*/ 30 h 32"/>
                <a:gd name="T4" fmla="*/ 1 w 28"/>
                <a:gd name="T5" fmla="*/ 29 h 32"/>
                <a:gd name="T6" fmla="*/ 1 w 28"/>
                <a:gd name="T7" fmla="*/ 26 h 32"/>
                <a:gd name="T8" fmla="*/ 0 w 28"/>
                <a:gd name="T9" fmla="*/ 19 h 32"/>
                <a:gd name="T10" fmla="*/ 0 w 28"/>
                <a:gd name="T11" fmla="*/ 18 h 32"/>
                <a:gd name="T12" fmla="*/ 4 w 28"/>
                <a:gd name="T13" fmla="*/ 10 h 32"/>
                <a:gd name="T14" fmla="*/ 4 w 28"/>
                <a:gd name="T15" fmla="*/ 10 h 32"/>
                <a:gd name="T16" fmla="*/ 16 w 28"/>
                <a:gd name="T17" fmla="*/ 2 h 32"/>
                <a:gd name="T18" fmla="*/ 23 w 28"/>
                <a:gd name="T19" fmla="*/ 0 h 32"/>
                <a:gd name="T20" fmla="*/ 26 w 28"/>
                <a:gd name="T21" fmla="*/ 1 h 32"/>
                <a:gd name="T22" fmla="*/ 26 w 28"/>
                <a:gd name="T23" fmla="*/ 2 h 32"/>
                <a:gd name="T24" fmla="*/ 28 w 28"/>
                <a:gd name="T25" fmla="*/ 5 h 32"/>
                <a:gd name="T26" fmla="*/ 27 w 28"/>
                <a:gd name="T27" fmla="*/ 9 h 32"/>
                <a:gd name="T28" fmla="*/ 24 w 28"/>
                <a:gd name="T29" fmla="*/ 14 h 32"/>
                <a:gd name="T30" fmla="*/ 20 w 28"/>
                <a:gd name="T31" fmla="*/ 20 h 32"/>
                <a:gd name="T32" fmla="*/ 19 w 28"/>
                <a:gd name="T33" fmla="*/ 21 h 32"/>
                <a:gd name="T34" fmla="*/ 17 w 28"/>
                <a:gd name="T35" fmla="*/ 21 h 32"/>
                <a:gd name="T36" fmla="*/ 14 w 28"/>
                <a:gd name="T37" fmla="*/ 16 h 32"/>
                <a:gd name="T38" fmla="*/ 17 w 28"/>
                <a:gd name="T39" fmla="*/ 11 h 32"/>
                <a:gd name="T40" fmla="*/ 18 w 28"/>
                <a:gd name="T41" fmla="*/ 10 h 32"/>
                <a:gd name="T42" fmla="*/ 9 w 28"/>
                <a:gd name="T43" fmla="*/ 15 h 32"/>
                <a:gd name="T44" fmla="*/ 8 w 28"/>
                <a:gd name="T45" fmla="*/ 18 h 32"/>
                <a:gd name="T46" fmla="*/ 8 w 28"/>
                <a:gd name="T47" fmla="*/ 19 h 32"/>
                <a:gd name="T48" fmla="*/ 8 w 28"/>
                <a:gd name="T49" fmla="*/ 19 h 32"/>
                <a:gd name="T50" fmla="*/ 9 w 28"/>
                <a:gd name="T51" fmla="*/ 30 h 32"/>
                <a:gd name="T52" fmla="*/ 1 w 28"/>
                <a:gd name="T53" fmla="*/ 32 h 32"/>
                <a:gd name="T54" fmla="*/ 6 w 28"/>
                <a:gd name="T55" fmla="*/ 13 h 32"/>
                <a:gd name="T56" fmla="*/ 6 w 28"/>
                <a:gd name="T57" fmla="*/ 13 h 32"/>
                <a:gd name="T58" fmla="*/ 6 w 28"/>
                <a:gd name="T59" fmla="*/ 13 h 32"/>
                <a:gd name="T60" fmla="*/ 23 w 28"/>
                <a:gd name="T61" fmla="*/ 8 h 32"/>
                <a:gd name="T62" fmla="*/ 23 w 28"/>
                <a:gd name="T63"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32">
                  <a:moveTo>
                    <a:pt x="1" y="30"/>
                  </a:moveTo>
                  <a:cubicBezTo>
                    <a:pt x="1" y="30"/>
                    <a:pt x="1" y="30"/>
                    <a:pt x="1" y="30"/>
                  </a:cubicBezTo>
                  <a:cubicBezTo>
                    <a:pt x="1" y="30"/>
                    <a:pt x="1" y="30"/>
                    <a:pt x="1" y="30"/>
                  </a:cubicBezTo>
                  <a:cubicBezTo>
                    <a:pt x="1" y="30"/>
                    <a:pt x="1" y="30"/>
                    <a:pt x="1" y="30"/>
                  </a:cubicBezTo>
                  <a:cubicBezTo>
                    <a:pt x="1" y="30"/>
                    <a:pt x="1" y="29"/>
                    <a:pt x="1" y="29"/>
                  </a:cubicBezTo>
                  <a:cubicBezTo>
                    <a:pt x="1" y="29"/>
                    <a:pt x="1" y="29"/>
                    <a:pt x="1" y="29"/>
                  </a:cubicBezTo>
                  <a:cubicBezTo>
                    <a:pt x="1" y="28"/>
                    <a:pt x="1" y="27"/>
                    <a:pt x="1" y="26"/>
                  </a:cubicBezTo>
                  <a:cubicBezTo>
                    <a:pt x="1" y="26"/>
                    <a:pt x="1" y="26"/>
                    <a:pt x="1" y="26"/>
                  </a:cubicBezTo>
                  <a:cubicBezTo>
                    <a:pt x="0" y="23"/>
                    <a:pt x="0" y="21"/>
                    <a:pt x="0" y="19"/>
                  </a:cubicBezTo>
                  <a:cubicBezTo>
                    <a:pt x="0" y="19"/>
                    <a:pt x="0" y="19"/>
                    <a:pt x="0" y="19"/>
                  </a:cubicBezTo>
                  <a:cubicBezTo>
                    <a:pt x="0" y="19"/>
                    <a:pt x="0" y="19"/>
                    <a:pt x="0" y="18"/>
                  </a:cubicBezTo>
                  <a:cubicBezTo>
                    <a:pt x="0" y="18"/>
                    <a:pt x="0" y="18"/>
                    <a:pt x="0" y="18"/>
                  </a:cubicBezTo>
                  <a:cubicBezTo>
                    <a:pt x="0" y="17"/>
                    <a:pt x="1" y="13"/>
                    <a:pt x="4" y="10"/>
                  </a:cubicBezTo>
                  <a:cubicBezTo>
                    <a:pt x="4" y="10"/>
                    <a:pt x="4" y="10"/>
                    <a:pt x="4" y="10"/>
                  </a:cubicBezTo>
                  <a:cubicBezTo>
                    <a:pt x="4" y="10"/>
                    <a:pt x="4" y="10"/>
                    <a:pt x="4" y="10"/>
                  </a:cubicBezTo>
                  <a:cubicBezTo>
                    <a:pt x="4" y="10"/>
                    <a:pt x="4" y="10"/>
                    <a:pt x="4" y="10"/>
                  </a:cubicBezTo>
                  <a:cubicBezTo>
                    <a:pt x="4" y="10"/>
                    <a:pt x="4" y="10"/>
                    <a:pt x="4" y="10"/>
                  </a:cubicBezTo>
                  <a:cubicBezTo>
                    <a:pt x="6" y="8"/>
                    <a:pt x="10" y="5"/>
                    <a:pt x="16" y="2"/>
                  </a:cubicBezTo>
                  <a:cubicBezTo>
                    <a:pt x="16" y="2"/>
                    <a:pt x="16" y="2"/>
                    <a:pt x="16" y="2"/>
                  </a:cubicBezTo>
                  <a:cubicBezTo>
                    <a:pt x="18" y="1"/>
                    <a:pt x="20" y="0"/>
                    <a:pt x="23" y="0"/>
                  </a:cubicBezTo>
                  <a:cubicBezTo>
                    <a:pt x="23" y="0"/>
                    <a:pt x="23" y="0"/>
                    <a:pt x="23" y="0"/>
                  </a:cubicBezTo>
                  <a:cubicBezTo>
                    <a:pt x="24" y="0"/>
                    <a:pt x="25" y="1"/>
                    <a:pt x="26" y="1"/>
                  </a:cubicBezTo>
                  <a:cubicBezTo>
                    <a:pt x="26" y="1"/>
                    <a:pt x="26" y="1"/>
                    <a:pt x="26" y="1"/>
                  </a:cubicBezTo>
                  <a:cubicBezTo>
                    <a:pt x="26" y="2"/>
                    <a:pt x="26" y="2"/>
                    <a:pt x="26" y="2"/>
                  </a:cubicBezTo>
                  <a:cubicBezTo>
                    <a:pt x="27" y="2"/>
                    <a:pt x="27" y="2"/>
                    <a:pt x="27" y="2"/>
                  </a:cubicBezTo>
                  <a:cubicBezTo>
                    <a:pt x="27" y="3"/>
                    <a:pt x="28" y="4"/>
                    <a:pt x="28" y="5"/>
                  </a:cubicBezTo>
                  <a:cubicBezTo>
                    <a:pt x="28" y="5"/>
                    <a:pt x="28" y="5"/>
                    <a:pt x="28" y="5"/>
                  </a:cubicBezTo>
                  <a:cubicBezTo>
                    <a:pt x="28" y="7"/>
                    <a:pt x="27" y="8"/>
                    <a:pt x="27" y="9"/>
                  </a:cubicBezTo>
                  <a:cubicBezTo>
                    <a:pt x="27" y="9"/>
                    <a:pt x="27" y="9"/>
                    <a:pt x="27" y="9"/>
                  </a:cubicBezTo>
                  <a:cubicBezTo>
                    <a:pt x="26" y="10"/>
                    <a:pt x="25" y="12"/>
                    <a:pt x="24" y="14"/>
                  </a:cubicBezTo>
                  <a:cubicBezTo>
                    <a:pt x="24" y="14"/>
                    <a:pt x="24" y="14"/>
                    <a:pt x="24" y="14"/>
                  </a:cubicBezTo>
                  <a:cubicBezTo>
                    <a:pt x="22" y="17"/>
                    <a:pt x="20" y="19"/>
                    <a:pt x="20" y="20"/>
                  </a:cubicBezTo>
                  <a:cubicBezTo>
                    <a:pt x="20" y="20"/>
                    <a:pt x="20" y="20"/>
                    <a:pt x="20" y="20"/>
                  </a:cubicBezTo>
                  <a:cubicBezTo>
                    <a:pt x="19" y="21"/>
                    <a:pt x="19" y="21"/>
                    <a:pt x="19" y="21"/>
                  </a:cubicBezTo>
                  <a:cubicBezTo>
                    <a:pt x="18" y="21"/>
                    <a:pt x="18" y="21"/>
                    <a:pt x="18" y="21"/>
                  </a:cubicBezTo>
                  <a:cubicBezTo>
                    <a:pt x="17" y="21"/>
                    <a:pt x="17" y="21"/>
                    <a:pt x="17" y="21"/>
                  </a:cubicBezTo>
                  <a:cubicBezTo>
                    <a:pt x="13" y="17"/>
                    <a:pt x="13" y="17"/>
                    <a:pt x="13" y="17"/>
                  </a:cubicBezTo>
                  <a:cubicBezTo>
                    <a:pt x="14" y="16"/>
                    <a:pt x="14" y="16"/>
                    <a:pt x="14" y="16"/>
                  </a:cubicBezTo>
                  <a:cubicBezTo>
                    <a:pt x="14" y="16"/>
                    <a:pt x="15" y="14"/>
                    <a:pt x="17" y="11"/>
                  </a:cubicBezTo>
                  <a:cubicBezTo>
                    <a:pt x="17" y="11"/>
                    <a:pt x="17" y="11"/>
                    <a:pt x="17" y="11"/>
                  </a:cubicBezTo>
                  <a:cubicBezTo>
                    <a:pt x="17" y="11"/>
                    <a:pt x="18" y="10"/>
                    <a:pt x="18" y="10"/>
                  </a:cubicBezTo>
                  <a:cubicBezTo>
                    <a:pt x="18" y="10"/>
                    <a:pt x="18" y="10"/>
                    <a:pt x="18" y="10"/>
                  </a:cubicBezTo>
                  <a:cubicBezTo>
                    <a:pt x="13" y="12"/>
                    <a:pt x="11" y="14"/>
                    <a:pt x="9" y="15"/>
                  </a:cubicBezTo>
                  <a:cubicBezTo>
                    <a:pt x="9" y="15"/>
                    <a:pt x="9" y="15"/>
                    <a:pt x="9" y="15"/>
                  </a:cubicBezTo>
                  <a:cubicBezTo>
                    <a:pt x="8" y="17"/>
                    <a:pt x="8" y="17"/>
                    <a:pt x="8" y="18"/>
                  </a:cubicBezTo>
                  <a:cubicBezTo>
                    <a:pt x="8" y="18"/>
                    <a:pt x="8" y="18"/>
                    <a:pt x="8" y="18"/>
                  </a:cubicBezTo>
                  <a:cubicBezTo>
                    <a:pt x="8" y="18"/>
                    <a:pt x="8" y="18"/>
                    <a:pt x="8" y="19"/>
                  </a:cubicBezTo>
                  <a:cubicBezTo>
                    <a:pt x="8" y="19"/>
                    <a:pt x="8" y="19"/>
                    <a:pt x="8" y="19"/>
                  </a:cubicBezTo>
                  <a:cubicBezTo>
                    <a:pt x="8" y="19"/>
                    <a:pt x="8" y="19"/>
                    <a:pt x="8" y="19"/>
                  </a:cubicBezTo>
                  <a:cubicBezTo>
                    <a:pt x="8" y="19"/>
                    <a:pt x="8" y="19"/>
                    <a:pt x="8" y="19"/>
                  </a:cubicBezTo>
                  <a:cubicBezTo>
                    <a:pt x="8" y="21"/>
                    <a:pt x="9" y="29"/>
                    <a:pt x="9" y="30"/>
                  </a:cubicBezTo>
                  <a:cubicBezTo>
                    <a:pt x="9" y="30"/>
                    <a:pt x="9" y="30"/>
                    <a:pt x="9" y="30"/>
                  </a:cubicBezTo>
                  <a:cubicBezTo>
                    <a:pt x="9" y="31"/>
                    <a:pt x="9" y="31"/>
                    <a:pt x="9" y="31"/>
                  </a:cubicBezTo>
                  <a:cubicBezTo>
                    <a:pt x="1" y="32"/>
                    <a:pt x="1" y="32"/>
                    <a:pt x="1" y="32"/>
                  </a:cubicBezTo>
                  <a:cubicBezTo>
                    <a:pt x="1" y="30"/>
                    <a:pt x="1" y="30"/>
                    <a:pt x="1" y="30"/>
                  </a:cubicBezTo>
                  <a:close/>
                  <a:moveTo>
                    <a:pt x="6" y="13"/>
                  </a:moveTo>
                  <a:cubicBezTo>
                    <a:pt x="6" y="13"/>
                    <a:pt x="6" y="13"/>
                    <a:pt x="6" y="13"/>
                  </a:cubicBezTo>
                  <a:cubicBezTo>
                    <a:pt x="6" y="13"/>
                    <a:pt x="6" y="13"/>
                    <a:pt x="6" y="13"/>
                  </a:cubicBezTo>
                  <a:cubicBezTo>
                    <a:pt x="5" y="12"/>
                    <a:pt x="5" y="12"/>
                    <a:pt x="5" y="12"/>
                  </a:cubicBezTo>
                  <a:cubicBezTo>
                    <a:pt x="6" y="13"/>
                    <a:pt x="6" y="13"/>
                    <a:pt x="6" y="13"/>
                  </a:cubicBezTo>
                  <a:close/>
                  <a:moveTo>
                    <a:pt x="23" y="8"/>
                  </a:moveTo>
                  <a:cubicBezTo>
                    <a:pt x="23" y="8"/>
                    <a:pt x="23" y="8"/>
                    <a:pt x="23" y="8"/>
                  </a:cubicBezTo>
                  <a:cubicBezTo>
                    <a:pt x="23" y="8"/>
                    <a:pt x="23" y="8"/>
                    <a:pt x="23" y="8"/>
                  </a:cubicBezTo>
                  <a:cubicBezTo>
                    <a:pt x="23" y="8"/>
                    <a:pt x="23" y="8"/>
                    <a:pt x="23" y="8"/>
                  </a:cubicBezTo>
                  <a:cubicBezTo>
                    <a:pt x="23" y="8"/>
                    <a:pt x="23" y="8"/>
                    <a:pt x="2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392"/>
            <p:cNvSpPr/>
            <p:nvPr/>
          </p:nvSpPr>
          <p:spPr bwMode="auto">
            <a:xfrm>
              <a:off x="4133851" y="6835776"/>
              <a:ext cx="44450" cy="79375"/>
            </a:xfrm>
            <a:custGeom>
              <a:avLst/>
              <a:gdLst>
                <a:gd name="T0" fmla="*/ 15 w 25"/>
                <a:gd name="T1" fmla="*/ 1 h 46"/>
                <a:gd name="T2" fmla="*/ 21 w 25"/>
                <a:gd name="T3" fmla="*/ 2 h 46"/>
                <a:gd name="T4" fmla="*/ 21 w 25"/>
                <a:gd name="T5" fmla="*/ 2 h 46"/>
                <a:gd name="T6" fmla="*/ 22 w 25"/>
                <a:gd name="T7" fmla="*/ 3 h 46"/>
                <a:gd name="T8" fmla="*/ 22 w 25"/>
                <a:gd name="T9" fmla="*/ 3 h 46"/>
                <a:gd name="T10" fmla="*/ 25 w 25"/>
                <a:gd name="T11" fmla="*/ 10 h 46"/>
                <a:gd name="T12" fmla="*/ 25 w 25"/>
                <a:gd name="T13" fmla="*/ 10 h 46"/>
                <a:gd name="T14" fmla="*/ 22 w 25"/>
                <a:gd name="T15" fmla="*/ 16 h 46"/>
                <a:gd name="T16" fmla="*/ 22 w 25"/>
                <a:gd name="T17" fmla="*/ 16 h 46"/>
                <a:gd name="T18" fmla="*/ 19 w 25"/>
                <a:gd name="T19" fmla="*/ 20 h 46"/>
                <a:gd name="T20" fmla="*/ 19 w 25"/>
                <a:gd name="T21" fmla="*/ 20 h 46"/>
                <a:gd name="T22" fmla="*/ 16 w 25"/>
                <a:gd name="T23" fmla="*/ 23 h 46"/>
                <a:gd name="T24" fmla="*/ 16 w 25"/>
                <a:gd name="T25" fmla="*/ 23 h 46"/>
                <a:gd name="T26" fmla="*/ 13 w 25"/>
                <a:gd name="T27" fmla="*/ 20 h 46"/>
                <a:gd name="T28" fmla="*/ 16 w 25"/>
                <a:gd name="T29" fmla="*/ 17 h 46"/>
                <a:gd name="T30" fmla="*/ 16 w 25"/>
                <a:gd name="T31" fmla="*/ 17 h 46"/>
                <a:gd name="T32" fmla="*/ 19 w 25"/>
                <a:gd name="T33" fmla="*/ 14 h 46"/>
                <a:gd name="T34" fmla="*/ 19 w 25"/>
                <a:gd name="T35" fmla="*/ 14 h 46"/>
                <a:gd name="T36" fmla="*/ 22 w 25"/>
                <a:gd name="T37" fmla="*/ 10 h 46"/>
                <a:gd name="T38" fmla="*/ 22 w 25"/>
                <a:gd name="T39" fmla="*/ 10 h 46"/>
                <a:gd name="T40" fmla="*/ 19 w 25"/>
                <a:gd name="T41" fmla="*/ 5 h 46"/>
                <a:gd name="T42" fmla="*/ 19 w 25"/>
                <a:gd name="T43" fmla="*/ 5 h 46"/>
                <a:gd name="T44" fmla="*/ 19 w 25"/>
                <a:gd name="T45" fmla="*/ 5 h 46"/>
                <a:gd name="T46" fmla="*/ 19 w 25"/>
                <a:gd name="T47" fmla="*/ 5 h 46"/>
                <a:gd name="T48" fmla="*/ 16 w 25"/>
                <a:gd name="T49" fmla="*/ 4 h 46"/>
                <a:gd name="T50" fmla="*/ 16 w 25"/>
                <a:gd name="T51" fmla="*/ 4 h 46"/>
                <a:gd name="T52" fmla="*/ 12 w 25"/>
                <a:gd name="T53" fmla="*/ 7 h 46"/>
                <a:gd name="T54" fmla="*/ 12 w 25"/>
                <a:gd name="T55" fmla="*/ 7 h 46"/>
                <a:gd name="T56" fmla="*/ 6 w 25"/>
                <a:gd name="T57" fmla="*/ 14 h 46"/>
                <a:gd name="T58" fmla="*/ 6 w 25"/>
                <a:gd name="T59" fmla="*/ 14 h 46"/>
                <a:gd name="T60" fmla="*/ 7 w 25"/>
                <a:gd name="T61" fmla="*/ 31 h 46"/>
                <a:gd name="T62" fmla="*/ 7 w 25"/>
                <a:gd name="T63" fmla="*/ 31 h 46"/>
                <a:gd name="T64" fmla="*/ 11 w 25"/>
                <a:gd name="T65" fmla="*/ 45 h 46"/>
                <a:gd name="T66" fmla="*/ 11 w 25"/>
                <a:gd name="T67" fmla="*/ 45 h 46"/>
                <a:gd name="T68" fmla="*/ 8 w 25"/>
                <a:gd name="T69" fmla="*/ 46 h 46"/>
                <a:gd name="T70" fmla="*/ 4 w 25"/>
                <a:gd name="T71" fmla="*/ 32 h 46"/>
                <a:gd name="T72" fmla="*/ 4 w 25"/>
                <a:gd name="T73" fmla="*/ 32 h 46"/>
                <a:gd name="T74" fmla="*/ 4 w 25"/>
                <a:gd name="T75" fmla="*/ 11 h 46"/>
                <a:gd name="T76" fmla="*/ 4 w 25"/>
                <a:gd name="T77" fmla="*/ 11 h 46"/>
                <a:gd name="T78" fmla="*/ 9 w 25"/>
                <a:gd name="T79" fmla="*/ 5 h 46"/>
                <a:gd name="T80" fmla="*/ 9 w 25"/>
                <a:gd name="T81" fmla="*/ 5 h 46"/>
                <a:gd name="T82" fmla="*/ 15 w 25"/>
                <a:gd name="T83"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 h="46">
                  <a:moveTo>
                    <a:pt x="15" y="1"/>
                  </a:moveTo>
                  <a:cubicBezTo>
                    <a:pt x="17" y="0"/>
                    <a:pt x="20" y="0"/>
                    <a:pt x="21" y="2"/>
                  </a:cubicBezTo>
                  <a:cubicBezTo>
                    <a:pt x="21" y="2"/>
                    <a:pt x="21" y="2"/>
                    <a:pt x="21" y="2"/>
                  </a:cubicBezTo>
                  <a:cubicBezTo>
                    <a:pt x="22" y="2"/>
                    <a:pt x="22" y="3"/>
                    <a:pt x="22" y="3"/>
                  </a:cubicBezTo>
                  <a:cubicBezTo>
                    <a:pt x="22" y="3"/>
                    <a:pt x="22" y="3"/>
                    <a:pt x="22" y="3"/>
                  </a:cubicBezTo>
                  <a:cubicBezTo>
                    <a:pt x="24" y="5"/>
                    <a:pt x="25" y="8"/>
                    <a:pt x="25" y="10"/>
                  </a:cubicBezTo>
                  <a:cubicBezTo>
                    <a:pt x="25" y="10"/>
                    <a:pt x="25" y="10"/>
                    <a:pt x="25" y="10"/>
                  </a:cubicBezTo>
                  <a:cubicBezTo>
                    <a:pt x="25" y="12"/>
                    <a:pt x="24" y="14"/>
                    <a:pt x="22" y="16"/>
                  </a:cubicBezTo>
                  <a:cubicBezTo>
                    <a:pt x="22" y="16"/>
                    <a:pt x="22" y="16"/>
                    <a:pt x="22" y="16"/>
                  </a:cubicBezTo>
                  <a:cubicBezTo>
                    <a:pt x="21" y="17"/>
                    <a:pt x="20" y="19"/>
                    <a:pt x="19" y="20"/>
                  </a:cubicBezTo>
                  <a:cubicBezTo>
                    <a:pt x="19" y="20"/>
                    <a:pt x="19" y="20"/>
                    <a:pt x="19" y="20"/>
                  </a:cubicBezTo>
                  <a:cubicBezTo>
                    <a:pt x="17" y="21"/>
                    <a:pt x="16" y="22"/>
                    <a:pt x="16" y="23"/>
                  </a:cubicBezTo>
                  <a:cubicBezTo>
                    <a:pt x="16" y="23"/>
                    <a:pt x="16" y="23"/>
                    <a:pt x="16" y="23"/>
                  </a:cubicBezTo>
                  <a:cubicBezTo>
                    <a:pt x="13" y="20"/>
                    <a:pt x="13" y="20"/>
                    <a:pt x="13" y="20"/>
                  </a:cubicBezTo>
                  <a:cubicBezTo>
                    <a:pt x="13" y="20"/>
                    <a:pt x="15" y="19"/>
                    <a:pt x="16" y="17"/>
                  </a:cubicBezTo>
                  <a:cubicBezTo>
                    <a:pt x="16" y="17"/>
                    <a:pt x="16" y="17"/>
                    <a:pt x="16" y="17"/>
                  </a:cubicBezTo>
                  <a:cubicBezTo>
                    <a:pt x="17" y="16"/>
                    <a:pt x="18" y="15"/>
                    <a:pt x="19" y="14"/>
                  </a:cubicBezTo>
                  <a:cubicBezTo>
                    <a:pt x="19" y="14"/>
                    <a:pt x="19" y="14"/>
                    <a:pt x="19" y="14"/>
                  </a:cubicBezTo>
                  <a:cubicBezTo>
                    <a:pt x="21" y="12"/>
                    <a:pt x="22" y="11"/>
                    <a:pt x="22" y="10"/>
                  </a:cubicBezTo>
                  <a:cubicBezTo>
                    <a:pt x="22" y="10"/>
                    <a:pt x="22" y="10"/>
                    <a:pt x="22" y="10"/>
                  </a:cubicBezTo>
                  <a:cubicBezTo>
                    <a:pt x="22" y="9"/>
                    <a:pt x="21" y="8"/>
                    <a:pt x="19" y="5"/>
                  </a:cubicBezTo>
                  <a:cubicBezTo>
                    <a:pt x="19" y="5"/>
                    <a:pt x="19" y="5"/>
                    <a:pt x="19" y="5"/>
                  </a:cubicBezTo>
                  <a:cubicBezTo>
                    <a:pt x="19" y="5"/>
                    <a:pt x="19" y="5"/>
                    <a:pt x="19" y="5"/>
                  </a:cubicBezTo>
                  <a:cubicBezTo>
                    <a:pt x="19" y="5"/>
                    <a:pt x="19" y="5"/>
                    <a:pt x="19" y="5"/>
                  </a:cubicBezTo>
                  <a:cubicBezTo>
                    <a:pt x="18" y="4"/>
                    <a:pt x="17" y="4"/>
                    <a:pt x="16" y="4"/>
                  </a:cubicBezTo>
                  <a:cubicBezTo>
                    <a:pt x="16" y="4"/>
                    <a:pt x="16" y="4"/>
                    <a:pt x="16" y="4"/>
                  </a:cubicBezTo>
                  <a:cubicBezTo>
                    <a:pt x="15" y="5"/>
                    <a:pt x="13" y="6"/>
                    <a:pt x="12" y="7"/>
                  </a:cubicBezTo>
                  <a:cubicBezTo>
                    <a:pt x="12" y="7"/>
                    <a:pt x="12" y="7"/>
                    <a:pt x="12" y="7"/>
                  </a:cubicBezTo>
                  <a:cubicBezTo>
                    <a:pt x="10" y="9"/>
                    <a:pt x="8" y="11"/>
                    <a:pt x="6" y="14"/>
                  </a:cubicBezTo>
                  <a:cubicBezTo>
                    <a:pt x="6" y="14"/>
                    <a:pt x="6" y="14"/>
                    <a:pt x="6" y="14"/>
                  </a:cubicBezTo>
                  <a:cubicBezTo>
                    <a:pt x="5" y="16"/>
                    <a:pt x="5" y="24"/>
                    <a:pt x="7" y="31"/>
                  </a:cubicBezTo>
                  <a:cubicBezTo>
                    <a:pt x="7" y="31"/>
                    <a:pt x="7" y="31"/>
                    <a:pt x="7" y="31"/>
                  </a:cubicBezTo>
                  <a:cubicBezTo>
                    <a:pt x="9" y="38"/>
                    <a:pt x="11" y="45"/>
                    <a:pt x="11" y="45"/>
                  </a:cubicBezTo>
                  <a:cubicBezTo>
                    <a:pt x="11" y="45"/>
                    <a:pt x="11" y="45"/>
                    <a:pt x="11" y="45"/>
                  </a:cubicBezTo>
                  <a:cubicBezTo>
                    <a:pt x="8" y="46"/>
                    <a:pt x="8" y="46"/>
                    <a:pt x="8" y="46"/>
                  </a:cubicBezTo>
                  <a:cubicBezTo>
                    <a:pt x="8" y="46"/>
                    <a:pt x="6" y="39"/>
                    <a:pt x="4" y="32"/>
                  </a:cubicBezTo>
                  <a:cubicBezTo>
                    <a:pt x="4" y="32"/>
                    <a:pt x="4" y="32"/>
                    <a:pt x="4" y="32"/>
                  </a:cubicBezTo>
                  <a:cubicBezTo>
                    <a:pt x="2" y="25"/>
                    <a:pt x="0" y="16"/>
                    <a:pt x="4" y="11"/>
                  </a:cubicBezTo>
                  <a:cubicBezTo>
                    <a:pt x="4" y="11"/>
                    <a:pt x="4" y="11"/>
                    <a:pt x="4" y="11"/>
                  </a:cubicBezTo>
                  <a:cubicBezTo>
                    <a:pt x="5" y="9"/>
                    <a:pt x="7" y="7"/>
                    <a:pt x="9" y="5"/>
                  </a:cubicBezTo>
                  <a:cubicBezTo>
                    <a:pt x="9" y="5"/>
                    <a:pt x="9" y="5"/>
                    <a:pt x="9" y="5"/>
                  </a:cubicBezTo>
                  <a:cubicBezTo>
                    <a:pt x="11" y="3"/>
                    <a:pt x="13" y="2"/>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393"/>
            <p:cNvSpPr>
              <a:spLocks noEditPoints="1"/>
            </p:cNvSpPr>
            <p:nvPr/>
          </p:nvSpPr>
          <p:spPr bwMode="auto">
            <a:xfrm>
              <a:off x="4133851" y="6832601"/>
              <a:ext cx="47625" cy="87313"/>
            </a:xfrm>
            <a:custGeom>
              <a:avLst/>
              <a:gdLst>
                <a:gd name="T0" fmla="*/ 2 w 27"/>
                <a:gd name="T1" fmla="*/ 34 h 50"/>
                <a:gd name="T2" fmla="*/ 0 w 27"/>
                <a:gd name="T3" fmla="*/ 21 h 50"/>
                <a:gd name="T4" fmla="*/ 2 w 27"/>
                <a:gd name="T5" fmla="*/ 12 h 50"/>
                <a:gd name="T6" fmla="*/ 8 w 27"/>
                <a:gd name="T7" fmla="*/ 5 h 50"/>
                <a:gd name="T8" fmla="*/ 14 w 27"/>
                <a:gd name="T9" fmla="*/ 1 h 50"/>
                <a:gd name="T10" fmla="*/ 14 w 27"/>
                <a:gd name="T11" fmla="*/ 1 h 50"/>
                <a:gd name="T12" fmla="*/ 17 w 27"/>
                <a:gd name="T13" fmla="*/ 0 h 50"/>
                <a:gd name="T14" fmla="*/ 23 w 27"/>
                <a:gd name="T15" fmla="*/ 3 h 50"/>
                <a:gd name="T16" fmla="*/ 24 w 27"/>
                <a:gd name="T17" fmla="*/ 4 h 50"/>
                <a:gd name="T18" fmla="*/ 27 w 27"/>
                <a:gd name="T19" fmla="*/ 12 h 50"/>
                <a:gd name="T20" fmla="*/ 27 w 27"/>
                <a:gd name="T21" fmla="*/ 12 h 50"/>
                <a:gd name="T22" fmla="*/ 24 w 27"/>
                <a:gd name="T23" fmla="*/ 19 h 50"/>
                <a:gd name="T24" fmla="*/ 20 w 27"/>
                <a:gd name="T25" fmla="*/ 23 h 50"/>
                <a:gd name="T26" fmla="*/ 17 w 27"/>
                <a:gd name="T27" fmla="*/ 26 h 50"/>
                <a:gd name="T28" fmla="*/ 11 w 27"/>
                <a:gd name="T29" fmla="*/ 22 h 50"/>
                <a:gd name="T30" fmla="*/ 12 w 27"/>
                <a:gd name="T31" fmla="*/ 21 h 50"/>
                <a:gd name="T32" fmla="*/ 12 w 27"/>
                <a:gd name="T33" fmla="*/ 20 h 50"/>
                <a:gd name="T34" fmla="*/ 12 w 27"/>
                <a:gd name="T35" fmla="*/ 20 h 50"/>
                <a:gd name="T36" fmla="*/ 12 w 27"/>
                <a:gd name="T37" fmla="*/ 20 h 50"/>
                <a:gd name="T38" fmla="*/ 12 w 27"/>
                <a:gd name="T39" fmla="*/ 20 h 50"/>
                <a:gd name="T40" fmla="*/ 13 w 27"/>
                <a:gd name="T41" fmla="*/ 20 h 50"/>
                <a:gd name="T42" fmla="*/ 15 w 27"/>
                <a:gd name="T43" fmla="*/ 18 h 50"/>
                <a:gd name="T44" fmla="*/ 18 w 27"/>
                <a:gd name="T45" fmla="*/ 14 h 50"/>
                <a:gd name="T46" fmla="*/ 20 w 27"/>
                <a:gd name="T47" fmla="*/ 12 h 50"/>
                <a:gd name="T48" fmla="*/ 20 w 27"/>
                <a:gd name="T49" fmla="*/ 12 h 50"/>
                <a:gd name="T50" fmla="*/ 20 w 27"/>
                <a:gd name="T51" fmla="*/ 12 h 50"/>
                <a:gd name="T52" fmla="*/ 18 w 27"/>
                <a:gd name="T53" fmla="*/ 8 h 50"/>
                <a:gd name="T54" fmla="*/ 18 w 27"/>
                <a:gd name="T55" fmla="*/ 8 h 50"/>
                <a:gd name="T56" fmla="*/ 17 w 27"/>
                <a:gd name="T57" fmla="*/ 8 h 50"/>
                <a:gd name="T58" fmla="*/ 17 w 27"/>
                <a:gd name="T59" fmla="*/ 8 h 50"/>
                <a:gd name="T60" fmla="*/ 13 w 27"/>
                <a:gd name="T61" fmla="*/ 11 h 50"/>
                <a:gd name="T62" fmla="*/ 8 w 27"/>
                <a:gd name="T63" fmla="*/ 17 h 50"/>
                <a:gd name="T64" fmla="*/ 7 w 27"/>
                <a:gd name="T65" fmla="*/ 21 h 50"/>
                <a:gd name="T66" fmla="*/ 9 w 27"/>
                <a:gd name="T67" fmla="*/ 33 h 50"/>
                <a:gd name="T68" fmla="*/ 13 w 27"/>
                <a:gd name="T69" fmla="*/ 46 h 50"/>
                <a:gd name="T70" fmla="*/ 14 w 27"/>
                <a:gd name="T71" fmla="*/ 48 h 50"/>
                <a:gd name="T72" fmla="*/ 6 w 27"/>
                <a:gd name="T73" fmla="*/ 49 h 50"/>
                <a:gd name="T74" fmla="*/ 16 w 27"/>
                <a:gd name="T75" fmla="*/ 4 h 50"/>
                <a:gd name="T76" fmla="*/ 16 w 27"/>
                <a:gd name="T77" fmla="*/ 4 h 50"/>
                <a:gd name="T78" fmla="*/ 15 w 27"/>
                <a:gd name="T79"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 h="50">
                  <a:moveTo>
                    <a:pt x="6" y="49"/>
                  </a:moveTo>
                  <a:cubicBezTo>
                    <a:pt x="6" y="48"/>
                    <a:pt x="4" y="42"/>
                    <a:pt x="2" y="34"/>
                  </a:cubicBezTo>
                  <a:cubicBezTo>
                    <a:pt x="2" y="34"/>
                    <a:pt x="2" y="34"/>
                    <a:pt x="2" y="34"/>
                  </a:cubicBezTo>
                  <a:cubicBezTo>
                    <a:pt x="1" y="30"/>
                    <a:pt x="0" y="25"/>
                    <a:pt x="0" y="21"/>
                  </a:cubicBezTo>
                  <a:cubicBezTo>
                    <a:pt x="0" y="21"/>
                    <a:pt x="0" y="21"/>
                    <a:pt x="0" y="21"/>
                  </a:cubicBezTo>
                  <a:cubicBezTo>
                    <a:pt x="0" y="18"/>
                    <a:pt x="0" y="15"/>
                    <a:pt x="2" y="12"/>
                  </a:cubicBezTo>
                  <a:cubicBezTo>
                    <a:pt x="2" y="12"/>
                    <a:pt x="2" y="12"/>
                    <a:pt x="2" y="12"/>
                  </a:cubicBezTo>
                  <a:cubicBezTo>
                    <a:pt x="4" y="10"/>
                    <a:pt x="6" y="7"/>
                    <a:pt x="8" y="5"/>
                  </a:cubicBezTo>
                  <a:cubicBezTo>
                    <a:pt x="8" y="5"/>
                    <a:pt x="8" y="5"/>
                    <a:pt x="8" y="5"/>
                  </a:cubicBezTo>
                  <a:cubicBezTo>
                    <a:pt x="10" y="4"/>
                    <a:pt x="12" y="2"/>
                    <a:pt x="14" y="1"/>
                  </a:cubicBezTo>
                  <a:cubicBezTo>
                    <a:pt x="14" y="1"/>
                    <a:pt x="14" y="1"/>
                    <a:pt x="14" y="1"/>
                  </a:cubicBezTo>
                  <a:cubicBezTo>
                    <a:pt x="14" y="1"/>
                    <a:pt x="14" y="1"/>
                    <a:pt x="14" y="1"/>
                  </a:cubicBezTo>
                  <a:cubicBezTo>
                    <a:pt x="15" y="1"/>
                    <a:pt x="16" y="0"/>
                    <a:pt x="17" y="0"/>
                  </a:cubicBezTo>
                  <a:cubicBezTo>
                    <a:pt x="17" y="0"/>
                    <a:pt x="17" y="0"/>
                    <a:pt x="17" y="0"/>
                  </a:cubicBezTo>
                  <a:cubicBezTo>
                    <a:pt x="19" y="0"/>
                    <a:pt x="21" y="1"/>
                    <a:pt x="23" y="3"/>
                  </a:cubicBezTo>
                  <a:cubicBezTo>
                    <a:pt x="23" y="3"/>
                    <a:pt x="23" y="3"/>
                    <a:pt x="23" y="3"/>
                  </a:cubicBezTo>
                  <a:cubicBezTo>
                    <a:pt x="23" y="3"/>
                    <a:pt x="23" y="3"/>
                    <a:pt x="24" y="4"/>
                  </a:cubicBezTo>
                  <a:cubicBezTo>
                    <a:pt x="24" y="4"/>
                    <a:pt x="24" y="4"/>
                    <a:pt x="24" y="4"/>
                  </a:cubicBezTo>
                  <a:cubicBezTo>
                    <a:pt x="26" y="6"/>
                    <a:pt x="27" y="9"/>
                    <a:pt x="27" y="12"/>
                  </a:cubicBezTo>
                  <a:cubicBezTo>
                    <a:pt x="27" y="12"/>
                    <a:pt x="27" y="12"/>
                    <a:pt x="27" y="12"/>
                  </a:cubicBezTo>
                  <a:cubicBezTo>
                    <a:pt x="27" y="12"/>
                    <a:pt x="27" y="12"/>
                    <a:pt x="27" y="12"/>
                  </a:cubicBezTo>
                  <a:cubicBezTo>
                    <a:pt x="27" y="12"/>
                    <a:pt x="27" y="12"/>
                    <a:pt x="27" y="12"/>
                  </a:cubicBezTo>
                  <a:cubicBezTo>
                    <a:pt x="27" y="15"/>
                    <a:pt x="25" y="17"/>
                    <a:pt x="24" y="19"/>
                  </a:cubicBezTo>
                  <a:cubicBezTo>
                    <a:pt x="24" y="19"/>
                    <a:pt x="24" y="19"/>
                    <a:pt x="24" y="19"/>
                  </a:cubicBezTo>
                  <a:cubicBezTo>
                    <a:pt x="22" y="21"/>
                    <a:pt x="21" y="22"/>
                    <a:pt x="20" y="23"/>
                  </a:cubicBezTo>
                  <a:cubicBezTo>
                    <a:pt x="20" y="23"/>
                    <a:pt x="20" y="23"/>
                    <a:pt x="20" y="23"/>
                  </a:cubicBezTo>
                  <a:cubicBezTo>
                    <a:pt x="18" y="25"/>
                    <a:pt x="17" y="26"/>
                    <a:pt x="17" y="26"/>
                  </a:cubicBezTo>
                  <a:cubicBezTo>
                    <a:pt x="17" y="26"/>
                    <a:pt x="17" y="26"/>
                    <a:pt x="17" y="26"/>
                  </a:cubicBezTo>
                  <a:cubicBezTo>
                    <a:pt x="15" y="27"/>
                    <a:pt x="15" y="27"/>
                    <a:pt x="15" y="27"/>
                  </a:cubicBezTo>
                  <a:cubicBezTo>
                    <a:pt x="11" y="22"/>
                    <a:pt x="11" y="22"/>
                    <a:pt x="11" y="22"/>
                  </a:cubicBezTo>
                  <a:cubicBezTo>
                    <a:pt x="11" y="22"/>
                    <a:pt x="11" y="22"/>
                    <a:pt x="11" y="22"/>
                  </a:cubicBezTo>
                  <a:cubicBezTo>
                    <a:pt x="12" y="20"/>
                    <a:pt x="12" y="21"/>
                    <a:pt x="12" y="21"/>
                  </a:cubicBezTo>
                  <a:cubicBezTo>
                    <a:pt x="12" y="21"/>
                    <a:pt x="12" y="21"/>
                    <a:pt x="12" y="21"/>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3" y="20"/>
                    <a:pt x="13" y="20"/>
                  </a:cubicBezTo>
                  <a:cubicBezTo>
                    <a:pt x="13" y="20"/>
                    <a:pt x="13" y="20"/>
                    <a:pt x="13" y="20"/>
                  </a:cubicBezTo>
                  <a:cubicBezTo>
                    <a:pt x="13" y="19"/>
                    <a:pt x="14" y="19"/>
                    <a:pt x="15" y="18"/>
                  </a:cubicBezTo>
                  <a:cubicBezTo>
                    <a:pt x="15" y="18"/>
                    <a:pt x="15" y="18"/>
                    <a:pt x="15" y="18"/>
                  </a:cubicBezTo>
                  <a:cubicBezTo>
                    <a:pt x="16" y="17"/>
                    <a:pt x="17" y="16"/>
                    <a:pt x="18" y="14"/>
                  </a:cubicBezTo>
                  <a:cubicBezTo>
                    <a:pt x="18" y="14"/>
                    <a:pt x="18" y="14"/>
                    <a:pt x="18" y="14"/>
                  </a:cubicBezTo>
                  <a:cubicBezTo>
                    <a:pt x="19" y="14"/>
                    <a:pt x="19" y="13"/>
                    <a:pt x="20" y="12"/>
                  </a:cubicBezTo>
                  <a:cubicBezTo>
                    <a:pt x="20" y="12"/>
                    <a:pt x="20" y="12"/>
                    <a:pt x="20" y="12"/>
                  </a:cubicBezTo>
                  <a:cubicBezTo>
                    <a:pt x="20" y="12"/>
                    <a:pt x="20" y="12"/>
                    <a:pt x="20" y="12"/>
                  </a:cubicBezTo>
                  <a:cubicBezTo>
                    <a:pt x="20" y="12"/>
                    <a:pt x="20" y="12"/>
                    <a:pt x="20" y="12"/>
                  </a:cubicBezTo>
                  <a:cubicBezTo>
                    <a:pt x="20" y="12"/>
                    <a:pt x="20" y="12"/>
                    <a:pt x="20" y="12"/>
                  </a:cubicBezTo>
                  <a:cubicBezTo>
                    <a:pt x="20" y="12"/>
                    <a:pt x="20" y="12"/>
                    <a:pt x="20" y="12"/>
                  </a:cubicBezTo>
                  <a:cubicBezTo>
                    <a:pt x="20" y="11"/>
                    <a:pt x="19" y="10"/>
                    <a:pt x="18" y="8"/>
                  </a:cubicBezTo>
                  <a:cubicBezTo>
                    <a:pt x="18" y="8"/>
                    <a:pt x="18" y="8"/>
                    <a:pt x="18" y="8"/>
                  </a:cubicBezTo>
                  <a:cubicBezTo>
                    <a:pt x="18" y="8"/>
                    <a:pt x="18" y="8"/>
                    <a:pt x="18" y="8"/>
                  </a:cubicBezTo>
                  <a:cubicBezTo>
                    <a:pt x="18" y="8"/>
                    <a:pt x="18" y="8"/>
                    <a:pt x="18" y="8"/>
                  </a:cubicBezTo>
                  <a:cubicBezTo>
                    <a:pt x="17" y="8"/>
                    <a:pt x="17" y="8"/>
                    <a:pt x="17" y="8"/>
                  </a:cubicBezTo>
                  <a:cubicBezTo>
                    <a:pt x="17" y="8"/>
                    <a:pt x="17" y="8"/>
                    <a:pt x="17" y="8"/>
                  </a:cubicBezTo>
                  <a:cubicBezTo>
                    <a:pt x="17" y="8"/>
                    <a:pt x="17" y="8"/>
                    <a:pt x="17" y="8"/>
                  </a:cubicBezTo>
                  <a:cubicBezTo>
                    <a:pt x="17" y="8"/>
                    <a:pt x="17" y="8"/>
                    <a:pt x="17" y="8"/>
                  </a:cubicBezTo>
                  <a:cubicBezTo>
                    <a:pt x="16" y="8"/>
                    <a:pt x="14" y="9"/>
                    <a:pt x="13" y="11"/>
                  </a:cubicBezTo>
                  <a:cubicBezTo>
                    <a:pt x="13" y="11"/>
                    <a:pt x="13" y="11"/>
                    <a:pt x="13" y="11"/>
                  </a:cubicBezTo>
                  <a:cubicBezTo>
                    <a:pt x="11" y="12"/>
                    <a:pt x="10" y="14"/>
                    <a:pt x="8" y="17"/>
                  </a:cubicBezTo>
                  <a:cubicBezTo>
                    <a:pt x="8" y="17"/>
                    <a:pt x="8" y="17"/>
                    <a:pt x="8" y="17"/>
                  </a:cubicBezTo>
                  <a:cubicBezTo>
                    <a:pt x="8" y="17"/>
                    <a:pt x="7" y="19"/>
                    <a:pt x="7" y="21"/>
                  </a:cubicBezTo>
                  <a:cubicBezTo>
                    <a:pt x="7" y="21"/>
                    <a:pt x="7" y="21"/>
                    <a:pt x="7" y="21"/>
                  </a:cubicBezTo>
                  <a:cubicBezTo>
                    <a:pt x="7" y="24"/>
                    <a:pt x="8" y="29"/>
                    <a:pt x="9" y="33"/>
                  </a:cubicBezTo>
                  <a:cubicBezTo>
                    <a:pt x="9" y="33"/>
                    <a:pt x="9" y="33"/>
                    <a:pt x="9" y="33"/>
                  </a:cubicBezTo>
                  <a:cubicBezTo>
                    <a:pt x="11" y="40"/>
                    <a:pt x="13" y="46"/>
                    <a:pt x="13" y="46"/>
                  </a:cubicBezTo>
                  <a:cubicBezTo>
                    <a:pt x="13" y="46"/>
                    <a:pt x="13" y="46"/>
                    <a:pt x="13" y="46"/>
                  </a:cubicBezTo>
                  <a:cubicBezTo>
                    <a:pt x="14" y="48"/>
                    <a:pt x="14" y="48"/>
                    <a:pt x="14" y="48"/>
                  </a:cubicBezTo>
                  <a:cubicBezTo>
                    <a:pt x="7" y="50"/>
                    <a:pt x="7" y="50"/>
                    <a:pt x="7" y="50"/>
                  </a:cubicBezTo>
                  <a:cubicBezTo>
                    <a:pt x="6" y="49"/>
                    <a:pt x="6" y="49"/>
                    <a:pt x="6" y="49"/>
                  </a:cubicBezTo>
                  <a:close/>
                  <a:moveTo>
                    <a:pt x="15" y="4"/>
                  </a:moveTo>
                  <a:cubicBezTo>
                    <a:pt x="15" y="4"/>
                    <a:pt x="16" y="4"/>
                    <a:pt x="16" y="4"/>
                  </a:cubicBezTo>
                  <a:cubicBezTo>
                    <a:pt x="16" y="4"/>
                    <a:pt x="16" y="4"/>
                    <a:pt x="16" y="4"/>
                  </a:cubicBezTo>
                  <a:cubicBezTo>
                    <a:pt x="16" y="4"/>
                    <a:pt x="16" y="4"/>
                    <a:pt x="16" y="4"/>
                  </a:cubicBezTo>
                  <a:cubicBezTo>
                    <a:pt x="16" y="4"/>
                    <a:pt x="16" y="4"/>
                    <a:pt x="16" y="4"/>
                  </a:cubicBezTo>
                  <a:cubicBezTo>
                    <a:pt x="15" y="3"/>
                    <a:pt x="15" y="3"/>
                    <a:pt x="15" y="3"/>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394"/>
            <p:cNvSpPr/>
            <p:nvPr/>
          </p:nvSpPr>
          <p:spPr bwMode="auto">
            <a:xfrm>
              <a:off x="4095751" y="7110413"/>
              <a:ext cx="123825" cy="106363"/>
            </a:xfrm>
            <a:custGeom>
              <a:avLst/>
              <a:gdLst>
                <a:gd name="T0" fmla="*/ 24 w 71"/>
                <a:gd name="T1" fmla="*/ 6 h 61"/>
                <a:gd name="T2" fmla="*/ 15 w 71"/>
                <a:gd name="T3" fmla="*/ 17 h 61"/>
                <a:gd name="T4" fmla="*/ 15 w 71"/>
                <a:gd name="T5" fmla="*/ 17 h 61"/>
                <a:gd name="T6" fmla="*/ 5 w 71"/>
                <a:gd name="T7" fmla="*/ 33 h 61"/>
                <a:gd name="T8" fmla="*/ 5 w 71"/>
                <a:gd name="T9" fmla="*/ 33 h 61"/>
                <a:gd name="T10" fmla="*/ 9 w 71"/>
                <a:gd name="T11" fmla="*/ 44 h 61"/>
                <a:gd name="T12" fmla="*/ 9 w 71"/>
                <a:gd name="T13" fmla="*/ 44 h 61"/>
                <a:gd name="T14" fmla="*/ 27 w 71"/>
                <a:gd name="T15" fmla="*/ 54 h 61"/>
                <a:gd name="T16" fmla="*/ 27 w 71"/>
                <a:gd name="T17" fmla="*/ 54 h 61"/>
                <a:gd name="T18" fmla="*/ 52 w 71"/>
                <a:gd name="T19" fmla="*/ 44 h 61"/>
                <a:gd name="T20" fmla="*/ 52 w 71"/>
                <a:gd name="T21" fmla="*/ 44 h 61"/>
                <a:gd name="T22" fmla="*/ 67 w 71"/>
                <a:gd name="T23" fmla="*/ 21 h 61"/>
                <a:gd name="T24" fmla="*/ 67 w 71"/>
                <a:gd name="T25" fmla="*/ 21 h 61"/>
                <a:gd name="T26" fmla="*/ 62 w 71"/>
                <a:gd name="T27" fmla="*/ 10 h 61"/>
                <a:gd name="T28" fmla="*/ 62 w 71"/>
                <a:gd name="T29" fmla="*/ 10 h 61"/>
                <a:gd name="T30" fmla="*/ 51 w 71"/>
                <a:gd name="T31" fmla="*/ 3 h 61"/>
                <a:gd name="T32" fmla="*/ 51 w 71"/>
                <a:gd name="T33" fmla="*/ 3 h 61"/>
                <a:gd name="T34" fmla="*/ 51 w 71"/>
                <a:gd name="T35" fmla="*/ 3 h 61"/>
                <a:gd name="T36" fmla="*/ 52 w 71"/>
                <a:gd name="T37" fmla="*/ 0 h 61"/>
                <a:gd name="T38" fmla="*/ 65 w 71"/>
                <a:gd name="T39" fmla="*/ 8 h 61"/>
                <a:gd name="T40" fmla="*/ 65 w 71"/>
                <a:gd name="T41" fmla="*/ 8 h 61"/>
                <a:gd name="T42" fmla="*/ 70 w 71"/>
                <a:gd name="T43" fmla="*/ 21 h 61"/>
                <a:gd name="T44" fmla="*/ 70 w 71"/>
                <a:gd name="T45" fmla="*/ 21 h 61"/>
                <a:gd name="T46" fmla="*/ 54 w 71"/>
                <a:gd name="T47" fmla="*/ 47 h 61"/>
                <a:gd name="T48" fmla="*/ 54 w 71"/>
                <a:gd name="T49" fmla="*/ 47 h 61"/>
                <a:gd name="T50" fmla="*/ 26 w 71"/>
                <a:gd name="T51" fmla="*/ 58 h 61"/>
                <a:gd name="T52" fmla="*/ 26 w 71"/>
                <a:gd name="T53" fmla="*/ 58 h 61"/>
                <a:gd name="T54" fmla="*/ 7 w 71"/>
                <a:gd name="T55" fmla="*/ 46 h 61"/>
                <a:gd name="T56" fmla="*/ 7 w 71"/>
                <a:gd name="T57" fmla="*/ 46 h 61"/>
                <a:gd name="T58" fmla="*/ 2 w 71"/>
                <a:gd name="T59" fmla="*/ 32 h 61"/>
                <a:gd name="T60" fmla="*/ 2 w 71"/>
                <a:gd name="T61" fmla="*/ 32 h 61"/>
                <a:gd name="T62" fmla="*/ 21 w 71"/>
                <a:gd name="T63" fmla="*/ 4 h 61"/>
                <a:gd name="T64" fmla="*/ 21 w 71"/>
                <a:gd name="T65" fmla="*/ 4 h 61"/>
                <a:gd name="T66" fmla="*/ 24 w 71"/>
                <a:gd name="T67" fmla="*/ 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 h="61">
                  <a:moveTo>
                    <a:pt x="24" y="6"/>
                  </a:moveTo>
                  <a:cubicBezTo>
                    <a:pt x="24" y="6"/>
                    <a:pt x="20" y="11"/>
                    <a:pt x="15" y="17"/>
                  </a:cubicBezTo>
                  <a:cubicBezTo>
                    <a:pt x="15" y="17"/>
                    <a:pt x="15" y="17"/>
                    <a:pt x="15" y="17"/>
                  </a:cubicBezTo>
                  <a:cubicBezTo>
                    <a:pt x="11" y="22"/>
                    <a:pt x="6" y="29"/>
                    <a:pt x="5" y="33"/>
                  </a:cubicBezTo>
                  <a:cubicBezTo>
                    <a:pt x="5" y="33"/>
                    <a:pt x="5" y="33"/>
                    <a:pt x="5" y="33"/>
                  </a:cubicBezTo>
                  <a:cubicBezTo>
                    <a:pt x="4" y="36"/>
                    <a:pt x="5" y="40"/>
                    <a:pt x="9" y="44"/>
                  </a:cubicBezTo>
                  <a:cubicBezTo>
                    <a:pt x="9" y="44"/>
                    <a:pt x="9" y="44"/>
                    <a:pt x="9" y="44"/>
                  </a:cubicBezTo>
                  <a:cubicBezTo>
                    <a:pt x="13" y="48"/>
                    <a:pt x="19" y="51"/>
                    <a:pt x="27" y="54"/>
                  </a:cubicBezTo>
                  <a:cubicBezTo>
                    <a:pt x="27" y="54"/>
                    <a:pt x="27" y="54"/>
                    <a:pt x="27" y="54"/>
                  </a:cubicBezTo>
                  <a:cubicBezTo>
                    <a:pt x="35" y="57"/>
                    <a:pt x="44" y="52"/>
                    <a:pt x="52" y="44"/>
                  </a:cubicBezTo>
                  <a:cubicBezTo>
                    <a:pt x="52" y="44"/>
                    <a:pt x="52" y="44"/>
                    <a:pt x="52" y="44"/>
                  </a:cubicBezTo>
                  <a:cubicBezTo>
                    <a:pt x="59" y="36"/>
                    <a:pt x="66" y="26"/>
                    <a:pt x="67" y="21"/>
                  </a:cubicBezTo>
                  <a:cubicBezTo>
                    <a:pt x="67" y="21"/>
                    <a:pt x="67" y="21"/>
                    <a:pt x="67" y="21"/>
                  </a:cubicBezTo>
                  <a:cubicBezTo>
                    <a:pt x="67" y="17"/>
                    <a:pt x="66" y="14"/>
                    <a:pt x="62" y="10"/>
                  </a:cubicBezTo>
                  <a:cubicBezTo>
                    <a:pt x="62" y="10"/>
                    <a:pt x="62" y="10"/>
                    <a:pt x="62" y="10"/>
                  </a:cubicBezTo>
                  <a:cubicBezTo>
                    <a:pt x="58" y="6"/>
                    <a:pt x="51" y="3"/>
                    <a:pt x="51" y="3"/>
                  </a:cubicBezTo>
                  <a:cubicBezTo>
                    <a:pt x="51" y="3"/>
                    <a:pt x="51" y="3"/>
                    <a:pt x="51" y="3"/>
                  </a:cubicBezTo>
                  <a:cubicBezTo>
                    <a:pt x="51" y="3"/>
                    <a:pt x="51" y="3"/>
                    <a:pt x="51" y="3"/>
                  </a:cubicBezTo>
                  <a:cubicBezTo>
                    <a:pt x="52" y="0"/>
                    <a:pt x="52" y="0"/>
                    <a:pt x="52" y="0"/>
                  </a:cubicBezTo>
                  <a:cubicBezTo>
                    <a:pt x="53" y="0"/>
                    <a:pt x="60" y="3"/>
                    <a:pt x="65" y="8"/>
                  </a:cubicBezTo>
                  <a:cubicBezTo>
                    <a:pt x="65" y="8"/>
                    <a:pt x="65" y="8"/>
                    <a:pt x="65" y="8"/>
                  </a:cubicBezTo>
                  <a:cubicBezTo>
                    <a:pt x="68" y="11"/>
                    <a:pt x="71" y="16"/>
                    <a:pt x="70" y="21"/>
                  </a:cubicBezTo>
                  <a:cubicBezTo>
                    <a:pt x="70" y="21"/>
                    <a:pt x="70" y="21"/>
                    <a:pt x="70" y="21"/>
                  </a:cubicBezTo>
                  <a:cubicBezTo>
                    <a:pt x="69" y="28"/>
                    <a:pt x="62" y="38"/>
                    <a:pt x="54" y="47"/>
                  </a:cubicBezTo>
                  <a:cubicBezTo>
                    <a:pt x="54" y="47"/>
                    <a:pt x="54" y="47"/>
                    <a:pt x="54" y="47"/>
                  </a:cubicBezTo>
                  <a:cubicBezTo>
                    <a:pt x="46" y="55"/>
                    <a:pt x="36" y="61"/>
                    <a:pt x="26" y="58"/>
                  </a:cubicBezTo>
                  <a:cubicBezTo>
                    <a:pt x="26" y="58"/>
                    <a:pt x="26" y="58"/>
                    <a:pt x="26" y="58"/>
                  </a:cubicBezTo>
                  <a:cubicBezTo>
                    <a:pt x="18" y="54"/>
                    <a:pt x="11" y="51"/>
                    <a:pt x="7" y="46"/>
                  </a:cubicBezTo>
                  <a:cubicBezTo>
                    <a:pt x="7" y="46"/>
                    <a:pt x="7" y="46"/>
                    <a:pt x="7" y="46"/>
                  </a:cubicBezTo>
                  <a:cubicBezTo>
                    <a:pt x="2" y="42"/>
                    <a:pt x="0" y="37"/>
                    <a:pt x="2" y="32"/>
                  </a:cubicBezTo>
                  <a:cubicBezTo>
                    <a:pt x="2" y="32"/>
                    <a:pt x="2" y="32"/>
                    <a:pt x="2" y="32"/>
                  </a:cubicBezTo>
                  <a:cubicBezTo>
                    <a:pt x="4" y="23"/>
                    <a:pt x="21" y="4"/>
                    <a:pt x="21" y="4"/>
                  </a:cubicBezTo>
                  <a:cubicBezTo>
                    <a:pt x="21" y="4"/>
                    <a:pt x="21" y="4"/>
                    <a:pt x="21" y="4"/>
                  </a:cubicBezTo>
                  <a:cubicBezTo>
                    <a:pt x="24" y="6"/>
                    <a:pt x="24" y="6"/>
                    <a:pt x="2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395"/>
            <p:cNvSpPr>
              <a:spLocks noEditPoints="1"/>
            </p:cNvSpPr>
            <p:nvPr/>
          </p:nvSpPr>
          <p:spPr bwMode="auto">
            <a:xfrm>
              <a:off x="4094164" y="7105651"/>
              <a:ext cx="127000" cy="111125"/>
            </a:xfrm>
            <a:custGeom>
              <a:avLst/>
              <a:gdLst>
                <a:gd name="T0" fmla="*/ 6 w 73"/>
                <a:gd name="T1" fmla="*/ 51 h 64"/>
                <a:gd name="T2" fmla="*/ 0 w 73"/>
                <a:gd name="T3" fmla="*/ 38 h 64"/>
                <a:gd name="T4" fmla="*/ 1 w 73"/>
                <a:gd name="T5" fmla="*/ 34 h 64"/>
                <a:gd name="T6" fmla="*/ 21 w 73"/>
                <a:gd name="T7" fmla="*/ 6 h 64"/>
                <a:gd name="T8" fmla="*/ 22 w 73"/>
                <a:gd name="T9" fmla="*/ 3 h 64"/>
                <a:gd name="T10" fmla="*/ 26 w 73"/>
                <a:gd name="T11" fmla="*/ 8 h 64"/>
                <a:gd name="T12" fmla="*/ 26 w 73"/>
                <a:gd name="T13" fmla="*/ 8 h 64"/>
                <a:gd name="T14" fmla="*/ 27 w 73"/>
                <a:gd name="T15" fmla="*/ 10 h 64"/>
                <a:gd name="T16" fmla="*/ 27 w 73"/>
                <a:gd name="T17" fmla="*/ 10 h 64"/>
                <a:gd name="T18" fmla="*/ 27 w 73"/>
                <a:gd name="T19" fmla="*/ 10 h 64"/>
                <a:gd name="T20" fmla="*/ 27 w 73"/>
                <a:gd name="T21" fmla="*/ 10 h 64"/>
                <a:gd name="T22" fmla="*/ 27 w 73"/>
                <a:gd name="T23" fmla="*/ 10 h 64"/>
                <a:gd name="T24" fmla="*/ 26 w 73"/>
                <a:gd name="T25" fmla="*/ 11 h 64"/>
                <a:gd name="T26" fmla="*/ 26 w 73"/>
                <a:gd name="T27" fmla="*/ 11 h 64"/>
                <a:gd name="T28" fmla="*/ 24 w 73"/>
                <a:gd name="T29" fmla="*/ 13 h 64"/>
                <a:gd name="T30" fmla="*/ 18 w 73"/>
                <a:gd name="T31" fmla="*/ 21 h 64"/>
                <a:gd name="T32" fmla="*/ 8 w 73"/>
                <a:gd name="T33" fmla="*/ 36 h 64"/>
                <a:gd name="T34" fmla="*/ 8 w 73"/>
                <a:gd name="T35" fmla="*/ 38 h 64"/>
                <a:gd name="T36" fmla="*/ 12 w 73"/>
                <a:gd name="T37" fmla="*/ 45 h 64"/>
                <a:gd name="T38" fmla="*/ 29 w 73"/>
                <a:gd name="T39" fmla="*/ 55 h 64"/>
                <a:gd name="T40" fmla="*/ 33 w 73"/>
                <a:gd name="T41" fmla="*/ 56 h 64"/>
                <a:gd name="T42" fmla="*/ 51 w 73"/>
                <a:gd name="T43" fmla="*/ 46 h 64"/>
                <a:gd name="T44" fmla="*/ 66 w 73"/>
                <a:gd name="T45" fmla="*/ 23 h 64"/>
                <a:gd name="T46" fmla="*/ 66 w 73"/>
                <a:gd name="T47" fmla="*/ 22 h 64"/>
                <a:gd name="T48" fmla="*/ 62 w 73"/>
                <a:gd name="T49" fmla="*/ 15 h 64"/>
                <a:gd name="T50" fmla="*/ 51 w 73"/>
                <a:gd name="T51" fmla="*/ 8 h 64"/>
                <a:gd name="T52" fmla="*/ 51 w 73"/>
                <a:gd name="T53" fmla="*/ 8 h 64"/>
                <a:gd name="T54" fmla="*/ 51 w 73"/>
                <a:gd name="T55" fmla="*/ 8 h 64"/>
                <a:gd name="T56" fmla="*/ 51 w 73"/>
                <a:gd name="T57" fmla="*/ 7 h 64"/>
                <a:gd name="T58" fmla="*/ 51 w 73"/>
                <a:gd name="T59" fmla="*/ 7 h 64"/>
                <a:gd name="T60" fmla="*/ 53 w 73"/>
                <a:gd name="T61" fmla="*/ 0 h 64"/>
                <a:gd name="T62" fmla="*/ 55 w 73"/>
                <a:gd name="T63" fmla="*/ 1 h 64"/>
                <a:gd name="T64" fmla="*/ 56 w 73"/>
                <a:gd name="T65" fmla="*/ 1 h 64"/>
                <a:gd name="T66" fmla="*/ 59 w 73"/>
                <a:gd name="T67" fmla="*/ 3 h 64"/>
                <a:gd name="T68" fmla="*/ 67 w 73"/>
                <a:gd name="T69" fmla="*/ 10 h 64"/>
                <a:gd name="T70" fmla="*/ 73 w 73"/>
                <a:gd name="T71" fmla="*/ 22 h 64"/>
                <a:gd name="T72" fmla="*/ 73 w 73"/>
                <a:gd name="T73" fmla="*/ 25 h 64"/>
                <a:gd name="T74" fmla="*/ 56 w 73"/>
                <a:gd name="T75" fmla="*/ 51 h 64"/>
                <a:gd name="T76" fmla="*/ 33 w 73"/>
                <a:gd name="T77" fmla="*/ 64 h 64"/>
                <a:gd name="T78" fmla="*/ 33 w 73"/>
                <a:gd name="T79" fmla="*/ 64 h 64"/>
                <a:gd name="T80" fmla="*/ 27 w 73"/>
                <a:gd name="T81" fmla="*/ 62 h 64"/>
                <a:gd name="T82" fmla="*/ 52 w 73"/>
                <a:gd name="T83" fmla="*/ 8 h 64"/>
                <a:gd name="T84" fmla="*/ 52 w 73"/>
                <a:gd name="T85" fmla="*/ 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3" h="64">
                  <a:moveTo>
                    <a:pt x="27" y="62"/>
                  </a:moveTo>
                  <a:cubicBezTo>
                    <a:pt x="18" y="59"/>
                    <a:pt x="11" y="55"/>
                    <a:pt x="6" y="51"/>
                  </a:cubicBezTo>
                  <a:cubicBezTo>
                    <a:pt x="6" y="51"/>
                    <a:pt x="6" y="51"/>
                    <a:pt x="6" y="51"/>
                  </a:cubicBezTo>
                  <a:cubicBezTo>
                    <a:pt x="3" y="47"/>
                    <a:pt x="0" y="42"/>
                    <a:pt x="0" y="38"/>
                  </a:cubicBezTo>
                  <a:cubicBezTo>
                    <a:pt x="0" y="38"/>
                    <a:pt x="0" y="38"/>
                    <a:pt x="0" y="38"/>
                  </a:cubicBezTo>
                  <a:cubicBezTo>
                    <a:pt x="0" y="36"/>
                    <a:pt x="0" y="35"/>
                    <a:pt x="1" y="34"/>
                  </a:cubicBezTo>
                  <a:cubicBezTo>
                    <a:pt x="1" y="34"/>
                    <a:pt x="1" y="34"/>
                    <a:pt x="1" y="34"/>
                  </a:cubicBezTo>
                  <a:cubicBezTo>
                    <a:pt x="3" y="25"/>
                    <a:pt x="19" y="8"/>
                    <a:pt x="21" y="6"/>
                  </a:cubicBezTo>
                  <a:cubicBezTo>
                    <a:pt x="21" y="6"/>
                    <a:pt x="21" y="6"/>
                    <a:pt x="21" y="6"/>
                  </a:cubicBezTo>
                  <a:cubicBezTo>
                    <a:pt x="22" y="3"/>
                    <a:pt x="22" y="3"/>
                    <a:pt x="22" y="3"/>
                  </a:cubicBezTo>
                  <a:cubicBezTo>
                    <a:pt x="24" y="5"/>
                    <a:pt x="24" y="5"/>
                    <a:pt x="24" y="5"/>
                  </a:cubicBezTo>
                  <a:cubicBezTo>
                    <a:pt x="26" y="8"/>
                    <a:pt x="26" y="8"/>
                    <a:pt x="26" y="8"/>
                  </a:cubicBezTo>
                  <a:cubicBezTo>
                    <a:pt x="25" y="9"/>
                    <a:pt x="25" y="9"/>
                    <a:pt x="25" y="9"/>
                  </a:cubicBezTo>
                  <a:cubicBezTo>
                    <a:pt x="26" y="8"/>
                    <a:pt x="26" y="8"/>
                    <a:pt x="26" y="8"/>
                  </a:cubicBezTo>
                  <a:cubicBezTo>
                    <a:pt x="27" y="8"/>
                    <a:pt x="27" y="8"/>
                    <a:pt x="27" y="8"/>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6" y="10"/>
                    <a:pt x="26" y="10"/>
                    <a:pt x="26" y="11"/>
                  </a:cubicBezTo>
                  <a:cubicBezTo>
                    <a:pt x="26" y="11"/>
                    <a:pt x="26" y="11"/>
                    <a:pt x="26" y="11"/>
                  </a:cubicBezTo>
                  <a:cubicBezTo>
                    <a:pt x="26" y="11"/>
                    <a:pt x="26" y="11"/>
                    <a:pt x="26" y="11"/>
                  </a:cubicBezTo>
                  <a:cubicBezTo>
                    <a:pt x="26" y="11"/>
                    <a:pt x="26" y="11"/>
                    <a:pt x="26" y="11"/>
                  </a:cubicBezTo>
                  <a:cubicBezTo>
                    <a:pt x="25" y="12"/>
                    <a:pt x="25" y="13"/>
                    <a:pt x="24" y="13"/>
                  </a:cubicBezTo>
                  <a:cubicBezTo>
                    <a:pt x="24" y="13"/>
                    <a:pt x="24" y="13"/>
                    <a:pt x="24" y="13"/>
                  </a:cubicBezTo>
                  <a:cubicBezTo>
                    <a:pt x="22" y="15"/>
                    <a:pt x="20" y="18"/>
                    <a:pt x="18" y="21"/>
                  </a:cubicBezTo>
                  <a:cubicBezTo>
                    <a:pt x="18" y="21"/>
                    <a:pt x="18" y="21"/>
                    <a:pt x="18" y="21"/>
                  </a:cubicBezTo>
                  <a:cubicBezTo>
                    <a:pt x="13" y="27"/>
                    <a:pt x="8" y="34"/>
                    <a:pt x="8" y="36"/>
                  </a:cubicBezTo>
                  <a:cubicBezTo>
                    <a:pt x="8" y="36"/>
                    <a:pt x="8" y="36"/>
                    <a:pt x="8" y="36"/>
                  </a:cubicBezTo>
                  <a:cubicBezTo>
                    <a:pt x="8" y="37"/>
                    <a:pt x="8" y="37"/>
                    <a:pt x="8" y="38"/>
                  </a:cubicBezTo>
                  <a:cubicBezTo>
                    <a:pt x="8" y="38"/>
                    <a:pt x="8" y="38"/>
                    <a:pt x="8" y="38"/>
                  </a:cubicBezTo>
                  <a:cubicBezTo>
                    <a:pt x="8" y="40"/>
                    <a:pt x="9" y="42"/>
                    <a:pt x="12" y="45"/>
                  </a:cubicBezTo>
                  <a:cubicBezTo>
                    <a:pt x="12" y="45"/>
                    <a:pt x="12" y="45"/>
                    <a:pt x="12" y="45"/>
                  </a:cubicBezTo>
                  <a:cubicBezTo>
                    <a:pt x="15" y="49"/>
                    <a:pt x="21" y="52"/>
                    <a:pt x="29" y="55"/>
                  </a:cubicBezTo>
                  <a:cubicBezTo>
                    <a:pt x="29" y="55"/>
                    <a:pt x="29" y="55"/>
                    <a:pt x="29" y="55"/>
                  </a:cubicBezTo>
                  <a:cubicBezTo>
                    <a:pt x="30" y="56"/>
                    <a:pt x="31" y="56"/>
                    <a:pt x="33" y="56"/>
                  </a:cubicBezTo>
                  <a:cubicBezTo>
                    <a:pt x="33" y="56"/>
                    <a:pt x="33" y="56"/>
                    <a:pt x="33" y="56"/>
                  </a:cubicBezTo>
                  <a:cubicBezTo>
                    <a:pt x="38" y="56"/>
                    <a:pt x="45" y="52"/>
                    <a:pt x="51" y="46"/>
                  </a:cubicBezTo>
                  <a:cubicBezTo>
                    <a:pt x="51" y="46"/>
                    <a:pt x="51" y="46"/>
                    <a:pt x="51" y="46"/>
                  </a:cubicBezTo>
                  <a:cubicBezTo>
                    <a:pt x="59" y="38"/>
                    <a:pt x="65" y="28"/>
                    <a:pt x="66" y="23"/>
                  </a:cubicBezTo>
                  <a:cubicBezTo>
                    <a:pt x="66" y="23"/>
                    <a:pt x="66" y="23"/>
                    <a:pt x="66" y="23"/>
                  </a:cubicBezTo>
                  <a:cubicBezTo>
                    <a:pt x="66" y="23"/>
                    <a:pt x="66" y="22"/>
                    <a:pt x="66" y="22"/>
                  </a:cubicBezTo>
                  <a:cubicBezTo>
                    <a:pt x="66" y="22"/>
                    <a:pt x="66" y="22"/>
                    <a:pt x="66" y="22"/>
                  </a:cubicBezTo>
                  <a:cubicBezTo>
                    <a:pt x="66" y="20"/>
                    <a:pt x="64" y="17"/>
                    <a:pt x="62" y="15"/>
                  </a:cubicBezTo>
                  <a:cubicBezTo>
                    <a:pt x="62" y="15"/>
                    <a:pt x="62" y="15"/>
                    <a:pt x="62" y="15"/>
                  </a:cubicBezTo>
                  <a:cubicBezTo>
                    <a:pt x="58" y="11"/>
                    <a:pt x="52" y="8"/>
                    <a:pt x="51" y="8"/>
                  </a:cubicBezTo>
                  <a:cubicBezTo>
                    <a:pt x="51" y="8"/>
                    <a:pt x="51" y="8"/>
                    <a:pt x="51" y="8"/>
                  </a:cubicBezTo>
                  <a:cubicBezTo>
                    <a:pt x="51" y="8"/>
                    <a:pt x="51" y="8"/>
                    <a:pt x="51" y="8"/>
                  </a:cubicBezTo>
                  <a:cubicBezTo>
                    <a:pt x="51" y="8"/>
                    <a:pt x="51" y="8"/>
                    <a:pt x="51" y="8"/>
                  </a:cubicBezTo>
                  <a:cubicBezTo>
                    <a:pt x="51" y="8"/>
                    <a:pt x="51" y="8"/>
                    <a:pt x="51" y="8"/>
                  </a:cubicBezTo>
                  <a:cubicBezTo>
                    <a:pt x="51" y="8"/>
                    <a:pt x="51" y="8"/>
                    <a:pt x="51" y="8"/>
                  </a:cubicBezTo>
                  <a:cubicBezTo>
                    <a:pt x="51" y="7"/>
                    <a:pt x="51" y="7"/>
                    <a:pt x="51" y="7"/>
                  </a:cubicBezTo>
                  <a:cubicBezTo>
                    <a:pt x="51" y="7"/>
                    <a:pt x="51" y="7"/>
                    <a:pt x="51" y="7"/>
                  </a:cubicBezTo>
                  <a:cubicBezTo>
                    <a:pt x="51" y="7"/>
                    <a:pt x="51" y="7"/>
                    <a:pt x="51" y="7"/>
                  </a:cubicBezTo>
                  <a:cubicBezTo>
                    <a:pt x="51" y="7"/>
                    <a:pt x="51" y="7"/>
                    <a:pt x="51" y="7"/>
                  </a:cubicBezTo>
                  <a:cubicBezTo>
                    <a:pt x="50" y="6"/>
                    <a:pt x="50" y="6"/>
                    <a:pt x="50" y="6"/>
                  </a:cubicBezTo>
                  <a:cubicBezTo>
                    <a:pt x="53" y="0"/>
                    <a:pt x="53" y="0"/>
                    <a:pt x="53" y="0"/>
                  </a:cubicBezTo>
                  <a:cubicBezTo>
                    <a:pt x="54" y="1"/>
                    <a:pt x="54" y="1"/>
                    <a:pt x="54" y="1"/>
                  </a:cubicBezTo>
                  <a:cubicBezTo>
                    <a:pt x="54" y="1"/>
                    <a:pt x="55" y="1"/>
                    <a:pt x="55" y="1"/>
                  </a:cubicBezTo>
                  <a:cubicBezTo>
                    <a:pt x="55" y="1"/>
                    <a:pt x="55" y="1"/>
                    <a:pt x="55" y="1"/>
                  </a:cubicBezTo>
                  <a:cubicBezTo>
                    <a:pt x="55" y="1"/>
                    <a:pt x="55" y="1"/>
                    <a:pt x="56" y="1"/>
                  </a:cubicBezTo>
                  <a:cubicBezTo>
                    <a:pt x="56" y="1"/>
                    <a:pt x="56" y="1"/>
                    <a:pt x="56" y="1"/>
                  </a:cubicBezTo>
                  <a:cubicBezTo>
                    <a:pt x="56" y="2"/>
                    <a:pt x="57" y="2"/>
                    <a:pt x="59" y="3"/>
                  </a:cubicBezTo>
                  <a:cubicBezTo>
                    <a:pt x="59" y="3"/>
                    <a:pt x="59" y="3"/>
                    <a:pt x="59" y="3"/>
                  </a:cubicBezTo>
                  <a:cubicBezTo>
                    <a:pt x="61" y="5"/>
                    <a:pt x="65" y="7"/>
                    <a:pt x="67" y="10"/>
                  </a:cubicBezTo>
                  <a:cubicBezTo>
                    <a:pt x="67" y="10"/>
                    <a:pt x="67" y="10"/>
                    <a:pt x="67" y="10"/>
                  </a:cubicBezTo>
                  <a:cubicBezTo>
                    <a:pt x="70" y="13"/>
                    <a:pt x="73" y="17"/>
                    <a:pt x="73" y="22"/>
                  </a:cubicBezTo>
                  <a:cubicBezTo>
                    <a:pt x="73" y="22"/>
                    <a:pt x="73" y="22"/>
                    <a:pt x="73" y="22"/>
                  </a:cubicBezTo>
                  <a:cubicBezTo>
                    <a:pt x="73" y="23"/>
                    <a:pt x="73" y="24"/>
                    <a:pt x="73" y="25"/>
                  </a:cubicBezTo>
                  <a:cubicBezTo>
                    <a:pt x="73" y="25"/>
                    <a:pt x="73" y="25"/>
                    <a:pt x="73" y="25"/>
                  </a:cubicBezTo>
                  <a:cubicBezTo>
                    <a:pt x="71" y="32"/>
                    <a:pt x="65" y="43"/>
                    <a:pt x="56" y="51"/>
                  </a:cubicBezTo>
                  <a:cubicBezTo>
                    <a:pt x="56" y="51"/>
                    <a:pt x="56" y="51"/>
                    <a:pt x="56" y="51"/>
                  </a:cubicBezTo>
                  <a:cubicBezTo>
                    <a:pt x="50" y="58"/>
                    <a:pt x="42" y="63"/>
                    <a:pt x="33" y="64"/>
                  </a:cubicBezTo>
                  <a:cubicBezTo>
                    <a:pt x="33" y="64"/>
                    <a:pt x="33" y="64"/>
                    <a:pt x="33" y="64"/>
                  </a:cubicBezTo>
                  <a:cubicBezTo>
                    <a:pt x="33" y="64"/>
                    <a:pt x="33" y="64"/>
                    <a:pt x="33" y="64"/>
                  </a:cubicBezTo>
                  <a:cubicBezTo>
                    <a:pt x="33" y="64"/>
                    <a:pt x="33" y="64"/>
                    <a:pt x="33" y="64"/>
                  </a:cubicBezTo>
                  <a:cubicBezTo>
                    <a:pt x="31" y="64"/>
                    <a:pt x="29" y="63"/>
                    <a:pt x="27" y="62"/>
                  </a:cubicBezTo>
                  <a:close/>
                  <a:moveTo>
                    <a:pt x="52" y="8"/>
                  </a:moveTo>
                  <a:cubicBezTo>
                    <a:pt x="52" y="8"/>
                    <a:pt x="52" y="8"/>
                    <a:pt x="52" y="8"/>
                  </a:cubicBezTo>
                  <a:cubicBezTo>
                    <a:pt x="52" y="8"/>
                    <a:pt x="52" y="8"/>
                    <a:pt x="52" y="8"/>
                  </a:cubicBezTo>
                  <a:cubicBezTo>
                    <a:pt x="52" y="8"/>
                    <a:pt x="52" y="8"/>
                    <a:pt x="5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396"/>
            <p:cNvSpPr/>
            <p:nvPr/>
          </p:nvSpPr>
          <p:spPr bwMode="auto">
            <a:xfrm>
              <a:off x="4110039" y="7143751"/>
              <a:ext cx="106363" cy="17463"/>
            </a:xfrm>
            <a:custGeom>
              <a:avLst/>
              <a:gdLst>
                <a:gd name="T0" fmla="*/ 66 w 67"/>
                <a:gd name="T1" fmla="*/ 0 h 11"/>
                <a:gd name="T2" fmla="*/ 67 w 67"/>
                <a:gd name="T3" fmla="*/ 4 h 11"/>
                <a:gd name="T4" fmla="*/ 0 w 67"/>
                <a:gd name="T5" fmla="*/ 11 h 11"/>
                <a:gd name="T6" fmla="*/ 0 w 67"/>
                <a:gd name="T7" fmla="*/ 8 h 11"/>
                <a:gd name="T8" fmla="*/ 66 w 67"/>
                <a:gd name="T9" fmla="*/ 0 h 11"/>
                <a:gd name="T10" fmla="*/ 66 w 67"/>
                <a:gd name="T11" fmla="*/ 0 h 11"/>
              </a:gdLst>
              <a:ahLst/>
              <a:cxnLst>
                <a:cxn ang="0">
                  <a:pos x="T0" y="T1"/>
                </a:cxn>
                <a:cxn ang="0">
                  <a:pos x="T2" y="T3"/>
                </a:cxn>
                <a:cxn ang="0">
                  <a:pos x="T4" y="T5"/>
                </a:cxn>
                <a:cxn ang="0">
                  <a:pos x="T6" y="T7"/>
                </a:cxn>
                <a:cxn ang="0">
                  <a:pos x="T8" y="T9"/>
                </a:cxn>
                <a:cxn ang="0">
                  <a:pos x="T10" y="T11"/>
                </a:cxn>
              </a:cxnLst>
              <a:rect l="0" t="0" r="r" b="b"/>
              <a:pathLst>
                <a:path w="67" h="11">
                  <a:moveTo>
                    <a:pt x="66" y="0"/>
                  </a:moveTo>
                  <a:lnTo>
                    <a:pt x="67" y="4"/>
                  </a:lnTo>
                  <a:lnTo>
                    <a:pt x="0" y="11"/>
                  </a:lnTo>
                  <a:lnTo>
                    <a:pt x="0" y="8"/>
                  </a:lnTo>
                  <a:lnTo>
                    <a:pt x="66" y="0"/>
                  </a:ln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397"/>
            <p:cNvSpPr/>
            <p:nvPr/>
          </p:nvSpPr>
          <p:spPr bwMode="auto">
            <a:xfrm>
              <a:off x="4106864" y="7140576"/>
              <a:ext cx="112713" cy="23813"/>
            </a:xfrm>
            <a:custGeom>
              <a:avLst/>
              <a:gdLst>
                <a:gd name="T0" fmla="*/ 0 w 71"/>
                <a:gd name="T1" fmla="*/ 8 h 15"/>
                <a:gd name="T2" fmla="*/ 68 w 71"/>
                <a:gd name="T3" fmla="*/ 0 h 15"/>
                <a:gd name="T4" fmla="*/ 70 w 71"/>
                <a:gd name="T5" fmla="*/ 0 h 15"/>
                <a:gd name="T6" fmla="*/ 71 w 71"/>
                <a:gd name="T7" fmla="*/ 9 h 15"/>
                <a:gd name="T8" fmla="*/ 1 w 71"/>
                <a:gd name="T9" fmla="*/ 15 h 15"/>
                <a:gd name="T10" fmla="*/ 0 w 71"/>
                <a:gd name="T11" fmla="*/ 8 h 15"/>
                <a:gd name="T12" fmla="*/ 0 w 71"/>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71" h="15">
                  <a:moveTo>
                    <a:pt x="0" y="8"/>
                  </a:moveTo>
                  <a:lnTo>
                    <a:pt x="68" y="0"/>
                  </a:lnTo>
                  <a:lnTo>
                    <a:pt x="70" y="0"/>
                  </a:lnTo>
                  <a:lnTo>
                    <a:pt x="71" y="9"/>
                  </a:lnTo>
                  <a:lnTo>
                    <a:pt x="1" y="15"/>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398"/>
            <p:cNvSpPr/>
            <p:nvPr/>
          </p:nvSpPr>
          <p:spPr bwMode="auto">
            <a:xfrm>
              <a:off x="4021139" y="7102476"/>
              <a:ext cx="93663" cy="34925"/>
            </a:xfrm>
            <a:custGeom>
              <a:avLst/>
              <a:gdLst>
                <a:gd name="T0" fmla="*/ 3 w 54"/>
                <a:gd name="T1" fmla="*/ 0 h 20"/>
                <a:gd name="T2" fmla="*/ 8 w 54"/>
                <a:gd name="T3" fmla="*/ 9 h 20"/>
                <a:gd name="T4" fmla="*/ 8 w 54"/>
                <a:gd name="T5" fmla="*/ 9 h 20"/>
                <a:gd name="T6" fmla="*/ 8 w 54"/>
                <a:gd name="T7" fmla="*/ 9 h 20"/>
                <a:gd name="T8" fmla="*/ 10 w 54"/>
                <a:gd name="T9" fmla="*/ 9 h 20"/>
                <a:gd name="T10" fmla="*/ 10 w 54"/>
                <a:gd name="T11" fmla="*/ 9 h 20"/>
                <a:gd name="T12" fmla="*/ 16 w 54"/>
                <a:gd name="T13" fmla="*/ 11 h 20"/>
                <a:gd name="T14" fmla="*/ 16 w 54"/>
                <a:gd name="T15" fmla="*/ 11 h 20"/>
                <a:gd name="T16" fmla="*/ 32 w 54"/>
                <a:gd name="T17" fmla="*/ 13 h 20"/>
                <a:gd name="T18" fmla="*/ 32 w 54"/>
                <a:gd name="T19" fmla="*/ 13 h 20"/>
                <a:gd name="T20" fmla="*/ 54 w 54"/>
                <a:gd name="T21" fmla="*/ 16 h 20"/>
                <a:gd name="T22" fmla="*/ 54 w 54"/>
                <a:gd name="T23" fmla="*/ 16 h 20"/>
                <a:gd name="T24" fmla="*/ 54 w 54"/>
                <a:gd name="T25" fmla="*/ 20 h 20"/>
                <a:gd name="T26" fmla="*/ 15 w 54"/>
                <a:gd name="T27" fmla="*/ 14 h 20"/>
                <a:gd name="T28" fmla="*/ 15 w 54"/>
                <a:gd name="T29" fmla="*/ 14 h 20"/>
                <a:gd name="T30" fmla="*/ 5 w 54"/>
                <a:gd name="T31" fmla="*/ 11 h 20"/>
                <a:gd name="T32" fmla="*/ 5 w 54"/>
                <a:gd name="T33" fmla="*/ 11 h 20"/>
                <a:gd name="T34" fmla="*/ 5 w 54"/>
                <a:gd name="T35" fmla="*/ 11 h 20"/>
                <a:gd name="T36" fmla="*/ 0 w 54"/>
                <a:gd name="T37" fmla="*/ 1 h 20"/>
                <a:gd name="T38" fmla="*/ 0 w 54"/>
                <a:gd name="T39" fmla="*/ 1 h 20"/>
                <a:gd name="T40" fmla="*/ 3 w 54"/>
                <a:gd name="T4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20">
                  <a:moveTo>
                    <a:pt x="3" y="0"/>
                  </a:moveTo>
                  <a:cubicBezTo>
                    <a:pt x="8" y="9"/>
                    <a:pt x="8" y="9"/>
                    <a:pt x="8" y="9"/>
                  </a:cubicBezTo>
                  <a:cubicBezTo>
                    <a:pt x="8" y="9"/>
                    <a:pt x="8" y="9"/>
                    <a:pt x="8" y="9"/>
                  </a:cubicBezTo>
                  <a:cubicBezTo>
                    <a:pt x="8" y="9"/>
                    <a:pt x="8" y="9"/>
                    <a:pt x="8" y="9"/>
                  </a:cubicBezTo>
                  <a:cubicBezTo>
                    <a:pt x="9" y="9"/>
                    <a:pt x="9" y="9"/>
                    <a:pt x="10" y="9"/>
                  </a:cubicBezTo>
                  <a:cubicBezTo>
                    <a:pt x="10" y="9"/>
                    <a:pt x="10" y="9"/>
                    <a:pt x="10" y="9"/>
                  </a:cubicBezTo>
                  <a:cubicBezTo>
                    <a:pt x="11" y="10"/>
                    <a:pt x="13" y="10"/>
                    <a:pt x="16" y="11"/>
                  </a:cubicBezTo>
                  <a:cubicBezTo>
                    <a:pt x="16" y="11"/>
                    <a:pt x="16" y="11"/>
                    <a:pt x="16" y="11"/>
                  </a:cubicBezTo>
                  <a:cubicBezTo>
                    <a:pt x="20" y="12"/>
                    <a:pt x="26" y="13"/>
                    <a:pt x="32" y="13"/>
                  </a:cubicBezTo>
                  <a:cubicBezTo>
                    <a:pt x="32" y="13"/>
                    <a:pt x="32" y="13"/>
                    <a:pt x="32" y="13"/>
                  </a:cubicBezTo>
                  <a:cubicBezTo>
                    <a:pt x="43" y="15"/>
                    <a:pt x="54" y="16"/>
                    <a:pt x="54" y="16"/>
                  </a:cubicBezTo>
                  <a:cubicBezTo>
                    <a:pt x="54" y="16"/>
                    <a:pt x="54" y="16"/>
                    <a:pt x="54" y="16"/>
                  </a:cubicBezTo>
                  <a:cubicBezTo>
                    <a:pt x="54" y="20"/>
                    <a:pt x="54" y="20"/>
                    <a:pt x="54" y="20"/>
                  </a:cubicBezTo>
                  <a:cubicBezTo>
                    <a:pt x="54" y="20"/>
                    <a:pt x="29" y="17"/>
                    <a:pt x="15" y="14"/>
                  </a:cubicBezTo>
                  <a:cubicBezTo>
                    <a:pt x="15" y="14"/>
                    <a:pt x="15" y="14"/>
                    <a:pt x="15" y="14"/>
                  </a:cubicBezTo>
                  <a:cubicBezTo>
                    <a:pt x="10" y="13"/>
                    <a:pt x="7" y="13"/>
                    <a:pt x="5" y="11"/>
                  </a:cubicBezTo>
                  <a:cubicBezTo>
                    <a:pt x="5" y="11"/>
                    <a:pt x="5" y="11"/>
                    <a:pt x="5" y="11"/>
                  </a:cubicBezTo>
                  <a:cubicBezTo>
                    <a:pt x="5" y="11"/>
                    <a:pt x="5" y="11"/>
                    <a:pt x="5" y="11"/>
                  </a:cubicBezTo>
                  <a:cubicBezTo>
                    <a:pt x="0" y="1"/>
                    <a:pt x="0" y="1"/>
                    <a:pt x="0" y="1"/>
                  </a:cubicBezTo>
                  <a:cubicBezTo>
                    <a:pt x="0" y="1"/>
                    <a:pt x="0" y="1"/>
                    <a:pt x="0" y="1"/>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399"/>
            <p:cNvSpPr/>
            <p:nvPr/>
          </p:nvSpPr>
          <p:spPr bwMode="auto">
            <a:xfrm>
              <a:off x="4017964" y="7096126"/>
              <a:ext cx="101600" cy="44450"/>
            </a:xfrm>
            <a:custGeom>
              <a:avLst/>
              <a:gdLst>
                <a:gd name="T0" fmla="*/ 56 w 58"/>
                <a:gd name="T1" fmla="*/ 24 h 25"/>
                <a:gd name="T2" fmla="*/ 55 w 58"/>
                <a:gd name="T3" fmla="*/ 24 h 25"/>
                <a:gd name="T4" fmla="*/ 55 w 58"/>
                <a:gd name="T5" fmla="*/ 24 h 25"/>
                <a:gd name="T6" fmla="*/ 55 w 58"/>
                <a:gd name="T7" fmla="*/ 24 h 25"/>
                <a:gd name="T8" fmla="*/ 55 w 58"/>
                <a:gd name="T9" fmla="*/ 24 h 25"/>
                <a:gd name="T10" fmla="*/ 52 w 58"/>
                <a:gd name="T11" fmla="*/ 24 h 25"/>
                <a:gd name="T12" fmla="*/ 52 w 58"/>
                <a:gd name="T13" fmla="*/ 24 h 25"/>
                <a:gd name="T14" fmla="*/ 41 w 58"/>
                <a:gd name="T15" fmla="*/ 23 h 25"/>
                <a:gd name="T16" fmla="*/ 41 w 58"/>
                <a:gd name="T17" fmla="*/ 23 h 25"/>
                <a:gd name="T18" fmla="*/ 16 w 58"/>
                <a:gd name="T19" fmla="*/ 19 h 25"/>
                <a:gd name="T20" fmla="*/ 16 w 58"/>
                <a:gd name="T21" fmla="*/ 19 h 25"/>
                <a:gd name="T22" fmla="*/ 6 w 58"/>
                <a:gd name="T23" fmla="*/ 16 h 25"/>
                <a:gd name="T24" fmla="*/ 6 w 58"/>
                <a:gd name="T25" fmla="*/ 16 h 25"/>
                <a:gd name="T26" fmla="*/ 5 w 58"/>
                <a:gd name="T27" fmla="*/ 15 h 25"/>
                <a:gd name="T28" fmla="*/ 0 w 58"/>
                <a:gd name="T29" fmla="*/ 5 h 25"/>
                <a:gd name="T30" fmla="*/ 2 w 58"/>
                <a:gd name="T31" fmla="*/ 5 h 25"/>
                <a:gd name="T32" fmla="*/ 1 w 58"/>
                <a:gd name="T33" fmla="*/ 2 h 25"/>
                <a:gd name="T34" fmla="*/ 4 w 58"/>
                <a:gd name="T35" fmla="*/ 1 h 25"/>
                <a:gd name="T36" fmla="*/ 6 w 58"/>
                <a:gd name="T37" fmla="*/ 0 h 25"/>
                <a:gd name="T38" fmla="*/ 11 w 58"/>
                <a:gd name="T39" fmla="*/ 10 h 25"/>
                <a:gd name="T40" fmla="*/ 12 w 58"/>
                <a:gd name="T41" fmla="*/ 11 h 25"/>
                <a:gd name="T42" fmla="*/ 12 w 58"/>
                <a:gd name="T43" fmla="*/ 11 h 25"/>
                <a:gd name="T44" fmla="*/ 18 w 58"/>
                <a:gd name="T45" fmla="*/ 12 h 25"/>
                <a:gd name="T46" fmla="*/ 18 w 58"/>
                <a:gd name="T47" fmla="*/ 12 h 25"/>
                <a:gd name="T48" fmla="*/ 34 w 58"/>
                <a:gd name="T49" fmla="*/ 14 h 25"/>
                <a:gd name="T50" fmla="*/ 34 w 58"/>
                <a:gd name="T51" fmla="*/ 14 h 25"/>
                <a:gd name="T52" fmla="*/ 57 w 58"/>
                <a:gd name="T53" fmla="*/ 17 h 25"/>
                <a:gd name="T54" fmla="*/ 57 w 58"/>
                <a:gd name="T55" fmla="*/ 17 h 25"/>
                <a:gd name="T56" fmla="*/ 58 w 58"/>
                <a:gd name="T57" fmla="*/ 17 h 25"/>
                <a:gd name="T58" fmla="*/ 58 w 58"/>
                <a:gd name="T59" fmla="*/ 25 h 25"/>
                <a:gd name="T60" fmla="*/ 56 w 58"/>
                <a:gd name="T6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8" h="25">
                  <a:moveTo>
                    <a:pt x="56" y="24"/>
                  </a:moveTo>
                  <a:cubicBezTo>
                    <a:pt x="56" y="24"/>
                    <a:pt x="56" y="24"/>
                    <a:pt x="55" y="24"/>
                  </a:cubicBezTo>
                  <a:cubicBezTo>
                    <a:pt x="55" y="24"/>
                    <a:pt x="55" y="24"/>
                    <a:pt x="55" y="24"/>
                  </a:cubicBezTo>
                  <a:cubicBezTo>
                    <a:pt x="55" y="24"/>
                    <a:pt x="55" y="24"/>
                    <a:pt x="55" y="24"/>
                  </a:cubicBezTo>
                  <a:cubicBezTo>
                    <a:pt x="55" y="24"/>
                    <a:pt x="55" y="24"/>
                    <a:pt x="55" y="24"/>
                  </a:cubicBezTo>
                  <a:cubicBezTo>
                    <a:pt x="54" y="24"/>
                    <a:pt x="53" y="24"/>
                    <a:pt x="52" y="24"/>
                  </a:cubicBezTo>
                  <a:cubicBezTo>
                    <a:pt x="52" y="24"/>
                    <a:pt x="52" y="24"/>
                    <a:pt x="52" y="24"/>
                  </a:cubicBezTo>
                  <a:cubicBezTo>
                    <a:pt x="49" y="24"/>
                    <a:pt x="45" y="23"/>
                    <a:pt x="41" y="23"/>
                  </a:cubicBezTo>
                  <a:cubicBezTo>
                    <a:pt x="41" y="23"/>
                    <a:pt x="41" y="23"/>
                    <a:pt x="41" y="23"/>
                  </a:cubicBezTo>
                  <a:cubicBezTo>
                    <a:pt x="33" y="22"/>
                    <a:pt x="24" y="21"/>
                    <a:pt x="16" y="19"/>
                  </a:cubicBezTo>
                  <a:cubicBezTo>
                    <a:pt x="16" y="19"/>
                    <a:pt x="16" y="19"/>
                    <a:pt x="16" y="19"/>
                  </a:cubicBezTo>
                  <a:cubicBezTo>
                    <a:pt x="12" y="18"/>
                    <a:pt x="8" y="18"/>
                    <a:pt x="6" y="16"/>
                  </a:cubicBezTo>
                  <a:cubicBezTo>
                    <a:pt x="6" y="16"/>
                    <a:pt x="6" y="16"/>
                    <a:pt x="6" y="16"/>
                  </a:cubicBezTo>
                  <a:cubicBezTo>
                    <a:pt x="5" y="15"/>
                    <a:pt x="5" y="15"/>
                    <a:pt x="5" y="15"/>
                  </a:cubicBezTo>
                  <a:cubicBezTo>
                    <a:pt x="0" y="5"/>
                    <a:pt x="0" y="5"/>
                    <a:pt x="0" y="5"/>
                  </a:cubicBezTo>
                  <a:cubicBezTo>
                    <a:pt x="2" y="5"/>
                    <a:pt x="2" y="5"/>
                    <a:pt x="2" y="5"/>
                  </a:cubicBezTo>
                  <a:cubicBezTo>
                    <a:pt x="1" y="2"/>
                    <a:pt x="1" y="2"/>
                    <a:pt x="1" y="2"/>
                  </a:cubicBezTo>
                  <a:cubicBezTo>
                    <a:pt x="4" y="1"/>
                    <a:pt x="4" y="1"/>
                    <a:pt x="4" y="1"/>
                  </a:cubicBezTo>
                  <a:cubicBezTo>
                    <a:pt x="6" y="0"/>
                    <a:pt x="6" y="0"/>
                    <a:pt x="6" y="0"/>
                  </a:cubicBezTo>
                  <a:cubicBezTo>
                    <a:pt x="11" y="10"/>
                    <a:pt x="11" y="10"/>
                    <a:pt x="11" y="10"/>
                  </a:cubicBezTo>
                  <a:cubicBezTo>
                    <a:pt x="11" y="10"/>
                    <a:pt x="12" y="10"/>
                    <a:pt x="12" y="11"/>
                  </a:cubicBezTo>
                  <a:cubicBezTo>
                    <a:pt x="12" y="11"/>
                    <a:pt x="12" y="11"/>
                    <a:pt x="12" y="11"/>
                  </a:cubicBezTo>
                  <a:cubicBezTo>
                    <a:pt x="14" y="11"/>
                    <a:pt x="16" y="11"/>
                    <a:pt x="18" y="12"/>
                  </a:cubicBezTo>
                  <a:cubicBezTo>
                    <a:pt x="18" y="12"/>
                    <a:pt x="18" y="12"/>
                    <a:pt x="18" y="12"/>
                  </a:cubicBezTo>
                  <a:cubicBezTo>
                    <a:pt x="22" y="13"/>
                    <a:pt x="28" y="14"/>
                    <a:pt x="34" y="14"/>
                  </a:cubicBezTo>
                  <a:cubicBezTo>
                    <a:pt x="34" y="14"/>
                    <a:pt x="34" y="14"/>
                    <a:pt x="34" y="14"/>
                  </a:cubicBezTo>
                  <a:cubicBezTo>
                    <a:pt x="46" y="16"/>
                    <a:pt x="56" y="17"/>
                    <a:pt x="57" y="17"/>
                  </a:cubicBezTo>
                  <a:cubicBezTo>
                    <a:pt x="57" y="17"/>
                    <a:pt x="57" y="17"/>
                    <a:pt x="57" y="17"/>
                  </a:cubicBezTo>
                  <a:cubicBezTo>
                    <a:pt x="58" y="17"/>
                    <a:pt x="58" y="17"/>
                    <a:pt x="58" y="17"/>
                  </a:cubicBezTo>
                  <a:cubicBezTo>
                    <a:pt x="58" y="25"/>
                    <a:pt x="58" y="25"/>
                    <a:pt x="58" y="25"/>
                  </a:cubicBezTo>
                  <a:cubicBezTo>
                    <a:pt x="56" y="24"/>
                    <a:pt x="56" y="24"/>
                    <a:pt x="5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400"/>
            <p:cNvSpPr/>
            <p:nvPr/>
          </p:nvSpPr>
          <p:spPr bwMode="auto">
            <a:xfrm>
              <a:off x="4005264" y="7104063"/>
              <a:ext cx="33338" cy="26988"/>
            </a:xfrm>
            <a:custGeom>
              <a:avLst/>
              <a:gdLst>
                <a:gd name="T0" fmla="*/ 21 w 21"/>
                <a:gd name="T1" fmla="*/ 10 h 17"/>
                <a:gd name="T2" fmla="*/ 9 w 21"/>
                <a:gd name="T3" fmla="*/ 17 h 17"/>
                <a:gd name="T4" fmla="*/ 7 w 21"/>
                <a:gd name="T5" fmla="*/ 15 h 17"/>
                <a:gd name="T6" fmla="*/ 13 w 21"/>
                <a:gd name="T7" fmla="*/ 10 h 17"/>
                <a:gd name="T8" fmla="*/ 0 w 21"/>
                <a:gd name="T9" fmla="*/ 3 h 17"/>
                <a:gd name="T10" fmla="*/ 2 w 21"/>
                <a:gd name="T11" fmla="*/ 0 h 17"/>
                <a:gd name="T12" fmla="*/ 21 w 21"/>
                <a:gd name="T13" fmla="*/ 10 h 17"/>
                <a:gd name="T14" fmla="*/ 21 w 21"/>
                <a:gd name="T15" fmla="*/ 1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7">
                  <a:moveTo>
                    <a:pt x="21" y="10"/>
                  </a:moveTo>
                  <a:lnTo>
                    <a:pt x="9" y="17"/>
                  </a:lnTo>
                  <a:lnTo>
                    <a:pt x="7" y="15"/>
                  </a:lnTo>
                  <a:lnTo>
                    <a:pt x="13" y="10"/>
                  </a:lnTo>
                  <a:lnTo>
                    <a:pt x="0" y="3"/>
                  </a:lnTo>
                  <a:lnTo>
                    <a:pt x="2" y="0"/>
                  </a:lnTo>
                  <a:lnTo>
                    <a:pt x="21" y="10"/>
                  </a:lnTo>
                  <a:lnTo>
                    <a:pt x="2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401"/>
            <p:cNvSpPr/>
            <p:nvPr/>
          </p:nvSpPr>
          <p:spPr bwMode="auto">
            <a:xfrm>
              <a:off x="4000501" y="7099301"/>
              <a:ext cx="42863" cy="38100"/>
            </a:xfrm>
            <a:custGeom>
              <a:avLst/>
              <a:gdLst>
                <a:gd name="T0" fmla="*/ 7 w 27"/>
                <a:gd name="T1" fmla="*/ 17 h 24"/>
                <a:gd name="T2" fmla="*/ 12 w 27"/>
                <a:gd name="T3" fmla="*/ 13 h 24"/>
                <a:gd name="T4" fmla="*/ 0 w 27"/>
                <a:gd name="T5" fmla="*/ 7 h 24"/>
                <a:gd name="T6" fmla="*/ 4 w 27"/>
                <a:gd name="T7" fmla="*/ 0 h 24"/>
                <a:gd name="T8" fmla="*/ 25 w 27"/>
                <a:gd name="T9" fmla="*/ 10 h 24"/>
                <a:gd name="T10" fmla="*/ 24 w 27"/>
                <a:gd name="T11" fmla="*/ 13 h 24"/>
                <a:gd name="T12" fmla="*/ 25 w 27"/>
                <a:gd name="T13" fmla="*/ 10 h 24"/>
                <a:gd name="T14" fmla="*/ 27 w 27"/>
                <a:gd name="T15" fmla="*/ 12 h 24"/>
                <a:gd name="T16" fmla="*/ 12 w 27"/>
                <a:gd name="T17" fmla="*/ 24 h 24"/>
                <a:gd name="T18" fmla="*/ 7 w 27"/>
                <a:gd name="T19" fmla="*/ 17 h 24"/>
                <a:gd name="T20" fmla="*/ 7 w 27"/>
                <a:gd name="T21"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4">
                  <a:moveTo>
                    <a:pt x="7" y="17"/>
                  </a:moveTo>
                  <a:lnTo>
                    <a:pt x="12" y="13"/>
                  </a:lnTo>
                  <a:lnTo>
                    <a:pt x="0" y="7"/>
                  </a:lnTo>
                  <a:lnTo>
                    <a:pt x="4" y="0"/>
                  </a:lnTo>
                  <a:lnTo>
                    <a:pt x="25" y="10"/>
                  </a:lnTo>
                  <a:lnTo>
                    <a:pt x="24" y="13"/>
                  </a:lnTo>
                  <a:lnTo>
                    <a:pt x="25" y="10"/>
                  </a:lnTo>
                  <a:lnTo>
                    <a:pt x="27" y="12"/>
                  </a:lnTo>
                  <a:lnTo>
                    <a:pt x="12" y="24"/>
                  </a:lnTo>
                  <a:lnTo>
                    <a:pt x="7" y="17"/>
                  </a:lnTo>
                  <a:lnTo>
                    <a:pt x="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402"/>
            <p:cNvSpPr/>
            <p:nvPr/>
          </p:nvSpPr>
          <p:spPr bwMode="auto">
            <a:xfrm>
              <a:off x="4197351" y="7061201"/>
              <a:ext cx="76200" cy="58738"/>
            </a:xfrm>
            <a:custGeom>
              <a:avLst/>
              <a:gdLst>
                <a:gd name="T0" fmla="*/ 11 w 44"/>
                <a:gd name="T1" fmla="*/ 28 h 33"/>
                <a:gd name="T2" fmla="*/ 31 w 44"/>
                <a:gd name="T3" fmla="*/ 17 h 33"/>
                <a:gd name="T4" fmla="*/ 31 w 44"/>
                <a:gd name="T5" fmla="*/ 17 h 33"/>
                <a:gd name="T6" fmla="*/ 32 w 44"/>
                <a:gd name="T7" fmla="*/ 16 h 33"/>
                <a:gd name="T8" fmla="*/ 32 w 44"/>
                <a:gd name="T9" fmla="*/ 16 h 33"/>
                <a:gd name="T10" fmla="*/ 40 w 44"/>
                <a:gd name="T11" fmla="*/ 8 h 33"/>
                <a:gd name="T12" fmla="*/ 39 w 44"/>
                <a:gd name="T13" fmla="*/ 0 h 33"/>
                <a:gd name="T14" fmla="*/ 39 w 44"/>
                <a:gd name="T15" fmla="*/ 0 h 33"/>
                <a:gd name="T16" fmla="*/ 43 w 44"/>
                <a:gd name="T17" fmla="*/ 0 h 33"/>
                <a:gd name="T18" fmla="*/ 44 w 44"/>
                <a:gd name="T19" fmla="*/ 9 h 33"/>
                <a:gd name="T20" fmla="*/ 34 w 44"/>
                <a:gd name="T21" fmla="*/ 19 h 33"/>
                <a:gd name="T22" fmla="*/ 33 w 44"/>
                <a:gd name="T23" fmla="*/ 20 h 33"/>
                <a:gd name="T24" fmla="*/ 33 w 44"/>
                <a:gd name="T25" fmla="*/ 20 h 33"/>
                <a:gd name="T26" fmla="*/ 0 w 44"/>
                <a:gd name="T27" fmla="*/ 33 h 33"/>
                <a:gd name="T28" fmla="*/ 0 w 44"/>
                <a:gd name="T29" fmla="*/ 33 h 33"/>
                <a:gd name="T30" fmla="*/ 0 w 44"/>
                <a:gd name="T31" fmla="*/ 30 h 33"/>
                <a:gd name="T32" fmla="*/ 0 w 44"/>
                <a:gd name="T33" fmla="*/ 30 h 33"/>
                <a:gd name="T34" fmla="*/ 0 w 44"/>
                <a:gd name="T35" fmla="*/ 30 h 33"/>
                <a:gd name="T36" fmla="*/ 11 w 44"/>
                <a:gd name="T37"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33">
                  <a:moveTo>
                    <a:pt x="11" y="28"/>
                  </a:moveTo>
                  <a:cubicBezTo>
                    <a:pt x="17" y="26"/>
                    <a:pt x="25" y="23"/>
                    <a:pt x="31" y="17"/>
                  </a:cubicBezTo>
                  <a:cubicBezTo>
                    <a:pt x="31" y="17"/>
                    <a:pt x="31" y="17"/>
                    <a:pt x="31" y="17"/>
                  </a:cubicBezTo>
                  <a:cubicBezTo>
                    <a:pt x="31" y="17"/>
                    <a:pt x="31" y="17"/>
                    <a:pt x="32" y="16"/>
                  </a:cubicBezTo>
                  <a:cubicBezTo>
                    <a:pt x="32" y="16"/>
                    <a:pt x="32" y="16"/>
                    <a:pt x="32" y="16"/>
                  </a:cubicBezTo>
                  <a:cubicBezTo>
                    <a:pt x="40" y="8"/>
                    <a:pt x="40" y="8"/>
                    <a:pt x="40" y="8"/>
                  </a:cubicBezTo>
                  <a:cubicBezTo>
                    <a:pt x="39" y="0"/>
                    <a:pt x="39" y="0"/>
                    <a:pt x="39" y="0"/>
                  </a:cubicBezTo>
                  <a:cubicBezTo>
                    <a:pt x="39" y="0"/>
                    <a:pt x="39" y="0"/>
                    <a:pt x="39" y="0"/>
                  </a:cubicBezTo>
                  <a:cubicBezTo>
                    <a:pt x="43" y="0"/>
                    <a:pt x="43" y="0"/>
                    <a:pt x="43" y="0"/>
                  </a:cubicBezTo>
                  <a:cubicBezTo>
                    <a:pt x="44" y="9"/>
                    <a:pt x="44" y="9"/>
                    <a:pt x="44" y="9"/>
                  </a:cubicBezTo>
                  <a:cubicBezTo>
                    <a:pt x="34" y="19"/>
                    <a:pt x="34" y="19"/>
                    <a:pt x="34" y="19"/>
                  </a:cubicBezTo>
                  <a:cubicBezTo>
                    <a:pt x="34" y="19"/>
                    <a:pt x="34" y="19"/>
                    <a:pt x="33" y="20"/>
                  </a:cubicBezTo>
                  <a:cubicBezTo>
                    <a:pt x="33" y="20"/>
                    <a:pt x="33" y="20"/>
                    <a:pt x="33" y="20"/>
                  </a:cubicBezTo>
                  <a:cubicBezTo>
                    <a:pt x="20" y="33"/>
                    <a:pt x="0" y="33"/>
                    <a:pt x="0" y="33"/>
                  </a:cubicBezTo>
                  <a:cubicBezTo>
                    <a:pt x="0" y="33"/>
                    <a:pt x="0" y="33"/>
                    <a:pt x="0" y="33"/>
                  </a:cubicBezTo>
                  <a:cubicBezTo>
                    <a:pt x="0" y="30"/>
                    <a:pt x="0" y="30"/>
                    <a:pt x="0" y="30"/>
                  </a:cubicBezTo>
                  <a:cubicBezTo>
                    <a:pt x="0" y="30"/>
                    <a:pt x="0" y="30"/>
                    <a:pt x="0" y="30"/>
                  </a:cubicBezTo>
                  <a:cubicBezTo>
                    <a:pt x="0" y="30"/>
                    <a:pt x="0" y="30"/>
                    <a:pt x="0" y="30"/>
                  </a:cubicBezTo>
                  <a:cubicBezTo>
                    <a:pt x="0" y="30"/>
                    <a:pt x="5" y="29"/>
                    <a:pt x="1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403"/>
            <p:cNvSpPr>
              <a:spLocks noEditPoints="1"/>
            </p:cNvSpPr>
            <p:nvPr/>
          </p:nvSpPr>
          <p:spPr bwMode="auto">
            <a:xfrm>
              <a:off x="4194176" y="7056438"/>
              <a:ext cx="82550" cy="66675"/>
            </a:xfrm>
            <a:custGeom>
              <a:avLst/>
              <a:gdLst>
                <a:gd name="T0" fmla="*/ 0 w 48"/>
                <a:gd name="T1" fmla="*/ 36 h 38"/>
                <a:gd name="T2" fmla="*/ 0 w 48"/>
                <a:gd name="T3" fmla="*/ 32 h 38"/>
                <a:gd name="T4" fmla="*/ 0 w 48"/>
                <a:gd name="T5" fmla="*/ 31 h 38"/>
                <a:gd name="T6" fmla="*/ 1 w 48"/>
                <a:gd name="T7" fmla="*/ 31 h 38"/>
                <a:gd name="T8" fmla="*/ 1 w 48"/>
                <a:gd name="T9" fmla="*/ 31 h 38"/>
                <a:gd name="T10" fmla="*/ 1 w 48"/>
                <a:gd name="T11" fmla="*/ 31 h 38"/>
                <a:gd name="T12" fmla="*/ 1 w 48"/>
                <a:gd name="T13" fmla="*/ 31 h 38"/>
                <a:gd name="T14" fmla="*/ 2 w 48"/>
                <a:gd name="T15" fmla="*/ 31 h 38"/>
                <a:gd name="T16" fmla="*/ 2 w 48"/>
                <a:gd name="T17" fmla="*/ 31 h 38"/>
                <a:gd name="T18" fmla="*/ 2 w 48"/>
                <a:gd name="T19" fmla="*/ 31 h 38"/>
                <a:gd name="T20" fmla="*/ 2 w 48"/>
                <a:gd name="T21" fmla="*/ 31 h 38"/>
                <a:gd name="T22" fmla="*/ 2 w 48"/>
                <a:gd name="T23" fmla="*/ 31 h 38"/>
                <a:gd name="T24" fmla="*/ 2 w 48"/>
                <a:gd name="T25" fmla="*/ 31 h 38"/>
                <a:gd name="T26" fmla="*/ 3 w 48"/>
                <a:gd name="T27" fmla="*/ 31 h 38"/>
                <a:gd name="T28" fmla="*/ 3 w 48"/>
                <a:gd name="T29" fmla="*/ 31 h 38"/>
                <a:gd name="T30" fmla="*/ 5 w 48"/>
                <a:gd name="T31" fmla="*/ 30 h 38"/>
                <a:gd name="T32" fmla="*/ 5 w 48"/>
                <a:gd name="T33" fmla="*/ 30 h 38"/>
                <a:gd name="T34" fmla="*/ 12 w 48"/>
                <a:gd name="T35" fmla="*/ 29 h 38"/>
                <a:gd name="T36" fmla="*/ 12 w 48"/>
                <a:gd name="T37" fmla="*/ 29 h 38"/>
                <a:gd name="T38" fmla="*/ 31 w 48"/>
                <a:gd name="T39" fmla="*/ 19 h 38"/>
                <a:gd name="T40" fmla="*/ 31 w 48"/>
                <a:gd name="T41" fmla="*/ 19 h 38"/>
                <a:gd name="T42" fmla="*/ 32 w 48"/>
                <a:gd name="T43" fmla="*/ 18 h 38"/>
                <a:gd name="T44" fmla="*/ 32 w 48"/>
                <a:gd name="T45" fmla="*/ 18 h 38"/>
                <a:gd name="T46" fmla="*/ 40 w 48"/>
                <a:gd name="T47" fmla="*/ 10 h 38"/>
                <a:gd name="T48" fmla="*/ 39 w 48"/>
                <a:gd name="T49" fmla="*/ 4 h 38"/>
                <a:gd name="T50" fmla="*/ 34 w 48"/>
                <a:gd name="T51" fmla="*/ 2 h 38"/>
                <a:gd name="T52" fmla="*/ 46 w 48"/>
                <a:gd name="T53" fmla="*/ 0 h 38"/>
                <a:gd name="T54" fmla="*/ 48 w 48"/>
                <a:gd name="T55" fmla="*/ 13 h 38"/>
                <a:gd name="T56" fmla="*/ 38 w 48"/>
                <a:gd name="T57" fmla="*/ 23 h 38"/>
                <a:gd name="T58" fmla="*/ 37 w 48"/>
                <a:gd name="T59" fmla="*/ 24 h 38"/>
                <a:gd name="T60" fmla="*/ 37 w 48"/>
                <a:gd name="T61" fmla="*/ 24 h 38"/>
                <a:gd name="T62" fmla="*/ 2 w 48"/>
                <a:gd name="T63" fmla="*/ 38 h 38"/>
                <a:gd name="T64" fmla="*/ 2 w 48"/>
                <a:gd name="T65" fmla="*/ 38 h 38"/>
                <a:gd name="T66" fmla="*/ 2 w 48"/>
                <a:gd name="T67" fmla="*/ 38 h 38"/>
                <a:gd name="T68" fmla="*/ 0 w 48"/>
                <a:gd name="T69" fmla="*/ 38 h 38"/>
                <a:gd name="T70" fmla="*/ 0 w 48"/>
                <a:gd name="T71" fmla="*/ 36 h 38"/>
                <a:gd name="T72" fmla="*/ 13 w 48"/>
                <a:gd name="T73" fmla="*/ 32 h 38"/>
                <a:gd name="T74" fmla="*/ 13 w 48"/>
                <a:gd name="T75" fmla="*/ 32 h 38"/>
                <a:gd name="T76" fmla="*/ 13 w 48"/>
                <a:gd name="T77" fmla="*/ 32 h 38"/>
                <a:gd name="T78" fmla="*/ 13 w 48"/>
                <a:gd name="T79" fmla="*/ 31 h 38"/>
                <a:gd name="T80" fmla="*/ 13 w 48"/>
                <a:gd name="T8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 h="38">
                  <a:moveTo>
                    <a:pt x="0" y="36"/>
                  </a:moveTo>
                  <a:cubicBezTo>
                    <a:pt x="0" y="32"/>
                    <a:pt x="0" y="32"/>
                    <a:pt x="0" y="32"/>
                  </a:cubicBezTo>
                  <a:cubicBezTo>
                    <a:pt x="0" y="31"/>
                    <a:pt x="0" y="31"/>
                    <a:pt x="0" y="31"/>
                  </a:cubicBezTo>
                  <a:cubicBezTo>
                    <a:pt x="1" y="31"/>
                    <a:pt x="1" y="31"/>
                    <a:pt x="1" y="31"/>
                  </a:cubicBezTo>
                  <a:cubicBezTo>
                    <a:pt x="1" y="31"/>
                    <a:pt x="1" y="31"/>
                    <a:pt x="1" y="31"/>
                  </a:cubicBezTo>
                  <a:cubicBezTo>
                    <a:pt x="1" y="31"/>
                    <a:pt x="1" y="31"/>
                    <a:pt x="1" y="31"/>
                  </a:cubicBezTo>
                  <a:cubicBezTo>
                    <a:pt x="1" y="31"/>
                    <a:pt x="1" y="31"/>
                    <a:pt x="1" y="31"/>
                  </a:cubicBezTo>
                  <a:cubicBezTo>
                    <a:pt x="2" y="31"/>
                    <a:pt x="2" y="31"/>
                    <a:pt x="2" y="31"/>
                  </a:cubicBezTo>
                  <a:cubicBezTo>
                    <a:pt x="2" y="31"/>
                    <a:pt x="2" y="31"/>
                    <a:pt x="2" y="31"/>
                  </a:cubicBezTo>
                  <a:cubicBezTo>
                    <a:pt x="2" y="31"/>
                    <a:pt x="2" y="31"/>
                    <a:pt x="2" y="31"/>
                  </a:cubicBezTo>
                  <a:cubicBezTo>
                    <a:pt x="2" y="31"/>
                    <a:pt x="2" y="31"/>
                    <a:pt x="2" y="31"/>
                  </a:cubicBezTo>
                  <a:cubicBezTo>
                    <a:pt x="2" y="31"/>
                    <a:pt x="2" y="31"/>
                    <a:pt x="2" y="31"/>
                  </a:cubicBezTo>
                  <a:cubicBezTo>
                    <a:pt x="2" y="31"/>
                    <a:pt x="2" y="31"/>
                    <a:pt x="2" y="31"/>
                  </a:cubicBezTo>
                  <a:cubicBezTo>
                    <a:pt x="2" y="31"/>
                    <a:pt x="2" y="31"/>
                    <a:pt x="3" y="31"/>
                  </a:cubicBezTo>
                  <a:cubicBezTo>
                    <a:pt x="3" y="31"/>
                    <a:pt x="3" y="31"/>
                    <a:pt x="3" y="31"/>
                  </a:cubicBezTo>
                  <a:cubicBezTo>
                    <a:pt x="3" y="30"/>
                    <a:pt x="4" y="30"/>
                    <a:pt x="5" y="30"/>
                  </a:cubicBezTo>
                  <a:cubicBezTo>
                    <a:pt x="5" y="30"/>
                    <a:pt x="5" y="30"/>
                    <a:pt x="5" y="30"/>
                  </a:cubicBezTo>
                  <a:cubicBezTo>
                    <a:pt x="7" y="30"/>
                    <a:pt x="9" y="30"/>
                    <a:pt x="12" y="29"/>
                  </a:cubicBezTo>
                  <a:cubicBezTo>
                    <a:pt x="12" y="29"/>
                    <a:pt x="12" y="29"/>
                    <a:pt x="12" y="29"/>
                  </a:cubicBezTo>
                  <a:cubicBezTo>
                    <a:pt x="18" y="27"/>
                    <a:pt x="26" y="24"/>
                    <a:pt x="31" y="19"/>
                  </a:cubicBezTo>
                  <a:cubicBezTo>
                    <a:pt x="31" y="19"/>
                    <a:pt x="31" y="19"/>
                    <a:pt x="31" y="19"/>
                  </a:cubicBezTo>
                  <a:cubicBezTo>
                    <a:pt x="32" y="18"/>
                    <a:pt x="32" y="18"/>
                    <a:pt x="32" y="18"/>
                  </a:cubicBezTo>
                  <a:cubicBezTo>
                    <a:pt x="32" y="18"/>
                    <a:pt x="32" y="18"/>
                    <a:pt x="32" y="18"/>
                  </a:cubicBezTo>
                  <a:cubicBezTo>
                    <a:pt x="40" y="10"/>
                    <a:pt x="40" y="10"/>
                    <a:pt x="40" y="10"/>
                  </a:cubicBezTo>
                  <a:cubicBezTo>
                    <a:pt x="39" y="4"/>
                    <a:pt x="39" y="4"/>
                    <a:pt x="39" y="4"/>
                  </a:cubicBezTo>
                  <a:cubicBezTo>
                    <a:pt x="34" y="2"/>
                    <a:pt x="34" y="2"/>
                    <a:pt x="34" y="2"/>
                  </a:cubicBezTo>
                  <a:cubicBezTo>
                    <a:pt x="46" y="0"/>
                    <a:pt x="46" y="0"/>
                    <a:pt x="46" y="0"/>
                  </a:cubicBezTo>
                  <a:cubicBezTo>
                    <a:pt x="48" y="13"/>
                    <a:pt x="48" y="13"/>
                    <a:pt x="48" y="13"/>
                  </a:cubicBezTo>
                  <a:cubicBezTo>
                    <a:pt x="38" y="23"/>
                    <a:pt x="38" y="23"/>
                    <a:pt x="38" y="23"/>
                  </a:cubicBezTo>
                  <a:cubicBezTo>
                    <a:pt x="37" y="23"/>
                    <a:pt x="37" y="24"/>
                    <a:pt x="37" y="24"/>
                  </a:cubicBezTo>
                  <a:cubicBezTo>
                    <a:pt x="37" y="24"/>
                    <a:pt x="37" y="24"/>
                    <a:pt x="37" y="24"/>
                  </a:cubicBezTo>
                  <a:cubicBezTo>
                    <a:pt x="24" y="37"/>
                    <a:pt x="5" y="38"/>
                    <a:pt x="2" y="38"/>
                  </a:cubicBezTo>
                  <a:cubicBezTo>
                    <a:pt x="2" y="38"/>
                    <a:pt x="2" y="38"/>
                    <a:pt x="2" y="38"/>
                  </a:cubicBezTo>
                  <a:cubicBezTo>
                    <a:pt x="2" y="38"/>
                    <a:pt x="2" y="38"/>
                    <a:pt x="2" y="38"/>
                  </a:cubicBezTo>
                  <a:cubicBezTo>
                    <a:pt x="0" y="38"/>
                    <a:pt x="0" y="38"/>
                    <a:pt x="0" y="38"/>
                  </a:cubicBezTo>
                  <a:cubicBezTo>
                    <a:pt x="0" y="36"/>
                    <a:pt x="0" y="36"/>
                    <a:pt x="0" y="36"/>
                  </a:cubicBezTo>
                  <a:close/>
                  <a:moveTo>
                    <a:pt x="13" y="32"/>
                  </a:moveTo>
                  <a:cubicBezTo>
                    <a:pt x="13" y="32"/>
                    <a:pt x="13" y="32"/>
                    <a:pt x="13" y="32"/>
                  </a:cubicBezTo>
                  <a:cubicBezTo>
                    <a:pt x="13" y="32"/>
                    <a:pt x="13" y="32"/>
                    <a:pt x="13" y="32"/>
                  </a:cubicBezTo>
                  <a:cubicBezTo>
                    <a:pt x="13" y="31"/>
                    <a:pt x="13" y="31"/>
                    <a:pt x="13" y="31"/>
                  </a:cubicBezTo>
                  <a:cubicBezTo>
                    <a:pt x="13" y="32"/>
                    <a:pt x="13" y="32"/>
                    <a:pt x="13"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404"/>
            <p:cNvSpPr/>
            <p:nvPr/>
          </p:nvSpPr>
          <p:spPr bwMode="auto">
            <a:xfrm>
              <a:off x="4260851" y="7056438"/>
              <a:ext cx="28575" cy="25400"/>
            </a:xfrm>
            <a:custGeom>
              <a:avLst/>
              <a:gdLst>
                <a:gd name="T0" fmla="*/ 16 w 18"/>
                <a:gd name="T1" fmla="*/ 0 h 16"/>
                <a:gd name="T2" fmla="*/ 18 w 18"/>
                <a:gd name="T3" fmla="*/ 3 h 16"/>
                <a:gd name="T4" fmla="*/ 11 w 18"/>
                <a:gd name="T5" fmla="*/ 10 h 16"/>
                <a:gd name="T6" fmla="*/ 17 w 18"/>
                <a:gd name="T7" fmla="*/ 9 h 16"/>
                <a:gd name="T8" fmla="*/ 18 w 18"/>
                <a:gd name="T9" fmla="*/ 12 h 16"/>
                <a:gd name="T10" fmla="*/ 0 w 18"/>
                <a:gd name="T11" fmla="*/ 16 h 16"/>
                <a:gd name="T12" fmla="*/ 16 w 18"/>
                <a:gd name="T13" fmla="*/ 0 h 16"/>
                <a:gd name="T14" fmla="*/ 16 w 18"/>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6">
                  <a:moveTo>
                    <a:pt x="16" y="0"/>
                  </a:moveTo>
                  <a:lnTo>
                    <a:pt x="18" y="3"/>
                  </a:lnTo>
                  <a:lnTo>
                    <a:pt x="11" y="10"/>
                  </a:lnTo>
                  <a:lnTo>
                    <a:pt x="17" y="9"/>
                  </a:lnTo>
                  <a:lnTo>
                    <a:pt x="18" y="12"/>
                  </a:lnTo>
                  <a:lnTo>
                    <a:pt x="0" y="16"/>
                  </a:lnTo>
                  <a:lnTo>
                    <a:pt x="16" y="0"/>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405"/>
            <p:cNvSpPr/>
            <p:nvPr/>
          </p:nvSpPr>
          <p:spPr bwMode="auto">
            <a:xfrm>
              <a:off x="4251326" y="7051676"/>
              <a:ext cx="42863" cy="34925"/>
            </a:xfrm>
            <a:custGeom>
              <a:avLst/>
              <a:gdLst>
                <a:gd name="T0" fmla="*/ 20 w 27"/>
                <a:gd name="T1" fmla="*/ 2 h 22"/>
                <a:gd name="T2" fmla="*/ 22 w 27"/>
                <a:gd name="T3" fmla="*/ 0 h 22"/>
                <a:gd name="T4" fmla="*/ 27 w 27"/>
                <a:gd name="T5" fmla="*/ 6 h 22"/>
                <a:gd name="T6" fmla="*/ 25 w 27"/>
                <a:gd name="T7" fmla="*/ 8 h 22"/>
                <a:gd name="T8" fmla="*/ 24 w 27"/>
                <a:gd name="T9" fmla="*/ 10 h 22"/>
                <a:gd name="T10" fmla="*/ 25 w 27"/>
                <a:gd name="T11" fmla="*/ 10 h 22"/>
                <a:gd name="T12" fmla="*/ 26 w 27"/>
                <a:gd name="T13" fmla="*/ 17 h 22"/>
                <a:gd name="T14" fmla="*/ 0 w 27"/>
                <a:gd name="T15" fmla="*/ 22 h 22"/>
                <a:gd name="T16" fmla="*/ 20 w 27"/>
                <a:gd name="T17" fmla="*/ 2 h 22"/>
                <a:gd name="T18" fmla="*/ 20 w 27"/>
                <a:gd name="T1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2">
                  <a:moveTo>
                    <a:pt x="20" y="2"/>
                  </a:moveTo>
                  <a:lnTo>
                    <a:pt x="22" y="0"/>
                  </a:lnTo>
                  <a:lnTo>
                    <a:pt x="27" y="6"/>
                  </a:lnTo>
                  <a:lnTo>
                    <a:pt x="25" y="8"/>
                  </a:lnTo>
                  <a:lnTo>
                    <a:pt x="24" y="10"/>
                  </a:lnTo>
                  <a:lnTo>
                    <a:pt x="25" y="10"/>
                  </a:lnTo>
                  <a:lnTo>
                    <a:pt x="26" y="17"/>
                  </a:lnTo>
                  <a:lnTo>
                    <a:pt x="0" y="22"/>
                  </a:lnTo>
                  <a:lnTo>
                    <a:pt x="20" y="2"/>
                  </a:lnTo>
                  <a:lnTo>
                    <a:pt x="2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406"/>
            <p:cNvSpPr/>
            <p:nvPr/>
          </p:nvSpPr>
          <p:spPr bwMode="auto">
            <a:xfrm>
              <a:off x="4125914" y="7210426"/>
              <a:ext cx="17463" cy="36513"/>
            </a:xfrm>
            <a:custGeom>
              <a:avLst/>
              <a:gdLst>
                <a:gd name="T0" fmla="*/ 9 w 11"/>
                <a:gd name="T1" fmla="*/ 0 h 23"/>
                <a:gd name="T2" fmla="*/ 11 w 11"/>
                <a:gd name="T3" fmla="*/ 19 h 23"/>
                <a:gd name="T4" fmla="*/ 1 w 11"/>
                <a:gd name="T5" fmla="*/ 23 h 23"/>
                <a:gd name="T6" fmla="*/ 1 w 11"/>
                <a:gd name="T7" fmla="*/ 23 h 23"/>
                <a:gd name="T8" fmla="*/ 0 w 11"/>
                <a:gd name="T9" fmla="*/ 19 h 23"/>
                <a:gd name="T10" fmla="*/ 7 w 11"/>
                <a:gd name="T11" fmla="*/ 16 h 23"/>
                <a:gd name="T12" fmla="*/ 5 w 11"/>
                <a:gd name="T13" fmla="*/ 0 h 23"/>
                <a:gd name="T14" fmla="*/ 9 w 11"/>
                <a:gd name="T15" fmla="*/ 0 h 23"/>
                <a:gd name="T16" fmla="*/ 9 w 11"/>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3">
                  <a:moveTo>
                    <a:pt x="9" y="0"/>
                  </a:moveTo>
                  <a:lnTo>
                    <a:pt x="11" y="19"/>
                  </a:lnTo>
                  <a:lnTo>
                    <a:pt x="1" y="23"/>
                  </a:lnTo>
                  <a:lnTo>
                    <a:pt x="1" y="23"/>
                  </a:lnTo>
                  <a:lnTo>
                    <a:pt x="0" y="19"/>
                  </a:lnTo>
                  <a:lnTo>
                    <a:pt x="7" y="16"/>
                  </a:lnTo>
                  <a:lnTo>
                    <a:pt x="5" y="0"/>
                  </a:lnTo>
                  <a:lnTo>
                    <a:pt x="9" y="0"/>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407"/>
            <p:cNvSpPr/>
            <p:nvPr/>
          </p:nvSpPr>
          <p:spPr bwMode="auto">
            <a:xfrm>
              <a:off x="4121151" y="7204076"/>
              <a:ext cx="25400" cy="46038"/>
            </a:xfrm>
            <a:custGeom>
              <a:avLst/>
              <a:gdLst>
                <a:gd name="T0" fmla="*/ 2 w 16"/>
                <a:gd name="T1" fmla="*/ 28 h 29"/>
                <a:gd name="T2" fmla="*/ 2 w 16"/>
                <a:gd name="T3" fmla="*/ 28 h 29"/>
                <a:gd name="T4" fmla="*/ 0 w 16"/>
                <a:gd name="T5" fmla="*/ 21 h 29"/>
                <a:gd name="T6" fmla="*/ 7 w 16"/>
                <a:gd name="T7" fmla="*/ 19 h 29"/>
                <a:gd name="T8" fmla="*/ 6 w 16"/>
                <a:gd name="T9" fmla="*/ 2 h 29"/>
                <a:gd name="T10" fmla="*/ 8 w 16"/>
                <a:gd name="T11" fmla="*/ 2 h 29"/>
                <a:gd name="T12" fmla="*/ 12 w 16"/>
                <a:gd name="T13" fmla="*/ 2 h 29"/>
                <a:gd name="T14" fmla="*/ 14 w 16"/>
                <a:gd name="T15" fmla="*/ 0 h 29"/>
                <a:gd name="T16" fmla="*/ 16 w 16"/>
                <a:gd name="T17" fmla="*/ 25 h 29"/>
                <a:gd name="T18" fmla="*/ 3 w 16"/>
                <a:gd name="T19" fmla="*/ 29 h 29"/>
                <a:gd name="T20" fmla="*/ 2 w 16"/>
                <a:gd name="T21" fmla="*/ 28 h 29"/>
                <a:gd name="T22" fmla="*/ 2 w 16"/>
                <a:gd name="T23"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9">
                  <a:moveTo>
                    <a:pt x="2" y="28"/>
                  </a:moveTo>
                  <a:lnTo>
                    <a:pt x="2" y="28"/>
                  </a:lnTo>
                  <a:lnTo>
                    <a:pt x="0" y="21"/>
                  </a:lnTo>
                  <a:lnTo>
                    <a:pt x="7" y="19"/>
                  </a:lnTo>
                  <a:lnTo>
                    <a:pt x="6" y="2"/>
                  </a:lnTo>
                  <a:lnTo>
                    <a:pt x="8" y="2"/>
                  </a:lnTo>
                  <a:lnTo>
                    <a:pt x="12" y="2"/>
                  </a:lnTo>
                  <a:lnTo>
                    <a:pt x="14" y="0"/>
                  </a:lnTo>
                  <a:lnTo>
                    <a:pt x="16" y="25"/>
                  </a:lnTo>
                  <a:lnTo>
                    <a:pt x="3" y="29"/>
                  </a:lnTo>
                  <a:lnTo>
                    <a:pt x="2" y="28"/>
                  </a:lnTo>
                  <a:lnTo>
                    <a:pt x="2"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408"/>
            <p:cNvSpPr/>
            <p:nvPr/>
          </p:nvSpPr>
          <p:spPr bwMode="auto">
            <a:xfrm>
              <a:off x="4162426" y="7204076"/>
              <a:ext cx="17463" cy="36513"/>
            </a:xfrm>
            <a:custGeom>
              <a:avLst/>
              <a:gdLst>
                <a:gd name="T0" fmla="*/ 1 w 11"/>
                <a:gd name="T1" fmla="*/ 0 h 23"/>
                <a:gd name="T2" fmla="*/ 0 w 11"/>
                <a:gd name="T3" fmla="*/ 20 h 23"/>
                <a:gd name="T4" fmla="*/ 9 w 11"/>
                <a:gd name="T5" fmla="*/ 23 h 23"/>
                <a:gd name="T6" fmla="*/ 9 w 11"/>
                <a:gd name="T7" fmla="*/ 23 h 23"/>
                <a:gd name="T8" fmla="*/ 11 w 11"/>
                <a:gd name="T9" fmla="*/ 20 h 23"/>
                <a:gd name="T10" fmla="*/ 3 w 11"/>
                <a:gd name="T11" fmla="*/ 17 h 23"/>
                <a:gd name="T12" fmla="*/ 4 w 11"/>
                <a:gd name="T13" fmla="*/ 0 h 23"/>
                <a:gd name="T14" fmla="*/ 1 w 11"/>
                <a:gd name="T15" fmla="*/ 0 h 23"/>
                <a:gd name="T16" fmla="*/ 1 w 11"/>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3">
                  <a:moveTo>
                    <a:pt x="1" y="0"/>
                  </a:moveTo>
                  <a:lnTo>
                    <a:pt x="0" y="20"/>
                  </a:lnTo>
                  <a:lnTo>
                    <a:pt x="9" y="23"/>
                  </a:lnTo>
                  <a:lnTo>
                    <a:pt x="9" y="23"/>
                  </a:lnTo>
                  <a:lnTo>
                    <a:pt x="11" y="20"/>
                  </a:lnTo>
                  <a:lnTo>
                    <a:pt x="3" y="17"/>
                  </a:lnTo>
                  <a:lnTo>
                    <a:pt x="4" y="0"/>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409"/>
            <p:cNvSpPr>
              <a:spLocks noEditPoints="1"/>
            </p:cNvSpPr>
            <p:nvPr/>
          </p:nvSpPr>
          <p:spPr bwMode="auto">
            <a:xfrm>
              <a:off x="4157664" y="7199313"/>
              <a:ext cx="25400" cy="46038"/>
            </a:xfrm>
            <a:custGeom>
              <a:avLst/>
              <a:gdLst>
                <a:gd name="T0" fmla="*/ 12 w 16"/>
                <a:gd name="T1" fmla="*/ 29 h 29"/>
                <a:gd name="T2" fmla="*/ 12 w 16"/>
                <a:gd name="T3" fmla="*/ 29 h 29"/>
                <a:gd name="T4" fmla="*/ 0 w 16"/>
                <a:gd name="T5" fmla="*/ 24 h 29"/>
                <a:gd name="T6" fmla="*/ 2 w 16"/>
                <a:gd name="T7" fmla="*/ 2 h 29"/>
                <a:gd name="T8" fmla="*/ 2 w 16"/>
                <a:gd name="T9" fmla="*/ 0 h 29"/>
                <a:gd name="T10" fmla="*/ 11 w 16"/>
                <a:gd name="T11" fmla="*/ 1 h 29"/>
                <a:gd name="T12" fmla="*/ 8 w 16"/>
                <a:gd name="T13" fmla="*/ 19 h 29"/>
                <a:gd name="T14" fmla="*/ 16 w 16"/>
                <a:gd name="T15" fmla="*/ 21 h 29"/>
                <a:gd name="T16" fmla="*/ 14 w 16"/>
                <a:gd name="T17" fmla="*/ 29 h 29"/>
                <a:gd name="T18" fmla="*/ 12 w 16"/>
                <a:gd name="T19" fmla="*/ 29 h 29"/>
                <a:gd name="T20" fmla="*/ 12 w 16"/>
                <a:gd name="T21" fmla="*/ 29 h 29"/>
                <a:gd name="T22" fmla="*/ 4 w 16"/>
                <a:gd name="T23" fmla="*/ 6 h 29"/>
                <a:gd name="T24" fmla="*/ 4 w 16"/>
                <a:gd name="T25" fmla="*/ 3 h 29"/>
                <a:gd name="T26" fmla="*/ 4 w 16"/>
                <a:gd name="T27" fmla="*/ 6 h 29"/>
                <a:gd name="T28" fmla="*/ 4 w 16"/>
                <a:gd name="T29"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29">
                  <a:moveTo>
                    <a:pt x="12" y="29"/>
                  </a:moveTo>
                  <a:lnTo>
                    <a:pt x="12" y="29"/>
                  </a:lnTo>
                  <a:lnTo>
                    <a:pt x="0" y="24"/>
                  </a:lnTo>
                  <a:lnTo>
                    <a:pt x="2" y="2"/>
                  </a:lnTo>
                  <a:lnTo>
                    <a:pt x="2" y="0"/>
                  </a:lnTo>
                  <a:lnTo>
                    <a:pt x="11" y="1"/>
                  </a:lnTo>
                  <a:lnTo>
                    <a:pt x="8" y="19"/>
                  </a:lnTo>
                  <a:lnTo>
                    <a:pt x="16" y="21"/>
                  </a:lnTo>
                  <a:lnTo>
                    <a:pt x="14" y="29"/>
                  </a:lnTo>
                  <a:lnTo>
                    <a:pt x="12" y="29"/>
                  </a:lnTo>
                  <a:lnTo>
                    <a:pt x="12" y="29"/>
                  </a:lnTo>
                  <a:close/>
                  <a:moveTo>
                    <a:pt x="4" y="6"/>
                  </a:moveTo>
                  <a:lnTo>
                    <a:pt x="4" y="3"/>
                  </a:lnTo>
                  <a:lnTo>
                    <a:pt x="4" y="6"/>
                  </a:lnTo>
                  <a:lnTo>
                    <a:pt x="4"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3" name="组合 132"/>
          <p:cNvGrpSpPr/>
          <p:nvPr/>
        </p:nvGrpSpPr>
        <p:grpSpPr>
          <a:xfrm>
            <a:off x="7108532" y="2612001"/>
            <a:ext cx="685640" cy="1033787"/>
            <a:chOff x="6985001" y="7477126"/>
            <a:chExt cx="306388" cy="461963"/>
          </a:xfrm>
          <a:solidFill>
            <a:schemeClr val="tx1">
              <a:lumMod val="75000"/>
              <a:lumOff val="25000"/>
            </a:schemeClr>
          </a:solidFill>
        </p:grpSpPr>
        <p:sp>
          <p:nvSpPr>
            <p:cNvPr id="134" name="Freeform 1344"/>
            <p:cNvSpPr>
              <a:spLocks noEditPoints="1"/>
            </p:cNvSpPr>
            <p:nvPr/>
          </p:nvSpPr>
          <p:spPr bwMode="auto">
            <a:xfrm>
              <a:off x="7011989" y="7486651"/>
              <a:ext cx="230188" cy="225425"/>
            </a:xfrm>
            <a:custGeom>
              <a:avLst/>
              <a:gdLst>
                <a:gd name="T0" fmla="*/ 42 w 132"/>
                <a:gd name="T1" fmla="*/ 14 h 129"/>
                <a:gd name="T2" fmla="*/ 118 w 132"/>
                <a:gd name="T3" fmla="*/ 39 h 129"/>
                <a:gd name="T4" fmla="*/ 118 w 132"/>
                <a:gd name="T5" fmla="*/ 39 h 129"/>
                <a:gd name="T6" fmla="*/ 91 w 132"/>
                <a:gd name="T7" fmla="*/ 115 h 129"/>
                <a:gd name="T8" fmla="*/ 91 w 132"/>
                <a:gd name="T9" fmla="*/ 115 h 129"/>
                <a:gd name="T10" fmla="*/ 14 w 132"/>
                <a:gd name="T11" fmla="*/ 90 h 129"/>
                <a:gd name="T12" fmla="*/ 14 w 132"/>
                <a:gd name="T13" fmla="*/ 90 h 129"/>
                <a:gd name="T14" fmla="*/ 42 w 132"/>
                <a:gd name="T15" fmla="*/ 14 h 129"/>
                <a:gd name="T16" fmla="*/ 43 w 132"/>
                <a:gd name="T17" fmla="*/ 16 h 129"/>
                <a:gd name="T18" fmla="*/ 17 w 132"/>
                <a:gd name="T19" fmla="*/ 89 h 129"/>
                <a:gd name="T20" fmla="*/ 17 w 132"/>
                <a:gd name="T21" fmla="*/ 89 h 129"/>
                <a:gd name="T22" fmla="*/ 90 w 132"/>
                <a:gd name="T23" fmla="*/ 112 h 129"/>
                <a:gd name="T24" fmla="*/ 90 w 132"/>
                <a:gd name="T25" fmla="*/ 112 h 129"/>
                <a:gd name="T26" fmla="*/ 116 w 132"/>
                <a:gd name="T27" fmla="*/ 40 h 129"/>
                <a:gd name="T28" fmla="*/ 116 w 132"/>
                <a:gd name="T29" fmla="*/ 40 h 129"/>
                <a:gd name="T30" fmla="*/ 43 w 132"/>
                <a:gd name="T31" fmla="*/ 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29">
                  <a:moveTo>
                    <a:pt x="42" y="14"/>
                  </a:moveTo>
                  <a:cubicBezTo>
                    <a:pt x="70" y="0"/>
                    <a:pt x="105" y="11"/>
                    <a:pt x="118" y="39"/>
                  </a:cubicBezTo>
                  <a:cubicBezTo>
                    <a:pt x="118" y="39"/>
                    <a:pt x="118" y="39"/>
                    <a:pt x="118" y="39"/>
                  </a:cubicBezTo>
                  <a:cubicBezTo>
                    <a:pt x="132" y="67"/>
                    <a:pt x="120" y="101"/>
                    <a:pt x="91" y="115"/>
                  </a:cubicBezTo>
                  <a:cubicBezTo>
                    <a:pt x="91" y="115"/>
                    <a:pt x="91" y="115"/>
                    <a:pt x="91" y="115"/>
                  </a:cubicBezTo>
                  <a:cubicBezTo>
                    <a:pt x="62" y="129"/>
                    <a:pt x="28" y="118"/>
                    <a:pt x="14" y="90"/>
                  </a:cubicBezTo>
                  <a:cubicBezTo>
                    <a:pt x="14" y="90"/>
                    <a:pt x="14" y="90"/>
                    <a:pt x="14" y="90"/>
                  </a:cubicBezTo>
                  <a:cubicBezTo>
                    <a:pt x="0" y="62"/>
                    <a:pt x="13" y="28"/>
                    <a:pt x="42" y="14"/>
                  </a:cubicBezTo>
                  <a:close/>
                  <a:moveTo>
                    <a:pt x="43" y="16"/>
                  </a:moveTo>
                  <a:cubicBezTo>
                    <a:pt x="16" y="30"/>
                    <a:pt x="4" y="62"/>
                    <a:pt x="17" y="89"/>
                  </a:cubicBezTo>
                  <a:cubicBezTo>
                    <a:pt x="17" y="89"/>
                    <a:pt x="17" y="89"/>
                    <a:pt x="17" y="89"/>
                  </a:cubicBezTo>
                  <a:cubicBezTo>
                    <a:pt x="30" y="115"/>
                    <a:pt x="62" y="126"/>
                    <a:pt x="90" y="112"/>
                  </a:cubicBezTo>
                  <a:cubicBezTo>
                    <a:pt x="90" y="112"/>
                    <a:pt x="90" y="112"/>
                    <a:pt x="90" y="112"/>
                  </a:cubicBezTo>
                  <a:cubicBezTo>
                    <a:pt x="117" y="99"/>
                    <a:pt x="129" y="67"/>
                    <a:pt x="116" y="40"/>
                  </a:cubicBezTo>
                  <a:cubicBezTo>
                    <a:pt x="116" y="40"/>
                    <a:pt x="116" y="40"/>
                    <a:pt x="116" y="40"/>
                  </a:cubicBezTo>
                  <a:cubicBezTo>
                    <a:pt x="103" y="14"/>
                    <a:pt x="70" y="3"/>
                    <a:pt x="4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345"/>
            <p:cNvSpPr>
              <a:spLocks noEditPoints="1"/>
            </p:cNvSpPr>
            <p:nvPr/>
          </p:nvSpPr>
          <p:spPr bwMode="auto">
            <a:xfrm>
              <a:off x="7023101" y="7497763"/>
              <a:ext cx="207963" cy="203200"/>
            </a:xfrm>
            <a:custGeom>
              <a:avLst/>
              <a:gdLst>
                <a:gd name="T0" fmla="*/ 5 w 119"/>
                <a:gd name="T1" fmla="*/ 85 h 117"/>
                <a:gd name="T2" fmla="*/ 0 w 119"/>
                <a:gd name="T3" fmla="*/ 60 h 117"/>
                <a:gd name="T4" fmla="*/ 0 w 119"/>
                <a:gd name="T5" fmla="*/ 60 h 117"/>
                <a:gd name="T6" fmla="*/ 34 w 119"/>
                <a:gd name="T7" fmla="*/ 6 h 117"/>
                <a:gd name="T8" fmla="*/ 34 w 119"/>
                <a:gd name="T9" fmla="*/ 6 h 117"/>
                <a:gd name="T10" fmla="*/ 35 w 119"/>
                <a:gd name="T11" fmla="*/ 8 h 117"/>
                <a:gd name="T12" fmla="*/ 34 w 119"/>
                <a:gd name="T13" fmla="*/ 6 h 117"/>
                <a:gd name="T14" fmla="*/ 61 w 119"/>
                <a:gd name="T15" fmla="*/ 0 h 117"/>
                <a:gd name="T16" fmla="*/ 61 w 119"/>
                <a:gd name="T17" fmla="*/ 0 h 117"/>
                <a:gd name="T18" fmla="*/ 113 w 119"/>
                <a:gd name="T19" fmla="*/ 32 h 117"/>
                <a:gd name="T20" fmla="*/ 113 w 119"/>
                <a:gd name="T21" fmla="*/ 32 h 117"/>
                <a:gd name="T22" fmla="*/ 119 w 119"/>
                <a:gd name="T23" fmla="*/ 57 h 117"/>
                <a:gd name="T24" fmla="*/ 119 w 119"/>
                <a:gd name="T25" fmla="*/ 57 h 117"/>
                <a:gd name="T26" fmla="*/ 85 w 119"/>
                <a:gd name="T27" fmla="*/ 111 h 117"/>
                <a:gd name="T28" fmla="*/ 85 w 119"/>
                <a:gd name="T29" fmla="*/ 111 h 117"/>
                <a:gd name="T30" fmla="*/ 58 w 119"/>
                <a:gd name="T31" fmla="*/ 117 h 117"/>
                <a:gd name="T32" fmla="*/ 58 w 119"/>
                <a:gd name="T33" fmla="*/ 117 h 117"/>
                <a:gd name="T34" fmla="*/ 5 w 119"/>
                <a:gd name="T35" fmla="*/ 85 h 117"/>
                <a:gd name="T36" fmla="*/ 7 w 119"/>
                <a:gd name="T37" fmla="*/ 60 h 117"/>
                <a:gd name="T38" fmla="*/ 12 w 119"/>
                <a:gd name="T39" fmla="*/ 82 h 117"/>
                <a:gd name="T40" fmla="*/ 12 w 119"/>
                <a:gd name="T41" fmla="*/ 82 h 117"/>
                <a:gd name="T42" fmla="*/ 58 w 119"/>
                <a:gd name="T43" fmla="*/ 110 h 117"/>
                <a:gd name="T44" fmla="*/ 58 w 119"/>
                <a:gd name="T45" fmla="*/ 110 h 117"/>
                <a:gd name="T46" fmla="*/ 82 w 119"/>
                <a:gd name="T47" fmla="*/ 104 h 117"/>
                <a:gd name="T48" fmla="*/ 82 w 119"/>
                <a:gd name="T49" fmla="*/ 104 h 117"/>
                <a:gd name="T50" fmla="*/ 112 w 119"/>
                <a:gd name="T51" fmla="*/ 57 h 117"/>
                <a:gd name="T52" fmla="*/ 112 w 119"/>
                <a:gd name="T53" fmla="*/ 57 h 117"/>
                <a:gd name="T54" fmla="*/ 107 w 119"/>
                <a:gd name="T55" fmla="*/ 35 h 117"/>
                <a:gd name="T56" fmla="*/ 107 w 119"/>
                <a:gd name="T57" fmla="*/ 35 h 117"/>
                <a:gd name="T58" fmla="*/ 60 w 119"/>
                <a:gd name="T59" fmla="*/ 7 h 117"/>
                <a:gd name="T60" fmla="*/ 60 w 119"/>
                <a:gd name="T61" fmla="*/ 7 h 117"/>
                <a:gd name="T62" fmla="*/ 37 w 119"/>
                <a:gd name="T63" fmla="*/ 12 h 117"/>
                <a:gd name="T64" fmla="*/ 37 w 119"/>
                <a:gd name="T65" fmla="*/ 12 h 117"/>
                <a:gd name="T66" fmla="*/ 7 w 119"/>
                <a:gd name="T67" fmla="*/ 6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 h="117">
                  <a:moveTo>
                    <a:pt x="5" y="85"/>
                  </a:moveTo>
                  <a:cubicBezTo>
                    <a:pt x="1" y="77"/>
                    <a:pt x="0" y="68"/>
                    <a:pt x="0" y="60"/>
                  </a:cubicBezTo>
                  <a:cubicBezTo>
                    <a:pt x="0" y="60"/>
                    <a:pt x="0" y="60"/>
                    <a:pt x="0" y="60"/>
                  </a:cubicBezTo>
                  <a:cubicBezTo>
                    <a:pt x="0" y="38"/>
                    <a:pt x="12" y="16"/>
                    <a:pt x="34" y="6"/>
                  </a:cubicBezTo>
                  <a:cubicBezTo>
                    <a:pt x="34" y="6"/>
                    <a:pt x="34" y="6"/>
                    <a:pt x="34" y="6"/>
                  </a:cubicBezTo>
                  <a:cubicBezTo>
                    <a:pt x="35" y="8"/>
                    <a:pt x="35" y="8"/>
                    <a:pt x="35" y="8"/>
                  </a:cubicBezTo>
                  <a:cubicBezTo>
                    <a:pt x="34" y="6"/>
                    <a:pt x="34" y="6"/>
                    <a:pt x="34" y="6"/>
                  </a:cubicBezTo>
                  <a:cubicBezTo>
                    <a:pt x="42" y="2"/>
                    <a:pt x="51" y="0"/>
                    <a:pt x="61" y="0"/>
                  </a:cubicBezTo>
                  <a:cubicBezTo>
                    <a:pt x="61" y="0"/>
                    <a:pt x="61" y="0"/>
                    <a:pt x="61" y="0"/>
                  </a:cubicBezTo>
                  <a:cubicBezTo>
                    <a:pt x="82" y="0"/>
                    <a:pt x="103" y="11"/>
                    <a:pt x="113" y="32"/>
                  </a:cubicBezTo>
                  <a:cubicBezTo>
                    <a:pt x="113" y="32"/>
                    <a:pt x="113" y="32"/>
                    <a:pt x="113" y="32"/>
                  </a:cubicBezTo>
                  <a:cubicBezTo>
                    <a:pt x="117" y="40"/>
                    <a:pt x="119" y="49"/>
                    <a:pt x="119" y="57"/>
                  </a:cubicBezTo>
                  <a:cubicBezTo>
                    <a:pt x="119" y="57"/>
                    <a:pt x="119" y="57"/>
                    <a:pt x="119" y="57"/>
                  </a:cubicBezTo>
                  <a:cubicBezTo>
                    <a:pt x="119" y="79"/>
                    <a:pt x="106" y="100"/>
                    <a:pt x="85" y="111"/>
                  </a:cubicBezTo>
                  <a:cubicBezTo>
                    <a:pt x="85" y="111"/>
                    <a:pt x="85" y="111"/>
                    <a:pt x="85" y="111"/>
                  </a:cubicBezTo>
                  <a:cubicBezTo>
                    <a:pt x="76" y="115"/>
                    <a:pt x="67" y="117"/>
                    <a:pt x="58" y="117"/>
                  </a:cubicBezTo>
                  <a:cubicBezTo>
                    <a:pt x="58" y="117"/>
                    <a:pt x="58" y="117"/>
                    <a:pt x="58" y="117"/>
                  </a:cubicBezTo>
                  <a:cubicBezTo>
                    <a:pt x="36" y="117"/>
                    <a:pt x="15" y="105"/>
                    <a:pt x="5" y="85"/>
                  </a:cubicBezTo>
                  <a:close/>
                  <a:moveTo>
                    <a:pt x="7" y="60"/>
                  </a:moveTo>
                  <a:cubicBezTo>
                    <a:pt x="7" y="67"/>
                    <a:pt x="8" y="75"/>
                    <a:pt x="12" y="82"/>
                  </a:cubicBezTo>
                  <a:cubicBezTo>
                    <a:pt x="12" y="82"/>
                    <a:pt x="12" y="82"/>
                    <a:pt x="12" y="82"/>
                  </a:cubicBezTo>
                  <a:cubicBezTo>
                    <a:pt x="20" y="100"/>
                    <a:pt x="39" y="110"/>
                    <a:pt x="58" y="110"/>
                  </a:cubicBezTo>
                  <a:cubicBezTo>
                    <a:pt x="58" y="110"/>
                    <a:pt x="58" y="110"/>
                    <a:pt x="58" y="110"/>
                  </a:cubicBezTo>
                  <a:cubicBezTo>
                    <a:pt x="66" y="110"/>
                    <a:pt x="74" y="108"/>
                    <a:pt x="82" y="104"/>
                  </a:cubicBezTo>
                  <a:cubicBezTo>
                    <a:pt x="82" y="104"/>
                    <a:pt x="82" y="104"/>
                    <a:pt x="82" y="104"/>
                  </a:cubicBezTo>
                  <a:cubicBezTo>
                    <a:pt x="101" y="95"/>
                    <a:pt x="112" y="76"/>
                    <a:pt x="112" y="57"/>
                  </a:cubicBezTo>
                  <a:cubicBezTo>
                    <a:pt x="112" y="57"/>
                    <a:pt x="112" y="57"/>
                    <a:pt x="112" y="57"/>
                  </a:cubicBezTo>
                  <a:cubicBezTo>
                    <a:pt x="112" y="50"/>
                    <a:pt x="110" y="42"/>
                    <a:pt x="107" y="35"/>
                  </a:cubicBezTo>
                  <a:cubicBezTo>
                    <a:pt x="107" y="35"/>
                    <a:pt x="107" y="35"/>
                    <a:pt x="107" y="35"/>
                  </a:cubicBezTo>
                  <a:cubicBezTo>
                    <a:pt x="98" y="17"/>
                    <a:pt x="80" y="7"/>
                    <a:pt x="60" y="7"/>
                  </a:cubicBezTo>
                  <a:cubicBezTo>
                    <a:pt x="60" y="7"/>
                    <a:pt x="60" y="7"/>
                    <a:pt x="60" y="7"/>
                  </a:cubicBezTo>
                  <a:cubicBezTo>
                    <a:pt x="53" y="7"/>
                    <a:pt x="44" y="8"/>
                    <a:pt x="37" y="12"/>
                  </a:cubicBezTo>
                  <a:cubicBezTo>
                    <a:pt x="37" y="12"/>
                    <a:pt x="37" y="12"/>
                    <a:pt x="37" y="12"/>
                  </a:cubicBezTo>
                  <a:cubicBezTo>
                    <a:pt x="18" y="22"/>
                    <a:pt x="7" y="40"/>
                    <a:pt x="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346"/>
            <p:cNvSpPr/>
            <p:nvPr/>
          </p:nvSpPr>
          <p:spPr bwMode="auto">
            <a:xfrm>
              <a:off x="7119939" y="7485063"/>
              <a:ext cx="23813" cy="47625"/>
            </a:xfrm>
            <a:custGeom>
              <a:avLst/>
              <a:gdLst>
                <a:gd name="T0" fmla="*/ 2 w 15"/>
                <a:gd name="T1" fmla="*/ 0 h 30"/>
                <a:gd name="T2" fmla="*/ 15 w 15"/>
                <a:gd name="T3" fmla="*/ 19 h 30"/>
                <a:gd name="T4" fmla="*/ 15 w 15"/>
                <a:gd name="T5" fmla="*/ 19 h 30"/>
                <a:gd name="T6" fmla="*/ 13 w 15"/>
                <a:gd name="T7" fmla="*/ 21 h 30"/>
                <a:gd name="T8" fmla="*/ 5 w 15"/>
                <a:gd name="T9" fmla="*/ 10 h 30"/>
                <a:gd name="T10" fmla="*/ 3 w 15"/>
                <a:gd name="T11" fmla="*/ 30 h 30"/>
                <a:gd name="T12" fmla="*/ 0 w 15"/>
                <a:gd name="T13" fmla="*/ 30 h 30"/>
                <a:gd name="T14" fmla="*/ 2 w 15"/>
                <a:gd name="T15" fmla="*/ 0 h 30"/>
                <a:gd name="T16" fmla="*/ 2 w 1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30">
                  <a:moveTo>
                    <a:pt x="2" y="0"/>
                  </a:moveTo>
                  <a:lnTo>
                    <a:pt x="15" y="19"/>
                  </a:lnTo>
                  <a:lnTo>
                    <a:pt x="15" y="19"/>
                  </a:lnTo>
                  <a:lnTo>
                    <a:pt x="13" y="21"/>
                  </a:lnTo>
                  <a:lnTo>
                    <a:pt x="5" y="10"/>
                  </a:lnTo>
                  <a:lnTo>
                    <a:pt x="3" y="30"/>
                  </a:lnTo>
                  <a:lnTo>
                    <a:pt x="0" y="3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347"/>
            <p:cNvSpPr/>
            <p:nvPr/>
          </p:nvSpPr>
          <p:spPr bwMode="auto">
            <a:xfrm>
              <a:off x="7116764" y="7477126"/>
              <a:ext cx="30163" cy="60325"/>
            </a:xfrm>
            <a:custGeom>
              <a:avLst/>
              <a:gdLst>
                <a:gd name="T0" fmla="*/ 0 w 19"/>
                <a:gd name="T1" fmla="*/ 37 h 38"/>
                <a:gd name="T2" fmla="*/ 2 w 19"/>
                <a:gd name="T3" fmla="*/ 5 h 38"/>
                <a:gd name="T4" fmla="*/ 3 w 19"/>
                <a:gd name="T5" fmla="*/ 0 h 38"/>
                <a:gd name="T6" fmla="*/ 19 w 19"/>
                <a:gd name="T7" fmla="*/ 23 h 38"/>
                <a:gd name="T8" fmla="*/ 19 w 19"/>
                <a:gd name="T9" fmla="*/ 24 h 38"/>
                <a:gd name="T10" fmla="*/ 19 w 19"/>
                <a:gd name="T11" fmla="*/ 25 h 38"/>
                <a:gd name="T12" fmla="*/ 14 w 19"/>
                <a:gd name="T13" fmla="*/ 28 h 38"/>
                <a:gd name="T14" fmla="*/ 8 w 19"/>
                <a:gd name="T15" fmla="*/ 22 h 38"/>
                <a:gd name="T16" fmla="*/ 7 w 19"/>
                <a:gd name="T17" fmla="*/ 38 h 38"/>
                <a:gd name="T18" fmla="*/ 0 w 19"/>
                <a:gd name="T19" fmla="*/ 37 h 38"/>
                <a:gd name="T20" fmla="*/ 0 w 19"/>
                <a:gd name="T21"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8">
                  <a:moveTo>
                    <a:pt x="0" y="37"/>
                  </a:moveTo>
                  <a:lnTo>
                    <a:pt x="2" y="5"/>
                  </a:lnTo>
                  <a:lnTo>
                    <a:pt x="3" y="0"/>
                  </a:lnTo>
                  <a:lnTo>
                    <a:pt x="19" y="23"/>
                  </a:lnTo>
                  <a:lnTo>
                    <a:pt x="19" y="24"/>
                  </a:lnTo>
                  <a:lnTo>
                    <a:pt x="19" y="25"/>
                  </a:lnTo>
                  <a:lnTo>
                    <a:pt x="14" y="28"/>
                  </a:lnTo>
                  <a:lnTo>
                    <a:pt x="8" y="22"/>
                  </a:lnTo>
                  <a:lnTo>
                    <a:pt x="7" y="38"/>
                  </a:lnTo>
                  <a:lnTo>
                    <a:pt x="0" y="37"/>
                  </a:lnTo>
                  <a:lnTo>
                    <a:pt x="0"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348"/>
            <p:cNvSpPr/>
            <p:nvPr/>
          </p:nvSpPr>
          <p:spPr bwMode="auto">
            <a:xfrm>
              <a:off x="7091364" y="7491413"/>
              <a:ext cx="34925" cy="44450"/>
            </a:xfrm>
            <a:custGeom>
              <a:avLst/>
              <a:gdLst>
                <a:gd name="T0" fmla="*/ 19 w 22"/>
                <a:gd name="T1" fmla="*/ 0 h 28"/>
                <a:gd name="T2" fmla="*/ 22 w 22"/>
                <a:gd name="T3" fmla="*/ 28 h 28"/>
                <a:gd name="T4" fmla="*/ 22 w 22"/>
                <a:gd name="T5" fmla="*/ 28 h 28"/>
                <a:gd name="T6" fmla="*/ 19 w 22"/>
                <a:gd name="T7" fmla="*/ 28 h 28"/>
                <a:gd name="T8" fmla="*/ 17 w 22"/>
                <a:gd name="T9" fmla="*/ 9 h 28"/>
                <a:gd name="T10" fmla="*/ 2 w 22"/>
                <a:gd name="T11" fmla="*/ 27 h 28"/>
                <a:gd name="T12" fmla="*/ 0 w 22"/>
                <a:gd name="T13" fmla="*/ 25 h 28"/>
                <a:gd name="T14" fmla="*/ 19 w 22"/>
                <a:gd name="T15" fmla="*/ 0 h 28"/>
                <a:gd name="T16" fmla="*/ 19 w 2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8">
                  <a:moveTo>
                    <a:pt x="19" y="0"/>
                  </a:moveTo>
                  <a:lnTo>
                    <a:pt x="22" y="28"/>
                  </a:lnTo>
                  <a:lnTo>
                    <a:pt x="22" y="28"/>
                  </a:lnTo>
                  <a:lnTo>
                    <a:pt x="19" y="28"/>
                  </a:lnTo>
                  <a:lnTo>
                    <a:pt x="17" y="9"/>
                  </a:lnTo>
                  <a:lnTo>
                    <a:pt x="2" y="27"/>
                  </a:lnTo>
                  <a:lnTo>
                    <a:pt x="0" y="25"/>
                  </a:lnTo>
                  <a:lnTo>
                    <a:pt x="19" y="0"/>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349"/>
            <p:cNvSpPr/>
            <p:nvPr/>
          </p:nvSpPr>
          <p:spPr bwMode="auto">
            <a:xfrm>
              <a:off x="7086601" y="7483476"/>
              <a:ext cx="42863" cy="57150"/>
            </a:xfrm>
            <a:custGeom>
              <a:avLst/>
              <a:gdLst>
                <a:gd name="T0" fmla="*/ 19 w 27"/>
                <a:gd name="T1" fmla="*/ 20 h 36"/>
                <a:gd name="T2" fmla="*/ 7 w 27"/>
                <a:gd name="T3" fmla="*/ 34 h 36"/>
                <a:gd name="T4" fmla="*/ 0 w 27"/>
                <a:gd name="T5" fmla="*/ 30 h 36"/>
                <a:gd name="T6" fmla="*/ 21 w 27"/>
                <a:gd name="T7" fmla="*/ 4 h 36"/>
                <a:gd name="T8" fmla="*/ 24 w 27"/>
                <a:gd name="T9" fmla="*/ 0 h 36"/>
                <a:gd name="T10" fmla="*/ 27 w 27"/>
                <a:gd name="T11" fmla="*/ 34 h 36"/>
                <a:gd name="T12" fmla="*/ 27 w 27"/>
                <a:gd name="T13" fmla="*/ 35 h 36"/>
                <a:gd name="T14" fmla="*/ 26 w 27"/>
                <a:gd name="T15" fmla="*/ 35 h 36"/>
                <a:gd name="T16" fmla="*/ 20 w 27"/>
                <a:gd name="T17" fmla="*/ 36 h 36"/>
                <a:gd name="T18" fmla="*/ 19 w 27"/>
                <a:gd name="T19" fmla="*/ 20 h 36"/>
                <a:gd name="T20" fmla="*/ 19 w 27"/>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36">
                  <a:moveTo>
                    <a:pt x="19" y="20"/>
                  </a:moveTo>
                  <a:lnTo>
                    <a:pt x="7" y="34"/>
                  </a:lnTo>
                  <a:lnTo>
                    <a:pt x="0" y="30"/>
                  </a:lnTo>
                  <a:lnTo>
                    <a:pt x="21" y="4"/>
                  </a:lnTo>
                  <a:lnTo>
                    <a:pt x="24" y="0"/>
                  </a:lnTo>
                  <a:lnTo>
                    <a:pt x="27" y="34"/>
                  </a:lnTo>
                  <a:lnTo>
                    <a:pt x="27" y="35"/>
                  </a:lnTo>
                  <a:lnTo>
                    <a:pt x="26" y="35"/>
                  </a:lnTo>
                  <a:lnTo>
                    <a:pt x="20" y="36"/>
                  </a:lnTo>
                  <a:lnTo>
                    <a:pt x="19" y="20"/>
                  </a:lnTo>
                  <a:lnTo>
                    <a:pt x="19"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350"/>
            <p:cNvSpPr/>
            <p:nvPr/>
          </p:nvSpPr>
          <p:spPr bwMode="auto">
            <a:xfrm>
              <a:off x="7105651" y="7497763"/>
              <a:ext cx="17463" cy="33338"/>
            </a:xfrm>
            <a:custGeom>
              <a:avLst/>
              <a:gdLst>
                <a:gd name="T0" fmla="*/ 8 w 11"/>
                <a:gd name="T1" fmla="*/ 0 h 21"/>
                <a:gd name="T2" fmla="*/ 11 w 11"/>
                <a:gd name="T3" fmla="*/ 2 h 21"/>
                <a:gd name="T4" fmla="*/ 3 w 11"/>
                <a:gd name="T5" fmla="*/ 21 h 21"/>
                <a:gd name="T6" fmla="*/ 0 w 11"/>
                <a:gd name="T7" fmla="*/ 19 h 21"/>
                <a:gd name="T8" fmla="*/ 8 w 11"/>
                <a:gd name="T9" fmla="*/ 0 h 21"/>
                <a:gd name="T10" fmla="*/ 8 w 11"/>
                <a:gd name="T11" fmla="*/ 0 h 21"/>
              </a:gdLst>
              <a:ahLst/>
              <a:cxnLst>
                <a:cxn ang="0">
                  <a:pos x="T0" y="T1"/>
                </a:cxn>
                <a:cxn ang="0">
                  <a:pos x="T2" y="T3"/>
                </a:cxn>
                <a:cxn ang="0">
                  <a:pos x="T4" y="T5"/>
                </a:cxn>
                <a:cxn ang="0">
                  <a:pos x="T6" y="T7"/>
                </a:cxn>
                <a:cxn ang="0">
                  <a:pos x="T8" y="T9"/>
                </a:cxn>
                <a:cxn ang="0">
                  <a:pos x="T10" y="T11"/>
                </a:cxn>
              </a:cxnLst>
              <a:rect l="0" t="0" r="r" b="b"/>
              <a:pathLst>
                <a:path w="11" h="21">
                  <a:moveTo>
                    <a:pt x="8" y="0"/>
                  </a:moveTo>
                  <a:lnTo>
                    <a:pt x="11" y="2"/>
                  </a:lnTo>
                  <a:lnTo>
                    <a:pt x="3" y="21"/>
                  </a:lnTo>
                  <a:lnTo>
                    <a:pt x="0" y="19"/>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351"/>
            <p:cNvSpPr/>
            <p:nvPr/>
          </p:nvSpPr>
          <p:spPr bwMode="auto">
            <a:xfrm>
              <a:off x="7102476" y="7494588"/>
              <a:ext cx="23813" cy="39688"/>
            </a:xfrm>
            <a:custGeom>
              <a:avLst/>
              <a:gdLst>
                <a:gd name="T0" fmla="*/ 0 w 15"/>
                <a:gd name="T1" fmla="*/ 23 h 25"/>
                <a:gd name="T2" fmla="*/ 8 w 15"/>
                <a:gd name="T3" fmla="*/ 2 h 25"/>
                <a:gd name="T4" fmla="*/ 9 w 15"/>
                <a:gd name="T5" fmla="*/ 0 h 25"/>
                <a:gd name="T6" fmla="*/ 15 w 15"/>
                <a:gd name="T7" fmla="*/ 2 h 25"/>
                <a:gd name="T8" fmla="*/ 8 w 15"/>
                <a:gd name="T9" fmla="*/ 25 h 25"/>
                <a:gd name="T10" fmla="*/ 0 w 15"/>
                <a:gd name="T11" fmla="*/ 23 h 25"/>
                <a:gd name="T12" fmla="*/ 0 w 15"/>
                <a:gd name="T13" fmla="*/ 23 h 25"/>
              </a:gdLst>
              <a:ahLst/>
              <a:cxnLst>
                <a:cxn ang="0">
                  <a:pos x="T0" y="T1"/>
                </a:cxn>
                <a:cxn ang="0">
                  <a:pos x="T2" y="T3"/>
                </a:cxn>
                <a:cxn ang="0">
                  <a:pos x="T4" y="T5"/>
                </a:cxn>
                <a:cxn ang="0">
                  <a:pos x="T6" y="T7"/>
                </a:cxn>
                <a:cxn ang="0">
                  <a:pos x="T8" y="T9"/>
                </a:cxn>
                <a:cxn ang="0">
                  <a:pos x="T10" y="T11"/>
                </a:cxn>
                <a:cxn ang="0">
                  <a:pos x="T12" y="T13"/>
                </a:cxn>
              </a:cxnLst>
              <a:rect l="0" t="0" r="r" b="b"/>
              <a:pathLst>
                <a:path w="15" h="25">
                  <a:moveTo>
                    <a:pt x="0" y="23"/>
                  </a:moveTo>
                  <a:lnTo>
                    <a:pt x="8" y="2"/>
                  </a:lnTo>
                  <a:lnTo>
                    <a:pt x="9" y="0"/>
                  </a:lnTo>
                  <a:lnTo>
                    <a:pt x="15" y="2"/>
                  </a:lnTo>
                  <a:lnTo>
                    <a:pt x="8" y="25"/>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352"/>
            <p:cNvSpPr/>
            <p:nvPr/>
          </p:nvSpPr>
          <p:spPr bwMode="auto">
            <a:xfrm>
              <a:off x="7078664" y="7573963"/>
              <a:ext cx="9525" cy="7938"/>
            </a:xfrm>
            <a:custGeom>
              <a:avLst/>
              <a:gdLst>
                <a:gd name="T0" fmla="*/ 0 w 6"/>
                <a:gd name="T1" fmla="*/ 2 h 5"/>
                <a:gd name="T2" fmla="*/ 5 w 6"/>
                <a:gd name="T3" fmla="*/ 0 h 5"/>
                <a:gd name="T4" fmla="*/ 6 w 6"/>
                <a:gd name="T5" fmla="*/ 3 h 5"/>
                <a:gd name="T6" fmla="*/ 1 w 6"/>
                <a:gd name="T7" fmla="*/ 5 h 5"/>
                <a:gd name="T8" fmla="*/ 0 w 6"/>
                <a:gd name="T9" fmla="*/ 2 h 5"/>
                <a:gd name="T10" fmla="*/ 0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0" y="2"/>
                  </a:moveTo>
                  <a:lnTo>
                    <a:pt x="5" y="0"/>
                  </a:lnTo>
                  <a:lnTo>
                    <a:pt x="6" y="3"/>
                  </a:lnTo>
                  <a:lnTo>
                    <a:pt x="1" y="5"/>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353"/>
            <p:cNvSpPr/>
            <p:nvPr/>
          </p:nvSpPr>
          <p:spPr bwMode="auto">
            <a:xfrm>
              <a:off x="7072314" y="7569201"/>
              <a:ext cx="20638" cy="19050"/>
            </a:xfrm>
            <a:custGeom>
              <a:avLst/>
              <a:gdLst>
                <a:gd name="T0" fmla="*/ 2 w 13"/>
                <a:gd name="T1" fmla="*/ 10 h 12"/>
                <a:gd name="T2" fmla="*/ 1 w 13"/>
                <a:gd name="T3" fmla="*/ 6 h 12"/>
                <a:gd name="T4" fmla="*/ 4 w 13"/>
                <a:gd name="T5" fmla="*/ 5 h 12"/>
                <a:gd name="T6" fmla="*/ 4 w 13"/>
                <a:gd name="T7" fmla="*/ 7 h 12"/>
                <a:gd name="T8" fmla="*/ 4 w 13"/>
                <a:gd name="T9" fmla="*/ 5 h 12"/>
                <a:gd name="T10" fmla="*/ 1 w 13"/>
                <a:gd name="T11" fmla="*/ 6 h 12"/>
                <a:gd name="T12" fmla="*/ 0 w 13"/>
                <a:gd name="T13" fmla="*/ 4 h 12"/>
                <a:gd name="T14" fmla="*/ 9 w 13"/>
                <a:gd name="T15" fmla="*/ 0 h 12"/>
                <a:gd name="T16" fmla="*/ 13 w 13"/>
                <a:gd name="T17" fmla="*/ 7 h 12"/>
                <a:gd name="T18" fmla="*/ 4 w 13"/>
                <a:gd name="T19" fmla="*/ 12 h 12"/>
                <a:gd name="T20" fmla="*/ 2 w 13"/>
                <a:gd name="T21" fmla="*/ 10 h 12"/>
                <a:gd name="T22" fmla="*/ 2 w 13"/>
                <a:gd name="T2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2">
                  <a:moveTo>
                    <a:pt x="2" y="10"/>
                  </a:moveTo>
                  <a:lnTo>
                    <a:pt x="1" y="6"/>
                  </a:lnTo>
                  <a:lnTo>
                    <a:pt x="4" y="5"/>
                  </a:lnTo>
                  <a:lnTo>
                    <a:pt x="4" y="7"/>
                  </a:lnTo>
                  <a:lnTo>
                    <a:pt x="4" y="5"/>
                  </a:lnTo>
                  <a:lnTo>
                    <a:pt x="1" y="6"/>
                  </a:lnTo>
                  <a:lnTo>
                    <a:pt x="0" y="4"/>
                  </a:lnTo>
                  <a:lnTo>
                    <a:pt x="9" y="0"/>
                  </a:lnTo>
                  <a:lnTo>
                    <a:pt x="13" y="7"/>
                  </a:lnTo>
                  <a:lnTo>
                    <a:pt x="4" y="12"/>
                  </a:lnTo>
                  <a:lnTo>
                    <a:pt x="2" y="10"/>
                  </a:lnTo>
                  <a:lnTo>
                    <a:pt x="2"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354"/>
            <p:cNvSpPr/>
            <p:nvPr/>
          </p:nvSpPr>
          <p:spPr bwMode="auto">
            <a:xfrm>
              <a:off x="7159626" y="7567613"/>
              <a:ext cx="9525" cy="7938"/>
            </a:xfrm>
            <a:custGeom>
              <a:avLst/>
              <a:gdLst>
                <a:gd name="T0" fmla="*/ 0 w 6"/>
                <a:gd name="T1" fmla="*/ 2 h 5"/>
                <a:gd name="T2" fmla="*/ 4 w 6"/>
                <a:gd name="T3" fmla="*/ 0 h 5"/>
                <a:gd name="T4" fmla="*/ 6 w 6"/>
                <a:gd name="T5" fmla="*/ 3 h 5"/>
                <a:gd name="T6" fmla="*/ 1 w 6"/>
                <a:gd name="T7" fmla="*/ 5 h 5"/>
                <a:gd name="T8" fmla="*/ 0 w 6"/>
                <a:gd name="T9" fmla="*/ 2 h 5"/>
                <a:gd name="T10" fmla="*/ 0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0" y="2"/>
                  </a:moveTo>
                  <a:lnTo>
                    <a:pt x="4" y="0"/>
                  </a:lnTo>
                  <a:lnTo>
                    <a:pt x="6" y="3"/>
                  </a:lnTo>
                  <a:lnTo>
                    <a:pt x="1" y="5"/>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355"/>
            <p:cNvSpPr/>
            <p:nvPr/>
          </p:nvSpPr>
          <p:spPr bwMode="auto">
            <a:xfrm>
              <a:off x="7154864" y="7561263"/>
              <a:ext cx="19050" cy="17463"/>
            </a:xfrm>
            <a:custGeom>
              <a:avLst/>
              <a:gdLst>
                <a:gd name="T0" fmla="*/ 3 w 12"/>
                <a:gd name="T1" fmla="*/ 10 h 11"/>
                <a:gd name="T2" fmla="*/ 1 w 12"/>
                <a:gd name="T3" fmla="*/ 7 h 11"/>
                <a:gd name="T4" fmla="*/ 3 w 12"/>
                <a:gd name="T5" fmla="*/ 6 h 11"/>
                <a:gd name="T6" fmla="*/ 4 w 12"/>
                <a:gd name="T7" fmla="*/ 8 h 11"/>
                <a:gd name="T8" fmla="*/ 3 w 12"/>
                <a:gd name="T9" fmla="*/ 6 h 11"/>
                <a:gd name="T10" fmla="*/ 1 w 12"/>
                <a:gd name="T11" fmla="*/ 7 h 11"/>
                <a:gd name="T12" fmla="*/ 0 w 12"/>
                <a:gd name="T13" fmla="*/ 5 h 11"/>
                <a:gd name="T14" fmla="*/ 9 w 12"/>
                <a:gd name="T15" fmla="*/ 0 h 11"/>
                <a:gd name="T16" fmla="*/ 12 w 12"/>
                <a:gd name="T17" fmla="*/ 8 h 11"/>
                <a:gd name="T18" fmla="*/ 3 w 12"/>
                <a:gd name="T19" fmla="*/ 11 h 11"/>
                <a:gd name="T20" fmla="*/ 3 w 12"/>
                <a:gd name="T21" fmla="*/ 10 h 11"/>
                <a:gd name="T22" fmla="*/ 3 w 12"/>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0"/>
                  </a:moveTo>
                  <a:lnTo>
                    <a:pt x="1" y="7"/>
                  </a:lnTo>
                  <a:lnTo>
                    <a:pt x="3" y="6"/>
                  </a:lnTo>
                  <a:lnTo>
                    <a:pt x="4" y="8"/>
                  </a:lnTo>
                  <a:lnTo>
                    <a:pt x="3" y="6"/>
                  </a:lnTo>
                  <a:lnTo>
                    <a:pt x="1" y="7"/>
                  </a:lnTo>
                  <a:lnTo>
                    <a:pt x="0" y="5"/>
                  </a:lnTo>
                  <a:lnTo>
                    <a:pt x="9" y="0"/>
                  </a:lnTo>
                  <a:lnTo>
                    <a:pt x="12" y="8"/>
                  </a:lnTo>
                  <a:lnTo>
                    <a:pt x="3" y="11"/>
                  </a:lnTo>
                  <a:lnTo>
                    <a:pt x="3" y="10"/>
                  </a:lnTo>
                  <a:lnTo>
                    <a:pt x="3"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356"/>
            <p:cNvSpPr/>
            <p:nvPr/>
          </p:nvSpPr>
          <p:spPr bwMode="auto">
            <a:xfrm>
              <a:off x="7072314" y="7613651"/>
              <a:ext cx="96838" cy="44450"/>
            </a:xfrm>
            <a:custGeom>
              <a:avLst/>
              <a:gdLst>
                <a:gd name="T0" fmla="*/ 3 w 55"/>
                <a:gd name="T1" fmla="*/ 9 h 25"/>
                <a:gd name="T2" fmla="*/ 0 w 55"/>
                <a:gd name="T3" fmla="*/ 1 h 25"/>
                <a:gd name="T4" fmla="*/ 0 w 55"/>
                <a:gd name="T5" fmla="*/ 1 h 25"/>
                <a:gd name="T6" fmla="*/ 3 w 55"/>
                <a:gd name="T7" fmla="*/ 0 h 25"/>
                <a:gd name="T8" fmla="*/ 6 w 55"/>
                <a:gd name="T9" fmla="*/ 8 h 25"/>
                <a:gd name="T10" fmla="*/ 6 w 55"/>
                <a:gd name="T11" fmla="*/ 8 h 25"/>
                <a:gd name="T12" fmla="*/ 23 w 55"/>
                <a:gd name="T13" fmla="*/ 21 h 25"/>
                <a:gd name="T14" fmla="*/ 23 w 55"/>
                <a:gd name="T15" fmla="*/ 21 h 25"/>
                <a:gd name="T16" fmla="*/ 36 w 55"/>
                <a:gd name="T17" fmla="*/ 17 h 25"/>
                <a:gd name="T18" fmla="*/ 36 w 55"/>
                <a:gd name="T19" fmla="*/ 17 h 25"/>
                <a:gd name="T20" fmla="*/ 47 w 55"/>
                <a:gd name="T21" fmla="*/ 9 h 25"/>
                <a:gd name="T22" fmla="*/ 47 w 55"/>
                <a:gd name="T23" fmla="*/ 9 h 25"/>
                <a:gd name="T24" fmla="*/ 52 w 55"/>
                <a:gd name="T25" fmla="*/ 3 h 25"/>
                <a:gd name="T26" fmla="*/ 52 w 55"/>
                <a:gd name="T27" fmla="*/ 3 h 25"/>
                <a:gd name="T28" fmla="*/ 52 w 55"/>
                <a:gd name="T29" fmla="*/ 3 h 25"/>
                <a:gd name="T30" fmla="*/ 52 w 55"/>
                <a:gd name="T31" fmla="*/ 3 h 25"/>
                <a:gd name="T32" fmla="*/ 52 w 55"/>
                <a:gd name="T33" fmla="*/ 3 h 25"/>
                <a:gd name="T34" fmla="*/ 52 w 55"/>
                <a:gd name="T35" fmla="*/ 3 h 25"/>
                <a:gd name="T36" fmla="*/ 52 w 55"/>
                <a:gd name="T37" fmla="*/ 3 h 25"/>
                <a:gd name="T38" fmla="*/ 54 w 55"/>
                <a:gd name="T39" fmla="*/ 2 h 25"/>
                <a:gd name="T40" fmla="*/ 54 w 55"/>
                <a:gd name="T41" fmla="*/ 6 h 25"/>
                <a:gd name="T42" fmla="*/ 54 w 55"/>
                <a:gd name="T43" fmla="*/ 6 h 25"/>
                <a:gd name="T44" fmla="*/ 50 w 55"/>
                <a:gd name="T45" fmla="*/ 11 h 25"/>
                <a:gd name="T46" fmla="*/ 50 w 55"/>
                <a:gd name="T47" fmla="*/ 11 h 25"/>
                <a:gd name="T48" fmla="*/ 37 w 55"/>
                <a:gd name="T49" fmla="*/ 20 h 25"/>
                <a:gd name="T50" fmla="*/ 37 w 55"/>
                <a:gd name="T51" fmla="*/ 20 h 25"/>
                <a:gd name="T52" fmla="*/ 24 w 55"/>
                <a:gd name="T53" fmla="*/ 24 h 25"/>
                <a:gd name="T54" fmla="*/ 24 w 55"/>
                <a:gd name="T55" fmla="*/ 24 h 25"/>
                <a:gd name="T56" fmla="*/ 3 w 55"/>
                <a:gd name="T57" fmla="*/ 9 h 25"/>
                <a:gd name="T58" fmla="*/ 3 w 55"/>
                <a:gd name="T59" fmla="*/ 9 h 25"/>
                <a:gd name="T60" fmla="*/ 3 w 55"/>
                <a:gd name="T61"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25">
                  <a:moveTo>
                    <a:pt x="3" y="9"/>
                  </a:moveTo>
                  <a:cubicBezTo>
                    <a:pt x="1" y="5"/>
                    <a:pt x="0" y="1"/>
                    <a:pt x="0" y="1"/>
                  </a:cubicBezTo>
                  <a:cubicBezTo>
                    <a:pt x="0" y="1"/>
                    <a:pt x="0" y="1"/>
                    <a:pt x="0" y="1"/>
                  </a:cubicBezTo>
                  <a:cubicBezTo>
                    <a:pt x="3" y="0"/>
                    <a:pt x="3" y="0"/>
                    <a:pt x="3" y="0"/>
                  </a:cubicBezTo>
                  <a:cubicBezTo>
                    <a:pt x="3" y="0"/>
                    <a:pt x="4" y="4"/>
                    <a:pt x="6" y="8"/>
                  </a:cubicBezTo>
                  <a:cubicBezTo>
                    <a:pt x="6" y="8"/>
                    <a:pt x="6" y="8"/>
                    <a:pt x="6" y="8"/>
                  </a:cubicBezTo>
                  <a:cubicBezTo>
                    <a:pt x="9" y="14"/>
                    <a:pt x="15" y="22"/>
                    <a:pt x="23" y="21"/>
                  </a:cubicBezTo>
                  <a:cubicBezTo>
                    <a:pt x="23" y="21"/>
                    <a:pt x="23" y="21"/>
                    <a:pt x="23" y="21"/>
                  </a:cubicBezTo>
                  <a:cubicBezTo>
                    <a:pt x="28" y="20"/>
                    <a:pt x="32" y="19"/>
                    <a:pt x="36" y="17"/>
                  </a:cubicBezTo>
                  <a:cubicBezTo>
                    <a:pt x="36" y="17"/>
                    <a:pt x="36" y="17"/>
                    <a:pt x="36" y="17"/>
                  </a:cubicBezTo>
                  <a:cubicBezTo>
                    <a:pt x="40" y="15"/>
                    <a:pt x="45" y="12"/>
                    <a:pt x="47" y="9"/>
                  </a:cubicBezTo>
                  <a:cubicBezTo>
                    <a:pt x="47" y="9"/>
                    <a:pt x="47" y="9"/>
                    <a:pt x="47" y="9"/>
                  </a:cubicBezTo>
                  <a:cubicBezTo>
                    <a:pt x="50" y="6"/>
                    <a:pt x="52" y="4"/>
                    <a:pt x="52" y="3"/>
                  </a:cubicBezTo>
                  <a:cubicBezTo>
                    <a:pt x="52" y="3"/>
                    <a:pt x="52" y="3"/>
                    <a:pt x="52" y="3"/>
                  </a:cubicBezTo>
                  <a:cubicBezTo>
                    <a:pt x="52" y="3"/>
                    <a:pt x="52" y="3"/>
                    <a:pt x="52" y="3"/>
                  </a:cubicBezTo>
                  <a:cubicBezTo>
                    <a:pt x="52" y="3"/>
                    <a:pt x="52" y="3"/>
                    <a:pt x="52" y="3"/>
                  </a:cubicBezTo>
                  <a:cubicBezTo>
                    <a:pt x="52" y="3"/>
                    <a:pt x="52" y="3"/>
                    <a:pt x="52" y="3"/>
                  </a:cubicBezTo>
                  <a:cubicBezTo>
                    <a:pt x="52" y="3"/>
                    <a:pt x="52" y="3"/>
                    <a:pt x="52" y="3"/>
                  </a:cubicBezTo>
                  <a:cubicBezTo>
                    <a:pt x="52" y="3"/>
                    <a:pt x="52" y="3"/>
                    <a:pt x="52" y="3"/>
                  </a:cubicBezTo>
                  <a:cubicBezTo>
                    <a:pt x="54" y="2"/>
                    <a:pt x="54" y="2"/>
                    <a:pt x="54" y="2"/>
                  </a:cubicBezTo>
                  <a:cubicBezTo>
                    <a:pt x="55" y="4"/>
                    <a:pt x="54" y="5"/>
                    <a:pt x="54" y="6"/>
                  </a:cubicBezTo>
                  <a:cubicBezTo>
                    <a:pt x="54" y="6"/>
                    <a:pt x="54" y="6"/>
                    <a:pt x="54" y="6"/>
                  </a:cubicBezTo>
                  <a:cubicBezTo>
                    <a:pt x="53" y="8"/>
                    <a:pt x="52" y="9"/>
                    <a:pt x="50" y="11"/>
                  </a:cubicBezTo>
                  <a:cubicBezTo>
                    <a:pt x="50" y="11"/>
                    <a:pt x="50" y="11"/>
                    <a:pt x="50" y="11"/>
                  </a:cubicBezTo>
                  <a:cubicBezTo>
                    <a:pt x="47" y="14"/>
                    <a:pt x="42" y="17"/>
                    <a:pt x="37" y="20"/>
                  </a:cubicBezTo>
                  <a:cubicBezTo>
                    <a:pt x="37" y="20"/>
                    <a:pt x="37" y="20"/>
                    <a:pt x="37" y="20"/>
                  </a:cubicBezTo>
                  <a:cubicBezTo>
                    <a:pt x="33" y="22"/>
                    <a:pt x="28" y="23"/>
                    <a:pt x="24" y="24"/>
                  </a:cubicBezTo>
                  <a:cubicBezTo>
                    <a:pt x="24" y="24"/>
                    <a:pt x="24" y="24"/>
                    <a:pt x="24" y="24"/>
                  </a:cubicBezTo>
                  <a:cubicBezTo>
                    <a:pt x="13" y="25"/>
                    <a:pt x="7" y="16"/>
                    <a:pt x="3" y="9"/>
                  </a:cubicBezTo>
                  <a:cubicBezTo>
                    <a:pt x="3" y="9"/>
                    <a:pt x="3" y="9"/>
                    <a:pt x="3" y="9"/>
                  </a:cubicBezTo>
                  <a:cubicBezTo>
                    <a:pt x="3" y="9"/>
                    <a:pt x="3"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357"/>
            <p:cNvSpPr>
              <a:spLocks noEditPoints="1"/>
            </p:cNvSpPr>
            <p:nvPr/>
          </p:nvSpPr>
          <p:spPr bwMode="auto">
            <a:xfrm>
              <a:off x="7069139" y="7610476"/>
              <a:ext cx="103188" cy="49213"/>
            </a:xfrm>
            <a:custGeom>
              <a:avLst/>
              <a:gdLst>
                <a:gd name="T0" fmla="*/ 24 w 59"/>
                <a:gd name="T1" fmla="*/ 28 h 28"/>
                <a:gd name="T2" fmla="*/ 3 w 59"/>
                <a:gd name="T3" fmla="*/ 12 h 28"/>
                <a:gd name="T4" fmla="*/ 3 w 59"/>
                <a:gd name="T5" fmla="*/ 12 h 28"/>
                <a:gd name="T6" fmla="*/ 3 w 59"/>
                <a:gd name="T7" fmla="*/ 12 h 28"/>
                <a:gd name="T8" fmla="*/ 3 w 59"/>
                <a:gd name="T9" fmla="*/ 12 h 28"/>
                <a:gd name="T10" fmla="*/ 0 w 59"/>
                <a:gd name="T11" fmla="*/ 3 h 28"/>
                <a:gd name="T12" fmla="*/ 0 w 59"/>
                <a:gd name="T13" fmla="*/ 3 h 28"/>
                <a:gd name="T14" fmla="*/ 0 w 59"/>
                <a:gd name="T15" fmla="*/ 1 h 28"/>
                <a:gd name="T16" fmla="*/ 2 w 59"/>
                <a:gd name="T17" fmla="*/ 1 h 28"/>
                <a:gd name="T18" fmla="*/ 5 w 59"/>
                <a:gd name="T19" fmla="*/ 0 h 28"/>
                <a:gd name="T20" fmla="*/ 5 w 59"/>
                <a:gd name="T21" fmla="*/ 0 h 28"/>
                <a:gd name="T22" fmla="*/ 7 w 59"/>
                <a:gd name="T23" fmla="*/ 1 h 28"/>
                <a:gd name="T24" fmla="*/ 7 w 59"/>
                <a:gd name="T25" fmla="*/ 1 h 28"/>
                <a:gd name="T26" fmla="*/ 7 w 59"/>
                <a:gd name="T27" fmla="*/ 1 h 28"/>
                <a:gd name="T28" fmla="*/ 7 w 59"/>
                <a:gd name="T29" fmla="*/ 1 h 28"/>
                <a:gd name="T30" fmla="*/ 7 w 59"/>
                <a:gd name="T31" fmla="*/ 1 h 28"/>
                <a:gd name="T32" fmla="*/ 7 w 59"/>
                <a:gd name="T33" fmla="*/ 1 h 28"/>
                <a:gd name="T34" fmla="*/ 7 w 59"/>
                <a:gd name="T35" fmla="*/ 2 h 28"/>
                <a:gd name="T36" fmla="*/ 7 w 59"/>
                <a:gd name="T37" fmla="*/ 2 h 28"/>
                <a:gd name="T38" fmla="*/ 7 w 59"/>
                <a:gd name="T39" fmla="*/ 2 h 28"/>
                <a:gd name="T40" fmla="*/ 7 w 59"/>
                <a:gd name="T41" fmla="*/ 2 h 28"/>
                <a:gd name="T42" fmla="*/ 7 w 59"/>
                <a:gd name="T43" fmla="*/ 2 h 28"/>
                <a:gd name="T44" fmla="*/ 7 w 59"/>
                <a:gd name="T45" fmla="*/ 2 h 28"/>
                <a:gd name="T46" fmla="*/ 8 w 59"/>
                <a:gd name="T47" fmla="*/ 4 h 28"/>
                <a:gd name="T48" fmla="*/ 8 w 59"/>
                <a:gd name="T49" fmla="*/ 4 h 28"/>
                <a:gd name="T50" fmla="*/ 10 w 59"/>
                <a:gd name="T51" fmla="*/ 9 h 28"/>
                <a:gd name="T52" fmla="*/ 10 w 59"/>
                <a:gd name="T53" fmla="*/ 9 h 28"/>
                <a:gd name="T54" fmla="*/ 24 w 59"/>
                <a:gd name="T55" fmla="*/ 21 h 28"/>
                <a:gd name="T56" fmla="*/ 24 w 59"/>
                <a:gd name="T57" fmla="*/ 21 h 28"/>
                <a:gd name="T58" fmla="*/ 25 w 59"/>
                <a:gd name="T59" fmla="*/ 21 h 28"/>
                <a:gd name="T60" fmla="*/ 25 w 59"/>
                <a:gd name="T61" fmla="*/ 21 h 28"/>
                <a:gd name="T62" fmla="*/ 37 w 59"/>
                <a:gd name="T63" fmla="*/ 17 h 28"/>
                <a:gd name="T64" fmla="*/ 37 w 59"/>
                <a:gd name="T65" fmla="*/ 17 h 28"/>
                <a:gd name="T66" fmla="*/ 48 w 59"/>
                <a:gd name="T67" fmla="*/ 9 h 28"/>
                <a:gd name="T68" fmla="*/ 48 w 59"/>
                <a:gd name="T69" fmla="*/ 9 h 28"/>
                <a:gd name="T70" fmla="*/ 51 w 59"/>
                <a:gd name="T71" fmla="*/ 5 h 28"/>
                <a:gd name="T72" fmla="*/ 51 w 59"/>
                <a:gd name="T73" fmla="*/ 5 h 28"/>
                <a:gd name="T74" fmla="*/ 51 w 59"/>
                <a:gd name="T75" fmla="*/ 3 h 28"/>
                <a:gd name="T76" fmla="*/ 53 w 59"/>
                <a:gd name="T77" fmla="*/ 3 h 28"/>
                <a:gd name="T78" fmla="*/ 57 w 59"/>
                <a:gd name="T79" fmla="*/ 1 h 28"/>
                <a:gd name="T80" fmla="*/ 58 w 59"/>
                <a:gd name="T81" fmla="*/ 3 h 28"/>
                <a:gd name="T82" fmla="*/ 59 w 59"/>
                <a:gd name="T83" fmla="*/ 5 h 28"/>
                <a:gd name="T84" fmla="*/ 59 w 59"/>
                <a:gd name="T85" fmla="*/ 5 h 28"/>
                <a:gd name="T86" fmla="*/ 57 w 59"/>
                <a:gd name="T87" fmla="*/ 9 h 28"/>
                <a:gd name="T88" fmla="*/ 57 w 59"/>
                <a:gd name="T89" fmla="*/ 9 h 28"/>
                <a:gd name="T90" fmla="*/ 53 w 59"/>
                <a:gd name="T91" fmla="*/ 14 h 28"/>
                <a:gd name="T92" fmla="*/ 53 w 59"/>
                <a:gd name="T93" fmla="*/ 14 h 28"/>
                <a:gd name="T94" fmla="*/ 40 w 59"/>
                <a:gd name="T95" fmla="*/ 23 h 28"/>
                <a:gd name="T96" fmla="*/ 40 w 59"/>
                <a:gd name="T97" fmla="*/ 23 h 28"/>
                <a:gd name="T98" fmla="*/ 26 w 59"/>
                <a:gd name="T99" fmla="*/ 28 h 28"/>
                <a:gd name="T100" fmla="*/ 26 w 59"/>
                <a:gd name="T101" fmla="*/ 28 h 28"/>
                <a:gd name="T102" fmla="*/ 24 w 59"/>
                <a:gd name="T103" fmla="*/ 28 h 28"/>
                <a:gd name="T104" fmla="*/ 24 w 59"/>
                <a:gd name="T105" fmla="*/ 28 h 28"/>
                <a:gd name="T106" fmla="*/ 24 w 59"/>
                <a:gd name="T107" fmla="*/ 28 h 28"/>
                <a:gd name="T108" fmla="*/ 5 w 59"/>
                <a:gd name="T109" fmla="*/ 11 h 28"/>
                <a:gd name="T110" fmla="*/ 6 w 59"/>
                <a:gd name="T111" fmla="*/ 11 h 28"/>
                <a:gd name="T112" fmla="*/ 6 w 59"/>
                <a:gd name="T113" fmla="*/ 11 h 28"/>
                <a:gd name="T114" fmla="*/ 6 w 59"/>
                <a:gd name="T115" fmla="*/ 11 h 28"/>
                <a:gd name="T116" fmla="*/ 5 w 59"/>
                <a:gd name="T117"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 h="28">
                  <a:moveTo>
                    <a:pt x="24" y="28"/>
                  </a:moveTo>
                  <a:cubicBezTo>
                    <a:pt x="13" y="28"/>
                    <a:pt x="7" y="19"/>
                    <a:pt x="3" y="12"/>
                  </a:cubicBezTo>
                  <a:cubicBezTo>
                    <a:pt x="3" y="12"/>
                    <a:pt x="3" y="12"/>
                    <a:pt x="3" y="12"/>
                  </a:cubicBezTo>
                  <a:cubicBezTo>
                    <a:pt x="3" y="12"/>
                    <a:pt x="3" y="12"/>
                    <a:pt x="3" y="12"/>
                  </a:cubicBezTo>
                  <a:cubicBezTo>
                    <a:pt x="3" y="12"/>
                    <a:pt x="3" y="12"/>
                    <a:pt x="3" y="12"/>
                  </a:cubicBezTo>
                  <a:cubicBezTo>
                    <a:pt x="1" y="7"/>
                    <a:pt x="0" y="3"/>
                    <a:pt x="0" y="3"/>
                  </a:cubicBezTo>
                  <a:cubicBezTo>
                    <a:pt x="0" y="3"/>
                    <a:pt x="0" y="3"/>
                    <a:pt x="0" y="3"/>
                  </a:cubicBezTo>
                  <a:cubicBezTo>
                    <a:pt x="0" y="1"/>
                    <a:pt x="0" y="1"/>
                    <a:pt x="0" y="1"/>
                  </a:cubicBezTo>
                  <a:cubicBezTo>
                    <a:pt x="2" y="1"/>
                    <a:pt x="2" y="1"/>
                    <a:pt x="2" y="1"/>
                  </a:cubicBezTo>
                  <a:cubicBezTo>
                    <a:pt x="5" y="0"/>
                    <a:pt x="5" y="0"/>
                    <a:pt x="5" y="0"/>
                  </a:cubicBezTo>
                  <a:cubicBezTo>
                    <a:pt x="5" y="0"/>
                    <a:pt x="5" y="0"/>
                    <a:pt x="5" y="0"/>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2"/>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7" y="3"/>
                    <a:pt x="8" y="4"/>
                  </a:cubicBezTo>
                  <a:cubicBezTo>
                    <a:pt x="8" y="4"/>
                    <a:pt x="8" y="4"/>
                    <a:pt x="8" y="4"/>
                  </a:cubicBezTo>
                  <a:cubicBezTo>
                    <a:pt x="8" y="5"/>
                    <a:pt x="9" y="7"/>
                    <a:pt x="10" y="9"/>
                  </a:cubicBezTo>
                  <a:cubicBezTo>
                    <a:pt x="10" y="9"/>
                    <a:pt x="10" y="9"/>
                    <a:pt x="10" y="9"/>
                  </a:cubicBezTo>
                  <a:cubicBezTo>
                    <a:pt x="13" y="15"/>
                    <a:pt x="17" y="21"/>
                    <a:pt x="24" y="21"/>
                  </a:cubicBezTo>
                  <a:cubicBezTo>
                    <a:pt x="24" y="21"/>
                    <a:pt x="24" y="21"/>
                    <a:pt x="24" y="21"/>
                  </a:cubicBezTo>
                  <a:cubicBezTo>
                    <a:pt x="24" y="21"/>
                    <a:pt x="25" y="21"/>
                    <a:pt x="25" y="21"/>
                  </a:cubicBezTo>
                  <a:cubicBezTo>
                    <a:pt x="25" y="21"/>
                    <a:pt x="25" y="21"/>
                    <a:pt x="25" y="21"/>
                  </a:cubicBezTo>
                  <a:cubicBezTo>
                    <a:pt x="29" y="20"/>
                    <a:pt x="33" y="19"/>
                    <a:pt x="37" y="17"/>
                  </a:cubicBezTo>
                  <a:cubicBezTo>
                    <a:pt x="37" y="17"/>
                    <a:pt x="37" y="17"/>
                    <a:pt x="37" y="17"/>
                  </a:cubicBezTo>
                  <a:cubicBezTo>
                    <a:pt x="41" y="15"/>
                    <a:pt x="45" y="12"/>
                    <a:pt x="48" y="9"/>
                  </a:cubicBezTo>
                  <a:cubicBezTo>
                    <a:pt x="48" y="9"/>
                    <a:pt x="48" y="9"/>
                    <a:pt x="48" y="9"/>
                  </a:cubicBezTo>
                  <a:cubicBezTo>
                    <a:pt x="50" y="8"/>
                    <a:pt x="51" y="6"/>
                    <a:pt x="51" y="5"/>
                  </a:cubicBezTo>
                  <a:cubicBezTo>
                    <a:pt x="51" y="5"/>
                    <a:pt x="51" y="5"/>
                    <a:pt x="51" y="5"/>
                  </a:cubicBezTo>
                  <a:cubicBezTo>
                    <a:pt x="51" y="3"/>
                    <a:pt x="51" y="3"/>
                    <a:pt x="51" y="3"/>
                  </a:cubicBezTo>
                  <a:cubicBezTo>
                    <a:pt x="53" y="3"/>
                    <a:pt x="53" y="3"/>
                    <a:pt x="53" y="3"/>
                  </a:cubicBezTo>
                  <a:cubicBezTo>
                    <a:pt x="57" y="1"/>
                    <a:pt x="57" y="1"/>
                    <a:pt x="57" y="1"/>
                  </a:cubicBezTo>
                  <a:cubicBezTo>
                    <a:pt x="58" y="3"/>
                    <a:pt x="58" y="3"/>
                    <a:pt x="58" y="3"/>
                  </a:cubicBezTo>
                  <a:cubicBezTo>
                    <a:pt x="58" y="4"/>
                    <a:pt x="59" y="5"/>
                    <a:pt x="59" y="5"/>
                  </a:cubicBezTo>
                  <a:cubicBezTo>
                    <a:pt x="59" y="5"/>
                    <a:pt x="59" y="5"/>
                    <a:pt x="59" y="5"/>
                  </a:cubicBezTo>
                  <a:cubicBezTo>
                    <a:pt x="59" y="7"/>
                    <a:pt x="58" y="8"/>
                    <a:pt x="57" y="9"/>
                  </a:cubicBezTo>
                  <a:cubicBezTo>
                    <a:pt x="57" y="9"/>
                    <a:pt x="57" y="9"/>
                    <a:pt x="57" y="9"/>
                  </a:cubicBezTo>
                  <a:cubicBezTo>
                    <a:pt x="56" y="11"/>
                    <a:pt x="55" y="12"/>
                    <a:pt x="53" y="14"/>
                  </a:cubicBezTo>
                  <a:cubicBezTo>
                    <a:pt x="53" y="14"/>
                    <a:pt x="53" y="14"/>
                    <a:pt x="53" y="14"/>
                  </a:cubicBezTo>
                  <a:cubicBezTo>
                    <a:pt x="50" y="17"/>
                    <a:pt x="46" y="21"/>
                    <a:pt x="40" y="23"/>
                  </a:cubicBezTo>
                  <a:cubicBezTo>
                    <a:pt x="40" y="23"/>
                    <a:pt x="40" y="23"/>
                    <a:pt x="40" y="23"/>
                  </a:cubicBezTo>
                  <a:cubicBezTo>
                    <a:pt x="36" y="25"/>
                    <a:pt x="31" y="27"/>
                    <a:pt x="26" y="28"/>
                  </a:cubicBezTo>
                  <a:cubicBezTo>
                    <a:pt x="26" y="28"/>
                    <a:pt x="26" y="28"/>
                    <a:pt x="26" y="28"/>
                  </a:cubicBezTo>
                  <a:cubicBezTo>
                    <a:pt x="25" y="28"/>
                    <a:pt x="25" y="28"/>
                    <a:pt x="24" y="28"/>
                  </a:cubicBezTo>
                  <a:cubicBezTo>
                    <a:pt x="24" y="28"/>
                    <a:pt x="24" y="28"/>
                    <a:pt x="24" y="28"/>
                  </a:cubicBezTo>
                  <a:cubicBezTo>
                    <a:pt x="24" y="28"/>
                    <a:pt x="24" y="28"/>
                    <a:pt x="24" y="28"/>
                  </a:cubicBezTo>
                  <a:close/>
                  <a:moveTo>
                    <a:pt x="5" y="11"/>
                  </a:moveTo>
                  <a:cubicBezTo>
                    <a:pt x="6" y="11"/>
                    <a:pt x="6" y="11"/>
                    <a:pt x="6" y="11"/>
                  </a:cubicBezTo>
                  <a:cubicBezTo>
                    <a:pt x="6" y="11"/>
                    <a:pt x="6" y="11"/>
                    <a:pt x="6" y="11"/>
                  </a:cubicBezTo>
                  <a:cubicBezTo>
                    <a:pt x="6" y="11"/>
                    <a:pt x="6" y="11"/>
                    <a:pt x="6" y="11"/>
                  </a:cubicBezTo>
                  <a:cubicBezTo>
                    <a:pt x="5" y="11"/>
                    <a:pt x="5" y="11"/>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358"/>
            <p:cNvSpPr/>
            <p:nvPr/>
          </p:nvSpPr>
          <p:spPr bwMode="auto">
            <a:xfrm>
              <a:off x="7161214" y="7610476"/>
              <a:ext cx="14288" cy="11113"/>
            </a:xfrm>
            <a:custGeom>
              <a:avLst/>
              <a:gdLst>
                <a:gd name="T0" fmla="*/ 1 w 9"/>
                <a:gd name="T1" fmla="*/ 0 h 7"/>
                <a:gd name="T2" fmla="*/ 9 w 9"/>
                <a:gd name="T3" fmla="*/ 3 h 7"/>
                <a:gd name="T4" fmla="*/ 8 w 9"/>
                <a:gd name="T5" fmla="*/ 7 h 7"/>
                <a:gd name="T6" fmla="*/ 0 w 9"/>
                <a:gd name="T7" fmla="*/ 3 h 7"/>
                <a:gd name="T8" fmla="*/ 1 w 9"/>
                <a:gd name="T9" fmla="*/ 0 h 7"/>
                <a:gd name="T10" fmla="*/ 1 w 9"/>
                <a:gd name="T11" fmla="*/ 0 h 7"/>
              </a:gdLst>
              <a:ahLst/>
              <a:cxnLst>
                <a:cxn ang="0">
                  <a:pos x="T0" y="T1"/>
                </a:cxn>
                <a:cxn ang="0">
                  <a:pos x="T2" y="T3"/>
                </a:cxn>
                <a:cxn ang="0">
                  <a:pos x="T4" y="T5"/>
                </a:cxn>
                <a:cxn ang="0">
                  <a:pos x="T6" y="T7"/>
                </a:cxn>
                <a:cxn ang="0">
                  <a:pos x="T8" y="T9"/>
                </a:cxn>
                <a:cxn ang="0">
                  <a:pos x="T10" y="T11"/>
                </a:cxn>
              </a:cxnLst>
              <a:rect l="0" t="0" r="r" b="b"/>
              <a:pathLst>
                <a:path w="9" h="7">
                  <a:moveTo>
                    <a:pt x="1" y="0"/>
                  </a:moveTo>
                  <a:lnTo>
                    <a:pt x="9" y="3"/>
                  </a:lnTo>
                  <a:lnTo>
                    <a:pt x="8" y="7"/>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359"/>
            <p:cNvSpPr/>
            <p:nvPr/>
          </p:nvSpPr>
          <p:spPr bwMode="auto">
            <a:xfrm>
              <a:off x="7156451" y="7605713"/>
              <a:ext cx="23813" cy="20638"/>
            </a:xfrm>
            <a:custGeom>
              <a:avLst/>
              <a:gdLst>
                <a:gd name="T0" fmla="*/ 0 w 15"/>
                <a:gd name="T1" fmla="*/ 7 h 13"/>
                <a:gd name="T2" fmla="*/ 1 w 15"/>
                <a:gd name="T3" fmla="*/ 5 h 13"/>
                <a:gd name="T4" fmla="*/ 2 w 15"/>
                <a:gd name="T5" fmla="*/ 2 h 13"/>
                <a:gd name="T6" fmla="*/ 3 w 15"/>
                <a:gd name="T7" fmla="*/ 0 h 13"/>
                <a:gd name="T8" fmla="*/ 15 w 15"/>
                <a:gd name="T9" fmla="*/ 5 h 13"/>
                <a:gd name="T10" fmla="*/ 12 w 15"/>
                <a:gd name="T11" fmla="*/ 13 h 13"/>
                <a:gd name="T12" fmla="*/ 0 w 15"/>
                <a:gd name="T13" fmla="*/ 7 h 13"/>
                <a:gd name="T14" fmla="*/ 0 w 15"/>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3">
                  <a:moveTo>
                    <a:pt x="0" y="7"/>
                  </a:moveTo>
                  <a:lnTo>
                    <a:pt x="1" y="5"/>
                  </a:lnTo>
                  <a:lnTo>
                    <a:pt x="2" y="2"/>
                  </a:lnTo>
                  <a:lnTo>
                    <a:pt x="3" y="0"/>
                  </a:lnTo>
                  <a:lnTo>
                    <a:pt x="15" y="5"/>
                  </a:lnTo>
                  <a:lnTo>
                    <a:pt x="12" y="13"/>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360"/>
            <p:cNvSpPr/>
            <p:nvPr/>
          </p:nvSpPr>
          <p:spPr bwMode="auto">
            <a:xfrm>
              <a:off x="7069139" y="7612063"/>
              <a:ext cx="12700" cy="12700"/>
            </a:xfrm>
            <a:custGeom>
              <a:avLst/>
              <a:gdLst>
                <a:gd name="T0" fmla="*/ 4 w 8"/>
                <a:gd name="T1" fmla="*/ 0 h 8"/>
                <a:gd name="T2" fmla="*/ 8 w 8"/>
                <a:gd name="T3" fmla="*/ 1 h 8"/>
                <a:gd name="T4" fmla="*/ 3 w 8"/>
                <a:gd name="T5" fmla="*/ 8 h 8"/>
                <a:gd name="T6" fmla="*/ 0 w 8"/>
                <a:gd name="T7" fmla="*/ 6 h 8"/>
                <a:gd name="T8" fmla="*/ 4 w 8"/>
                <a:gd name="T9" fmla="*/ 0 h 8"/>
                <a:gd name="T10" fmla="*/ 4 w 8"/>
                <a:gd name="T11" fmla="*/ 0 h 8"/>
              </a:gdLst>
              <a:ahLst/>
              <a:cxnLst>
                <a:cxn ang="0">
                  <a:pos x="T0" y="T1"/>
                </a:cxn>
                <a:cxn ang="0">
                  <a:pos x="T2" y="T3"/>
                </a:cxn>
                <a:cxn ang="0">
                  <a:pos x="T4" y="T5"/>
                </a:cxn>
                <a:cxn ang="0">
                  <a:pos x="T6" y="T7"/>
                </a:cxn>
                <a:cxn ang="0">
                  <a:pos x="T8" y="T9"/>
                </a:cxn>
                <a:cxn ang="0">
                  <a:pos x="T10" y="T11"/>
                </a:cxn>
              </a:cxnLst>
              <a:rect l="0" t="0" r="r" b="b"/>
              <a:pathLst>
                <a:path w="8" h="8">
                  <a:moveTo>
                    <a:pt x="4" y="0"/>
                  </a:moveTo>
                  <a:lnTo>
                    <a:pt x="8" y="1"/>
                  </a:lnTo>
                  <a:lnTo>
                    <a:pt x="3" y="8"/>
                  </a:lnTo>
                  <a:lnTo>
                    <a:pt x="0" y="6"/>
                  </a:lnTo>
                  <a:lnTo>
                    <a:pt x="4"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361"/>
            <p:cNvSpPr/>
            <p:nvPr/>
          </p:nvSpPr>
          <p:spPr bwMode="auto">
            <a:xfrm>
              <a:off x="7064376" y="7607301"/>
              <a:ext cx="20638" cy="22225"/>
            </a:xfrm>
            <a:custGeom>
              <a:avLst/>
              <a:gdLst>
                <a:gd name="T0" fmla="*/ 0 w 13"/>
                <a:gd name="T1" fmla="*/ 10 h 14"/>
                <a:gd name="T2" fmla="*/ 6 w 13"/>
                <a:gd name="T3" fmla="*/ 1 h 14"/>
                <a:gd name="T4" fmla="*/ 7 w 13"/>
                <a:gd name="T5" fmla="*/ 0 h 14"/>
                <a:gd name="T6" fmla="*/ 13 w 13"/>
                <a:gd name="T7" fmla="*/ 4 h 14"/>
                <a:gd name="T8" fmla="*/ 6 w 13"/>
                <a:gd name="T9" fmla="*/ 14 h 14"/>
                <a:gd name="T10" fmla="*/ 0 w 13"/>
                <a:gd name="T11" fmla="*/ 10 h 14"/>
                <a:gd name="T12" fmla="*/ 0 w 13"/>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13" h="14">
                  <a:moveTo>
                    <a:pt x="0" y="10"/>
                  </a:moveTo>
                  <a:lnTo>
                    <a:pt x="6" y="1"/>
                  </a:lnTo>
                  <a:lnTo>
                    <a:pt x="7" y="0"/>
                  </a:lnTo>
                  <a:lnTo>
                    <a:pt x="13" y="4"/>
                  </a:lnTo>
                  <a:lnTo>
                    <a:pt x="6" y="14"/>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362"/>
            <p:cNvSpPr/>
            <p:nvPr/>
          </p:nvSpPr>
          <p:spPr bwMode="auto">
            <a:xfrm>
              <a:off x="7007226" y="7656513"/>
              <a:ext cx="87313" cy="68263"/>
            </a:xfrm>
            <a:custGeom>
              <a:avLst/>
              <a:gdLst>
                <a:gd name="T0" fmla="*/ 0 w 51"/>
                <a:gd name="T1" fmla="*/ 1 h 40"/>
                <a:gd name="T2" fmla="*/ 3 w 51"/>
                <a:gd name="T3" fmla="*/ 0 h 40"/>
                <a:gd name="T4" fmla="*/ 9 w 51"/>
                <a:gd name="T5" fmla="*/ 12 h 40"/>
                <a:gd name="T6" fmla="*/ 9 w 51"/>
                <a:gd name="T7" fmla="*/ 12 h 40"/>
                <a:gd name="T8" fmla="*/ 23 w 51"/>
                <a:gd name="T9" fmla="*/ 33 h 40"/>
                <a:gd name="T10" fmla="*/ 23 w 51"/>
                <a:gd name="T11" fmla="*/ 33 h 40"/>
                <a:gd name="T12" fmla="*/ 40 w 51"/>
                <a:gd name="T13" fmla="*/ 36 h 40"/>
                <a:gd name="T14" fmla="*/ 40 w 51"/>
                <a:gd name="T15" fmla="*/ 36 h 40"/>
                <a:gd name="T16" fmla="*/ 51 w 51"/>
                <a:gd name="T17" fmla="*/ 36 h 40"/>
                <a:gd name="T18" fmla="*/ 51 w 51"/>
                <a:gd name="T19" fmla="*/ 36 h 40"/>
                <a:gd name="T20" fmla="*/ 51 w 51"/>
                <a:gd name="T21" fmla="*/ 39 h 40"/>
                <a:gd name="T22" fmla="*/ 22 w 51"/>
                <a:gd name="T23" fmla="*/ 35 h 40"/>
                <a:gd name="T24" fmla="*/ 22 w 51"/>
                <a:gd name="T25" fmla="*/ 35 h 40"/>
                <a:gd name="T26" fmla="*/ 6 w 51"/>
                <a:gd name="T27" fmla="*/ 13 h 40"/>
                <a:gd name="T28" fmla="*/ 6 w 51"/>
                <a:gd name="T29" fmla="*/ 13 h 40"/>
                <a:gd name="T30" fmla="*/ 0 w 51"/>
                <a:gd name="T3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0">
                  <a:moveTo>
                    <a:pt x="0" y="1"/>
                  </a:moveTo>
                  <a:cubicBezTo>
                    <a:pt x="3" y="0"/>
                    <a:pt x="3" y="0"/>
                    <a:pt x="3" y="0"/>
                  </a:cubicBezTo>
                  <a:cubicBezTo>
                    <a:pt x="3" y="0"/>
                    <a:pt x="5" y="5"/>
                    <a:pt x="9" y="12"/>
                  </a:cubicBezTo>
                  <a:cubicBezTo>
                    <a:pt x="9" y="12"/>
                    <a:pt x="9" y="12"/>
                    <a:pt x="9" y="12"/>
                  </a:cubicBezTo>
                  <a:cubicBezTo>
                    <a:pt x="13" y="21"/>
                    <a:pt x="19" y="31"/>
                    <a:pt x="23" y="33"/>
                  </a:cubicBezTo>
                  <a:cubicBezTo>
                    <a:pt x="23" y="33"/>
                    <a:pt x="23" y="33"/>
                    <a:pt x="23" y="33"/>
                  </a:cubicBezTo>
                  <a:cubicBezTo>
                    <a:pt x="27" y="34"/>
                    <a:pt x="34" y="35"/>
                    <a:pt x="40" y="36"/>
                  </a:cubicBezTo>
                  <a:cubicBezTo>
                    <a:pt x="40" y="36"/>
                    <a:pt x="40" y="36"/>
                    <a:pt x="40" y="36"/>
                  </a:cubicBezTo>
                  <a:cubicBezTo>
                    <a:pt x="46" y="36"/>
                    <a:pt x="51" y="36"/>
                    <a:pt x="51" y="36"/>
                  </a:cubicBezTo>
                  <a:cubicBezTo>
                    <a:pt x="51" y="36"/>
                    <a:pt x="51" y="36"/>
                    <a:pt x="51" y="36"/>
                  </a:cubicBezTo>
                  <a:cubicBezTo>
                    <a:pt x="51" y="39"/>
                    <a:pt x="51" y="39"/>
                    <a:pt x="51" y="39"/>
                  </a:cubicBezTo>
                  <a:cubicBezTo>
                    <a:pt x="51" y="39"/>
                    <a:pt x="32" y="40"/>
                    <a:pt x="22" y="35"/>
                  </a:cubicBezTo>
                  <a:cubicBezTo>
                    <a:pt x="22" y="35"/>
                    <a:pt x="22" y="35"/>
                    <a:pt x="22" y="35"/>
                  </a:cubicBezTo>
                  <a:cubicBezTo>
                    <a:pt x="16" y="33"/>
                    <a:pt x="10" y="22"/>
                    <a:pt x="6" y="13"/>
                  </a:cubicBezTo>
                  <a:cubicBezTo>
                    <a:pt x="6" y="13"/>
                    <a:pt x="6" y="13"/>
                    <a:pt x="6" y="13"/>
                  </a:cubicBezTo>
                  <a:cubicBezTo>
                    <a:pt x="2" y="7"/>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363"/>
            <p:cNvSpPr>
              <a:spLocks noEditPoints="1"/>
            </p:cNvSpPr>
            <p:nvPr/>
          </p:nvSpPr>
          <p:spPr bwMode="auto">
            <a:xfrm>
              <a:off x="7000876" y="7650163"/>
              <a:ext cx="98425" cy="82550"/>
            </a:xfrm>
            <a:custGeom>
              <a:avLst/>
              <a:gdLst>
                <a:gd name="T0" fmla="*/ 53 w 56"/>
                <a:gd name="T1" fmla="*/ 44 h 47"/>
                <a:gd name="T2" fmla="*/ 52 w 56"/>
                <a:gd name="T3" fmla="*/ 44 h 47"/>
                <a:gd name="T4" fmla="*/ 52 w 56"/>
                <a:gd name="T5" fmla="*/ 44 h 47"/>
                <a:gd name="T6" fmla="*/ 24 w 56"/>
                <a:gd name="T7" fmla="*/ 40 h 47"/>
                <a:gd name="T8" fmla="*/ 24 w 56"/>
                <a:gd name="T9" fmla="*/ 40 h 47"/>
                <a:gd name="T10" fmla="*/ 7 w 56"/>
                <a:gd name="T11" fmla="*/ 17 h 47"/>
                <a:gd name="T12" fmla="*/ 7 w 56"/>
                <a:gd name="T13" fmla="*/ 17 h 47"/>
                <a:gd name="T14" fmla="*/ 1 w 56"/>
                <a:gd name="T15" fmla="*/ 5 h 47"/>
                <a:gd name="T16" fmla="*/ 1 w 56"/>
                <a:gd name="T17" fmla="*/ 5 h 47"/>
                <a:gd name="T18" fmla="*/ 0 w 56"/>
                <a:gd name="T19" fmla="*/ 3 h 47"/>
                <a:gd name="T20" fmla="*/ 7 w 56"/>
                <a:gd name="T21" fmla="*/ 0 h 47"/>
                <a:gd name="T22" fmla="*/ 8 w 56"/>
                <a:gd name="T23" fmla="*/ 2 h 47"/>
                <a:gd name="T24" fmla="*/ 13 w 56"/>
                <a:gd name="T25" fmla="*/ 14 h 47"/>
                <a:gd name="T26" fmla="*/ 13 w 56"/>
                <a:gd name="T27" fmla="*/ 14 h 47"/>
                <a:gd name="T28" fmla="*/ 27 w 56"/>
                <a:gd name="T29" fmla="*/ 34 h 47"/>
                <a:gd name="T30" fmla="*/ 27 w 56"/>
                <a:gd name="T31" fmla="*/ 34 h 47"/>
                <a:gd name="T32" fmla="*/ 43 w 56"/>
                <a:gd name="T33" fmla="*/ 37 h 47"/>
                <a:gd name="T34" fmla="*/ 43 w 56"/>
                <a:gd name="T35" fmla="*/ 37 h 47"/>
                <a:gd name="T36" fmla="*/ 52 w 56"/>
                <a:gd name="T37" fmla="*/ 37 h 47"/>
                <a:gd name="T38" fmla="*/ 52 w 56"/>
                <a:gd name="T39" fmla="*/ 37 h 47"/>
                <a:gd name="T40" fmla="*/ 54 w 56"/>
                <a:gd name="T41" fmla="*/ 37 h 47"/>
                <a:gd name="T42" fmla="*/ 54 w 56"/>
                <a:gd name="T43" fmla="*/ 37 h 47"/>
                <a:gd name="T44" fmla="*/ 56 w 56"/>
                <a:gd name="T45" fmla="*/ 37 h 47"/>
                <a:gd name="T46" fmla="*/ 56 w 56"/>
                <a:gd name="T47" fmla="*/ 47 h 47"/>
                <a:gd name="T48" fmla="*/ 53 w 56"/>
                <a:gd name="T49" fmla="*/ 44 h 47"/>
                <a:gd name="T50" fmla="*/ 4 w 56"/>
                <a:gd name="T51" fmla="*/ 6 h 47"/>
                <a:gd name="T52" fmla="*/ 3 w 56"/>
                <a:gd name="T53" fmla="*/ 4 h 47"/>
                <a:gd name="T54" fmla="*/ 3 w 56"/>
                <a:gd name="T55" fmla="*/ 4 h 47"/>
                <a:gd name="T56" fmla="*/ 3 w 56"/>
                <a:gd name="T57" fmla="*/ 4 h 47"/>
                <a:gd name="T58" fmla="*/ 4 w 56"/>
                <a:gd name="T5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 h="47">
                  <a:moveTo>
                    <a:pt x="53" y="44"/>
                  </a:moveTo>
                  <a:cubicBezTo>
                    <a:pt x="53" y="44"/>
                    <a:pt x="52" y="44"/>
                    <a:pt x="52" y="44"/>
                  </a:cubicBezTo>
                  <a:cubicBezTo>
                    <a:pt x="52" y="44"/>
                    <a:pt x="52" y="44"/>
                    <a:pt x="52" y="44"/>
                  </a:cubicBezTo>
                  <a:cubicBezTo>
                    <a:pt x="46" y="44"/>
                    <a:pt x="33" y="44"/>
                    <a:pt x="24" y="40"/>
                  </a:cubicBezTo>
                  <a:cubicBezTo>
                    <a:pt x="24" y="40"/>
                    <a:pt x="24" y="40"/>
                    <a:pt x="24" y="40"/>
                  </a:cubicBezTo>
                  <a:cubicBezTo>
                    <a:pt x="17" y="37"/>
                    <a:pt x="11" y="26"/>
                    <a:pt x="7" y="17"/>
                  </a:cubicBezTo>
                  <a:cubicBezTo>
                    <a:pt x="7" y="17"/>
                    <a:pt x="7" y="17"/>
                    <a:pt x="7" y="17"/>
                  </a:cubicBezTo>
                  <a:cubicBezTo>
                    <a:pt x="4" y="11"/>
                    <a:pt x="2" y="5"/>
                    <a:pt x="1" y="5"/>
                  </a:cubicBezTo>
                  <a:cubicBezTo>
                    <a:pt x="1" y="5"/>
                    <a:pt x="1" y="5"/>
                    <a:pt x="1" y="5"/>
                  </a:cubicBezTo>
                  <a:cubicBezTo>
                    <a:pt x="0" y="3"/>
                    <a:pt x="0" y="3"/>
                    <a:pt x="0" y="3"/>
                  </a:cubicBezTo>
                  <a:cubicBezTo>
                    <a:pt x="7" y="0"/>
                    <a:pt x="7" y="0"/>
                    <a:pt x="7" y="0"/>
                  </a:cubicBezTo>
                  <a:cubicBezTo>
                    <a:pt x="8" y="2"/>
                    <a:pt x="8" y="2"/>
                    <a:pt x="8" y="2"/>
                  </a:cubicBezTo>
                  <a:cubicBezTo>
                    <a:pt x="8" y="2"/>
                    <a:pt x="10" y="8"/>
                    <a:pt x="13" y="14"/>
                  </a:cubicBezTo>
                  <a:cubicBezTo>
                    <a:pt x="13" y="14"/>
                    <a:pt x="13" y="14"/>
                    <a:pt x="13" y="14"/>
                  </a:cubicBezTo>
                  <a:cubicBezTo>
                    <a:pt x="17" y="23"/>
                    <a:pt x="24" y="33"/>
                    <a:pt x="27" y="34"/>
                  </a:cubicBezTo>
                  <a:cubicBezTo>
                    <a:pt x="27" y="34"/>
                    <a:pt x="27" y="34"/>
                    <a:pt x="27" y="34"/>
                  </a:cubicBezTo>
                  <a:cubicBezTo>
                    <a:pt x="31" y="35"/>
                    <a:pt x="38" y="36"/>
                    <a:pt x="43" y="37"/>
                  </a:cubicBezTo>
                  <a:cubicBezTo>
                    <a:pt x="43" y="37"/>
                    <a:pt x="43" y="37"/>
                    <a:pt x="43" y="37"/>
                  </a:cubicBezTo>
                  <a:cubicBezTo>
                    <a:pt x="47" y="37"/>
                    <a:pt x="50" y="37"/>
                    <a:pt x="52" y="37"/>
                  </a:cubicBezTo>
                  <a:cubicBezTo>
                    <a:pt x="52" y="37"/>
                    <a:pt x="52" y="37"/>
                    <a:pt x="52" y="37"/>
                  </a:cubicBezTo>
                  <a:cubicBezTo>
                    <a:pt x="53" y="37"/>
                    <a:pt x="54" y="37"/>
                    <a:pt x="54" y="37"/>
                  </a:cubicBezTo>
                  <a:cubicBezTo>
                    <a:pt x="54" y="37"/>
                    <a:pt x="54" y="37"/>
                    <a:pt x="54" y="37"/>
                  </a:cubicBezTo>
                  <a:cubicBezTo>
                    <a:pt x="56" y="37"/>
                    <a:pt x="56" y="37"/>
                    <a:pt x="56" y="37"/>
                  </a:cubicBezTo>
                  <a:cubicBezTo>
                    <a:pt x="56" y="47"/>
                    <a:pt x="56" y="47"/>
                    <a:pt x="56" y="47"/>
                  </a:cubicBezTo>
                  <a:cubicBezTo>
                    <a:pt x="53" y="44"/>
                    <a:pt x="53" y="44"/>
                    <a:pt x="53" y="44"/>
                  </a:cubicBezTo>
                  <a:close/>
                  <a:moveTo>
                    <a:pt x="4" y="6"/>
                  </a:moveTo>
                  <a:cubicBezTo>
                    <a:pt x="3" y="4"/>
                    <a:pt x="3" y="4"/>
                    <a:pt x="3" y="4"/>
                  </a:cubicBezTo>
                  <a:cubicBezTo>
                    <a:pt x="3" y="4"/>
                    <a:pt x="3" y="4"/>
                    <a:pt x="3" y="4"/>
                  </a:cubicBezTo>
                  <a:cubicBezTo>
                    <a:pt x="3" y="4"/>
                    <a:pt x="3" y="4"/>
                    <a:pt x="3" y="4"/>
                  </a:cubicBezTo>
                  <a:cubicBezTo>
                    <a:pt x="4" y="6"/>
                    <a:pt x="4"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364"/>
            <p:cNvSpPr>
              <a:spLocks noEditPoints="1"/>
            </p:cNvSpPr>
            <p:nvPr/>
          </p:nvSpPr>
          <p:spPr bwMode="auto">
            <a:xfrm>
              <a:off x="7165976" y="7651751"/>
              <a:ext cx="100013" cy="65088"/>
            </a:xfrm>
            <a:custGeom>
              <a:avLst/>
              <a:gdLst>
                <a:gd name="T0" fmla="*/ 0 w 57"/>
                <a:gd name="T1" fmla="*/ 34 h 37"/>
                <a:gd name="T2" fmla="*/ 36 w 57"/>
                <a:gd name="T3" fmla="*/ 24 h 37"/>
                <a:gd name="T4" fmla="*/ 36 w 57"/>
                <a:gd name="T5" fmla="*/ 24 h 37"/>
                <a:gd name="T6" fmla="*/ 37 w 57"/>
                <a:gd name="T7" fmla="*/ 24 h 37"/>
                <a:gd name="T8" fmla="*/ 37 w 57"/>
                <a:gd name="T9" fmla="*/ 24 h 37"/>
                <a:gd name="T10" fmla="*/ 50 w 57"/>
                <a:gd name="T11" fmla="*/ 9 h 37"/>
                <a:gd name="T12" fmla="*/ 50 w 57"/>
                <a:gd name="T13" fmla="*/ 9 h 37"/>
                <a:gd name="T14" fmla="*/ 54 w 57"/>
                <a:gd name="T15" fmla="*/ 0 h 37"/>
                <a:gd name="T16" fmla="*/ 54 w 57"/>
                <a:gd name="T17" fmla="*/ 0 h 37"/>
                <a:gd name="T18" fmla="*/ 57 w 57"/>
                <a:gd name="T19" fmla="*/ 0 h 37"/>
                <a:gd name="T20" fmla="*/ 38 w 57"/>
                <a:gd name="T21" fmla="*/ 26 h 37"/>
                <a:gd name="T22" fmla="*/ 38 w 57"/>
                <a:gd name="T23" fmla="*/ 26 h 37"/>
                <a:gd name="T24" fmla="*/ 37 w 57"/>
                <a:gd name="T25" fmla="*/ 27 h 37"/>
                <a:gd name="T26" fmla="*/ 37 w 57"/>
                <a:gd name="T27" fmla="*/ 27 h 37"/>
                <a:gd name="T28" fmla="*/ 0 w 57"/>
                <a:gd name="T29" fmla="*/ 37 h 37"/>
                <a:gd name="T30" fmla="*/ 0 w 57"/>
                <a:gd name="T31" fmla="*/ 37 h 37"/>
                <a:gd name="T32" fmla="*/ 0 w 57"/>
                <a:gd name="T33" fmla="*/ 34 h 37"/>
                <a:gd name="T34" fmla="*/ 54 w 57"/>
                <a:gd name="T35" fmla="*/ 0 h 37"/>
                <a:gd name="T36" fmla="*/ 54 w 57"/>
                <a:gd name="T37" fmla="*/ 0 h 37"/>
                <a:gd name="T38" fmla="*/ 54 w 57"/>
                <a:gd name="T39" fmla="*/ 0 h 37"/>
                <a:gd name="T40" fmla="*/ 54 w 57"/>
                <a:gd name="T41" fmla="*/ 0 h 37"/>
                <a:gd name="T42" fmla="*/ 54 w 57"/>
                <a:gd name="T4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 h="37">
                  <a:moveTo>
                    <a:pt x="0" y="34"/>
                  </a:moveTo>
                  <a:cubicBezTo>
                    <a:pt x="0" y="34"/>
                    <a:pt x="21" y="31"/>
                    <a:pt x="36" y="24"/>
                  </a:cubicBezTo>
                  <a:cubicBezTo>
                    <a:pt x="36" y="24"/>
                    <a:pt x="36" y="24"/>
                    <a:pt x="36" y="24"/>
                  </a:cubicBezTo>
                  <a:cubicBezTo>
                    <a:pt x="36" y="24"/>
                    <a:pt x="36" y="24"/>
                    <a:pt x="37" y="24"/>
                  </a:cubicBezTo>
                  <a:cubicBezTo>
                    <a:pt x="37" y="24"/>
                    <a:pt x="37" y="24"/>
                    <a:pt x="37" y="24"/>
                  </a:cubicBezTo>
                  <a:cubicBezTo>
                    <a:pt x="43" y="20"/>
                    <a:pt x="48" y="14"/>
                    <a:pt x="50" y="9"/>
                  </a:cubicBezTo>
                  <a:cubicBezTo>
                    <a:pt x="50" y="9"/>
                    <a:pt x="50" y="9"/>
                    <a:pt x="50" y="9"/>
                  </a:cubicBezTo>
                  <a:cubicBezTo>
                    <a:pt x="53" y="4"/>
                    <a:pt x="54" y="0"/>
                    <a:pt x="54" y="0"/>
                  </a:cubicBezTo>
                  <a:cubicBezTo>
                    <a:pt x="54" y="0"/>
                    <a:pt x="54" y="0"/>
                    <a:pt x="54" y="0"/>
                  </a:cubicBezTo>
                  <a:cubicBezTo>
                    <a:pt x="57" y="0"/>
                    <a:pt x="57" y="0"/>
                    <a:pt x="57" y="0"/>
                  </a:cubicBezTo>
                  <a:cubicBezTo>
                    <a:pt x="56" y="0"/>
                    <a:pt x="53" y="19"/>
                    <a:pt x="38" y="26"/>
                  </a:cubicBezTo>
                  <a:cubicBezTo>
                    <a:pt x="38" y="26"/>
                    <a:pt x="38" y="26"/>
                    <a:pt x="38" y="26"/>
                  </a:cubicBezTo>
                  <a:cubicBezTo>
                    <a:pt x="38" y="27"/>
                    <a:pt x="37" y="27"/>
                    <a:pt x="37" y="27"/>
                  </a:cubicBezTo>
                  <a:cubicBezTo>
                    <a:pt x="37" y="27"/>
                    <a:pt x="37" y="27"/>
                    <a:pt x="37" y="27"/>
                  </a:cubicBezTo>
                  <a:cubicBezTo>
                    <a:pt x="22" y="34"/>
                    <a:pt x="0" y="37"/>
                    <a:pt x="0" y="37"/>
                  </a:cubicBezTo>
                  <a:cubicBezTo>
                    <a:pt x="0" y="37"/>
                    <a:pt x="0" y="37"/>
                    <a:pt x="0" y="37"/>
                  </a:cubicBezTo>
                  <a:cubicBezTo>
                    <a:pt x="0" y="34"/>
                    <a:pt x="0" y="34"/>
                    <a:pt x="0" y="34"/>
                  </a:cubicBezTo>
                  <a:close/>
                  <a:moveTo>
                    <a:pt x="54" y="0"/>
                  </a:moveTo>
                  <a:cubicBezTo>
                    <a:pt x="54" y="0"/>
                    <a:pt x="54" y="0"/>
                    <a:pt x="54" y="0"/>
                  </a:cubicBezTo>
                  <a:cubicBezTo>
                    <a:pt x="54" y="0"/>
                    <a:pt x="54" y="0"/>
                    <a:pt x="54" y="0"/>
                  </a:cubicBezTo>
                  <a:cubicBezTo>
                    <a:pt x="54" y="0"/>
                    <a:pt x="54" y="0"/>
                    <a:pt x="54" y="0"/>
                  </a:cubicBezTo>
                  <a:cubicBezTo>
                    <a:pt x="54" y="0"/>
                    <a:pt x="54" y="0"/>
                    <a:pt x="5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365"/>
            <p:cNvSpPr/>
            <p:nvPr/>
          </p:nvSpPr>
          <p:spPr bwMode="auto">
            <a:xfrm>
              <a:off x="7162801" y="7646988"/>
              <a:ext cx="107950" cy="73025"/>
            </a:xfrm>
            <a:custGeom>
              <a:avLst/>
              <a:gdLst>
                <a:gd name="T0" fmla="*/ 0 w 62"/>
                <a:gd name="T1" fmla="*/ 40 h 42"/>
                <a:gd name="T2" fmla="*/ 0 w 62"/>
                <a:gd name="T3" fmla="*/ 37 h 42"/>
                <a:gd name="T4" fmla="*/ 2 w 62"/>
                <a:gd name="T5" fmla="*/ 37 h 42"/>
                <a:gd name="T6" fmla="*/ 0 w 62"/>
                <a:gd name="T7" fmla="*/ 37 h 42"/>
                <a:gd name="T8" fmla="*/ 0 w 62"/>
                <a:gd name="T9" fmla="*/ 36 h 42"/>
                <a:gd name="T10" fmla="*/ 0 w 62"/>
                <a:gd name="T11" fmla="*/ 35 h 42"/>
                <a:gd name="T12" fmla="*/ 1 w 62"/>
                <a:gd name="T13" fmla="*/ 35 h 42"/>
                <a:gd name="T14" fmla="*/ 1 w 62"/>
                <a:gd name="T15" fmla="*/ 35 h 42"/>
                <a:gd name="T16" fmla="*/ 1 w 62"/>
                <a:gd name="T17" fmla="*/ 35 h 42"/>
                <a:gd name="T18" fmla="*/ 1 w 62"/>
                <a:gd name="T19" fmla="*/ 35 h 42"/>
                <a:gd name="T20" fmla="*/ 1 w 62"/>
                <a:gd name="T21" fmla="*/ 35 h 42"/>
                <a:gd name="T22" fmla="*/ 1 w 62"/>
                <a:gd name="T23" fmla="*/ 35 h 42"/>
                <a:gd name="T24" fmla="*/ 1 w 62"/>
                <a:gd name="T25" fmla="*/ 35 h 42"/>
                <a:gd name="T26" fmla="*/ 1 w 62"/>
                <a:gd name="T27" fmla="*/ 35 h 42"/>
                <a:gd name="T28" fmla="*/ 2 w 62"/>
                <a:gd name="T29" fmla="*/ 35 h 42"/>
                <a:gd name="T30" fmla="*/ 2 w 62"/>
                <a:gd name="T31" fmla="*/ 35 h 42"/>
                <a:gd name="T32" fmla="*/ 2 w 62"/>
                <a:gd name="T33" fmla="*/ 34 h 42"/>
                <a:gd name="T34" fmla="*/ 2 w 62"/>
                <a:gd name="T35" fmla="*/ 34 h 42"/>
                <a:gd name="T36" fmla="*/ 5 w 62"/>
                <a:gd name="T37" fmla="*/ 34 h 42"/>
                <a:gd name="T38" fmla="*/ 5 w 62"/>
                <a:gd name="T39" fmla="*/ 34 h 42"/>
                <a:gd name="T40" fmla="*/ 14 w 62"/>
                <a:gd name="T41" fmla="*/ 32 h 42"/>
                <a:gd name="T42" fmla="*/ 14 w 62"/>
                <a:gd name="T43" fmla="*/ 32 h 42"/>
                <a:gd name="T44" fmla="*/ 37 w 62"/>
                <a:gd name="T45" fmla="*/ 25 h 42"/>
                <a:gd name="T46" fmla="*/ 37 w 62"/>
                <a:gd name="T47" fmla="*/ 25 h 42"/>
                <a:gd name="T48" fmla="*/ 38 w 62"/>
                <a:gd name="T49" fmla="*/ 25 h 42"/>
                <a:gd name="T50" fmla="*/ 38 w 62"/>
                <a:gd name="T51" fmla="*/ 25 h 42"/>
                <a:gd name="T52" fmla="*/ 50 w 62"/>
                <a:gd name="T53" fmla="*/ 11 h 42"/>
                <a:gd name="T54" fmla="*/ 50 w 62"/>
                <a:gd name="T55" fmla="*/ 11 h 42"/>
                <a:gd name="T56" fmla="*/ 54 w 62"/>
                <a:gd name="T57" fmla="*/ 2 h 42"/>
                <a:gd name="T58" fmla="*/ 54 w 62"/>
                <a:gd name="T59" fmla="*/ 2 h 42"/>
                <a:gd name="T60" fmla="*/ 54 w 62"/>
                <a:gd name="T61" fmla="*/ 0 h 42"/>
                <a:gd name="T62" fmla="*/ 62 w 62"/>
                <a:gd name="T63" fmla="*/ 2 h 42"/>
                <a:gd name="T64" fmla="*/ 60 w 62"/>
                <a:gd name="T65" fmla="*/ 4 h 42"/>
                <a:gd name="T66" fmla="*/ 60 w 62"/>
                <a:gd name="T67" fmla="*/ 5 h 42"/>
                <a:gd name="T68" fmla="*/ 60 w 62"/>
                <a:gd name="T69" fmla="*/ 5 h 42"/>
                <a:gd name="T70" fmla="*/ 60 w 62"/>
                <a:gd name="T71" fmla="*/ 7 h 42"/>
                <a:gd name="T72" fmla="*/ 60 w 62"/>
                <a:gd name="T73" fmla="*/ 7 h 42"/>
                <a:gd name="T74" fmla="*/ 57 w 62"/>
                <a:gd name="T75" fmla="*/ 14 h 42"/>
                <a:gd name="T76" fmla="*/ 57 w 62"/>
                <a:gd name="T77" fmla="*/ 14 h 42"/>
                <a:gd name="T78" fmla="*/ 41 w 62"/>
                <a:gd name="T79" fmla="*/ 31 h 42"/>
                <a:gd name="T80" fmla="*/ 41 w 62"/>
                <a:gd name="T81" fmla="*/ 31 h 42"/>
                <a:gd name="T82" fmla="*/ 40 w 62"/>
                <a:gd name="T83" fmla="*/ 32 h 42"/>
                <a:gd name="T84" fmla="*/ 40 w 62"/>
                <a:gd name="T85" fmla="*/ 32 h 42"/>
                <a:gd name="T86" fmla="*/ 3 w 62"/>
                <a:gd name="T87" fmla="*/ 42 h 42"/>
                <a:gd name="T88" fmla="*/ 3 w 62"/>
                <a:gd name="T89" fmla="*/ 42 h 42"/>
                <a:gd name="T90" fmla="*/ 0 w 62"/>
                <a:gd name="T91" fmla="*/ 42 h 42"/>
                <a:gd name="T92" fmla="*/ 0 w 62"/>
                <a:gd name="T9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 h="42">
                  <a:moveTo>
                    <a:pt x="0" y="40"/>
                  </a:moveTo>
                  <a:cubicBezTo>
                    <a:pt x="0" y="37"/>
                    <a:pt x="0" y="37"/>
                    <a:pt x="0" y="37"/>
                  </a:cubicBezTo>
                  <a:cubicBezTo>
                    <a:pt x="2" y="37"/>
                    <a:pt x="2" y="37"/>
                    <a:pt x="2" y="37"/>
                  </a:cubicBezTo>
                  <a:cubicBezTo>
                    <a:pt x="0" y="37"/>
                    <a:pt x="0" y="37"/>
                    <a:pt x="0" y="37"/>
                  </a:cubicBezTo>
                  <a:cubicBezTo>
                    <a:pt x="0" y="36"/>
                    <a:pt x="0" y="36"/>
                    <a:pt x="0" y="36"/>
                  </a:cubicBezTo>
                  <a:cubicBezTo>
                    <a:pt x="0" y="35"/>
                    <a:pt x="0" y="35"/>
                    <a:pt x="0" y="35"/>
                  </a:cubicBezTo>
                  <a:cubicBezTo>
                    <a:pt x="1" y="35"/>
                    <a:pt x="1" y="35"/>
                    <a:pt x="1" y="35"/>
                  </a:cubicBezTo>
                  <a:cubicBezTo>
                    <a:pt x="1" y="35"/>
                    <a:pt x="1" y="35"/>
                    <a:pt x="1" y="35"/>
                  </a:cubicBezTo>
                  <a:cubicBezTo>
                    <a:pt x="1" y="35"/>
                    <a:pt x="1" y="35"/>
                    <a:pt x="1" y="35"/>
                  </a:cubicBezTo>
                  <a:cubicBezTo>
                    <a:pt x="1" y="35"/>
                    <a:pt x="1" y="35"/>
                    <a:pt x="1" y="35"/>
                  </a:cubicBezTo>
                  <a:cubicBezTo>
                    <a:pt x="1" y="35"/>
                    <a:pt x="1" y="35"/>
                    <a:pt x="1" y="35"/>
                  </a:cubicBezTo>
                  <a:cubicBezTo>
                    <a:pt x="1" y="35"/>
                    <a:pt x="1" y="35"/>
                    <a:pt x="1" y="35"/>
                  </a:cubicBezTo>
                  <a:cubicBezTo>
                    <a:pt x="1" y="35"/>
                    <a:pt x="1" y="35"/>
                    <a:pt x="1" y="35"/>
                  </a:cubicBezTo>
                  <a:cubicBezTo>
                    <a:pt x="1" y="35"/>
                    <a:pt x="1" y="35"/>
                    <a:pt x="1" y="35"/>
                  </a:cubicBezTo>
                  <a:cubicBezTo>
                    <a:pt x="2" y="35"/>
                    <a:pt x="2" y="35"/>
                    <a:pt x="2" y="35"/>
                  </a:cubicBezTo>
                  <a:cubicBezTo>
                    <a:pt x="2" y="35"/>
                    <a:pt x="2" y="35"/>
                    <a:pt x="2" y="35"/>
                  </a:cubicBezTo>
                  <a:cubicBezTo>
                    <a:pt x="2" y="35"/>
                    <a:pt x="2" y="35"/>
                    <a:pt x="2" y="34"/>
                  </a:cubicBezTo>
                  <a:cubicBezTo>
                    <a:pt x="2" y="34"/>
                    <a:pt x="2" y="34"/>
                    <a:pt x="2" y="34"/>
                  </a:cubicBezTo>
                  <a:cubicBezTo>
                    <a:pt x="3" y="34"/>
                    <a:pt x="4" y="34"/>
                    <a:pt x="5" y="34"/>
                  </a:cubicBezTo>
                  <a:cubicBezTo>
                    <a:pt x="5" y="34"/>
                    <a:pt x="5" y="34"/>
                    <a:pt x="5" y="34"/>
                  </a:cubicBezTo>
                  <a:cubicBezTo>
                    <a:pt x="7" y="34"/>
                    <a:pt x="10" y="33"/>
                    <a:pt x="14" y="32"/>
                  </a:cubicBezTo>
                  <a:cubicBezTo>
                    <a:pt x="14" y="32"/>
                    <a:pt x="14" y="32"/>
                    <a:pt x="14" y="32"/>
                  </a:cubicBezTo>
                  <a:cubicBezTo>
                    <a:pt x="21" y="31"/>
                    <a:pt x="30" y="28"/>
                    <a:pt x="37" y="25"/>
                  </a:cubicBezTo>
                  <a:cubicBezTo>
                    <a:pt x="37" y="25"/>
                    <a:pt x="37" y="25"/>
                    <a:pt x="37" y="25"/>
                  </a:cubicBezTo>
                  <a:cubicBezTo>
                    <a:pt x="37" y="25"/>
                    <a:pt x="37" y="25"/>
                    <a:pt x="38" y="25"/>
                  </a:cubicBezTo>
                  <a:cubicBezTo>
                    <a:pt x="38" y="25"/>
                    <a:pt x="38" y="25"/>
                    <a:pt x="38" y="25"/>
                  </a:cubicBezTo>
                  <a:cubicBezTo>
                    <a:pt x="44" y="22"/>
                    <a:pt x="48" y="16"/>
                    <a:pt x="50" y="11"/>
                  </a:cubicBezTo>
                  <a:cubicBezTo>
                    <a:pt x="50" y="11"/>
                    <a:pt x="50" y="11"/>
                    <a:pt x="50" y="11"/>
                  </a:cubicBezTo>
                  <a:cubicBezTo>
                    <a:pt x="53" y="6"/>
                    <a:pt x="54" y="2"/>
                    <a:pt x="54" y="2"/>
                  </a:cubicBezTo>
                  <a:cubicBezTo>
                    <a:pt x="54" y="2"/>
                    <a:pt x="54" y="2"/>
                    <a:pt x="54" y="2"/>
                  </a:cubicBezTo>
                  <a:cubicBezTo>
                    <a:pt x="54" y="0"/>
                    <a:pt x="54" y="0"/>
                    <a:pt x="54" y="0"/>
                  </a:cubicBezTo>
                  <a:cubicBezTo>
                    <a:pt x="62" y="2"/>
                    <a:pt x="62" y="2"/>
                    <a:pt x="62" y="2"/>
                  </a:cubicBezTo>
                  <a:cubicBezTo>
                    <a:pt x="60" y="4"/>
                    <a:pt x="60" y="4"/>
                    <a:pt x="60" y="4"/>
                  </a:cubicBezTo>
                  <a:cubicBezTo>
                    <a:pt x="60" y="4"/>
                    <a:pt x="60" y="4"/>
                    <a:pt x="60" y="5"/>
                  </a:cubicBezTo>
                  <a:cubicBezTo>
                    <a:pt x="60" y="5"/>
                    <a:pt x="60" y="5"/>
                    <a:pt x="60" y="5"/>
                  </a:cubicBezTo>
                  <a:cubicBezTo>
                    <a:pt x="60" y="5"/>
                    <a:pt x="60" y="6"/>
                    <a:pt x="60" y="7"/>
                  </a:cubicBezTo>
                  <a:cubicBezTo>
                    <a:pt x="60" y="7"/>
                    <a:pt x="60" y="7"/>
                    <a:pt x="60" y="7"/>
                  </a:cubicBezTo>
                  <a:cubicBezTo>
                    <a:pt x="59" y="9"/>
                    <a:pt x="58" y="12"/>
                    <a:pt x="57" y="14"/>
                  </a:cubicBezTo>
                  <a:cubicBezTo>
                    <a:pt x="57" y="14"/>
                    <a:pt x="57" y="14"/>
                    <a:pt x="57" y="14"/>
                  </a:cubicBezTo>
                  <a:cubicBezTo>
                    <a:pt x="54" y="20"/>
                    <a:pt x="49" y="27"/>
                    <a:pt x="41" y="31"/>
                  </a:cubicBezTo>
                  <a:cubicBezTo>
                    <a:pt x="41" y="31"/>
                    <a:pt x="41" y="31"/>
                    <a:pt x="41" y="31"/>
                  </a:cubicBezTo>
                  <a:cubicBezTo>
                    <a:pt x="40" y="31"/>
                    <a:pt x="40" y="31"/>
                    <a:pt x="40" y="32"/>
                  </a:cubicBezTo>
                  <a:cubicBezTo>
                    <a:pt x="40" y="32"/>
                    <a:pt x="40" y="32"/>
                    <a:pt x="40" y="32"/>
                  </a:cubicBezTo>
                  <a:cubicBezTo>
                    <a:pt x="25" y="38"/>
                    <a:pt x="5" y="41"/>
                    <a:pt x="3" y="42"/>
                  </a:cubicBezTo>
                  <a:cubicBezTo>
                    <a:pt x="3" y="42"/>
                    <a:pt x="3" y="42"/>
                    <a:pt x="3" y="42"/>
                  </a:cubicBezTo>
                  <a:cubicBezTo>
                    <a:pt x="0" y="42"/>
                    <a:pt x="0" y="42"/>
                    <a:pt x="0" y="42"/>
                  </a:cubicBezTo>
                  <a:cubicBezTo>
                    <a:pt x="0" y="40"/>
                    <a:pt x="0" y="40"/>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366"/>
            <p:cNvSpPr/>
            <p:nvPr/>
          </p:nvSpPr>
          <p:spPr bwMode="auto">
            <a:xfrm>
              <a:off x="7065964" y="7685088"/>
              <a:ext cx="128588" cy="176213"/>
            </a:xfrm>
            <a:custGeom>
              <a:avLst/>
              <a:gdLst>
                <a:gd name="T0" fmla="*/ 7 w 74"/>
                <a:gd name="T1" fmla="*/ 69 h 101"/>
                <a:gd name="T2" fmla="*/ 31 w 74"/>
                <a:gd name="T3" fmla="*/ 6 h 101"/>
                <a:gd name="T4" fmla="*/ 31 w 74"/>
                <a:gd name="T5" fmla="*/ 6 h 101"/>
                <a:gd name="T6" fmla="*/ 66 w 74"/>
                <a:gd name="T7" fmla="*/ 24 h 101"/>
                <a:gd name="T8" fmla="*/ 66 w 74"/>
                <a:gd name="T9" fmla="*/ 24 h 101"/>
                <a:gd name="T10" fmla="*/ 70 w 74"/>
                <a:gd name="T11" fmla="*/ 38 h 101"/>
                <a:gd name="T12" fmla="*/ 70 w 74"/>
                <a:gd name="T13" fmla="*/ 38 h 101"/>
                <a:gd name="T14" fmla="*/ 44 w 74"/>
                <a:gd name="T15" fmla="*/ 95 h 101"/>
                <a:gd name="T16" fmla="*/ 44 w 74"/>
                <a:gd name="T17" fmla="*/ 95 h 101"/>
                <a:gd name="T18" fmla="*/ 43 w 74"/>
                <a:gd name="T19" fmla="*/ 94 h 101"/>
                <a:gd name="T20" fmla="*/ 41 w 74"/>
                <a:gd name="T21" fmla="*/ 93 h 101"/>
                <a:gd name="T22" fmla="*/ 67 w 74"/>
                <a:gd name="T23" fmla="*/ 39 h 101"/>
                <a:gd name="T24" fmla="*/ 67 w 74"/>
                <a:gd name="T25" fmla="*/ 39 h 101"/>
                <a:gd name="T26" fmla="*/ 63 w 74"/>
                <a:gd name="T27" fmla="*/ 25 h 101"/>
                <a:gd name="T28" fmla="*/ 63 w 74"/>
                <a:gd name="T29" fmla="*/ 25 h 101"/>
                <a:gd name="T30" fmla="*/ 32 w 74"/>
                <a:gd name="T31" fmla="*/ 9 h 101"/>
                <a:gd name="T32" fmla="*/ 32 w 74"/>
                <a:gd name="T33" fmla="*/ 9 h 101"/>
                <a:gd name="T34" fmla="*/ 10 w 74"/>
                <a:gd name="T35" fmla="*/ 68 h 101"/>
                <a:gd name="T36" fmla="*/ 10 w 74"/>
                <a:gd name="T37" fmla="*/ 68 h 101"/>
                <a:gd name="T38" fmla="*/ 14 w 74"/>
                <a:gd name="T39" fmla="*/ 79 h 101"/>
                <a:gd name="T40" fmla="*/ 14 w 74"/>
                <a:gd name="T41" fmla="*/ 79 h 101"/>
                <a:gd name="T42" fmla="*/ 25 w 74"/>
                <a:gd name="T43" fmla="*/ 94 h 101"/>
                <a:gd name="T44" fmla="*/ 25 w 74"/>
                <a:gd name="T45" fmla="*/ 94 h 101"/>
                <a:gd name="T46" fmla="*/ 38 w 74"/>
                <a:gd name="T47" fmla="*/ 95 h 101"/>
                <a:gd name="T48" fmla="*/ 38 w 74"/>
                <a:gd name="T49" fmla="*/ 95 h 101"/>
                <a:gd name="T50" fmla="*/ 41 w 74"/>
                <a:gd name="T51" fmla="*/ 93 h 101"/>
                <a:gd name="T52" fmla="*/ 41 w 74"/>
                <a:gd name="T53" fmla="*/ 93 h 101"/>
                <a:gd name="T54" fmla="*/ 43 w 74"/>
                <a:gd name="T55" fmla="*/ 94 h 101"/>
                <a:gd name="T56" fmla="*/ 44 w 74"/>
                <a:gd name="T57" fmla="*/ 95 h 101"/>
                <a:gd name="T58" fmla="*/ 39 w 74"/>
                <a:gd name="T59" fmla="*/ 98 h 101"/>
                <a:gd name="T60" fmla="*/ 39 w 74"/>
                <a:gd name="T61" fmla="*/ 98 h 101"/>
                <a:gd name="T62" fmla="*/ 24 w 74"/>
                <a:gd name="T63" fmla="*/ 96 h 101"/>
                <a:gd name="T64" fmla="*/ 24 w 74"/>
                <a:gd name="T65" fmla="*/ 96 h 101"/>
                <a:gd name="T66" fmla="*/ 12 w 74"/>
                <a:gd name="T67" fmla="*/ 80 h 101"/>
                <a:gd name="T68" fmla="*/ 12 w 74"/>
                <a:gd name="T69" fmla="*/ 80 h 101"/>
                <a:gd name="T70" fmla="*/ 7 w 74"/>
                <a:gd name="T71"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 h="101">
                  <a:moveTo>
                    <a:pt x="7" y="69"/>
                  </a:moveTo>
                  <a:cubicBezTo>
                    <a:pt x="0" y="47"/>
                    <a:pt x="13" y="15"/>
                    <a:pt x="31" y="6"/>
                  </a:cubicBezTo>
                  <a:cubicBezTo>
                    <a:pt x="31" y="6"/>
                    <a:pt x="31" y="6"/>
                    <a:pt x="31" y="6"/>
                  </a:cubicBezTo>
                  <a:cubicBezTo>
                    <a:pt x="45" y="0"/>
                    <a:pt x="59" y="9"/>
                    <a:pt x="66" y="24"/>
                  </a:cubicBezTo>
                  <a:cubicBezTo>
                    <a:pt x="66" y="24"/>
                    <a:pt x="66" y="24"/>
                    <a:pt x="66" y="24"/>
                  </a:cubicBezTo>
                  <a:cubicBezTo>
                    <a:pt x="68" y="28"/>
                    <a:pt x="70" y="33"/>
                    <a:pt x="70" y="38"/>
                  </a:cubicBezTo>
                  <a:cubicBezTo>
                    <a:pt x="70" y="38"/>
                    <a:pt x="70" y="38"/>
                    <a:pt x="70" y="38"/>
                  </a:cubicBezTo>
                  <a:cubicBezTo>
                    <a:pt x="74" y="61"/>
                    <a:pt x="63" y="78"/>
                    <a:pt x="44" y="95"/>
                  </a:cubicBezTo>
                  <a:cubicBezTo>
                    <a:pt x="44" y="95"/>
                    <a:pt x="44" y="95"/>
                    <a:pt x="44" y="95"/>
                  </a:cubicBezTo>
                  <a:cubicBezTo>
                    <a:pt x="43" y="94"/>
                    <a:pt x="43" y="94"/>
                    <a:pt x="43" y="94"/>
                  </a:cubicBezTo>
                  <a:cubicBezTo>
                    <a:pt x="41" y="93"/>
                    <a:pt x="41" y="93"/>
                    <a:pt x="41" y="93"/>
                  </a:cubicBezTo>
                  <a:cubicBezTo>
                    <a:pt x="61" y="75"/>
                    <a:pt x="71" y="60"/>
                    <a:pt x="67" y="39"/>
                  </a:cubicBezTo>
                  <a:cubicBezTo>
                    <a:pt x="67" y="39"/>
                    <a:pt x="67" y="39"/>
                    <a:pt x="67" y="39"/>
                  </a:cubicBezTo>
                  <a:cubicBezTo>
                    <a:pt x="67" y="34"/>
                    <a:pt x="65" y="29"/>
                    <a:pt x="63" y="25"/>
                  </a:cubicBezTo>
                  <a:cubicBezTo>
                    <a:pt x="63" y="25"/>
                    <a:pt x="63" y="25"/>
                    <a:pt x="63" y="25"/>
                  </a:cubicBezTo>
                  <a:cubicBezTo>
                    <a:pt x="56" y="11"/>
                    <a:pt x="44" y="3"/>
                    <a:pt x="32" y="9"/>
                  </a:cubicBezTo>
                  <a:cubicBezTo>
                    <a:pt x="32" y="9"/>
                    <a:pt x="32" y="9"/>
                    <a:pt x="32" y="9"/>
                  </a:cubicBezTo>
                  <a:cubicBezTo>
                    <a:pt x="16" y="16"/>
                    <a:pt x="3" y="48"/>
                    <a:pt x="10" y="68"/>
                  </a:cubicBezTo>
                  <a:cubicBezTo>
                    <a:pt x="10" y="68"/>
                    <a:pt x="10" y="68"/>
                    <a:pt x="10" y="68"/>
                  </a:cubicBezTo>
                  <a:cubicBezTo>
                    <a:pt x="11" y="72"/>
                    <a:pt x="13" y="75"/>
                    <a:pt x="14" y="79"/>
                  </a:cubicBezTo>
                  <a:cubicBezTo>
                    <a:pt x="14" y="79"/>
                    <a:pt x="14" y="79"/>
                    <a:pt x="14" y="79"/>
                  </a:cubicBezTo>
                  <a:cubicBezTo>
                    <a:pt x="18" y="85"/>
                    <a:pt x="21" y="91"/>
                    <a:pt x="25" y="94"/>
                  </a:cubicBezTo>
                  <a:cubicBezTo>
                    <a:pt x="25" y="94"/>
                    <a:pt x="25" y="94"/>
                    <a:pt x="25" y="94"/>
                  </a:cubicBezTo>
                  <a:cubicBezTo>
                    <a:pt x="29" y="97"/>
                    <a:pt x="33" y="97"/>
                    <a:pt x="38" y="95"/>
                  </a:cubicBezTo>
                  <a:cubicBezTo>
                    <a:pt x="38" y="95"/>
                    <a:pt x="38" y="95"/>
                    <a:pt x="38" y="95"/>
                  </a:cubicBezTo>
                  <a:cubicBezTo>
                    <a:pt x="39" y="95"/>
                    <a:pt x="40" y="94"/>
                    <a:pt x="41" y="93"/>
                  </a:cubicBezTo>
                  <a:cubicBezTo>
                    <a:pt x="41" y="93"/>
                    <a:pt x="41" y="93"/>
                    <a:pt x="41" y="93"/>
                  </a:cubicBezTo>
                  <a:cubicBezTo>
                    <a:pt x="43" y="94"/>
                    <a:pt x="43" y="94"/>
                    <a:pt x="43" y="94"/>
                  </a:cubicBezTo>
                  <a:cubicBezTo>
                    <a:pt x="44" y="95"/>
                    <a:pt x="44" y="95"/>
                    <a:pt x="44" y="95"/>
                  </a:cubicBezTo>
                  <a:cubicBezTo>
                    <a:pt x="42" y="96"/>
                    <a:pt x="41" y="97"/>
                    <a:pt x="39" y="98"/>
                  </a:cubicBezTo>
                  <a:cubicBezTo>
                    <a:pt x="39" y="98"/>
                    <a:pt x="39" y="98"/>
                    <a:pt x="39" y="98"/>
                  </a:cubicBezTo>
                  <a:cubicBezTo>
                    <a:pt x="34" y="101"/>
                    <a:pt x="28" y="100"/>
                    <a:pt x="24" y="96"/>
                  </a:cubicBezTo>
                  <a:cubicBezTo>
                    <a:pt x="24" y="96"/>
                    <a:pt x="24" y="96"/>
                    <a:pt x="24" y="96"/>
                  </a:cubicBezTo>
                  <a:cubicBezTo>
                    <a:pt x="19" y="93"/>
                    <a:pt x="15" y="87"/>
                    <a:pt x="12" y="80"/>
                  </a:cubicBezTo>
                  <a:cubicBezTo>
                    <a:pt x="12" y="80"/>
                    <a:pt x="12" y="80"/>
                    <a:pt x="12" y="80"/>
                  </a:cubicBezTo>
                  <a:cubicBezTo>
                    <a:pt x="10" y="77"/>
                    <a:pt x="8" y="73"/>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367"/>
            <p:cNvSpPr>
              <a:spLocks noEditPoints="1"/>
            </p:cNvSpPr>
            <p:nvPr/>
          </p:nvSpPr>
          <p:spPr bwMode="auto">
            <a:xfrm>
              <a:off x="7070726" y="7688263"/>
              <a:ext cx="122238" cy="174625"/>
            </a:xfrm>
            <a:custGeom>
              <a:avLst/>
              <a:gdLst>
                <a:gd name="T0" fmla="*/ 30 w 70"/>
                <a:gd name="T1" fmla="*/ 100 h 100"/>
                <a:gd name="T2" fmla="*/ 19 w 70"/>
                <a:gd name="T3" fmla="*/ 96 h 100"/>
                <a:gd name="T4" fmla="*/ 19 w 70"/>
                <a:gd name="T5" fmla="*/ 96 h 100"/>
                <a:gd name="T6" fmla="*/ 7 w 70"/>
                <a:gd name="T7" fmla="*/ 79 h 100"/>
                <a:gd name="T8" fmla="*/ 7 w 70"/>
                <a:gd name="T9" fmla="*/ 79 h 100"/>
                <a:gd name="T10" fmla="*/ 2 w 70"/>
                <a:gd name="T11" fmla="*/ 67 h 100"/>
                <a:gd name="T12" fmla="*/ 2 w 70"/>
                <a:gd name="T13" fmla="*/ 67 h 100"/>
                <a:gd name="T14" fmla="*/ 4 w 70"/>
                <a:gd name="T15" fmla="*/ 67 h 100"/>
                <a:gd name="T16" fmla="*/ 2 w 70"/>
                <a:gd name="T17" fmla="*/ 67 h 100"/>
                <a:gd name="T18" fmla="*/ 0 w 70"/>
                <a:gd name="T19" fmla="*/ 53 h 100"/>
                <a:gd name="T20" fmla="*/ 0 w 70"/>
                <a:gd name="T21" fmla="*/ 53 h 100"/>
                <a:gd name="T22" fmla="*/ 27 w 70"/>
                <a:gd name="T23" fmla="*/ 2 h 100"/>
                <a:gd name="T24" fmla="*/ 27 w 70"/>
                <a:gd name="T25" fmla="*/ 2 h 100"/>
                <a:gd name="T26" fmla="*/ 37 w 70"/>
                <a:gd name="T27" fmla="*/ 0 h 100"/>
                <a:gd name="T28" fmla="*/ 37 w 70"/>
                <a:gd name="T29" fmla="*/ 0 h 100"/>
                <a:gd name="T30" fmla="*/ 65 w 70"/>
                <a:gd name="T31" fmla="*/ 21 h 100"/>
                <a:gd name="T32" fmla="*/ 65 w 70"/>
                <a:gd name="T33" fmla="*/ 21 h 100"/>
                <a:gd name="T34" fmla="*/ 69 w 70"/>
                <a:gd name="T35" fmla="*/ 36 h 100"/>
                <a:gd name="T36" fmla="*/ 69 w 70"/>
                <a:gd name="T37" fmla="*/ 36 h 100"/>
                <a:gd name="T38" fmla="*/ 70 w 70"/>
                <a:gd name="T39" fmla="*/ 44 h 100"/>
                <a:gd name="T40" fmla="*/ 70 w 70"/>
                <a:gd name="T41" fmla="*/ 44 h 100"/>
                <a:gd name="T42" fmla="*/ 43 w 70"/>
                <a:gd name="T43" fmla="*/ 93 h 100"/>
                <a:gd name="T44" fmla="*/ 43 w 70"/>
                <a:gd name="T45" fmla="*/ 93 h 100"/>
                <a:gd name="T46" fmla="*/ 43 w 70"/>
                <a:gd name="T47" fmla="*/ 93 h 100"/>
                <a:gd name="T48" fmla="*/ 42 w 70"/>
                <a:gd name="T49" fmla="*/ 94 h 100"/>
                <a:gd name="T50" fmla="*/ 41 w 70"/>
                <a:gd name="T51" fmla="*/ 95 h 100"/>
                <a:gd name="T52" fmla="*/ 41 w 70"/>
                <a:gd name="T53" fmla="*/ 95 h 100"/>
                <a:gd name="T54" fmla="*/ 40 w 70"/>
                <a:gd name="T55" fmla="*/ 96 h 100"/>
                <a:gd name="T56" fmla="*/ 40 w 70"/>
                <a:gd name="T57" fmla="*/ 96 h 100"/>
                <a:gd name="T58" fmla="*/ 37 w 70"/>
                <a:gd name="T59" fmla="*/ 98 h 100"/>
                <a:gd name="T60" fmla="*/ 37 w 70"/>
                <a:gd name="T61" fmla="*/ 98 h 100"/>
                <a:gd name="T62" fmla="*/ 30 w 70"/>
                <a:gd name="T63" fmla="*/ 100 h 100"/>
                <a:gd name="T64" fmla="*/ 30 w 70"/>
                <a:gd name="T65" fmla="*/ 100 h 100"/>
                <a:gd name="T66" fmla="*/ 30 w 70"/>
                <a:gd name="T67" fmla="*/ 100 h 100"/>
                <a:gd name="T68" fmla="*/ 37 w 70"/>
                <a:gd name="T69" fmla="*/ 7 h 100"/>
                <a:gd name="T70" fmla="*/ 30 w 70"/>
                <a:gd name="T71" fmla="*/ 9 h 100"/>
                <a:gd name="T72" fmla="*/ 30 w 70"/>
                <a:gd name="T73" fmla="*/ 9 h 100"/>
                <a:gd name="T74" fmla="*/ 7 w 70"/>
                <a:gd name="T75" fmla="*/ 54 h 100"/>
                <a:gd name="T76" fmla="*/ 7 w 70"/>
                <a:gd name="T77" fmla="*/ 54 h 100"/>
                <a:gd name="T78" fmla="*/ 9 w 70"/>
                <a:gd name="T79" fmla="*/ 65 h 100"/>
                <a:gd name="T80" fmla="*/ 9 w 70"/>
                <a:gd name="T81" fmla="*/ 65 h 100"/>
                <a:gd name="T82" fmla="*/ 13 w 70"/>
                <a:gd name="T83" fmla="*/ 76 h 100"/>
                <a:gd name="T84" fmla="*/ 13 w 70"/>
                <a:gd name="T85" fmla="*/ 76 h 100"/>
                <a:gd name="T86" fmla="*/ 24 w 70"/>
                <a:gd name="T87" fmla="*/ 90 h 100"/>
                <a:gd name="T88" fmla="*/ 24 w 70"/>
                <a:gd name="T89" fmla="*/ 90 h 100"/>
                <a:gd name="T90" fmla="*/ 30 w 70"/>
                <a:gd name="T91" fmla="*/ 92 h 100"/>
                <a:gd name="T92" fmla="*/ 30 w 70"/>
                <a:gd name="T93" fmla="*/ 92 h 100"/>
                <a:gd name="T94" fmla="*/ 34 w 70"/>
                <a:gd name="T95" fmla="*/ 92 h 100"/>
                <a:gd name="T96" fmla="*/ 34 w 70"/>
                <a:gd name="T97" fmla="*/ 92 h 100"/>
                <a:gd name="T98" fmla="*/ 37 w 70"/>
                <a:gd name="T99" fmla="*/ 89 h 100"/>
                <a:gd name="T100" fmla="*/ 37 w 70"/>
                <a:gd name="T101" fmla="*/ 89 h 100"/>
                <a:gd name="T102" fmla="*/ 63 w 70"/>
                <a:gd name="T103" fmla="*/ 44 h 100"/>
                <a:gd name="T104" fmla="*/ 63 w 70"/>
                <a:gd name="T105" fmla="*/ 44 h 100"/>
                <a:gd name="T106" fmla="*/ 62 w 70"/>
                <a:gd name="T107" fmla="*/ 37 h 100"/>
                <a:gd name="T108" fmla="*/ 62 w 70"/>
                <a:gd name="T109" fmla="*/ 37 h 100"/>
                <a:gd name="T110" fmla="*/ 58 w 70"/>
                <a:gd name="T111" fmla="*/ 24 h 100"/>
                <a:gd name="T112" fmla="*/ 58 w 70"/>
                <a:gd name="T113" fmla="*/ 24 h 100"/>
                <a:gd name="T114" fmla="*/ 37 w 70"/>
                <a:gd name="T115" fmla="*/ 7 h 100"/>
                <a:gd name="T116" fmla="*/ 37 w 70"/>
                <a:gd name="T117" fmla="*/ 7 h 100"/>
                <a:gd name="T118" fmla="*/ 37 w 70"/>
                <a:gd name="T119" fmla="*/ 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 h="100">
                  <a:moveTo>
                    <a:pt x="30" y="100"/>
                  </a:moveTo>
                  <a:cubicBezTo>
                    <a:pt x="26" y="100"/>
                    <a:pt x="22" y="98"/>
                    <a:pt x="19" y="96"/>
                  </a:cubicBezTo>
                  <a:cubicBezTo>
                    <a:pt x="19" y="96"/>
                    <a:pt x="19" y="96"/>
                    <a:pt x="19" y="96"/>
                  </a:cubicBezTo>
                  <a:cubicBezTo>
                    <a:pt x="14" y="92"/>
                    <a:pt x="10" y="86"/>
                    <a:pt x="7" y="79"/>
                  </a:cubicBezTo>
                  <a:cubicBezTo>
                    <a:pt x="7" y="79"/>
                    <a:pt x="7" y="79"/>
                    <a:pt x="7" y="79"/>
                  </a:cubicBezTo>
                  <a:cubicBezTo>
                    <a:pt x="5" y="75"/>
                    <a:pt x="4" y="71"/>
                    <a:pt x="2" y="67"/>
                  </a:cubicBezTo>
                  <a:cubicBezTo>
                    <a:pt x="2" y="67"/>
                    <a:pt x="2" y="67"/>
                    <a:pt x="2" y="67"/>
                  </a:cubicBezTo>
                  <a:cubicBezTo>
                    <a:pt x="4" y="67"/>
                    <a:pt x="4" y="67"/>
                    <a:pt x="4" y="67"/>
                  </a:cubicBezTo>
                  <a:cubicBezTo>
                    <a:pt x="2" y="67"/>
                    <a:pt x="2" y="67"/>
                    <a:pt x="2" y="67"/>
                  </a:cubicBezTo>
                  <a:cubicBezTo>
                    <a:pt x="1" y="63"/>
                    <a:pt x="0" y="58"/>
                    <a:pt x="0" y="53"/>
                  </a:cubicBezTo>
                  <a:cubicBezTo>
                    <a:pt x="0" y="53"/>
                    <a:pt x="0" y="53"/>
                    <a:pt x="0" y="53"/>
                  </a:cubicBezTo>
                  <a:cubicBezTo>
                    <a:pt x="0" y="33"/>
                    <a:pt x="12" y="10"/>
                    <a:pt x="27" y="2"/>
                  </a:cubicBezTo>
                  <a:cubicBezTo>
                    <a:pt x="27" y="2"/>
                    <a:pt x="27" y="2"/>
                    <a:pt x="27" y="2"/>
                  </a:cubicBezTo>
                  <a:cubicBezTo>
                    <a:pt x="30" y="1"/>
                    <a:pt x="34" y="0"/>
                    <a:pt x="37" y="0"/>
                  </a:cubicBezTo>
                  <a:cubicBezTo>
                    <a:pt x="37" y="0"/>
                    <a:pt x="37" y="0"/>
                    <a:pt x="37" y="0"/>
                  </a:cubicBezTo>
                  <a:cubicBezTo>
                    <a:pt x="49" y="0"/>
                    <a:pt x="59" y="9"/>
                    <a:pt x="65" y="21"/>
                  </a:cubicBezTo>
                  <a:cubicBezTo>
                    <a:pt x="65" y="21"/>
                    <a:pt x="65" y="21"/>
                    <a:pt x="65" y="21"/>
                  </a:cubicBezTo>
                  <a:cubicBezTo>
                    <a:pt x="67" y="26"/>
                    <a:pt x="69" y="31"/>
                    <a:pt x="69" y="36"/>
                  </a:cubicBezTo>
                  <a:cubicBezTo>
                    <a:pt x="69" y="36"/>
                    <a:pt x="69" y="36"/>
                    <a:pt x="69" y="36"/>
                  </a:cubicBezTo>
                  <a:cubicBezTo>
                    <a:pt x="70" y="39"/>
                    <a:pt x="70" y="42"/>
                    <a:pt x="70" y="44"/>
                  </a:cubicBezTo>
                  <a:cubicBezTo>
                    <a:pt x="70" y="44"/>
                    <a:pt x="70" y="44"/>
                    <a:pt x="70" y="44"/>
                  </a:cubicBezTo>
                  <a:cubicBezTo>
                    <a:pt x="70" y="63"/>
                    <a:pt x="60" y="78"/>
                    <a:pt x="43" y="93"/>
                  </a:cubicBezTo>
                  <a:cubicBezTo>
                    <a:pt x="43" y="93"/>
                    <a:pt x="43" y="93"/>
                    <a:pt x="43" y="93"/>
                  </a:cubicBezTo>
                  <a:cubicBezTo>
                    <a:pt x="43" y="93"/>
                    <a:pt x="43" y="93"/>
                    <a:pt x="43" y="93"/>
                  </a:cubicBezTo>
                  <a:cubicBezTo>
                    <a:pt x="42" y="94"/>
                    <a:pt x="42" y="94"/>
                    <a:pt x="42" y="94"/>
                  </a:cubicBezTo>
                  <a:cubicBezTo>
                    <a:pt x="42" y="95"/>
                    <a:pt x="42" y="95"/>
                    <a:pt x="41" y="95"/>
                  </a:cubicBezTo>
                  <a:cubicBezTo>
                    <a:pt x="41" y="95"/>
                    <a:pt x="41" y="95"/>
                    <a:pt x="41" y="95"/>
                  </a:cubicBezTo>
                  <a:cubicBezTo>
                    <a:pt x="40" y="96"/>
                    <a:pt x="40" y="96"/>
                    <a:pt x="40" y="96"/>
                  </a:cubicBezTo>
                  <a:cubicBezTo>
                    <a:pt x="40" y="96"/>
                    <a:pt x="40" y="96"/>
                    <a:pt x="40" y="96"/>
                  </a:cubicBezTo>
                  <a:cubicBezTo>
                    <a:pt x="39" y="97"/>
                    <a:pt x="38" y="97"/>
                    <a:pt x="37" y="98"/>
                  </a:cubicBezTo>
                  <a:cubicBezTo>
                    <a:pt x="37" y="98"/>
                    <a:pt x="37" y="98"/>
                    <a:pt x="37" y="98"/>
                  </a:cubicBezTo>
                  <a:cubicBezTo>
                    <a:pt x="35" y="99"/>
                    <a:pt x="32" y="100"/>
                    <a:pt x="30" y="100"/>
                  </a:cubicBezTo>
                  <a:cubicBezTo>
                    <a:pt x="30" y="100"/>
                    <a:pt x="30" y="100"/>
                    <a:pt x="30" y="100"/>
                  </a:cubicBezTo>
                  <a:cubicBezTo>
                    <a:pt x="30" y="100"/>
                    <a:pt x="30" y="100"/>
                    <a:pt x="30" y="100"/>
                  </a:cubicBezTo>
                  <a:close/>
                  <a:moveTo>
                    <a:pt x="37" y="7"/>
                  </a:moveTo>
                  <a:cubicBezTo>
                    <a:pt x="35" y="7"/>
                    <a:pt x="32" y="8"/>
                    <a:pt x="30" y="9"/>
                  </a:cubicBezTo>
                  <a:cubicBezTo>
                    <a:pt x="30" y="9"/>
                    <a:pt x="30" y="9"/>
                    <a:pt x="30" y="9"/>
                  </a:cubicBezTo>
                  <a:cubicBezTo>
                    <a:pt x="18" y="14"/>
                    <a:pt x="7" y="36"/>
                    <a:pt x="7" y="54"/>
                  </a:cubicBezTo>
                  <a:cubicBezTo>
                    <a:pt x="7" y="54"/>
                    <a:pt x="7" y="54"/>
                    <a:pt x="7" y="54"/>
                  </a:cubicBezTo>
                  <a:cubicBezTo>
                    <a:pt x="7" y="58"/>
                    <a:pt x="8" y="62"/>
                    <a:pt x="9" y="65"/>
                  </a:cubicBezTo>
                  <a:cubicBezTo>
                    <a:pt x="9" y="65"/>
                    <a:pt x="9" y="65"/>
                    <a:pt x="9" y="65"/>
                  </a:cubicBezTo>
                  <a:cubicBezTo>
                    <a:pt x="10" y="69"/>
                    <a:pt x="12" y="73"/>
                    <a:pt x="13" y="76"/>
                  </a:cubicBezTo>
                  <a:cubicBezTo>
                    <a:pt x="13" y="76"/>
                    <a:pt x="13" y="76"/>
                    <a:pt x="13" y="76"/>
                  </a:cubicBezTo>
                  <a:cubicBezTo>
                    <a:pt x="16" y="82"/>
                    <a:pt x="20" y="87"/>
                    <a:pt x="24" y="90"/>
                  </a:cubicBezTo>
                  <a:cubicBezTo>
                    <a:pt x="24" y="90"/>
                    <a:pt x="24" y="90"/>
                    <a:pt x="24" y="90"/>
                  </a:cubicBezTo>
                  <a:cubicBezTo>
                    <a:pt x="26" y="92"/>
                    <a:pt x="28" y="92"/>
                    <a:pt x="30" y="92"/>
                  </a:cubicBezTo>
                  <a:cubicBezTo>
                    <a:pt x="30" y="92"/>
                    <a:pt x="30" y="92"/>
                    <a:pt x="30" y="92"/>
                  </a:cubicBezTo>
                  <a:cubicBezTo>
                    <a:pt x="31" y="92"/>
                    <a:pt x="32" y="92"/>
                    <a:pt x="34" y="92"/>
                  </a:cubicBezTo>
                  <a:cubicBezTo>
                    <a:pt x="34" y="92"/>
                    <a:pt x="34" y="92"/>
                    <a:pt x="34" y="92"/>
                  </a:cubicBezTo>
                  <a:cubicBezTo>
                    <a:pt x="35" y="91"/>
                    <a:pt x="36" y="90"/>
                    <a:pt x="37" y="89"/>
                  </a:cubicBezTo>
                  <a:cubicBezTo>
                    <a:pt x="37" y="89"/>
                    <a:pt x="37" y="89"/>
                    <a:pt x="37" y="89"/>
                  </a:cubicBezTo>
                  <a:cubicBezTo>
                    <a:pt x="54" y="74"/>
                    <a:pt x="63" y="61"/>
                    <a:pt x="63" y="44"/>
                  </a:cubicBezTo>
                  <a:cubicBezTo>
                    <a:pt x="63" y="44"/>
                    <a:pt x="63" y="44"/>
                    <a:pt x="63" y="44"/>
                  </a:cubicBezTo>
                  <a:cubicBezTo>
                    <a:pt x="63" y="42"/>
                    <a:pt x="63" y="40"/>
                    <a:pt x="62" y="37"/>
                  </a:cubicBezTo>
                  <a:cubicBezTo>
                    <a:pt x="62" y="37"/>
                    <a:pt x="62" y="37"/>
                    <a:pt x="62" y="37"/>
                  </a:cubicBezTo>
                  <a:cubicBezTo>
                    <a:pt x="62" y="33"/>
                    <a:pt x="60" y="28"/>
                    <a:pt x="58" y="24"/>
                  </a:cubicBezTo>
                  <a:cubicBezTo>
                    <a:pt x="58" y="24"/>
                    <a:pt x="58" y="24"/>
                    <a:pt x="58" y="24"/>
                  </a:cubicBezTo>
                  <a:cubicBezTo>
                    <a:pt x="53" y="14"/>
                    <a:pt x="45" y="7"/>
                    <a:pt x="37" y="7"/>
                  </a:cubicBezTo>
                  <a:cubicBezTo>
                    <a:pt x="37" y="7"/>
                    <a:pt x="37" y="7"/>
                    <a:pt x="37" y="7"/>
                  </a:cubicBezTo>
                  <a:cubicBezTo>
                    <a:pt x="37" y="7"/>
                    <a:pt x="37" y="7"/>
                    <a:pt x="3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368"/>
            <p:cNvSpPr>
              <a:spLocks noEditPoints="1"/>
            </p:cNvSpPr>
            <p:nvPr/>
          </p:nvSpPr>
          <p:spPr bwMode="auto">
            <a:xfrm>
              <a:off x="7104064" y="7858126"/>
              <a:ext cx="28575" cy="77788"/>
            </a:xfrm>
            <a:custGeom>
              <a:avLst/>
              <a:gdLst>
                <a:gd name="T0" fmla="*/ 0 w 18"/>
                <a:gd name="T1" fmla="*/ 46 h 49"/>
                <a:gd name="T2" fmla="*/ 14 w 18"/>
                <a:gd name="T3" fmla="*/ 43 h 49"/>
                <a:gd name="T4" fmla="*/ 10 w 18"/>
                <a:gd name="T5" fmla="*/ 0 h 49"/>
                <a:gd name="T6" fmla="*/ 14 w 18"/>
                <a:gd name="T7" fmla="*/ 0 h 49"/>
                <a:gd name="T8" fmla="*/ 18 w 18"/>
                <a:gd name="T9" fmla="*/ 46 h 49"/>
                <a:gd name="T10" fmla="*/ 1 w 18"/>
                <a:gd name="T11" fmla="*/ 49 h 49"/>
                <a:gd name="T12" fmla="*/ 0 w 18"/>
                <a:gd name="T13" fmla="*/ 46 h 49"/>
                <a:gd name="T14" fmla="*/ 0 w 18"/>
                <a:gd name="T15" fmla="*/ 46 h 49"/>
                <a:gd name="T16" fmla="*/ 10 w 18"/>
                <a:gd name="T17" fmla="*/ 0 h 49"/>
                <a:gd name="T18" fmla="*/ 10 w 18"/>
                <a:gd name="T19" fmla="*/ 0 h 49"/>
                <a:gd name="T20" fmla="*/ 10 w 18"/>
                <a:gd name="T21" fmla="*/ 0 h 49"/>
                <a:gd name="T22" fmla="*/ 10 w 18"/>
                <a:gd name="T23" fmla="*/ 0 h 49"/>
                <a:gd name="T24" fmla="*/ 10 w 18"/>
                <a:gd name="T2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49">
                  <a:moveTo>
                    <a:pt x="0" y="46"/>
                  </a:moveTo>
                  <a:lnTo>
                    <a:pt x="14" y="43"/>
                  </a:lnTo>
                  <a:lnTo>
                    <a:pt x="10" y="0"/>
                  </a:lnTo>
                  <a:lnTo>
                    <a:pt x="14" y="0"/>
                  </a:lnTo>
                  <a:lnTo>
                    <a:pt x="18" y="46"/>
                  </a:lnTo>
                  <a:lnTo>
                    <a:pt x="1" y="49"/>
                  </a:lnTo>
                  <a:lnTo>
                    <a:pt x="0" y="46"/>
                  </a:lnTo>
                  <a:lnTo>
                    <a:pt x="0" y="46"/>
                  </a:lnTo>
                  <a:close/>
                  <a:moveTo>
                    <a:pt x="10" y="0"/>
                  </a:moveTo>
                  <a:lnTo>
                    <a:pt x="10" y="0"/>
                  </a:lnTo>
                  <a:lnTo>
                    <a:pt x="10" y="0"/>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369"/>
            <p:cNvSpPr>
              <a:spLocks noEditPoints="1"/>
            </p:cNvSpPr>
            <p:nvPr/>
          </p:nvSpPr>
          <p:spPr bwMode="auto">
            <a:xfrm>
              <a:off x="7100889" y="7854951"/>
              <a:ext cx="34925" cy="84138"/>
            </a:xfrm>
            <a:custGeom>
              <a:avLst/>
              <a:gdLst>
                <a:gd name="T0" fmla="*/ 1 w 22"/>
                <a:gd name="T1" fmla="*/ 51 h 53"/>
                <a:gd name="T2" fmla="*/ 0 w 22"/>
                <a:gd name="T3" fmla="*/ 48 h 53"/>
                <a:gd name="T4" fmla="*/ 2 w 22"/>
                <a:gd name="T5" fmla="*/ 48 h 53"/>
                <a:gd name="T6" fmla="*/ 2 w 22"/>
                <a:gd name="T7" fmla="*/ 50 h 53"/>
                <a:gd name="T8" fmla="*/ 2 w 22"/>
                <a:gd name="T9" fmla="*/ 48 h 53"/>
                <a:gd name="T10" fmla="*/ 0 w 22"/>
                <a:gd name="T11" fmla="*/ 48 h 53"/>
                <a:gd name="T12" fmla="*/ 0 w 22"/>
                <a:gd name="T13" fmla="*/ 47 h 53"/>
                <a:gd name="T14" fmla="*/ 14 w 22"/>
                <a:gd name="T15" fmla="*/ 44 h 53"/>
                <a:gd name="T16" fmla="*/ 10 w 22"/>
                <a:gd name="T17" fmla="*/ 1 h 53"/>
                <a:gd name="T18" fmla="*/ 17 w 22"/>
                <a:gd name="T19" fmla="*/ 0 h 53"/>
                <a:gd name="T20" fmla="*/ 22 w 22"/>
                <a:gd name="T21" fmla="*/ 49 h 53"/>
                <a:gd name="T22" fmla="*/ 1 w 22"/>
                <a:gd name="T23" fmla="*/ 53 h 53"/>
                <a:gd name="T24" fmla="*/ 1 w 22"/>
                <a:gd name="T25" fmla="*/ 51 h 53"/>
                <a:gd name="T26" fmla="*/ 1 w 22"/>
                <a:gd name="T27" fmla="*/ 51 h 53"/>
                <a:gd name="T28" fmla="*/ 12 w 22"/>
                <a:gd name="T29" fmla="*/ 2 h 53"/>
                <a:gd name="T30" fmla="*/ 12 w 22"/>
                <a:gd name="T31" fmla="*/ 0 h 53"/>
                <a:gd name="T32" fmla="*/ 12 w 22"/>
                <a:gd name="T33" fmla="*/ 2 h 53"/>
                <a:gd name="T34" fmla="*/ 12 w 22"/>
                <a:gd name="T35" fmla="*/ 2 h 53"/>
                <a:gd name="T36" fmla="*/ 12 w 22"/>
                <a:gd name="T37" fmla="*/ 2 h 53"/>
                <a:gd name="T38" fmla="*/ 12 w 22"/>
                <a:gd name="T39" fmla="*/ 0 h 53"/>
                <a:gd name="T40" fmla="*/ 12 w 22"/>
                <a:gd name="T41" fmla="*/ 2 h 53"/>
                <a:gd name="T42" fmla="*/ 12 w 22"/>
                <a:gd name="T43" fmla="*/ 0 h 53"/>
                <a:gd name="T44" fmla="*/ 12 w 22"/>
                <a:gd name="T45" fmla="*/ 2 h 53"/>
                <a:gd name="T46" fmla="*/ 12 w 22"/>
                <a:gd name="T47" fmla="*/ 2 h 53"/>
                <a:gd name="T48" fmla="*/ 12 w 22"/>
                <a:gd name="T49" fmla="*/ 2 h 53"/>
                <a:gd name="T50" fmla="*/ 12 w 22"/>
                <a:gd name="T51" fmla="*/ 0 h 53"/>
                <a:gd name="T52" fmla="*/ 12 w 22"/>
                <a:gd name="T53" fmla="*/ 2 h 53"/>
                <a:gd name="T54" fmla="*/ 12 w 22"/>
                <a:gd name="T5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 h="53">
                  <a:moveTo>
                    <a:pt x="1" y="51"/>
                  </a:moveTo>
                  <a:lnTo>
                    <a:pt x="0" y="48"/>
                  </a:lnTo>
                  <a:lnTo>
                    <a:pt x="2" y="48"/>
                  </a:lnTo>
                  <a:lnTo>
                    <a:pt x="2" y="50"/>
                  </a:lnTo>
                  <a:lnTo>
                    <a:pt x="2" y="48"/>
                  </a:lnTo>
                  <a:lnTo>
                    <a:pt x="0" y="48"/>
                  </a:lnTo>
                  <a:lnTo>
                    <a:pt x="0" y="47"/>
                  </a:lnTo>
                  <a:lnTo>
                    <a:pt x="14" y="44"/>
                  </a:lnTo>
                  <a:lnTo>
                    <a:pt x="10" y="1"/>
                  </a:lnTo>
                  <a:lnTo>
                    <a:pt x="17" y="0"/>
                  </a:lnTo>
                  <a:lnTo>
                    <a:pt x="22" y="49"/>
                  </a:lnTo>
                  <a:lnTo>
                    <a:pt x="1" y="53"/>
                  </a:lnTo>
                  <a:lnTo>
                    <a:pt x="1" y="51"/>
                  </a:lnTo>
                  <a:lnTo>
                    <a:pt x="1" y="51"/>
                  </a:lnTo>
                  <a:close/>
                  <a:moveTo>
                    <a:pt x="12" y="2"/>
                  </a:moveTo>
                  <a:lnTo>
                    <a:pt x="12" y="0"/>
                  </a:lnTo>
                  <a:lnTo>
                    <a:pt x="12" y="2"/>
                  </a:lnTo>
                  <a:lnTo>
                    <a:pt x="12" y="2"/>
                  </a:lnTo>
                  <a:close/>
                  <a:moveTo>
                    <a:pt x="12" y="2"/>
                  </a:moveTo>
                  <a:lnTo>
                    <a:pt x="12" y="0"/>
                  </a:lnTo>
                  <a:lnTo>
                    <a:pt x="12" y="2"/>
                  </a:lnTo>
                  <a:lnTo>
                    <a:pt x="12" y="0"/>
                  </a:lnTo>
                  <a:lnTo>
                    <a:pt x="12" y="2"/>
                  </a:lnTo>
                  <a:lnTo>
                    <a:pt x="12" y="2"/>
                  </a:lnTo>
                  <a:close/>
                  <a:moveTo>
                    <a:pt x="12" y="2"/>
                  </a:moveTo>
                  <a:lnTo>
                    <a:pt x="12" y="0"/>
                  </a:lnTo>
                  <a:lnTo>
                    <a:pt x="12" y="2"/>
                  </a:lnTo>
                  <a:lnTo>
                    <a:pt x="1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370"/>
            <p:cNvSpPr/>
            <p:nvPr/>
          </p:nvSpPr>
          <p:spPr bwMode="auto">
            <a:xfrm>
              <a:off x="7137401" y="7848601"/>
              <a:ext cx="22225" cy="77788"/>
            </a:xfrm>
            <a:custGeom>
              <a:avLst/>
              <a:gdLst>
                <a:gd name="T0" fmla="*/ 0 w 14"/>
                <a:gd name="T1" fmla="*/ 0 h 49"/>
                <a:gd name="T2" fmla="*/ 0 w 14"/>
                <a:gd name="T3" fmla="*/ 0 h 49"/>
                <a:gd name="T4" fmla="*/ 3 w 14"/>
                <a:gd name="T5" fmla="*/ 0 h 49"/>
                <a:gd name="T6" fmla="*/ 9 w 14"/>
                <a:gd name="T7" fmla="*/ 43 h 49"/>
                <a:gd name="T8" fmla="*/ 14 w 14"/>
                <a:gd name="T9" fmla="*/ 45 h 49"/>
                <a:gd name="T10" fmla="*/ 13 w 14"/>
                <a:gd name="T11" fmla="*/ 49 h 49"/>
                <a:gd name="T12" fmla="*/ 5 w 14"/>
                <a:gd name="T13" fmla="*/ 46 h 49"/>
                <a:gd name="T14" fmla="*/ 0 w 14"/>
                <a:gd name="T15" fmla="*/ 0 h 49"/>
                <a:gd name="T16" fmla="*/ 0 w 14"/>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9">
                  <a:moveTo>
                    <a:pt x="0" y="0"/>
                  </a:moveTo>
                  <a:lnTo>
                    <a:pt x="0" y="0"/>
                  </a:lnTo>
                  <a:lnTo>
                    <a:pt x="3" y="0"/>
                  </a:lnTo>
                  <a:lnTo>
                    <a:pt x="9" y="43"/>
                  </a:lnTo>
                  <a:lnTo>
                    <a:pt x="14" y="45"/>
                  </a:lnTo>
                  <a:lnTo>
                    <a:pt x="13" y="49"/>
                  </a:lnTo>
                  <a:lnTo>
                    <a:pt x="5" y="4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1371"/>
            <p:cNvSpPr/>
            <p:nvPr/>
          </p:nvSpPr>
          <p:spPr bwMode="auto">
            <a:xfrm>
              <a:off x="7134226" y="7843838"/>
              <a:ext cx="30163" cy="85725"/>
            </a:xfrm>
            <a:custGeom>
              <a:avLst/>
              <a:gdLst>
                <a:gd name="T0" fmla="*/ 5 w 19"/>
                <a:gd name="T1" fmla="*/ 51 h 54"/>
                <a:gd name="T2" fmla="*/ 0 w 19"/>
                <a:gd name="T3" fmla="*/ 3 h 54"/>
                <a:gd name="T4" fmla="*/ 2 w 19"/>
                <a:gd name="T5" fmla="*/ 3 h 54"/>
                <a:gd name="T6" fmla="*/ 0 w 19"/>
                <a:gd name="T7" fmla="*/ 3 h 54"/>
                <a:gd name="T8" fmla="*/ 2 w 19"/>
                <a:gd name="T9" fmla="*/ 3 h 54"/>
                <a:gd name="T10" fmla="*/ 2 w 19"/>
                <a:gd name="T11" fmla="*/ 1 h 54"/>
                <a:gd name="T12" fmla="*/ 7 w 19"/>
                <a:gd name="T13" fmla="*/ 0 h 54"/>
                <a:gd name="T14" fmla="*/ 12 w 19"/>
                <a:gd name="T15" fmla="*/ 45 h 54"/>
                <a:gd name="T16" fmla="*/ 19 w 19"/>
                <a:gd name="T17" fmla="*/ 46 h 54"/>
                <a:gd name="T18" fmla="*/ 17 w 19"/>
                <a:gd name="T19" fmla="*/ 54 h 54"/>
                <a:gd name="T20" fmla="*/ 5 w 19"/>
                <a:gd name="T21" fmla="*/ 51 h 54"/>
                <a:gd name="T22" fmla="*/ 5 w 19"/>
                <a:gd name="T23" fmla="*/ 5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54">
                  <a:moveTo>
                    <a:pt x="5" y="51"/>
                  </a:moveTo>
                  <a:lnTo>
                    <a:pt x="0" y="3"/>
                  </a:lnTo>
                  <a:lnTo>
                    <a:pt x="2" y="3"/>
                  </a:lnTo>
                  <a:lnTo>
                    <a:pt x="0" y="3"/>
                  </a:lnTo>
                  <a:lnTo>
                    <a:pt x="2" y="3"/>
                  </a:lnTo>
                  <a:lnTo>
                    <a:pt x="2" y="1"/>
                  </a:lnTo>
                  <a:lnTo>
                    <a:pt x="7" y="0"/>
                  </a:lnTo>
                  <a:lnTo>
                    <a:pt x="12" y="45"/>
                  </a:lnTo>
                  <a:lnTo>
                    <a:pt x="19" y="46"/>
                  </a:lnTo>
                  <a:lnTo>
                    <a:pt x="17" y="54"/>
                  </a:lnTo>
                  <a:lnTo>
                    <a:pt x="5" y="51"/>
                  </a:lnTo>
                  <a:lnTo>
                    <a:pt x="5"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1372"/>
            <p:cNvSpPr/>
            <p:nvPr/>
          </p:nvSpPr>
          <p:spPr bwMode="auto">
            <a:xfrm>
              <a:off x="7008814" y="7643813"/>
              <a:ext cx="12700" cy="17463"/>
            </a:xfrm>
            <a:custGeom>
              <a:avLst/>
              <a:gdLst>
                <a:gd name="T0" fmla="*/ 5 w 8"/>
                <a:gd name="T1" fmla="*/ 0 h 11"/>
                <a:gd name="T2" fmla="*/ 8 w 8"/>
                <a:gd name="T3" fmla="*/ 2 h 11"/>
                <a:gd name="T4" fmla="*/ 3 w 8"/>
                <a:gd name="T5" fmla="*/ 11 h 11"/>
                <a:gd name="T6" fmla="*/ 0 w 8"/>
                <a:gd name="T7" fmla="*/ 10 h 11"/>
                <a:gd name="T8" fmla="*/ 5 w 8"/>
                <a:gd name="T9" fmla="*/ 0 h 11"/>
                <a:gd name="T10" fmla="*/ 5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5" y="0"/>
                  </a:moveTo>
                  <a:lnTo>
                    <a:pt x="8" y="2"/>
                  </a:lnTo>
                  <a:lnTo>
                    <a:pt x="3" y="11"/>
                  </a:lnTo>
                  <a:lnTo>
                    <a:pt x="0" y="10"/>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1373"/>
            <p:cNvSpPr/>
            <p:nvPr/>
          </p:nvSpPr>
          <p:spPr bwMode="auto">
            <a:xfrm>
              <a:off x="7002464" y="7640638"/>
              <a:ext cx="23813" cy="25400"/>
            </a:xfrm>
            <a:custGeom>
              <a:avLst/>
              <a:gdLst>
                <a:gd name="T0" fmla="*/ 0 w 15"/>
                <a:gd name="T1" fmla="*/ 12 h 16"/>
                <a:gd name="T2" fmla="*/ 7 w 15"/>
                <a:gd name="T3" fmla="*/ 1 h 16"/>
                <a:gd name="T4" fmla="*/ 8 w 15"/>
                <a:gd name="T5" fmla="*/ 0 h 16"/>
                <a:gd name="T6" fmla="*/ 15 w 15"/>
                <a:gd name="T7" fmla="*/ 3 h 16"/>
                <a:gd name="T8" fmla="*/ 8 w 15"/>
                <a:gd name="T9" fmla="*/ 16 h 16"/>
                <a:gd name="T10" fmla="*/ 0 w 15"/>
                <a:gd name="T11" fmla="*/ 12 h 16"/>
                <a:gd name="T12" fmla="*/ 0 w 15"/>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0" y="12"/>
                  </a:moveTo>
                  <a:lnTo>
                    <a:pt x="7" y="1"/>
                  </a:lnTo>
                  <a:lnTo>
                    <a:pt x="8" y="0"/>
                  </a:lnTo>
                  <a:lnTo>
                    <a:pt x="15" y="3"/>
                  </a:lnTo>
                  <a:lnTo>
                    <a:pt x="8" y="16"/>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1374"/>
            <p:cNvSpPr/>
            <p:nvPr/>
          </p:nvSpPr>
          <p:spPr bwMode="auto">
            <a:xfrm>
              <a:off x="6991351" y="7640638"/>
              <a:ext cx="25400" cy="30163"/>
            </a:xfrm>
            <a:custGeom>
              <a:avLst/>
              <a:gdLst>
                <a:gd name="T0" fmla="*/ 2 w 16"/>
                <a:gd name="T1" fmla="*/ 4 h 19"/>
                <a:gd name="T2" fmla="*/ 12 w 16"/>
                <a:gd name="T3" fmla="*/ 11 h 19"/>
                <a:gd name="T4" fmla="*/ 10 w 16"/>
                <a:gd name="T5" fmla="*/ 1 h 19"/>
                <a:gd name="T6" fmla="*/ 13 w 16"/>
                <a:gd name="T7" fmla="*/ 0 h 19"/>
                <a:gd name="T8" fmla="*/ 16 w 16"/>
                <a:gd name="T9" fmla="*/ 19 h 19"/>
                <a:gd name="T10" fmla="*/ 0 w 16"/>
                <a:gd name="T11" fmla="*/ 6 h 19"/>
                <a:gd name="T12" fmla="*/ 2 w 16"/>
                <a:gd name="T13" fmla="*/ 4 h 19"/>
                <a:gd name="T14" fmla="*/ 2 w 16"/>
                <a:gd name="T15" fmla="*/ 4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9">
                  <a:moveTo>
                    <a:pt x="2" y="4"/>
                  </a:moveTo>
                  <a:lnTo>
                    <a:pt x="12" y="11"/>
                  </a:lnTo>
                  <a:lnTo>
                    <a:pt x="10" y="1"/>
                  </a:lnTo>
                  <a:lnTo>
                    <a:pt x="13" y="0"/>
                  </a:lnTo>
                  <a:lnTo>
                    <a:pt x="16" y="19"/>
                  </a:lnTo>
                  <a:lnTo>
                    <a:pt x="0" y="6"/>
                  </a:lnTo>
                  <a:lnTo>
                    <a:pt x="2" y="4"/>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1375"/>
            <p:cNvSpPr/>
            <p:nvPr/>
          </p:nvSpPr>
          <p:spPr bwMode="auto">
            <a:xfrm>
              <a:off x="6985001" y="7635876"/>
              <a:ext cx="36513" cy="42863"/>
            </a:xfrm>
            <a:custGeom>
              <a:avLst/>
              <a:gdLst>
                <a:gd name="T0" fmla="*/ 0 w 23"/>
                <a:gd name="T1" fmla="*/ 9 h 27"/>
                <a:gd name="T2" fmla="*/ 3 w 23"/>
                <a:gd name="T3" fmla="*/ 8 h 27"/>
                <a:gd name="T4" fmla="*/ 5 w 23"/>
                <a:gd name="T5" fmla="*/ 5 h 27"/>
                <a:gd name="T6" fmla="*/ 6 w 23"/>
                <a:gd name="T7" fmla="*/ 4 h 27"/>
                <a:gd name="T8" fmla="*/ 12 w 23"/>
                <a:gd name="T9" fmla="*/ 9 h 27"/>
                <a:gd name="T10" fmla="*/ 11 w 23"/>
                <a:gd name="T11" fmla="*/ 2 h 27"/>
                <a:gd name="T12" fmla="*/ 19 w 23"/>
                <a:gd name="T13" fmla="*/ 0 h 27"/>
                <a:gd name="T14" fmla="*/ 23 w 23"/>
                <a:gd name="T15" fmla="*/ 27 h 27"/>
                <a:gd name="T16" fmla="*/ 0 w 23"/>
                <a:gd name="T17" fmla="*/ 9 h 27"/>
                <a:gd name="T18" fmla="*/ 0 w 23"/>
                <a:gd name="T19"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7">
                  <a:moveTo>
                    <a:pt x="0" y="9"/>
                  </a:moveTo>
                  <a:lnTo>
                    <a:pt x="3" y="8"/>
                  </a:lnTo>
                  <a:lnTo>
                    <a:pt x="5" y="5"/>
                  </a:lnTo>
                  <a:lnTo>
                    <a:pt x="6" y="4"/>
                  </a:lnTo>
                  <a:lnTo>
                    <a:pt x="12" y="9"/>
                  </a:lnTo>
                  <a:lnTo>
                    <a:pt x="11" y="2"/>
                  </a:lnTo>
                  <a:lnTo>
                    <a:pt x="19" y="0"/>
                  </a:lnTo>
                  <a:lnTo>
                    <a:pt x="23" y="27"/>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410"/>
            <p:cNvSpPr/>
            <p:nvPr/>
          </p:nvSpPr>
          <p:spPr bwMode="auto">
            <a:xfrm>
              <a:off x="7261226" y="7643813"/>
              <a:ext cx="26988" cy="14288"/>
            </a:xfrm>
            <a:custGeom>
              <a:avLst/>
              <a:gdLst>
                <a:gd name="T0" fmla="*/ 0 w 17"/>
                <a:gd name="T1" fmla="*/ 6 h 9"/>
                <a:gd name="T2" fmla="*/ 16 w 17"/>
                <a:gd name="T3" fmla="*/ 0 h 9"/>
                <a:gd name="T4" fmla="*/ 17 w 17"/>
                <a:gd name="T5" fmla="*/ 3 h 9"/>
                <a:gd name="T6" fmla="*/ 1 w 17"/>
                <a:gd name="T7" fmla="*/ 9 h 9"/>
                <a:gd name="T8" fmla="*/ 0 w 17"/>
                <a:gd name="T9" fmla="*/ 6 h 9"/>
                <a:gd name="T10" fmla="*/ 0 w 17"/>
                <a:gd name="T11" fmla="*/ 6 h 9"/>
              </a:gdLst>
              <a:ahLst/>
              <a:cxnLst>
                <a:cxn ang="0">
                  <a:pos x="T0" y="T1"/>
                </a:cxn>
                <a:cxn ang="0">
                  <a:pos x="T2" y="T3"/>
                </a:cxn>
                <a:cxn ang="0">
                  <a:pos x="T4" y="T5"/>
                </a:cxn>
                <a:cxn ang="0">
                  <a:pos x="T6" y="T7"/>
                </a:cxn>
                <a:cxn ang="0">
                  <a:pos x="T8" y="T9"/>
                </a:cxn>
                <a:cxn ang="0">
                  <a:pos x="T10" y="T11"/>
                </a:cxn>
              </a:cxnLst>
              <a:rect l="0" t="0" r="r" b="b"/>
              <a:pathLst>
                <a:path w="17" h="9">
                  <a:moveTo>
                    <a:pt x="0" y="6"/>
                  </a:moveTo>
                  <a:lnTo>
                    <a:pt x="16" y="0"/>
                  </a:lnTo>
                  <a:lnTo>
                    <a:pt x="17" y="3"/>
                  </a:lnTo>
                  <a:lnTo>
                    <a:pt x="1" y="9"/>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412"/>
            <p:cNvSpPr/>
            <p:nvPr/>
          </p:nvSpPr>
          <p:spPr bwMode="auto">
            <a:xfrm>
              <a:off x="7254876" y="7639051"/>
              <a:ext cx="36513" cy="23813"/>
            </a:xfrm>
            <a:custGeom>
              <a:avLst/>
              <a:gdLst>
                <a:gd name="T0" fmla="*/ 3 w 23"/>
                <a:gd name="T1" fmla="*/ 13 h 15"/>
                <a:gd name="T2" fmla="*/ 2 w 23"/>
                <a:gd name="T3" fmla="*/ 9 h 15"/>
                <a:gd name="T4" fmla="*/ 4 w 23"/>
                <a:gd name="T5" fmla="*/ 9 h 15"/>
                <a:gd name="T6" fmla="*/ 5 w 23"/>
                <a:gd name="T7" fmla="*/ 11 h 15"/>
                <a:gd name="T8" fmla="*/ 4 w 23"/>
                <a:gd name="T9" fmla="*/ 9 h 15"/>
                <a:gd name="T10" fmla="*/ 2 w 23"/>
                <a:gd name="T11" fmla="*/ 9 h 15"/>
                <a:gd name="T12" fmla="*/ 0 w 23"/>
                <a:gd name="T13" fmla="*/ 7 h 15"/>
                <a:gd name="T14" fmla="*/ 21 w 23"/>
                <a:gd name="T15" fmla="*/ 0 h 15"/>
                <a:gd name="T16" fmla="*/ 23 w 23"/>
                <a:gd name="T17" fmla="*/ 7 h 15"/>
                <a:gd name="T18" fmla="*/ 4 w 23"/>
                <a:gd name="T19" fmla="*/ 15 h 15"/>
                <a:gd name="T20" fmla="*/ 3 w 23"/>
                <a:gd name="T21" fmla="*/ 13 h 15"/>
                <a:gd name="T22" fmla="*/ 3 w 23"/>
                <a:gd name="T23"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15">
                  <a:moveTo>
                    <a:pt x="3" y="13"/>
                  </a:moveTo>
                  <a:lnTo>
                    <a:pt x="2" y="9"/>
                  </a:lnTo>
                  <a:lnTo>
                    <a:pt x="4" y="9"/>
                  </a:lnTo>
                  <a:lnTo>
                    <a:pt x="5" y="11"/>
                  </a:lnTo>
                  <a:lnTo>
                    <a:pt x="4" y="9"/>
                  </a:lnTo>
                  <a:lnTo>
                    <a:pt x="2" y="9"/>
                  </a:lnTo>
                  <a:lnTo>
                    <a:pt x="0" y="7"/>
                  </a:lnTo>
                  <a:lnTo>
                    <a:pt x="21" y="0"/>
                  </a:lnTo>
                  <a:lnTo>
                    <a:pt x="23" y="7"/>
                  </a:lnTo>
                  <a:lnTo>
                    <a:pt x="4" y="15"/>
                  </a:lnTo>
                  <a:lnTo>
                    <a:pt x="3" y="13"/>
                  </a:lnTo>
                  <a:lnTo>
                    <a:pt x="3"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413"/>
            <p:cNvSpPr>
              <a:spLocks noEditPoints="1"/>
            </p:cNvSpPr>
            <p:nvPr/>
          </p:nvSpPr>
          <p:spPr bwMode="auto">
            <a:xfrm>
              <a:off x="7259639" y="7629526"/>
              <a:ext cx="22225" cy="34925"/>
            </a:xfrm>
            <a:custGeom>
              <a:avLst/>
              <a:gdLst>
                <a:gd name="T0" fmla="*/ 0 w 14"/>
                <a:gd name="T1" fmla="*/ 0 h 22"/>
                <a:gd name="T2" fmla="*/ 3 w 14"/>
                <a:gd name="T3" fmla="*/ 0 h 22"/>
                <a:gd name="T4" fmla="*/ 4 w 14"/>
                <a:gd name="T5" fmla="*/ 12 h 22"/>
                <a:gd name="T6" fmla="*/ 12 w 14"/>
                <a:gd name="T7" fmla="*/ 0 h 22"/>
                <a:gd name="T8" fmla="*/ 14 w 14"/>
                <a:gd name="T9" fmla="*/ 1 h 22"/>
                <a:gd name="T10" fmla="*/ 2 w 14"/>
                <a:gd name="T11" fmla="*/ 22 h 22"/>
                <a:gd name="T12" fmla="*/ 0 w 14"/>
                <a:gd name="T13" fmla="*/ 0 h 22"/>
                <a:gd name="T14" fmla="*/ 0 w 14"/>
                <a:gd name="T15" fmla="*/ 0 h 22"/>
                <a:gd name="T16" fmla="*/ 12 w 14"/>
                <a:gd name="T17" fmla="*/ 0 h 22"/>
                <a:gd name="T18" fmla="*/ 12 w 14"/>
                <a:gd name="T19" fmla="*/ 0 h 22"/>
                <a:gd name="T20" fmla="*/ 12 w 14"/>
                <a:gd name="T21" fmla="*/ 0 h 22"/>
                <a:gd name="T22" fmla="*/ 12 w 14"/>
                <a:gd name="T23" fmla="*/ 0 h 22"/>
                <a:gd name="T24" fmla="*/ 12 w 14"/>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22">
                  <a:moveTo>
                    <a:pt x="0" y="0"/>
                  </a:moveTo>
                  <a:lnTo>
                    <a:pt x="3" y="0"/>
                  </a:lnTo>
                  <a:lnTo>
                    <a:pt x="4" y="12"/>
                  </a:lnTo>
                  <a:lnTo>
                    <a:pt x="12" y="0"/>
                  </a:lnTo>
                  <a:lnTo>
                    <a:pt x="14" y="1"/>
                  </a:lnTo>
                  <a:lnTo>
                    <a:pt x="2" y="22"/>
                  </a:lnTo>
                  <a:lnTo>
                    <a:pt x="0" y="0"/>
                  </a:lnTo>
                  <a:lnTo>
                    <a:pt x="0" y="0"/>
                  </a:lnTo>
                  <a:close/>
                  <a:moveTo>
                    <a:pt x="12" y="0"/>
                  </a:moveTo>
                  <a:lnTo>
                    <a:pt x="12" y="0"/>
                  </a:lnTo>
                  <a:lnTo>
                    <a:pt x="12"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414"/>
            <p:cNvSpPr/>
            <p:nvPr/>
          </p:nvSpPr>
          <p:spPr bwMode="auto">
            <a:xfrm>
              <a:off x="7254876" y="7624764"/>
              <a:ext cx="31750" cy="52388"/>
            </a:xfrm>
            <a:custGeom>
              <a:avLst/>
              <a:gdLst>
                <a:gd name="T0" fmla="*/ 0 w 20"/>
                <a:gd name="T1" fmla="*/ 3 h 33"/>
                <a:gd name="T2" fmla="*/ 3 w 20"/>
                <a:gd name="T3" fmla="*/ 3 h 33"/>
                <a:gd name="T4" fmla="*/ 3 w 20"/>
                <a:gd name="T5" fmla="*/ 5 h 33"/>
                <a:gd name="T6" fmla="*/ 3 w 20"/>
                <a:gd name="T7" fmla="*/ 3 h 33"/>
                <a:gd name="T8" fmla="*/ 0 w 20"/>
                <a:gd name="T9" fmla="*/ 3 h 33"/>
                <a:gd name="T10" fmla="*/ 0 w 20"/>
                <a:gd name="T11" fmla="*/ 2 h 33"/>
                <a:gd name="T12" fmla="*/ 8 w 20"/>
                <a:gd name="T13" fmla="*/ 1 h 33"/>
                <a:gd name="T14" fmla="*/ 9 w 20"/>
                <a:gd name="T15" fmla="*/ 9 h 33"/>
                <a:gd name="T16" fmla="*/ 11 w 20"/>
                <a:gd name="T17" fmla="*/ 3 h 33"/>
                <a:gd name="T18" fmla="*/ 9 w 20"/>
                <a:gd name="T19" fmla="*/ 1 h 33"/>
                <a:gd name="T20" fmla="*/ 12 w 20"/>
                <a:gd name="T21" fmla="*/ 1 h 33"/>
                <a:gd name="T22" fmla="*/ 14 w 20"/>
                <a:gd name="T23" fmla="*/ 0 h 33"/>
                <a:gd name="T24" fmla="*/ 15 w 20"/>
                <a:gd name="T25" fmla="*/ 1 h 33"/>
                <a:gd name="T26" fmla="*/ 17 w 20"/>
                <a:gd name="T27" fmla="*/ 1 h 33"/>
                <a:gd name="T28" fmla="*/ 17 w 20"/>
                <a:gd name="T29" fmla="*/ 2 h 33"/>
                <a:gd name="T30" fmla="*/ 20 w 20"/>
                <a:gd name="T31" fmla="*/ 4 h 33"/>
                <a:gd name="T32" fmla="*/ 4 w 20"/>
                <a:gd name="T33" fmla="*/ 33 h 33"/>
                <a:gd name="T34" fmla="*/ 0 w 20"/>
                <a:gd name="T35" fmla="*/ 3 h 33"/>
                <a:gd name="T36" fmla="*/ 0 w 20"/>
                <a:gd name="T37"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33">
                  <a:moveTo>
                    <a:pt x="0" y="3"/>
                  </a:moveTo>
                  <a:lnTo>
                    <a:pt x="3" y="3"/>
                  </a:lnTo>
                  <a:lnTo>
                    <a:pt x="3" y="5"/>
                  </a:lnTo>
                  <a:lnTo>
                    <a:pt x="3" y="3"/>
                  </a:lnTo>
                  <a:lnTo>
                    <a:pt x="0" y="3"/>
                  </a:lnTo>
                  <a:lnTo>
                    <a:pt x="0" y="2"/>
                  </a:lnTo>
                  <a:lnTo>
                    <a:pt x="8" y="1"/>
                  </a:lnTo>
                  <a:lnTo>
                    <a:pt x="9" y="9"/>
                  </a:lnTo>
                  <a:lnTo>
                    <a:pt x="11" y="3"/>
                  </a:lnTo>
                  <a:lnTo>
                    <a:pt x="9" y="1"/>
                  </a:lnTo>
                  <a:lnTo>
                    <a:pt x="12" y="1"/>
                  </a:lnTo>
                  <a:lnTo>
                    <a:pt x="14" y="0"/>
                  </a:lnTo>
                  <a:lnTo>
                    <a:pt x="15" y="1"/>
                  </a:lnTo>
                  <a:lnTo>
                    <a:pt x="17" y="1"/>
                  </a:lnTo>
                  <a:lnTo>
                    <a:pt x="17" y="2"/>
                  </a:lnTo>
                  <a:lnTo>
                    <a:pt x="20" y="4"/>
                  </a:lnTo>
                  <a:lnTo>
                    <a:pt x="4" y="33"/>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0" name="组合 169"/>
          <p:cNvGrpSpPr/>
          <p:nvPr/>
        </p:nvGrpSpPr>
        <p:grpSpPr>
          <a:xfrm>
            <a:off x="9644967" y="2590725"/>
            <a:ext cx="742885" cy="1050002"/>
            <a:chOff x="7443789" y="7534276"/>
            <a:chExt cx="284162" cy="401638"/>
          </a:xfrm>
          <a:solidFill>
            <a:schemeClr val="tx1">
              <a:lumMod val="75000"/>
              <a:lumOff val="25000"/>
            </a:schemeClr>
          </a:solidFill>
        </p:grpSpPr>
        <p:sp>
          <p:nvSpPr>
            <p:cNvPr id="171" name="Freeform 1310"/>
            <p:cNvSpPr/>
            <p:nvPr/>
          </p:nvSpPr>
          <p:spPr bwMode="auto">
            <a:xfrm>
              <a:off x="7556501" y="7875588"/>
              <a:ext cx="28575" cy="52388"/>
            </a:xfrm>
            <a:custGeom>
              <a:avLst/>
              <a:gdLst>
                <a:gd name="T0" fmla="*/ 3 w 18"/>
                <a:gd name="T1" fmla="*/ 0 h 33"/>
                <a:gd name="T2" fmla="*/ 7 w 18"/>
                <a:gd name="T3" fmla="*/ 29 h 33"/>
                <a:gd name="T4" fmla="*/ 18 w 18"/>
                <a:gd name="T5" fmla="*/ 29 h 33"/>
                <a:gd name="T6" fmla="*/ 18 w 18"/>
                <a:gd name="T7" fmla="*/ 33 h 33"/>
                <a:gd name="T8" fmla="*/ 3 w 18"/>
                <a:gd name="T9" fmla="*/ 33 h 33"/>
                <a:gd name="T10" fmla="*/ 0 w 18"/>
                <a:gd name="T11" fmla="*/ 1 h 33"/>
                <a:gd name="T12" fmla="*/ 3 w 18"/>
                <a:gd name="T13" fmla="*/ 0 h 33"/>
                <a:gd name="T14" fmla="*/ 3 w 18"/>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33">
                  <a:moveTo>
                    <a:pt x="3" y="0"/>
                  </a:moveTo>
                  <a:lnTo>
                    <a:pt x="7" y="29"/>
                  </a:lnTo>
                  <a:lnTo>
                    <a:pt x="18" y="29"/>
                  </a:lnTo>
                  <a:lnTo>
                    <a:pt x="18" y="33"/>
                  </a:lnTo>
                  <a:lnTo>
                    <a:pt x="3" y="33"/>
                  </a:lnTo>
                  <a:lnTo>
                    <a:pt x="0" y="1"/>
                  </a:lnTo>
                  <a:lnTo>
                    <a:pt x="3"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311"/>
            <p:cNvSpPr/>
            <p:nvPr/>
          </p:nvSpPr>
          <p:spPr bwMode="auto">
            <a:xfrm>
              <a:off x="7553326" y="7872413"/>
              <a:ext cx="34925" cy="58738"/>
            </a:xfrm>
            <a:custGeom>
              <a:avLst/>
              <a:gdLst>
                <a:gd name="T0" fmla="*/ 3 w 22"/>
                <a:gd name="T1" fmla="*/ 37 h 37"/>
                <a:gd name="T2" fmla="*/ 0 w 22"/>
                <a:gd name="T3" fmla="*/ 1 h 37"/>
                <a:gd name="T4" fmla="*/ 2 w 22"/>
                <a:gd name="T5" fmla="*/ 1 h 37"/>
                <a:gd name="T6" fmla="*/ 4 w 22"/>
                <a:gd name="T7" fmla="*/ 0 h 37"/>
                <a:gd name="T8" fmla="*/ 7 w 22"/>
                <a:gd name="T9" fmla="*/ 0 h 37"/>
                <a:gd name="T10" fmla="*/ 10 w 22"/>
                <a:gd name="T11" fmla="*/ 29 h 37"/>
                <a:gd name="T12" fmla="*/ 22 w 22"/>
                <a:gd name="T13" fmla="*/ 29 h 37"/>
                <a:gd name="T14" fmla="*/ 22 w 22"/>
                <a:gd name="T15" fmla="*/ 31 h 37"/>
                <a:gd name="T16" fmla="*/ 22 w 22"/>
                <a:gd name="T17" fmla="*/ 37 h 37"/>
                <a:gd name="T18" fmla="*/ 3 w 22"/>
                <a:gd name="T19" fmla="*/ 37 h 37"/>
                <a:gd name="T20" fmla="*/ 3 w 22"/>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7">
                  <a:moveTo>
                    <a:pt x="3" y="37"/>
                  </a:moveTo>
                  <a:lnTo>
                    <a:pt x="0" y="1"/>
                  </a:lnTo>
                  <a:lnTo>
                    <a:pt x="2" y="1"/>
                  </a:lnTo>
                  <a:lnTo>
                    <a:pt x="4" y="0"/>
                  </a:lnTo>
                  <a:lnTo>
                    <a:pt x="7" y="0"/>
                  </a:lnTo>
                  <a:lnTo>
                    <a:pt x="10" y="29"/>
                  </a:lnTo>
                  <a:lnTo>
                    <a:pt x="22" y="29"/>
                  </a:lnTo>
                  <a:lnTo>
                    <a:pt x="22" y="31"/>
                  </a:lnTo>
                  <a:lnTo>
                    <a:pt x="22" y="37"/>
                  </a:lnTo>
                  <a:lnTo>
                    <a:pt x="3" y="37"/>
                  </a:lnTo>
                  <a:lnTo>
                    <a:pt x="3"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312"/>
            <p:cNvSpPr/>
            <p:nvPr/>
          </p:nvSpPr>
          <p:spPr bwMode="auto">
            <a:xfrm>
              <a:off x="7524751" y="7881938"/>
              <a:ext cx="22225" cy="50800"/>
            </a:xfrm>
            <a:custGeom>
              <a:avLst/>
              <a:gdLst>
                <a:gd name="T0" fmla="*/ 8 w 14"/>
                <a:gd name="T1" fmla="*/ 0 h 32"/>
                <a:gd name="T2" fmla="*/ 14 w 14"/>
                <a:gd name="T3" fmla="*/ 32 h 32"/>
                <a:gd name="T4" fmla="*/ 0 w 14"/>
                <a:gd name="T5" fmla="*/ 31 h 32"/>
                <a:gd name="T6" fmla="*/ 0 w 14"/>
                <a:gd name="T7" fmla="*/ 28 h 32"/>
                <a:gd name="T8" fmla="*/ 10 w 14"/>
                <a:gd name="T9" fmla="*/ 29 h 32"/>
                <a:gd name="T10" fmla="*/ 5 w 14"/>
                <a:gd name="T11" fmla="*/ 0 h 32"/>
                <a:gd name="T12" fmla="*/ 8 w 14"/>
                <a:gd name="T13" fmla="*/ 0 h 32"/>
                <a:gd name="T14" fmla="*/ 8 w 14"/>
                <a:gd name="T15" fmla="*/ 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2">
                  <a:moveTo>
                    <a:pt x="8" y="0"/>
                  </a:moveTo>
                  <a:lnTo>
                    <a:pt x="14" y="32"/>
                  </a:lnTo>
                  <a:lnTo>
                    <a:pt x="0" y="31"/>
                  </a:lnTo>
                  <a:lnTo>
                    <a:pt x="0" y="28"/>
                  </a:lnTo>
                  <a:lnTo>
                    <a:pt x="10" y="29"/>
                  </a:lnTo>
                  <a:lnTo>
                    <a:pt x="5" y="0"/>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313"/>
            <p:cNvSpPr/>
            <p:nvPr/>
          </p:nvSpPr>
          <p:spPr bwMode="auto">
            <a:xfrm>
              <a:off x="7521576" y="7877176"/>
              <a:ext cx="28575" cy="58738"/>
            </a:xfrm>
            <a:custGeom>
              <a:avLst/>
              <a:gdLst>
                <a:gd name="T0" fmla="*/ 0 w 18"/>
                <a:gd name="T1" fmla="*/ 36 h 37"/>
                <a:gd name="T2" fmla="*/ 0 w 18"/>
                <a:gd name="T3" fmla="*/ 34 h 37"/>
                <a:gd name="T4" fmla="*/ 0 w 18"/>
                <a:gd name="T5" fmla="*/ 28 h 37"/>
                <a:gd name="T6" fmla="*/ 9 w 18"/>
                <a:gd name="T7" fmla="*/ 30 h 37"/>
                <a:gd name="T8" fmla="*/ 5 w 18"/>
                <a:gd name="T9" fmla="*/ 1 h 37"/>
                <a:gd name="T10" fmla="*/ 7 w 18"/>
                <a:gd name="T11" fmla="*/ 1 h 37"/>
                <a:gd name="T12" fmla="*/ 10 w 18"/>
                <a:gd name="T13" fmla="*/ 1 h 37"/>
                <a:gd name="T14" fmla="*/ 12 w 18"/>
                <a:gd name="T15" fmla="*/ 0 h 37"/>
                <a:gd name="T16" fmla="*/ 18 w 18"/>
                <a:gd name="T17" fmla="*/ 37 h 37"/>
                <a:gd name="T18" fmla="*/ 0 w 18"/>
                <a:gd name="T19" fmla="*/ 36 h 37"/>
                <a:gd name="T20" fmla="*/ 0 w 18"/>
                <a:gd name="T21"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7">
                  <a:moveTo>
                    <a:pt x="0" y="36"/>
                  </a:moveTo>
                  <a:lnTo>
                    <a:pt x="0" y="34"/>
                  </a:lnTo>
                  <a:lnTo>
                    <a:pt x="0" y="28"/>
                  </a:lnTo>
                  <a:lnTo>
                    <a:pt x="9" y="30"/>
                  </a:lnTo>
                  <a:lnTo>
                    <a:pt x="5" y="1"/>
                  </a:lnTo>
                  <a:lnTo>
                    <a:pt x="7" y="1"/>
                  </a:lnTo>
                  <a:lnTo>
                    <a:pt x="10" y="1"/>
                  </a:lnTo>
                  <a:lnTo>
                    <a:pt x="12" y="0"/>
                  </a:lnTo>
                  <a:lnTo>
                    <a:pt x="18" y="37"/>
                  </a:lnTo>
                  <a:lnTo>
                    <a:pt x="0" y="36"/>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314"/>
            <p:cNvSpPr>
              <a:spLocks noEditPoints="1"/>
            </p:cNvSpPr>
            <p:nvPr/>
          </p:nvSpPr>
          <p:spPr bwMode="auto">
            <a:xfrm>
              <a:off x="7497764" y="7729538"/>
              <a:ext cx="104775" cy="155575"/>
            </a:xfrm>
            <a:custGeom>
              <a:avLst/>
              <a:gdLst>
                <a:gd name="T0" fmla="*/ 13 w 60"/>
                <a:gd name="T1" fmla="*/ 12 h 90"/>
                <a:gd name="T2" fmla="*/ 36 w 60"/>
                <a:gd name="T3" fmla="*/ 2 h 90"/>
                <a:gd name="T4" fmla="*/ 36 w 60"/>
                <a:gd name="T5" fmla="*/ 2 h 90"/>
                <a:gd name="T6" fmla="*/ 52 w 60"/>
                <a:gd name="T7" fmla="*/ 20 h 90"/>
                <a:gd name="T8" fmla="*/ 52 w 60"/>
                <a:gd name="T9" fmla="*/ 20 h 90"/>
                <a:gd name="T10" fmla="*/ 58 w 60"/>
                <a:gd name="T11" fmla="*/ 53 h 90"/>
                <a:gd name="T12" fmla="*/ 58 w 60"/>
                <a:gd name="T13" fmla="*/ 53 h 90"/>
                <a:gd name="T14" fmla="*/ 42 w 60"/>
                <a:gd name="T15" fmla="*/ 80 h 90"/>
                <a:gd name="T16" fmla="*/ 42 w 60"/>
                <a:gd name="T17" fmla="*/ 80 h 90"/>
                <a:gd name="T18" fmla="*/ 22 w 60"/>
                <a:gd name="T19" fmla="*/ 89 h 90"/>
                <a:gd name="T20" fmla="*/ 22 w 60"/>
                <a:gd name="T21" fmla="*/ 89 h 90"/>
                <a:gd name="T22" fmla="*/ 6 w 60"/>
                <a:gd name="T23" fmla="*/ 72 h 90"/>
                <a:gd name="T24" fmla="*/ 6 w 60"/>
                <a:gd name="T25" fmla="*/ 72 h 90"/>
                <a:gd name="T26" fmla="*/ 2 w 60"/>
                <a:gd name="T27" fmla="*/ 40 h 90"/>
                <a:gd name="T28" fmla="*/ 2 w 60"/>
                <a:gd name="T29" fmla="*/ 40 h 90"/>
                <a:gd name="T30" fmla="*/ 13 w 60"/>
                <a:gd name="T31" fmla="*/ 12 h 90"/>
                <a:gd name="T32" fmla="*/ 50 w 60"/>
                <a:gd name="T33" fmla="*/ 21 h 90"/>
                <a:gd name="T34" fmla="*/ 35 w 60"/>
                <a:gd name="T35" fmla="*/ 5 h 90"/>
                <a:gd name="T36" fmla="*/ 35 w 60"/>
                <a:gd name="T37" fmla="*/ 5 h 90"/>
                <a:gd name="T38" fmla="*/ 15 w 60"/>
                <a:gd name="T39" fmla="*/ 13 h 90"/>
                <a:gd name="T40" fmla="*/ 15 w 60"/>
                <a:gd name="T41" fmla="*/ 13 h 90"/>
                <a:gd name="T42" fmla="*/ 5 w 60"/>
                <a:gd name="T43" fmla="*/ 41 h 90"/>
                <a:gd name="T44" fmla="*/ 5 w 60"/>
                <a:gd name="T45" fmla="*/ 41 h 90"/>
                <a:gd name="T46" fmla="*/ 9 w 60"/>
                <a:gd name="T47" fmla="*/ 71 h 90"/>
                <a:gd name="T48" fmla="*/ 9 w 60"/>
                <a:gd name="T49" fmla="*/ 71 h 90"/>
                <a:gd name="T50" fmla="*/ 22 w 60"/>
                <a:gd name="T51" fmla="*/ 86 h 90"/>
                <a:gd name="T52" fmla="*/ 22 w 60"/>
                <a:gd name="T53" fmla="*/ 86 h 90"/>
                <a:gd name="T54" fmla="*/ 40 w 60"/>
                <a:gd name="T55" fmla="*/ 78 h 90"/>
                <a:gd name="T56" fmla="*/ 40 w 60"/>
                <a:gd name="T57" fmla="*/ 78 h 90"/>
                <a:gd name="T58" fmla="*/ 55 w 60"/>
                <a:gd name="T59" fmla="*/ 52 h 90"/>
                <a:gd name="T60" fmla="*/ 55 w 60"/>
                <a:gd name="T61" fmla="*/ 52 h 90"/>
                <a:gd name="T62" fmla="*/ 55 w 60"/>
                <a:gd name="T63" fmla="*/ 52 h 90"/>
                <a:gd name="T64" fmla="*/ 55 w 60"/>
                <a:gd name="T65" fmla="*/ 52 h 90"/>
                <a:gd name="T66" fmla="*/ 50 w 60"/>
                <a:gd name="T67"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90">
                  <a:moveTo>
                    <a:pt x="13" y="12"/>
                  </a:moveTo>
                  <a:cubicBezTo>
                    <a:pt x="19" y="4"/>
                    <a:pt x="26" y="0"/>
                    <a:pt x="36" y="2"/>
                  </a:cubicBezTo>
                  <a:cubicBezTo>
                    <a:pt x="36" y="2"/>
                    <a:pt x="36" y="2"/>
                    <a:pt x="36" y="2"/>
                  </a:cubicBezTo>
                  <a:cubicBezTo>
                    <a:pt x="41" y="3"/>
                    <a:pt x="48" y="11"/>
                    <a:pt x="52" y="20"/>
                  </a:cubicBezTo>
                  <a:cubicBezTo>
                    <a:pt x="52" y="20"/>
                    <a:pt x="52" y="20"/>
                    <a:pt x="52" y="20"/>
                  </a:cubicBezTo>
                  <a:cubicBezTo>
                    <a:pt x="57" y="29"/>
                    <a:pt x="60" y="41"/>
                    <a:pt x="58" y="53"/>
                  </a:cubicBezTo>
                  <a:cubicBezTo>
                    <a:pt x="58" y="53"/>
                    <a:pt x="58" y="53"/>
                    <a:pt x="58" y="53"/>
                  </a:cubicBezTo>
                  <a:cubicBezTo>
                    <a:pt x="55" y="64"/>
                    <a:pt x="49" y="73"/>
                    <a:pt x="42" y="80"/>
                  </a:cubicBezTo>
                  <a:cubicBezTo>
                    <a:pt x="42" y="80"/>
                    <a:pt x="42" y="80"/>
                    <a:pt x="42" y="80"/>
                  </a:cubicBezTo>
                  <a:cubicBezTo>
                    <a:pt x="35" y="86"/>
                    <a:pt x="27" y="90"/>
                    <a:pt x="22" y="89"/>
                  </a:cubicBezTo>
                  <a:cubicBezTo>
                    <a:pt x="22" y="89"/>
                    <a:pt x="22" y="89"/>
                    <a:pt x="22" y="89"/>
                  </a:cubicBezTo>
                  <a:cubicBezTo>
                    <a:pt x="16" y="88"/>
                    <a:pt x="10" y="81"/>
                    <a:pt x="6" y="72"/>
                  </a:cubicBezTo>
                  <a:cubicBezTo>
                    <a:pt x="6" y="72"/>
                    <a:pt x="6" y="72"/>
                    <a:pt x="6" y="72"/>
                  </a:cubicBezTo>
                  <a:cubicBezTo>
                    <a:pt x="2" y="63"/>
                    <a:pt x="0" y="51"/>
                    <a:pt x="2" y="40"/>
                  </a:cubicBezTo>
                  <a:cubicBezTo>
                    <a:pt x="2" y="40"/>
                    <a:pt x="2" y="40"/>
                    <a:pt x="2" y="40"/>
                  </a:cubicBezTo>
                  <a:cubicBezTo>
                    <a:pt x="4" y="29"/>
                    <a:pt x="8" y="19"/>
                    <a:pt x="13" y="12"/>
                  </a:cubicBezTo>
                  <a:close/>
                  <a:moveTo>
                    <a:pt x="50" y="21"/>
                  </a:moveTo>
                  <a:cubicBezTo>
                    <a:pt x="46" y="12"/>
                    <a:pt x="39" y="5"/>
                    <a:pt x="35" y="5"/>
                  </a:cubicBezTo>
                  <a:cubicBezTo>
                    <a:pt x="35" y="5"/>
                    <a:pt x="35" y="5"/>
                    <a:pt x="35" y="5"/>
                  </a:cubicBezTo>
                  <a:cubicBezTo>
                    <a:pt x="27" y="3"/>
                    <a:pt x="21" y="6"/>
                    <a:pt x="15" y="13"/>
                  </a:cubicBezTo>
                  <a:cubicBezTo>
                    <a:pt x="15" y="13"/>
                    <a:pt x="15" y="13"/>
                    <a:pt x="15" y="13"/>
                  </a:cubicBezTo>
                  <a:cubicBezTo>
                    <a:pt x="10" y="20"/>
                    <a:pt x="7" y="30"/>
                    <a:pt x="5" y="41"/>
                  </a:cubicBezTo>
                  <a:cubicBezTo>
                    <a:pt x="5" y="41"/>
                    <a:pt x="5" y="41"/>
                    <a:pt x="5" y="41"/>
                  </a:cubicBezTo>
                  <a:cubicBezTo>
                    <a:pt x="2" y="51"/>
                    <a:pt x="5" y="62"/>
                    <a:pt x="9" y="71"/>
                  </a:cubicBezTo>
                  <a:cubicBezTo>
                    <a:pt x="9" y="71"/>
                    <a:pt x="9" y="71"/>
                    <a:pt x="9" y="71"/>
                  </a:cubicBezTo>
                  <a:cubicBezTo>
                    <a:pt x="12" y="80"/>
                    <a:pt x="18" y="86"/>
                    <a:pt x="22" y="86"/>
                  </a:cubicBezTo>
                  <a:cubicBezTo>
                    <a:pt x="22" y="86"/>
                    <a:pt x="22" y="86"/>
                    <a:pt x="22" y="86"/>
                  </a:cubicBezTo>
                  <a:cubicBezTo>
                    <a:pt x="26" y="87"/>
                    <a:pt x="33" y="84"/>
                    <a:pt x="40" y="78"/>
                  </a:cubicBezTo>
                  <a:cubicBezTo>
                    <a:pt x="40" y="78"/>
                    <a:pt x="40" y="78"/>
                    <a:pt x="40" y="78"/>
                  </a:cubicBezTo>
                  <a:cubicBezTo>
                    <a:pt x="47" y="72"/>
                    <a:pt x="53" y="63"/>
                    <a:pt x="55" y="52"/>
                  </a:cubicBezTo>
                  <a:cubicBezTo>
                    <a:pt x="55" y="52"/>
                    <a:pt x="55" y="52"/>
                    <a:pt x="55" y="52"/>
                  </a:cubicBezTo>
                  <a:cubicBezTo>
                    <a:pt x="55" y="52"/>
                    <a:pt x="55" y="52"/>
                    <a:pt x="55" y="52"/>
                  </a:cubicBezTo>
                  <a:cubicBezTo>
                    <a:pt x="55" y="52"/>
                    <a:pt x="55" y="52"/>
                    <a:pt x="55" y="52"/>
                  </a:cubicBezTo>
                  <a:cubicBezTo>
                    <a:pt x="57" y="42"/>
                    <a:pt x="55" y="30"/>
                    <a:pt x="5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315"/>
            <p:cNvSpPr>
              <a:spLocks noEditPoints="1"/>
            </p:cNvSpPr>
            <p:nvPr/>
          </p:nvSpPr>
          <p:spPr bwMode="auto">
            <a:xfrm>
              <a:off x="7496176" y="7727951"/>
              <a:ext cx="107950" cy="158750"/>
            </a:xfrm>
            <a:custGeom>
              <a:avLst/>
              <a:gdLst>
                <a:gd name="T0" fmla="*/ 22 w 62"/>
                <a:gd name="T1" fmla="*/ 92 h 92"/>
                <a:gd name="T2" fmla="*/ 5 w 62"/>
                <a:gd name="T3" fmla="*/ 74 h 92"/>
                <a:gd name="T4" fmla="*/ 5 w 62"/>
                <a:gd name="T5" fmla="*/ 74 h 92"/>
                <a:gd name="T6" fmla="*/ 0 w 62"/>
                <a:gd name="T7" fmla="*/ 51 h 92"/>
                <a:gd name="T8" fmla="*/ 0 w 62"/>
                <a:gd name="T9" fmla="*/ 51 h 92"/>
                <a:gd name="T10" fmla="*/ 1 w 62"/>
                <a:gd name="T11" fmla="*/ 41 h 92"/>
                <a:gd name="T12" fmla="*/ 1 w 62"/>
                <a:gd name="T13" fmla="*/ 41 h 92"/>
                <a:gd name="T14" fmla="*/ 13 w 62"/>
                <a:gd name="T15" fmla="*/ 11 h 92"/>
                <a:gd name="T16" fmla="*/ 13 w 62"/>
                <a:gd name="T17" fmla="*/ 11 h 92"/>
                <a:gd name="T18" fmla="*/ 13 w 62"/>
                <a:gd name="T19" fmla="*/ 11 h 92"/>
                <a:gd name="T20" fmla="*/ 32 w 62"/>
                <a:gd name="T21" fmla="*/ 0 h 92"/>
                <a:gd name="T22" fmla="*/ 32 w 62"/>
                <a:gd name="T23" fmla="*/ 0 h 92"/>
                <a:gd name="T24" fmla="*/ 37 w 62"/>
                <a:gd name="T25" fmla="*/ 1 h 92"/>
                <a:gd name="T26" fmla="*/ 37 w 62"/>
                <a:gd name="T27" fmla="*/ 1 h 92"/>
                <a:gd name="T28" fmla="*/ 55 w 62"/>
                <a:gd name="T29" fmla="*/ 20 h 92"/>
                <a:gd name="T30" fmla="*/ 55 w 62"/>
                <a:gd name="T31" fmla="*/ 20 h 92"/>
                <a:gd name="T32" fmla="*/ 62 w 62"/>
                <a:gd name="T33" fmla="*/ 45 h 92"/>
                <a:gd name="T34" fmla="*/ 62 w 62"/>
                <a:gd name="T35" fmla="*/ 45 h 92"/>
                <a:gd name="T36" fmla="*/ 61 w 62"/>
                <a:gd name="T37" fmla="*/ 54 h 92"/>
                <a:gd name="T38" fmla="*/ 61 w 62"/>
                <a:gd name="T39" fmla="*/ 54 h 92"/>
                <a:gd name="T40" fmla="*/ 44 w 62"/>
                <a:gd name="T41" fmla="*/ 82 h 92"/>
                <a:gd name="T42" fmla="*/ 44 w 62"/>
                <a:gd name="T43" fmla="*/ 82 h 92"/>
                <a:gd name="T44" fmla="*/ 25 w 62"/>
                <a:gd name="T45" fmla="*/ 92 h 92"/>
                <a:gd name="T46" fmla="*/ 25 w 62"/>
                <a:gd name="T47" fmla="*/ 92 h 92"/>
                <a:gd name="T48" fmla="*/ 22 w 62"/>
                <a:gd name="T49" fmla="*/ 92 h 92"/>
                <a:gd name="T50" fmla="*/ 18 w 62"/>
                <a:gd name="T51" fmla="*/ 15 h 92"/>
                <a:gd name="T52" fmla="*/ 8 w 62"/>
                <a:gd name="T53" fmla="*/ 42 h 92"/>
                <a:gd name="T54" fmla="*/ 8 w 62"/>
                <a:gd name="T55" fmla="*/ 42 h 92"/>
                <a:gd name="T56" fmla="*/ 7 w 62"/>
                <a:gd name="T57" fmla="*/ 51 h 92"/>
                <a:gd name="T58" fmla="*/ 7 w 62"/>
                <a:gd name="T59" fmla="*/ 51 h 92"/>
                <a:gd name="T60" fmla="*/ 11 w 62"/>
                <a:gd name="T61" fmla="*/ 71 h 92"/>
                <a:gd name="T62" fmla="*/ 11 w 62"/>
                <a:gd name="T63" fmla="*/ 71 h 92"/>
                <a:gd name="T64" fmla="*/ 24 w 62"/>
                <a:gd name="T65" fmla="*/ 85 h 92"/>
                <a:gd name="T66" fmla="*/ 24 w 62"/>
                <a:gd name="T67" fmla="*/ 85 h 92"/>
                <a:gd name="T68" fmla="*/ 25 w 62"/>
                <a:gd name="T69" fmla="*/ 86 h 92"/>
                <a:gd name="T70" fmla="*/ 25 w 62"/>
                <a:gd name="T71" fmla="*/ 86 h 92"/>
                <a:gd name="T72" fmla="*/ 39 w 62"/>
                <a:gd name="T73" fmla="*/ 77 h 92"/>
                <a:gd name="T74" fmla="*/ 39 w 62"/>
                <a:gd name="T75" fmla="*/ 77 h 92"/>
                <a:gd name="T76" fmla="*/ 54 w 62"/>
                <a:gd name="T77" fmla="*/ 52 h 92"/>
                <a:gd name="T78" fmla="*/ 54 w 62"/>
                <a:gd name="T79" fmla="*/ 52 h 92"/>
                <a:gd name="T80" fmla="*/ 54 w 62"/>
                <a:gd name="T81" fmla="*/ 53 h 92"/>
                <a:gd name="T82" fmla="*/ 55 w 62"/>
                <a:gd name="T83" fmla="*/ 45 h 92"/>
                <a:gd name="T84" fmla="*/ 55 w 62"/>
                <a:gd name="T85" fmla="*/ 45 h 92"/>
                <a:gd name="T86" fmla="*/ 49 w 62"/>
                <a:gd name="T87" fmla="*/ 23 h 92"/>
                <a:gd name="T88" fmla="*/ 49 w 62"/>
                <a:gd name="T89" fmla="*/ 23 h 92"/>
                <a:gd name="T90" fmla="*/ 51 w 62"/>
                <a:gd name="T91" fmla="*/ 22 h 92"/>
                <a:gd name="T92" fmla="*/ 49 w 62"/>
                <a:gd name="T93" fmla="*/ 23 h 92"/>
                <a:gd name="T94" fmla="*/ 36 w 62"/>
                <a:gd name="T95" fmla="*/ 8 h 92"/>
                <a:gd name="T96" fmla="*/ 36 w 62"/>
                <a:gd name="T97" fmla="*/ 8 h 92"/>
                <a:gd name="T98" fmla="*/ 32 w 62"/>
                <a:gd name="T99" fmla="*/ 7 h 92"/>
                <a:gd name="T100" fmla="*/ 32 w 62"/>
                <a:gd name="T101" fmla="*/ 7 h 92"/>
                <a:gd name="T102" fmla="*/ 18 w 62"/>
                <a:gd name="T103" fmla="*/ 15 h 92"/>
                <a:gd name="T104" fmla="*/ 15 w 62"/>
                <a:gd name="T105" fmla="*/ 13 h 92"/>
                <a:gd name="T106" fmla="*/ 15 w 62"/>
                <a:gd name="T107" fmla="*/ 13 h 92"/>
                <a:gd name="T108" fmla="*/ 15 w 62"/>
                <a:gd name="T109" fmla="*/ 13 h 92"/>
                <a:gd name="T110" fmla="*/ 14 w 62"/>
                <a:gd name="T111" fmla="*/ 13 h 92"/>
                <a:gd name="T112" fmla="*/ 15 w 62"/>
                <a:gd name="T113" fmla="*/ 1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92">
                  <a:moveTo>
                    <a:pt x="22" y="92"/>
                  </a:moveTo>
                  <a:cubicBezTo>
                    <a:pt x="15" y="90"/>
                    <a:pt x="10" y="83"/>
                    <a:pt x="5" y="74"/>
                  </a:cubicBezTo>
                  <a:cubicBezTo>
                    <a:pt x="5" y="74"/>
                    <a:pt x="5" y="74"/>
                    <a:pt x="5" y="74"/>
                  </a:cubicBezTo>
                  <a:cubicBezTo>
                    <a:pt x="2" y="67"/>
                    <a:pt x="0" y="59"/>
                    <a:pt x="0" y="51"/>
                  </a:cubicBezTo>
                  <a:cubicBezTo>
                    <a:pt x="0" y="51"/>
                    <a:pt x="0" y="51"/>
                    <a:pt x="0" y="51"/>
                  </a:cubicBezTo>
                  <a:cubicBezTo>
                    <a:pt x="0" y="47"/>
                    <a:pt x="0" y="44"/>
                    <a:pt x="1" y="41"/>
                  </a:cubicBezTo>
                  <a:cubicBezTo>
                    <a:pt x="1" y="41"/>
                    <a:pt x="1" y="41"/>
                    <a:pt x="1" y="41"/>
                  </a:cubicBezTo>
                  <a:cubicBezTo>
                    <a:pt x="3" y="30"/>
                    <a:pt x="7" y="19"/>
                    <a:pt x="13" y="11"/>
                  </a:cubicBezTo>
                  <a:cubicBezTo>
                    <a:pt x="13" y="11"/>
                    <a:pt x="13" y="11"/>
                    <a:pt x="13" y="11"/>
                  </a:cubicBezTo>
                  <a:cubicBezTo>
                    <a:pt x="13" y="11"/>
                    <a:pt x="13" y="11"/>
                    <a:pt x="13" y="11"/>
                  </a:cubicBezTo>
                  <a:cubicBezTo>
                    <a:pt x="17" y="5"/>
                    <a:pt x="24" y="0"/>
                    <a:pt x="32" y="0"/>
                  </a:cubicBezTo>
                  <a:cubicBezTo>
                    <a:pt x="32" y="0"/>
                    <a:pt x="32" y="0"/>
                    <a:pt x="32" y="0"/>
                  </a:cubicBezTo>
                  <a:cubicBezTo>
                    <a:pt x="34" y="0"/>
                    <a:pt x="36" y="1"/>
                    <a:pt x="37" y="1"/>
                  </a:cubicBezTo>
                  <a:cubicBezTo>
                    <a:pt x="37" y="1"/>
                    <a:pt x="37" y="1"/>
                    <a:pt x="37" y="1"/>
                  </a:cubicBezTo>
                  <a:cubicBezTo>
                    <a:pt x="44" y="3"/>
                    <a:pt x="50" y="10"/>
                    <a:pt x="55" y="20"/>
                  </a:cubicBezTo>
                  <a:cubicBezTo>
                    <a:pt x="55" y="20"/>
                    <a:pt x="55" y="20"/>
                    <a:pt x="55" y="20"/>
                  </a:cubicBezTo>
                  <a:cubicBezTo>
                    <a:pt x="59" y="27"/>
                    <a:pt x="62" y="36"/>
                    <a:pt x="62" y="45"/>
                  </a:cubicBezTo>
                  <a:cubicBezTo>
                    <a:pt x="62" y="45"/>
                    <a:pt x="62" y="45"/>
                    <a:pt x="62" y="45"/>
                  </a:cubicBezTo>
                  <a:cubicBezTo>
                    <a:pt x="62" y="48"/>
                    <a:pt x="61" y="51"/>
                    <a:pt x="61" y="54"/>
                  </a:cubicBezTo>
                  <a:cubicBezTo>
                    <a:pt x="61" y="54"/>
                    <a:pt x="61" y="54"/>
                    <a:pt x="61" y="54"/>
                  </a:cubicBezTo>
                  <a:cubicBezTo>
                    <a:pt x="58" y="66"/>
                    <a:pt x="51" y="76"/>
                    <a:pt x="44" y="82"/>
                  </a:cubicBezTo>
                  <a:cubicBezTo>
                    <a:pt x="44" y="82"/>
                    <a:pt x="44" y="82"/>
                    <a:pt x="44" y="82"/>
                  </a:cubicBezTo>
                  <a:cubicBezTo>
                    <a:pt x="38" y="88"/>
                    <a:pt x="31" y="92"/>
                    <a:pt x="25" y="92"/>
                  </a:cubicBezTo>
                  <a:cubicBezTo>
                    <a:pt x="25" y="92"/>
                    <a:pt x="25" y="92"/>
                    <a:pt x="25" y="92"/>
                  </a:cubicBezTo>
                  <a:cubicBezTo>
                    <a:pt x="24" y="92"/>
                    <a:pt x="23" y="92"/>
                    <a:pt x="22" y="92"/>
                  </a:cubicBezTo>
                  <a:close/>
                  <a:moveTo>
                    <a:pt x="18" y="15"/>
                  </a:moveTo>
                  <a:cubicBezTo>
                    <a:pt x="13" y="22"/>
                    <a:pt x="10" y="32"/>
                    <a:pt x="8" y="42"/>
                  </a:cubicBezTo>
                  <a:cubicBezTo>
                    <a:pt x="8" y="42"/>
                    <a:pt x="8" y="42"/>
                    <a:pt x="8" y="42"/>
                  </a:cubicBezTo>
                  <a:cubicBezTo>
                    <a:pt x="7" y="45"/>
                    <a:pt x="7" y="48"/>
                    <a:pt x="7" y="51"/>
                  </a:cubicBezTo>
                  <a:cubicBezTo>
                    <a:pt x="7" y="51"/>
                    <a:pt x="7" y="51"/>
                    <a:pt x="7" y="51"/>
                  </a:cubicBezTo>
                  <a:cubicBezTo>
                    <a:pt x="7" y="58"/>
                    <a:pt x="9" y="65"/>
                    <a:pt x="11" y="71"/>
                  </a:cubicBezTo>
                  <a:cubicBezTo>
                    <a:pt x="11" y="71"/>
                    <a:pt x="11" y="71"/>
                    <a:pt x="11" y="71"/>
                  </a:cubicBezTo>
                  <a:cubicBezTo>
                    <a:pt x="15" y="79"/>
                    <a:pt x="21" y="85"/>
                    <a:pt x="24" y="85"/>
                  </a:cubicBezTo>
                  <a:cubicBezTo>
                    <a:pt x="24" y="85"/>
                    <a:pt x="24" y="85"/>
                    <a:pt x="24" y="85"/>
                  </a:cubicBezTo>
                  <a:cubicBezTo>
                    <a:pt x="24" y="86"/>
                    <a:pt x="24" y="86"/>
                    <a:pt x="25" y="86"/>
                  </a:cubicBezTo>
                  <a:cubicBezTo>
                    <a:pt x="25" y="86"/>
                    <a:pt x="25" y="86"/>
                    <a:pt x="25" y="86"/>
                  </a:cubicBezTo>
                  <a:cubicBezTo>
                    <a:pt x="28" y="86"/>
                    <a:pt x="34" y="83"/>
                    <a:pt x="39" y="77"/>
                  </a:cubicBezTo>
                  <a:cubicBezTo>
                    <a:pt x="39" y="77"/>
                    <a:pt x="39" y="77"/>
                    <a:pt x="39" y="77"/>
                  </a:cubicBezTo>
                  <a:cubicBezTo>
                    <a:pt x="46" y="71"/>
                    <a:pt x="52" y="63"/>
                    <a:pt x="54" y="52"/>
                  </a:cubicBezTo>
                  <a:cubicBezTo>
                    <a:pt x="54" y="52"/>
                    <a:pt x="54" y="52"/>
                    <a:pt x="54" y="52"/>
                  </a:cubicBezTo>
                  <a:cubicBezTo>
                    <a:pt x="54" y="53"/>
                    <a:pt x="54" y="53"/>
                    <a:pt x="54" y="53"/>
                  </a:cubicBezTo>
                  <a:cubicBezTo>
                    <a:pt x="55" y="50"/>
                    <a:pt x="55" y="48"/>
                    <a:pt x="55" y="45"/>
                  </a:cubicBezTo>
                  <a:cubicBezTo>
                    <a:pt x="55" y="45"/>
                    <a:pt x="55" y="45"/>
                    <a:pt x="55" y="45"/>
                  </a:cubicBezTo>
                  <a:cubicBezTo>
                    <a:pt x="55" y="38"/>
                    <a:pt x="53" y="30"/>
                    <a:pt x="49" y="23"/>
                  </a:cubicBezTo>
                  <a:cubicBezTo>
                    <a:pt x="49" y="23"/>
                    <a:pt x="49" y="23"/>
                    <a:pt x="49" y="23"/>
                  </a:cubicBezTo>
                  <a:cubicBezTo>
                    <a:pt x="51" y="22"/>
                    <a:pt x="51" y="22"/>
                    <a:pt x="51" y="22"/>
                  </a:cubicBezTo>
                  <a:cubicBezTo>
                    <a:pt x="49" y="23"/>
                    <a:pt x="49" y="23"/>
                    <a:pt x="49" y="23"/>
                  </a:cubicBezTo>
                  <a:cubicBezTo>
                    <a:pt x="45" y="14"/>
                    <a:pt x="38" y="8"/>
                    <a:pt x="36" y="8"/>
                  </a:cubicBezTo>
                  <a:cubicBezTo>
                    <a:pt x="36" y="8"/>
                    <a:pt x="36" y="8"/>
                    <a:pt x="36" y="8"/>
                  </a:cubicBezTo>
                  <a:cubicBezTo>
                    <a:pt x="34" y="7"/>
                    <a:pt x="33" y="7"/>
                    <a:pt x="32" y="7"/>
                  </a:cubicBezTo>
                  <a:cubicBezTo>
                    <a:pt x="32" y="7"/>
                    <a:pt x="32" y="7"/>
                    <a:pt x="32" y="7"/>
                  </a:cubicBezTo>
                  <a:cubicBezTo>
                    <a:pt x="26" y="7"/>
                    <a:pt x="22" y="10"/>
                    <a:pt x="18" y="15"/>
                  </a:cubicBezTo>
                  <a:close/>
                  <a:moveTo>
                    <a:pt x="15" y="13"/>
                  </a:moveTo>
                  <a:cubicBezTo>
                    <a:pt x="15" y="13"/>
                    <a:pt x="15" y="13"/>
                    <a:pt x="15" y="13"/>
                  </a:cubicBezTo>
                  <a:cubicBezTo>
                    <a:pt x="15" y="13"/>
                    <a:pt x="15" y="13"/>
                    <a:pt x="15" y="13"/>
                  </a:cubicBezTo>
                  <a:cubicBezTo>
                    <a:pt x="14" y="13"/>
                    <a:pt x="14" y="13"/>
                    <a:pt x="14" y="13"/>
                  </a:cubicBezTo>
                  <a:cubicBezTo>
                    <a:pt x="15" y="13"/>
                    <a:pt x="15" y="13"/>
                    <a:pt x="1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316"/>
            <p:cNvSpPr/>
            <p:nvPr/>
          </p:nvSpPr>
          <p:spPr bwMode="auto">
            <a:xfrm>
              <a:off x="7502526" y="7791451"/>
              <a:ext cx="92075" cy="11113"/>
            </a:xfrm>
            <a:custGeom>
              <a:avLst/>
              <a:gdLst>
                <a:gd name="T0" fmla="*/ 58 w 58"/>
                <a:gd name="T1" fmla="*/ 0 h 7"/>
                <a:gd name="T2" fmla="*/ 58 w 58"/>
                <a:gd name="T3" fmla="*/ 3 h 7"/>
                <a:gd name="T4" fmla="*/ 0 w 58"/>
                <a:gd name="T5" fmla="*/ 7 h 7"/>
                <a:gd name="T6" fmla="*/ 0 w 58"/>
                <a:gd name="T7" fmla="*/ 3 h 7"/>
                <a:gd name="T8" fmla="*/ 58 w 58"/>
                <a:gd name="T9" fmla="*/ 0 h 7"/>
                <a:gd name="T10" fmla="*/ 58 w 58"/>
                <a:gd name="T11" fmla="*/ 0 h 7"/>
              </a:gdLst>
              <a:ahLst/>
              <a:cxnLst>
                <a:cxn ang="0">
                  <a:pos x="T0" y="T1"/>
                </a:cxn>
                <a:cxn ang="0">
                  <a:pos x="T2" y="T3"/>
                </a:cxn>
                <a:cxn ang="0">
                  <a:pos x="T4" y="T5"/>
                </a:cxn>
                <a:cxn ang="0">
                  <a:pos x="T6" y="T7"/>
                </a:cxn>
                <a:cxn ang="0">
                  <a:pos x="T8" y="T9"/>
                </a:cxn>
                <a:cxn ang="0">
                  <a:pos x="T10" y="T11"/>
                </a:cxn>
              </a:cxnLst>
              <a:rect l="0" t="0" r="r" b="b"/>
              <a:pathLst>
                <a:path w="58" h="7">
                  <a:moveTo>
                    <a:pt x="58" y="0"/>
                  </a:moveTo>
                  <a:lnTo>
                    <a:pt x="58" y="3"/>
                  </a:lnTo>
                  <a:lnTo>
                    <a:pt x="0" y="7"/>
                  </a:lnTo>
                  <a:lnTo>
                    <a:pt x="0" y="3"/>
                  </a:lnTo>
                  <a:lnTo>
                    <a:pt x="58" y="0"/>
                  </a:lnTo>
                  <a:lnTo>
                    <a:pt x="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317"/>
            <p:cNvSpPr/>
            <p:nvPr/>
          </p:nvSpPr>
          <p:spPr bwMode="auto">
            <a:xfrm>
              <a:off x="7499351" y="7788276"/>
              <a:ext cx="100013" cy="17463"/>
            </a:xfrm>
            <a:custGeom>
              <a:avLst/>
              <a:gdLst>
                <a:gd name="T0" fmla="*/ 0 w 63"/>
                <a:gd name="T1" fmla="*/ 9 h 11"/>
                <a:gd name="T2" fmla="*/ 0 w 63"/>
                <a:gd name="T3" fmla="*/ 3 h 11"/>
                <a:gd name="T4" fmla="*/ 60 w 63"/>
                <a:gd name="T5" fmla="*/ 0 h 11"/>
                <a:gd name="T6" fmla="*/ 63 w 63"/>
                <a:gd name="T7" fmla="*/ 0 h 11"/>
                <a:gd name="T8" fmla="*/ 63 w 63"/>
                <a:gd name="T9" fmla="*/ 2 h 11"/>
                <a:gd name="T10" fmla="*/ 63 w 63"/>
                <a:gd name="T11" fmla="*/ 8 h 11"/>
                <a:gd name="T12" fmla="*/ 1 w 63"/>
                <a:gd name="T13" fmla="*/ 11 h 11"/>
                <a:gd name="T14" fmla="*/ 0 w 63"/>
                <a:gd name="T15" fmla="*/ 9 h 11"/>
                <a:gd name="T16" fmla="*/ 0 w 63"/>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1">
                  <a:moveTo>
                    <a:pt x="0" y="9"/>
                  </a:moveTo>
                  <a:lnTo>
                    <a:pt x="0" y="3"/>
                  </a:lnTo>
                  <a:lnTo>
                    <a:pt x="60" y="0"/>
                  </a:lnTo>
                  <a:lnTo>
                    <a:pt x="63" y="0"/>
                  </a:lnTo>
                  <a:lnTo>
                    <a:pt x="63" y="2"/>
                  </a:lnTo>
                  <a:lnTo>
                    <a:pt x="63" y="8"/>
                  </a:lnTo>
                  <a:lnTo>
                    <a:pt x="1" y="11"/>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318"/>
            <p:cNvSpPr>
              <a:spLocks noEditPoints="1"/>
            </p:cNvSpPr>
            <p:nvPr/>
          </p:nvSpPr>
          <p:spPr bwMode="auto">
            <a:xfrm>
              <a:off x="7573964" y="7661276"/>
              <a:ext cx="128588" cy="90488"/>
            </a:xfrm>
            <a:custGeom>
              <a:avLst/>
              <a:gdLst>
                <a:gd name="T0" fmla="*/ 1 w 74"/>
                <a:gd name="T1" fmla="*/ 48 h 52"/>
                <a:gd name="T2" fmla="*/ 42 w 74"/>
                <a:gd name="T3" fmla="*/ 31 h 52"/>
                <a:gd name="T4" fmla="*/ 42 w 74"/>
                <a:gd name="T5" fmla="*/ 31 h 52"/>
                <a:gd name="T6" fmla="*/ 70 w 74"/>
                <a:gd name="T7" fmla="*/ 11 h 52"/>
                <a:gd name="T8" fmla="*/ 70 w 74"/>
                <a:gd name="T9" fmla="*/ 11 h 52"/>
                <a:gd name="T10" fmla="*/ 71 w 74"/>
                <a:gd name="T11" fmla="*/ 0 h 52"/>
                <a:gd name="T12" fmla="*/ 74 w 74"/>
                <a:gd name="T13" fmla="*/ 0 h 52"/>
                <a:gd name="T14" fmla="*/ 73 w 74"/>
                <a:gd name="T15" fmla="*/ 12 h 52"/>
                <a:gd name="T16" fmla="*/ 73 w 74"/>
                <a:gd name="T17" fmla="*/ 12 h 52"/>
                <a:gd name="T18" fmla="*/ 44 w 74"/>
                <a:gd name="T19" fmla="*/ 33 h 52"/>
                <a:gd name="T20" fmla="*/ 44 w 74"/>
                <a:gd name="T21" fmla="*/ 33 h 52"/>
                <a:gd name="T22" fmla="*/ 0 w 74"/>
                <a:gd name="T23" fmla="*/ 50 h 52"/>
                <a:gd name="T24" fmla="*/ 0 w 74"/>
                <a:gd name="T25" fmla="*/ 50 h 52"/>
                <a:gd name="T26" fmla="*/ 0 w 74"/>
                <a:gd name="T27" fmla="*/ 50 h 52"/>
                <a:gd name="T28" fmla="*/ 1 w 74"/>
                <a:gd name="T29" fmla="*/ 48 h 52"/>
                <a:gd name="T30" fmla="*/ 1 w 74"/>
                <a:gd name="T31" fmla="*/ 48 h 52"/>
                <a:gd name="T32" fmla="*/ 71 w 74"/>
                <a:gd name="T33" fmla="*/ 0 h 52"/>
                <a:gd name="T34" fmla="*/ 71 w 74"/>
                <a:gd name="T35" fmla="*/ 0 h 52"/>
                <a:gd name="T36" fmla="*/ 71 w 74"/>
                <a:gd name="T37" fmla="*/ 0 h 52"/>
                <a:gd name="T38" fmla="*/ 71 w 74"/>
                <a:gd name="T3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52">
                  <a:moveTo>
                    <a:pt x="1" y="48"/>
                  </a:moveTo>
                  <a:cubicBezTo>
                    <a:pt x="9" y="50"/>
                    <a:pt x="27" y="40"/>
                    <a:pt x="42" y="31"/>
                  </a:cubicBezTo>
                  <a:cubicBezTo>
                    <a:pt x="42" y="31"/>
                    <a:pt x="42" y="31"/>
                    <a:pt x="42" y="31"/>
                  </a:cubicBezTo>
                  <a:cubicBezTo>
                    <a:pt x="56" y="22"/>
                    <a:pt x="68" y="13"/>
                    <a:pt x="70" y="11"/>
                  </a:cubicBezTo>
                  <a:cubicBezTo>
                    <a:pt x="70" y="11"/>
                    <a:pt x="70" y="11"/>
                    <a:pt x="70" y="11"/>
                  </a:cubicBezTo>
                  <a:cubicBezTo>
                    <a:pt x="71" y="0"/>
                    <a:pt x="71" y="0"/>
                    <a:pt x="71" y="0"/>
                  </a:cubicBezTo>
                  <a:cubicBezTo>
                    <a:pt x="74" y="0"/>
                    <a:pt x="74" y="0"/>
                    <a:pt x="74" y="0"/>
                  </a:cubicBezTo>
                  <a:cubicBezTo>
                    <a:pt x="73" y="12"/>
                    <a:pt x="73" y="12"/>
                    <a:pt x="73" y="12"/>
                  </a:cubicBezTo>
                  <a:cubicBezTo>
                    <a:pt x="73" y="12"/>
                    <a:pt x="73" y="12"/>
                    <a:pt x="73" y="12"/>
                  </a:cubicBezTo>
                  <a:cubicBezTo>
                    <a:pt x="73" y="12"/>
                    <a:pt x="59" y="23"/>
                    <a:pt x="44" y="33"/>
                  </a:cubicBezTo>
                  <a:cubicBezTo>
                    <a:pt x="44" y="33"/>
                    <a:pt x="44" y="33"/>
                    <a:pt x="44" y="33"/>
                  </a:cubicBezTo>
                  <a:cubicBezTo>
                    <a:pt x="28" y="43"/>
                    <a:pt x="10" y="52"/>
                    <a:pt x="0" y="50"/>
                  </a:cubicBezTo>
                  <a:cubicBezTo>
                    <a:pt x="0" y="50"/>
                    <a:pt x="0" y="50"/>
                    <a:pt x="0" y="50"/>
                  </a:cubicBezTo>
                  <a:cubicBezTo>
                    <a:pt x="0" y="50"/>
                    <a:pt x="0" y="50"/>
                    <a:pt x="0" y="50"/>
                  </a:cubicBezTo>
                  <a:cubicBezTo>
                    <a:pt x="1" y="48"/>
                    <a:pt x="1" y="48"/>
                    <a:pt x="1" y="48"/>
                  </a:cubicBezTo>
                  <a:cubicBezTo>
                    <a:pt x="1" y="48"/>
                    <a:pt x="1" y="48"/>
                    <a:pt x="1" y="48"/>
                  </a:cubicBezTo>
                  <a:close/>
                  <a:moveTo>
                    <a:pt x="71" y="0"/>
                  </a:moveTo>
                  <a:cubicBezTo>
                    <a:pt x="71" y="0"/>
                    <a:pt x="71" y="0"/>
                    <a:pt x="71" y="0"/>
                  </a:cubicBezTo>
                  <a:cubicBezTo>
                    <a:pt x="71" y="0"/>
                    <a:pt x="71" y="0"/>
                    <a:pt x="71" y="0"/>
                  </a:cubicBezTo>
                  <a:cubicBezTo>
                    <a:pt x="71" y="0"/>
                    <a:pt x="71" y="0"/>
                    <a:pt x="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319"/>
            <p:cNvSpPr>
              <a:spLocks noEditPoints="1"/>
            </p:cNvSpPr>
            <p:nvPr/>
          </p:nvSpPr>
          <p:spPr bwMode="auto">
            <a:xfrm>
              <a:off x="7570789" y="7656513"/>
              <a:ext cx="136525" cy="96838"/>
            </a:xfrm>
            <a:custGeom>
              <a:avLst/>
              <a:gdLst>
                <a:gd name="T0" fmla="*/ 2 w 78"/>
                <a:gd name="T1" fmla="*/ 55 h 56"/>
                <a:gd name="T2" fmla="*/ 0 w 78"/>
                <a:gd name="T3" fmla="*/ 55 h 56"/>
                <a:gd name="T4" fmla="*/ 1 w 78"/>
                <a:gd name="T5" fmla="*/ 48 h 56"/>
                <a:gd name="T6" fmla="*/ 3 w 78"/>
                <a:gd name="T7" fmla="*/ 49 h 56"/>
                <a:gd name="T8" fmla="*/ 3 w 78"/>
                <a:gd name="T9" fmla="*/ 49 h 56"/>
                <a:gd name="T10" fmla="*/ 3 w 78"/>
                <a:gd name="T11" fmla="*/ 49 h 56"/>
                <a:gd name="T12" fmla="*/ 3 w 78"/>
                <a:gd name="T13" fmla="*/ 49 h 56"/>
                <a:gd name="T14" fmla="*/ 3 w 78"/>
                <a:gd name="T15" fmla="*/ 49 h 56"/>
                <a:gd name="T16" fmla="*/ 3 w 78"/>
                <a:gd name="T17" fmla="*/ 49 h 56"/>
                <a:gd name="T18" fmla="*/ 3 w 78"/>
                <a:gd name="T19" fmla="*/ 49 h 56"/>
                <a:gd name="T20" fmla="*/ 3 w 78"/>
                <a:gd name="T21" fmla="*/ 49 h 56"/>
                <a:gd name="T22" fmla="*/ 3 w 78"/>
                <a:gd name="T23" fmla="*/ 49 h 56"/>
                <a:gd name="T24" fmla="*/ 3 w 78"/>
                <a:gd name="T25" fmla="*/ 49 h 56"/>
                <a:gd name="T26" fmla="*/ 3 w 78"/>
                <a:gd name="T27" fmla="*/ 49 h 56"/>
                <a:gd name="T28" fmla="*/ 5 w 78"/>
                <a:gd name="T29" fmla="*/ 49 h 56"/>
                <a:gd name="T30" fmla="*/ 5 w 78"/>
                <a:gd name="T31" fmla="*/ 49 h 56"/>
                <a:gd name="T32" fmla="*/ 43 w 78"/>
                <a:gd name="T33" fmla="*/ 32 h 56"/>
                <a:gd name="T34" fmla="*/ 43 w 78"/>
                <a:gd name="T35" fmla="*/ 32 h 56"/>
                <a:gd name="T36" fmla="*/ 70 w 78"/>
                <a:gd name="T37" fmla="*/ 13 h 56"/>
                <a:gd name="T38" fmla="*/ 70 w 78"/>
                <a:gd name="T39" fmla="*/ 13 h 56"/>
                <a:gd name="T40" fmla="*/ 71 w 78"/>
                <a:gd name="T41" fmla="*/ 4 h 56"/>
                <a:gd name="T42" fmla="*/ 68 w 78"/>
                <a:gd name="T43" fmla="*/ 3 h 56"/>
                <a:gd name="T44" fmla="*/ 71 w 78"/>
                <a:gd name="T45" fmla="*/ 2 h 56"/>
                <a:gd name="T46" fmla="*/ 71 w 78"/>
                <a:gd name="T47" fmla="*/ 1 h 56"/>
                <a:gd name="T48" fmla="*/ 73 w 78"/>
                <a:gd name="T49" fmla="*/ 1 h 56"/>
                <a:gd name="T50" fmla="*/ 75 w 78"/>
                <a:gd name="T51" fmla="*/ 0 h 56"/>
                <a:gd name="T52" fmla="*/ 75 w 78"/>
                <a:gd name="T53" fmla="*/ 1 h 56"/>
                <a:gd name="T54" fmla="*/ 78 w 78"/>
                <a:gd name="T55" fmla="*/ 1 h 56"/>
                <a:gd name="T56" fmla="*/ 77 w 78"/>
                <a:gd name="T57" fmla="*/ 16 h 56"/>
                <a:gd name="T58" fmla="*/ 76 w 78"/>
                <a:gd name="T59" fmla="*/ 17 h 56"/>
                <a:gd name="T60" fmla="*/ 76 w 78"/>
                <a:gd name="T61" fmla="*/ 17 h 56"/>
                <a:gd name="T62" fmla="*/ 47 w 78"/>
                <a:gd name="T63" fmla="*/ 38 h 56"/>
                <a:gd name="T64" fmla="*/ 47 w 78"/>
                <a:gd name="T65" fmla="*/ 38 h 56"/>
                <a:gd name="T66" fmla="*/ 5 w 78"/>
                <a:gd name="T67" fmla="*/ 56 h 56"/>
                <a:gd name="T68" fmla="*/ 5 w 78"/>
                <a:gd name="T69" fmla="*/ 56 h 56"/>
                <a:gd name="T70" fmla="*/ 2 w 78"/>
                <a:gd name="T71" fmla="*/ 55 h 56"/>
                <a:gd name="T72" fmla="*/ 3 w 78"/>
                <a:gd name="T73" fmla="*/ 53 h 56"/>
                <a:gd name="T74" fmla="*/ 3 w 78"/>
                <a:gd name="T75" fmla="*/ 53 h 56"/>
                <a:gd name="T76" fmla="*/ 3 w 78"/>
                <a:gd name="T77" fmla="*/ 53 h 56"/>
                <a:gd name="T78" fmla="*/ 2 w 78"/>
                <a:gd name="T79" fmla="*/ 53 h 56"/>
                <a:gd name="T80" fmla="*/ 2 w 78"/>
                <a:gd name="T81" fmla="*/ 53 h 56"/>
                <a:gd name="T82" fmla="*/ 2 w 78"/>
                <a:gd name="T83" fmla="*/ 53 h 56"/>
                <a:gd name="T84" fmla="*/ 2 w 78"/>
                <a:gd name="T85" fmla="*/ 53 h 56"/>
                <a:gd name="T86" fmla="*/ 2 w 78"/>
                <a:gd name="T87" fmla="*/ 53 h 56"/>
                <a:gd name="T88" fmla="*/ 2 w 78"/>
                <a:gd name="T89" fmla="*/ 53 h 56"/>
                <a:gd name="T90" fmla="*/ 3 w 78"/>
                <a:gd name="T91" fmla="*/ 53 h 56"/>
                <a:gd name="T92" fmla="*/ 3 w 78"/>
                <a:gd name="T93" fmla="*/ 49 h 56"/>
                <a:gd name="T94" fmla="*/ 3 w 78"/>
                <a:gd name="T95" fmla="*/ 49 h 56"/>
                <a:gd name="T96" fmla="*/ 3 w 78"/>
                <a:gd name="T97" fmla="*/ 49 h 56"/>
                <a:gd name="T98" fmla="*/ 3 w 78"/>
                <a:gd name="T99" fmla="*/ 4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56">
                  <a:moveTo>
                    <a:pt x="2" y="55"/>
                  </a:moveTo>
                  <a:cubicBezTo>
                    <a:pt x="0" y="55"/>
                    <a:pt x="0" y="55"/>
                    <a:pt x="0" y="55"/>
                  </a:cubicBezTo>
                  <a:cubicBezTo>
                    <a:pt x="1" y="48"/>
                    <a:pt x="1" y="48"/>
                    <a:pt x="1" y="48"/>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4" y="49"/>
                    <a:pt x="5" y="49"/>
                    <a:pt x="5" y="49"/>
                  </a:cubicBezTo>
                  <a:cubicBezTo>
                    <a:pt x="5" y="49"/>
                    <a:pt x="5" y="49"/>
                    <a:pt x="5" y="49"/>
                  </a:cubicBezTo>
                  <a:cubicBezTo>
                    <a:pt x="13" y="49"/>
                    <a:pt x="29" y="41"/>
                    <a:pt x="43" y="32"/>
                  </a:cubicBezTo>
                  <a:cubicBezTo>
                    <a:pt x="43" y="32"/>
                    <a:pt x="43" y="32"/>
                    <a:pt x="43" y="32"/>
                  </a:cubicBezTo>
                  <a:cubicBezTo>
                    <a:pt x="56" y="24"/>
                    <a:pt x="67" y="15"/>
                    <a:pt x="70" y="13"/>
                  </a:cubicBezTo>
                  <a:cubicBezTo>
                    <a:pt x="70" y="13"/>
                    <a:pt x="70" y="13"/>
                    <a:pt x="70" y="13"/>
                  </a:cubicBezTo>
                  <a:cubicBezTo>
                    <a:pt x="71" y="4"/>
                    <a:pt x="71" y="4"/>
                    <a:pt x="71" y="4"/>
                  </a:cubicBezTo>
                  <a:cubicBezTo>
                    <a:pt x="68" y="3"/>
                    <a:pt x="68" y="3"/>
                    <a:pt x="68" y="3"/>
                  </a:cubicBezTo>
                  <a:cubicBezTo>
                    <a:pt x="71" y="2"/>
                    <a:pt x="71" y="2"/>
                    <a:pt x="71" y="2"/>
                  </a:cubicBezTo>
                  <a:cubicBezTo>
                    <a:pt x="71" y="1"/>
                    <a:pt x="71" y="1"/>
                    <a:pt x="71" y="1"/>
                  </a:cubicBezTo>
                  <a:cubicBezTo>
                    <a:pt x="73" y="1"/>
                    <a:pt x="73" y="1"/>
                    <a:pt x="73" y="1"/>
                  </a:cubicBezTo>
                  <a:cubicBezTo>
                    <a:pt x="75" y="0"/>
                    <a:pt x="75" y="0"/>
                    <a:pt x="75" y="0"/>
                  </a:cubicBezTo>
                  <a:cubicBezTo>
                    <a:pt x="75" y="1"/>
                    <a:pt x="75" y="1"/>
                    <a:pt x="75" y="1"/>
                  </a:cubicBezTo>
                  <a:cubicBezTo>
                    <a:pt x="78" y="1"/>
                    <a:pt x="78" y="1"/>
                    <a:pt x="78" y="1"/>
                  </a:cubicBezTo>
                  <a:cubicBezTo>
                    <a:pt x="77" y="16"/>
                    <a:pt x="77" y="16"/>
                    <a:pt x="77" y="16"/>
                  </a:cubicBezTo>
                  <a:cubicBezTo>
                    <a:pt x="76" y="17"/>
                    <a:pt x="76" y="17"/>
                    <a:pt x="76" y="17"/>
                  </a:cubicBezTo>
                  <a:cubicBezTo>
                    <a:pt x="76" y="17"/>
                    <a:pt x="76" y="17"/>
                    <a:pt x="76" y="17"/>
                  </a:cubicBezTo>
                  <a:cubicBezTo>
                    <a:pt x="76" y="17"/>
                    <a:pt x="62" y="28"/>
                    <a:pt x="47" y="38"/>
                  </a:cubicBezTo>
                  <a:cubicBezTo>
                    <a:pt x="47" y="38"/>
                    <a:pt x="47" y="38"/>
                    <a:pt x="47" y="38"/>
                  </a:cubicBezTo>
                  <a:cubicBezTo>
                    <a:pt x="32" y="47"/>
                    <a:pt x="16" y="56"/>
                    <a:pt x="5" y="56"/>
                  </a:cubicBezTo>
                  <a:cubicBezTo>
                    <a:pt x="5" y="56"/>
                    <a:pt x="5" y="56"/>
                    <a:pt x="5" y="56"/>
                  </a:cubicBezTo>
                  <a:cubicBezTo>
                    <a:pt x="4" y="56"/>
                    <a:pt x="3" y="56"/>
                    <a:pt x="2" y="55"/>
                  </a:cubicBezTo>
                  <a:close/>
                  <a:moveTo>
                    <a:pt x="3" y="53"/>
                  </a:moveTo>
                  <a:cubicBezTo>
                    <a:pt x="3" y="53"/>
                    <a:pt x="3" y="53"/>
                    <a:pt x="3" y="53"/>
                  </a:cubicBezTo>
                  <a:cubicBezTo>
                    <a:pt x="3" y="53"/>
                    <a:pt x="3" y="53"/>
                    <a:pt x="3" y="53"/>
                  </a:cubicBezTo>
                  <a:cubicBezTo>
                    <a:pt x="2" y="53"/>
                    <a:pt x="2" y="53"/>
                    <a:pt x="2" y="53"/>
                  </a:cubicBezTo>
                  <a:cubicBezTo>
                    <a:pt x="2" y="53"/>
                    <a:pt x="2" y="53"/>
                    <a:pt x="2" y="53"/>
                  </a:cubicBezTo>
                  <a:cubicBezTo>
                    <a:pt x="2" y="53"/>
                    <a:pt x="2" y="53"/>
                    <a:pt x="2" y="53"/>
                  </a:cubicBezTo>
                  <a:cubicBezTo>
                    <a:pt x="2" y="53"/>
                    <a:pt x="2" y="53"/>
                    <a:pt x="2" y="53"/>
                  </a:cubicBezTo>
                  <a:cubicBezTo>
                    <a:pt x="2" y="53"/>
                    <a:pt x="2" y="53"/>
                    <a:pt x="2" y="53"/>
                  </a:cubicBezTo>
                  <a:cubicBezTo>
                    <a:pt x="2" y="53"/>
                    <a:pt x="2" y="53"/>
                    <a:pt x="2" y="53"/>
                  </a:cubicBezTo>
                  <a:cubicBezTo>
                    <a:pt x="2" y="53"/>
                    <a:pt x="2" y="53"/>
                    <a:pt x="3" y="53"/>
                  </a:cubicBezTo>
                  <a:close/>
                  <a:moveTo>
                    <a:pt x="3" y="49"/>
                  </a:moveTo>
                  <a:cubicBezTo>
                    <a:pt x="3" y="49"/>
                    <a:pt x="3" y="49"/>
                    <a:pt x="3" y="49"/>
                  </a:cubicBezTo>
                  <a:cubicBezTo>
                    <a:pt x="3" y="49"/>
                    <a:pt x="3" y="49"/>
                    <a:pt x="3" y="49"/>
                  </a:cubicBezTo>
                  <a:cubicBezTo>
                    <a:pt x="3" y="49"/>
                    <a:pt x="3" y="49"/>
                    <a:pt x="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320"/>
            <p:cNvSpPr/>
            <p:nvPr/>
          </p:nvSpPr>
          <p:spPr bwMode="auto">
            <a:xfrm>
              <a:off x="7696201" y="7675563"/>
              <a:ext cx="25400" cy="9525"/>
            </a:xfrm>
            <a:custGeom>
              <a:avLst/>
              <a:gdLst>
                <a:gd name="T0" fmla="*/ 16 w 16"/>
                <a:gd name="T1" fmla="*/ 0 h 6"/>
                <a:gd name="T2" fmla="*/ 16 w 16"/>
                <a:gd name="T3" fmla="*/ 3 h 6"/>
                <a:gd name="T4" fmla="*/ 1 w 16"/>
                <a:gd name="T5" fmla="*/ 6 h 6"/>
                <a:gd name="T6" fmla="*/ 0 w 16"/>
                <a:gd name="T7" fmla="*/ 3 h 6"/>
                <a:gd name="T8" fmla="*/ 16 w 16"/>
                <a:gd name="T9" fmla="*/ 0 h 6"/>
                <a:gd name="T10" fmla="*/ 16 w 16"/>
                <a:gd name="T11" fmla="*/ 0 h 6"/>
              </a:gdLst>
              <a:ahLst/>
              <a:cxnLst>
                <a:cxn ang="0">
                  <a:pos x="T0" y="T1"/>
                </a:cxn>
                <a:cxn ang="0">
                  <a:pos x="T2" y="T3"/>
                </a:cxn>
                <a:cxn ang="0">
                  <a:pos x="T4" y="T5"/>
                </a:cxn>
                <a:cxn ang="0">
                  <a:pos x="T6" y="T7"/>
                </a:cxn>
                <a:cxn ang="0">
                  <a:pos x="T8" y="T9"/>
                </a:cxn>
                <a:cxn ang="0">
                  <a:pos x="T10" y="T11"/>
                </a:cxn>
              </a:cxnLst>
              <a:rect l="0" t="0" r="r" b="b"/>
              <a:pathLst>
                <a:path w="16" h="6">
                  <a:moveTo>
                    <a:pt x="16" y="0"/>
                  </a:moveTo>
                  <a:lnTo>
                    <a:pt x="16" y="3"/>
                  </a:lnTo>
                  <a:lnTo>
                    <a:pt x="1" y="6"/>
                  </a:lnTo>
                  <a:lnTo>
                    <a:pt x="0" y="3"/>
                  </a:lnTo>
                  <a:lnTo>
                    <a:pt x="16" y="0"/>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1321"/>
            <p:cNvSpPr/>
            <p:nvPr/>
          </p:nvSpPr>
          <p:spPr bwMode="auto">
            <a:xfrm>
              <a:off x="7693026" y="7670801"/>
              <a:ext cx="34925" cy="17463"/>
            </a:xfrm>
            <a:custGeom>
              <a:avLst/>
              <a:gdLst>
                <a:gd name="T0" fmla="*/ 0 w 22"/>
                <a:gd name="T1" fmla="*/ 5 h 11"/>
                <a:gd name="T2" fmla="*/ 18 w 22"/>
                <a:gd name="T3" fmla="*/ 0 h 11"/>
                <a:gd name="T4" fmla="*/ 21 w 22"/>
                <a:gd name="T5" fmla="*/ 0 h 11"/>
                <a:gd name="T6" fmla="*/ 22 w 22"/>
                <a:gd name="T7" fmla="*/ 8 h 11"/>
                <a:gd name="T8" fmla="*/ 1 w 22"/>
                <a:gd name="T9" fmla="*/ 11 h 11"/>
                <a:gd name="T10" fmla="*/ 0 w 22"/>
                <a:gd name="T11" fmla="*/ 5 h 11"/>
                <a:gd name="T12" fmla="*/ 0 w 22"/>
                <a:gd name="T13" fmla="*/ 5 h 11"/>
              </a:gdLst>
              <a:ahLst/>
              <a:cxnLst>
                <a:cxn ang="0">
                  <a:pos x="T0" y="T1"/>
                </a:cxn>
                <a:cxn ang="0">
                  <a:pos x="T2" y="T3"/>
                </a:cxn>
                <a:cxn ang="0">
                  <a:pos x="T4" y="T5"/>
                </a:cxn>
                <a:cxn ang="0">
                  <a:pos x="T6" y="T7"/>
                </a:cxn>
                <a:cxn ang="0">
                  <a:pos x="T8" y="T9"/>
                </a:cxn>
                <a:cxn ang="0">
                  <a:pos x="T10" y="T11"/>
                </a:cxn>
                <a:cxn ang="0">
                  <a:pos x="T12" y="T13"/>
                </a:cxn>
              </a:cxnLst>
              <a:rect l="0" t="0" r="r" b="b"/>
              <a:pathLst>
                <a:path w="22" h="11">
                  <a:moveTo>
                    <a:pt x="0" y="5"/>
                  </a:moveTo>
                  <a:lnTo>
                    <a:pt x="18" y="0"/>
                  </a:lnTo>
                  <a:lnTo>
                    <a:pt x="21" y="0"/>
                  </a:lnTo>
                  <a:lnTo>
                    <a:pt x="22" y="8"/>
                  </a:lnTo>
                  <a:lnTo>
                    <a:pt x="1" y="11"/>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1322"/>
            <p:cNvSpPr/>
            <p:nvPr/>
          </p:nvSpPr>
          <p:spPr bwMode="auto">
            <a:xfrm>
              <a:off x="7697789" y="7662863"/>
              <a:ext cx="17463" cy="19050"/>
            </a:xfrm>
            <a:custGeom>
              <a:avLst/>
              <a:gdLst>
                <a:gd name="T0" fmla="*/ 9 w 11"/>
                <a:gd name="T1" fmla="*/ 0 h 12"/>
                <a:gd name="T2" fmla="*/ 11 w 11"/>
                <a:gd name="T3" fmla="*/ 2 h 12"/>
                <a:gd name="T4" fmla="*/ 2 w 11"/>
                <a:gd name="T5" fmla="*/ 12 h 12"/>
                <a:gd name="T6" fmla="*/ 0 w 11"/>
                <a:gd name="T7" fmla="*/ 10 h 12"/>
                <a:gd name="T8" fmla="*/ 9 w 11"/>
                <a:gd name="T9" fmla="*/ 0 h 12"/>
                <a:gd name="T10" fmla="*/ 9 w 11"/>
                <a:gd name="T11" fmla="*/ 0 h 12"/>
              </a:gdLst>
              <a:ahLst/>
              <a:cxnLst>
                <a:cxn ang="0">
                  <a:pos x="T0" y="T1"/>
                </a:cxn>
                <a:cxn ang="0">
                  <a:pos x="T2" y="T3"/>
                </a:cxn>
                <a:cxn ang="0">
                  <a:pos x="T4" y="T5"/>
                </a:cxn>
                <a:cxn ang="0">
                  <a:pos x="T6" y="T7"/>
                </a:cxn>
                <a:cxn ang="0">
                  <a:pos x="T8" y="T9"/>
                </a:cxn>
                <a:cxn ang="0">
                  <a:pos x="T10" y="T11"/>
                </a:cxn>
              </a:cxnLst>
              <a:rect l="0" t="0" r="r" b="b"/>
              <a:pathLst>
                <a:path w="11" h="12">
                  <a:moveTo>
                    <a:pt x="9" y="0"/>
                  </a:moveTo>
                  <a:lnTo>
                    <a:pt x="11" y="2"/>
                  </a:lnTo>
                  <a:lnTo>
                    <a:pt x="2" y="12"/>
                  </a:lnTo>
                  <a:lnTo>
                    <a:pt x="0" y="10"/>
                  </a:lnTo>
                  <a:lnTo>
                    <a:pt x="9" y="0"/>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1323"/>
            <p:cNvSpPr/>
            <p:nvPr/>
          </p:nvSpPr>
          <p:spPr bwMode="auto">
            <a:xfrm>
              <a:off x="7693026" y="7658101"/>
              <a:ext cx="26988" cy="28575"/>
            </a:xfrm>
            <a:custGeom>
              <a:avLst/>
              <a:gdLst>
                <a:gd name="T0" fmla="*/ 0 w 17"/>
                <a:gd name="T1" fmla="*/ 14 h 18"/>
                <a:gd name="T2" fmla="*/ 10 w 17"/>
                <a:gd name="T3" fmla="*/ 2 h 18"/>
                <a:gd name="T4" fmla="*/ 11 w 17"/>
                <a:gd name="T5" fmla="*/ 0 h 18"/>
                <a:gd name="T6" fmla="*/ 17 w 17"/>
                <a:gd name="T7" fmla="*/ 5 h 18"/>
                <a:gd name="T8" fmla="*/ 5 w 17"/>
                <a:gd name="T9" fmla="*/ 18 h 18"/>
                <a:gd name="T10" fmla="*/ 0 w 17"/>
                <a:gd name="T11" fmla="*/ 14 h 18"/>
                <a:gd name="T12" fmla="*/ 0 w 17"/>
                <a:gd name="T13" fmla="*/ 14 h 18"/>
              </a:gdLst>
              <a:ahLst/>
              <a:cxnLst>
                <a:cxn ang="0">
                  <a:pos x="T0" y="T1"/>
                </a:cxn>
                <a:cxn ang="0">
                  <a:pos x="T2" y="T3"/>
                </a:cxn>
                <a:cxn ang="0">
                  <a:pos x="T4" y="T5"/>
                </a:cxn>
                <a:cxn ang="0">
                  <a:pos x="T6" y="T7"/>
                </a:cxn>
                <a:cxn ang="0">
                  <a:pos x="T8" y="T9"/>
                </a:cxn>
                <a:cxn ang="0">
                  <a:pos x="T10" y="T11"/>
                </a:cxn>
                <a:cxn ang="0">
                  <a:pos x="T12" y="T13"/>
                </a:cxn>
              </a:cxnLst>
              <a:rect l="0" t="0" r="r" b="b"/>
              <a:pathLst>
                <a:path w="17" h="18">
                  <a:moveTo>
                    <a:pt x="0" y="14"/>
                  </a:moveTo>
                  <a:lnTo>
                    <a:pt x="10" y="2"/>
                  </a:lnTo>
                  <a:lnTo>
                    <a:pt x="11" y="0"/>
                  </a:lnTo>
                  <a:lnTo>
                    <a:pt x="17" y="5"/>
                  </a:lnTo>
                  <a:lnTo>
                    <a:pt x="5" y="18"/>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1324"/>
            <p:cNvSpPr/>
            <p:nvPr/>
          </p:nvSpPr>
          <p:spPr bwMode="auto">
            <a:xfrm>
              <a:off x="7459664" y="7753351"/>
              <a:ext cx="60325" cy="88900"/>
            </a:xfrm>
            <a:custGeom>
              <a:avLst/>
              <a:gdLst>
                <a:gd name="T0" fmla="*/ 0 w 35"/>
                <a:gd name="T1" fmla="*/ 39 h 51"/>
                <a:gd name="T2" fmla="*/ 33 w 35"/>
                <a:gd name="T3" fmla="*/ 0 h 51"/>
                <a:gd name="T4" fmla="*/ 33 w 35"/>
                <a:gd name="T5" fmla="*/ 0 h 51"/>
                <a:gd name="T6" fmla="*/ 35 w 35"/>
                <a:gd name="T7" fmla="*/ 3 h 51"/>
                <a:gd name="T8" fmla="*/ 20 w 35"/>
                <a:gd name="T9" fmla="*/ 16 h 51"/>
                <a:gd name="T10" fmla="*/ 20 w 35"/>
                <a:gd name="T11" fmla="*/ 16 h 51"/>
                <a:gd name="T12" fmla="*/ 3 w 35"/>
                <a:gd name="T13" fmla="*/ 39 h 51"/>
                <a:gd name="T14" fmla="*/ 3 w 35"/>
                <a:gd name="T15" fmla="*/ 39 h 51"/>
                <a:gd name="T16" fmla="*/ 6 w 35"/>
                <a:gd name="T17" fmla="*/ 51 h 51"/>
                <a:gd name="T18" fmla="*/ 6 w 35"/>
                <a:gd name="T19" fmla="*/ 51 h 51"/>
                <a:gd name="T20" fmla="*/ 4 w 35"/>
                <a:gd name="T21" fmla="*/ 51 h 51"/>
                <a:gd name="T22" fmla="*/ 0 w 35"/>
                <a:gd name="T23" fmla="*/ 39 h 51"/>
                <a:gd name="T24" fmla="*/ 0 w 35"/>
                <a:gd name="T25" fmla="*/ 39 h 51"/>
                <a:gd name="T26" fmla="*/ 0 w 35"/>
                <a:gd name="T27" fmla="*/ 39 h 51"/>
                <a:gd name="T28" fmla="*/ 0 w 35"/>
                <a:gd name="T29"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51">
                  <a:moveTo>
                    <a:pt x="0" y="39"/>
                  </a:moveTo>
                  <a:cubicBezTo>
                    <a:pt x="4" y="25"/>
                    <a:pt x="33" y="1"/>
                    <a:pt x="33" y="0"/>
                  </a:cubicBezTo>
                  <a:cubicBezTo>
                    <a:pt x="33" y="0"/>
                    <a:pt x="33" y="0"/>
                    <a:pt x="33" y="0"/>
                  </a:cubicBezTo>
                  <a:cubicBezTo>
                    <a:pt x="35" y="3"/>
                    <a:pt x="35" y="3"/>
                    <a:pt x="35" y="3"/>
                  </a:cubicBezTo>
                  <a:cubicBezTo>
                    <a:pt x="35" y="3"/>
                    <a:pt x="28" y="9"/>
                    <a:pt x="20" y="16"/>
                  </a:cubicBezTo>
                  <a:cubicBezTo>
                    <a:pt x="20" y="16"/>
                    <a:pt x="20" y="16"/>
                    <a:pt x="20" y="16"/>
                  </a:cubicBezTo>
                  <a:cubicBezTo>
                    <a:pt x="12" y="24"/>
                    <a:pt x="4" y="33"/>
                    <a:pt x="3" y="39"/>
                  </a:cubicBezTo>
                  <a:cubicBezTo>
                    <a:pt x="3" y="39"/>
                    <a:pt x="3" y="39"/>
                    <a:pt x="3" y="39"/>
                  </a:cubicBezTo>
                  <a:cubicBezTo>
                    <a:pt x="4" y="41"/>
                    <a:pt x="6" y="48"/>
                    <a:pt x="6" y="51"/>
                  </a:cubicBezTo>
                  <a:cubicBezTo>
                    <a:pt x="6" y="51"/>
                    <a:pt x="6" y="51"/>
                    <a:pt x="6" y="51"/>
                  </a:cubicBezTo>
                  <a:cubicBezTo>
                    <a:pt x="4" y="51"/>
                    <a:pt x="4" y="51"/>
                    <a:pt x="4" y="51"/>
                  </a:cubicBezTo>
                  <a:cubicBezTo>
                    <a:pt x="3" y="49"/>
                    <a:pt x="0" y="39"/>
                    <a:pt x="0" y="39"/>
                  </a:cubicBezTo>
                  <a:cubicBezTo>
                    <a:pt x="0" y="39"/>
                    <a:pt x="0" y="39"/>
                    <a:pt x="0" y="39"/>
                  </a:cubicBezTo>
                  <a:cubicBezTo>
                    <a:pt x="0" y="39"/>
                    <a:pt x="0" y="39"/>
                    <a:pt x="0" y="39"/>
                  </a:cubicBezTo>
                  <a:cubicBezTo>
                    <a:pt x="0" y="39"/>
                    <a:pt x="0" y="39"/>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1325"/>
            <p:cNvSpPr/>
            <p:nvPr/>
          </p:nvSpPr>
          <p:spPr bwMode="auto">
            <a:xfrm>
              <a:off x="7456489" y="7747001"/>
              <a:ext cx="68263" cy="98425"/>
            </a:xfrm>
            <a:custGeom>
              <a:avLst/>
              <a:gdLst>
                <a:gd name="T0" fmla="*/ 4 w 40"/>
                <a:gd name="T1" fmla="*/ 55 h 57"/>
                <a:gd name="T2" fmla="*/ 1 w 40"/>
                <a:gd name="T3" fmla="*/ 45 h 57"/>
                <a:gd name="T4" fmla="*/ 1 w 40"/>
                <a:gd name="T5" fmla="*/ 45 h 57"/>
                <a:gd name="T6" fmla="*/ 1 w 40"/>
                <a:gd name="T7" fmla="*/ 45 h 57"/>
                <a:gd name="T8" fmla="*/ 0 w 40"/>
                <a:gd name="T9" fmla="*/ 44 h 57"/>
                <a:gd name="T10" fmla="*/ 0 w 40"/>
                <a:gd name="T11" fmla="*/ 44 h 57"/>
                <a:gd name="T12" fmla="*/ 0 w 40"/>
                <a:gd name="T13" fmla="*/ 44 h 57"/>
                <a:gd name="T14" fmla="*/ 0 w 40"/>
                <a:gd name="T15" fmla="*/ 44 h 57"/>
                <a:gd name="T16" fmla="*/ 0 w 40"/>
                <a:gd name="T17" fmla="*/ 44 h 57"/>
                <a:gd name="T18" fmla="*/ 0 w 40"/>
                <a:gd name="T19" fmla="*/ 43 h 57"/>
                <a:gd name="T20" fmla="*/ 0 w 40"/>
                <a:gd name="T21" fmla="*/ 42 h 57"/>
                <a:gd name="T22" fmla="*/ 0 w 40"/>
                <a:gd name="T23" fmla="*/ 42 h 57"/>
                <a:gd name="T24" fmla="*/ 2 w 40"/>
                <a:gd name="T25" fmla="*/ 43 h 57"/>
                <a:gd name="T26" fmla="*/ 0 w 40"/>
                <a:gd name="T27" fmla="*/ 42 h 57"/>
                <a:gd name="T28" fmla="*/ 34 w 40"/>
                <a:gd name="T29" fmla="*/ 3 h 57"/>
                <a:gd name="T30" fmla="*/ 34 w 40"/>
                <a:gd name="T31" fmla="*/ 3 h 57"/>
                <a:gd name="T32" fmla="*/ 35 w 40"/>
                <a:gd name="T33" fmla="*/ 0 h 57"/>
                <a:gd name="T34" fmla="*/ 40 w 40"/>
                <a:gd name="T35" fmla="*/ 7 h 57"/>
                <a:gd name="T36" fmla="*/ 39 w 40"/>
                <a:gd name="T37" fmla="*/ 8 h 57"/>
                <a:gd name="T38" fmla="*/ 23 w 40"/>
                <a:gd name="T39" fmla="*/ 22 h 57"/>
                <a:gd name="T40" fmla="*/ 23 w 40"/>
                <a:gd name="T41" fmla="*/ 22 h 57"/>
                <a:gd name="T42" fmla="*/ 7 w 40"/>
                <a:gd name="T43" fmla="*/ 43 h 57"/>
                <a:gd name="T44" fmla="*/ 7 w 40"/>
                <a:gd name="T45" fmla="*/ 43 h 57"/>
                <a:gd name="T46" fmla="*/ 10 w 40"/>
                <a:gd name="T47" fmla="*/ 54 h 57"/>
                <a:gd name="T48" fmla="*/ 10 w 40"/>
                <a:gd name="T49" fmla="*/ 54 h 57"/>
                <a:gd name="T50" fmla="*/ 11 w 40"/>
                <a:gd name="T51" fmla="*/ 56 h 57"/>
                <a:gd name="T52" fmla="*/ 9 w 40"/>
                <a:gd name="T53" fmla="*/ 57 h 57"/>
                <a:gd name="T54" fmla="*/ 4 w 40"/>
                <a:gd name="T55" fmla="*/ 57 h 57"/>
                <a:gd name="T56" fmla="*/ 4 w 40"/>
                <a:gd name="T5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57">
                  <a:moveTo>
                    <a:pt x="4" y="55"/>
                  </a:moveTo>
                  <a:cubicBezTo>
                    <a:pt x="4" y="54"/>
                    <a:pt x="2" y="47"/>
                    <a:pt x="1" y="45"/>
                  </a:cubicBezTo>
                  <a:cubicBezTo>
                    <a:pt x="1" y="45"/>
                    <a:pt x="1" y="45"/>
                    <a:pt x="1" y="45"/>
                  </a:cubicBezTo>
                  <a:cubicBezTo>
                    <a:pt x="1" y="45"/>
                    <a:pt x="1" y="45"/>
                    <a:pt x="1" y="45"/>
                  </a:cubicBezTo>
                  <a:cubicBezTo>
                    <a:pt x="0" y="44"/>
                    <a:pt x="0" y="44"/>
                    <a:pt x="0" y="44"/>
                  </a:cubicBezTo>
                  <a:cubicBezTo>
                    <a:pt x="0" y="44"/>
                    <a:pt x="0" y="44"/>
                    <a:pt x="0" y="44"/>
                  </a:cubicBezTo>
                  <a:cubicBezTo>
                    <a:pt x="0" y="44"/>
                    <a:pt x="0" y="44"/>
                    <a:pt x="0" y="44"/>
                  </a:cubicBezTo>
                  <a:cubicBezTo>
                    <a:pt x="0" y="44"/>
                    <a:pt x="0" y="44"/>
                    <a:pt x="0" y="44"/>
                  </a:cubicBezTo>
                  <a:cubicBezTo>
                    <a:pt x="0" y="44"/>
                    <a:pt x="0" y="44"/>
                    <a:pt x="0" y="44"/>
                  </a:cubicBezTo>
                  <a:cubicBezTo>
                    <a:pt x="0" y="43"/>
                    <a:pt x="0" y="43"/>
                    <a:pt x="0" y="43"/>
                  </a:cubicBezTo>
                  <a:cubicBezTo>
                    <a:pt x="0" y="42"/>
                    <a:pt x="0" y="42"/>
                    <a:pt x="0" y="42"/>
                  </a:cubicBezTo>
                  <a:cubicBezTo>
                    <a:pt x="0" y="42"/>
                    <a:pt x="0" y="42"/>
                    <a:pt x="0" y="42"/>
                  </a:cubicBezTo>
                  <a:cubicBezTo>
                    <a:pt x="2" y="43"/>
                    <a:pt x="2" y="43"/>
                    <a:pt x="2" y="43"/>
                  </a:cubicBezTo>
                  <a:cubicBezTo>
                    <a:pt x="0" y="42"/>
                    <a:pt x="0" y="42"/>
                    <a:pt x="0" y="42"/>
                  </a:cubicBezTo>
                  <a:cubicBezTo>
                    <a:pt x="4" y="28"/>
                    <a:pt x="30" y="6"/>
                    <a:pt x="34" y="3"/>
                  </a:cubicBezTo>
                  <a:cubicBezTo>
                    <a:pt x="34" y="3"/>
                    <a:pt x="34" y="3"/>
                    <a:pt x="34" y="3"/>
                  </a:cubicBezTo>
                  <a:cubicBezTo>
                    <a:pt x="35" y="0"/>
                    <a:pt x="35" y="0"/>
                    <a:pt x="35" y="0"/>
                  </a:cubicBezTo>
                  <a:cubicBezTo>
                    <a:pt x="40" y="7"/>
                    <a:pt x="40" y="7"/>
                    <a:pt x="40" y="7"/>
                  </a:cubicBezTo>
                  <a:cubicBezTo>
                    <a:pt x="39" y="8"/>
                    <a:pt x="39" y="8"/>
                    <a:pt x="39" y="8"/>
                  </a:cubicBezTo>
                  <a:cubicBezTo>
                    <a:pt x="38" y="8"/>
                    <a:pt x="31" y="14"/>
                    <a:pt x="23" y="22"/>
                  </a:cubicBezTo>
                  <a:cubicBezTo>
                    <a:pt x="23" y="22"/>
                    <a:pt x="23" y="22"/>
                    <a:pt x="23" y="22"/>
                  </a:cubicBezTo>
                  <a:cubicBezTo>
                    <a:pt x="16" y="29"/>
                    <a:pt x="9" y="38"/>
                    <a:pt x="7" y="43"/>
                  </a:cubicBezTo>
                  <a:cubicBezTo>
                    <a:pt x="7" y="43"/>
                    <a:pt x="7" y="43"/>
                    <a:pt x="7" y="43"/>
                  </a:cubicBezTo>
                  <a:cubicBezTo>
                    <a:pt x="8" y="45"/>
                    <a:pt x="10" y="51"/>
                    <a:pt x="10" y="54"/>
                  </a:cubicBezTo>
                  <a:cubicBezTo>
                    <a:pt x="10" y="54"/>
                    <a:pt x="10" y="54"/>
                    <a:pt x="10" y="54"/>
                  </a:cubicBezTo>
                  <a:cubicBezTo>
                    <a:pt x="11" y="56"/>
                    <a:pt x="11" y="56"/>
                    <a:pt x="11" y="56"/>
                  </a:cubicBezTo>
                  <a:cubicBezTo>
                    <a:pt x="9" y="57"/>
                    <a:pt x="9" y="57"/>
                    <a:pt x="9" y="57"/>
                  </a:cubicBezTo>
                  <a:cubicBezTo>
                    <a:pt x="4" y="57"/>
                    <a:pt x="4" y="57"/>
                    <a:pt x="4" y="57"/>
                  </a:cubicBezTo>
                  <a:cubicBezTo>
                    <a:pt x="4" y="55"/>
                    <a:pt x="4" y="55"/>
                    <a:pt x="4"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1326"/>
            <p:cNvSpPr/>
            <p:nvPr/>
          </p:nvSpPr>
          <p:spPr bwMode="auto">
            <a:xfrm>
              <a:off x="7448551" y="7813676"/>
              <a:ext cx="17463" cy="26988"/>
            </a:xfrm>
            <a:custGeom>
              <a:avLst/>
              <a:gdLst>
                <a:gd name="T0" fmla="*/ 11 w 11"/>
                <a:gd name="T1" fmla="*/ 0 h 17"/>
                <a:gd name="T2" fmla="*/ 8 w 11"/>
                <a:gd name="T3" fmla="*/ 17 h 17"/>
                <a:gd name="T4" fmla="*/ 5 w 11"/>
                <a:gd name="T5" fmla="*/ 16 h 17"/>
                <a:gd name="T6" fmla="*/ 6 w 11"/>
                <a:gd name="T7" fmla="*/ 8 h 17"/>
                <a:gd name="T8" fmla="*/ 2 w 11"/>
                <a:gd name="T9" fmla="*/ 11 h 17"/>
                <a:gd name="T10" fmla="*/ 0 w 11"/>
                <a:gd name="T11" fmla="*/ 9 h 17"/>
                <a:gd name="T12" fmla="*/ 11 w 11"/>
                <a:gd name="T13" fmla="*/ 0 h 17"/>
                <a:gd name="T14" fmla="*/ 11 w 11"/>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7">
                  <a:moveTo>
                    <a:pt x="11" y="0"/>
                  </a:moveTo>
                  <a:lnTo>
                    <a:pt x="8" y="17"/>
                  </a:lnTo>
                  <a:lnTo>
                    <a:pt x="5" y="16"/>
                  </a:lnTo>
                  <a:lnTo>
                    <a:pt x="6" y="8"/>
                  </a:lnTo>
                  <a:lnTo>
                    <a:pt x="2" y="11"/>
                  </a:lnTo>
                  <a:lnTo>
                    <a:pt x="0" y="9"/>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1327"/>
            <p:cNvSpPr/>
            <p:nvPr/>
          </p:nvSpPr>
          <p:spPr bwMode="auto">
            <a:xfrm>
              <a:off x="7443789" y="7805738"/>
              <a:ext cx="26988" cy="38100"/>
            </a:xfrm>
            <a:custGeom>
              <a:avLst/>
              <a:gdLst>
                <a:gd name="T0" fmla="*/ 4 w 17"/>
                <a:gd name="T1" fmla="*/ 23 h 24"/>
                <a:gd name="T2" fmla="*/ 5 w 17"/>
                <a:gd name="T3" fmla="*/ 21 h 24"/>
                <a:gd name="T4" fmla="*/ 5 w 17"/>
                <a:gd name="T5" fmla="*/ 19 h 24"/>
                <a:gd name="T6" fmla="*/ 4 w 17"/>
                <a:gd name="T7" fmla="*/ 20 h 24"/>
                <a:gd name="T8" fmla="*/ 0 w 17"/>
                <a:gd name="T9" fmla="*/ 14 h 24"/>
                <a:gd name="T10" fmla="*/ 12 w 17"/>
                <a:gd name="T11" fmla="*/ 4 h 24"/>
                <a:gd name="T12" fmla="*/ 17 w 17"/>
                <a:gd name="T13" fmla="*/ 0 h 24"/>
                <a:gd name="T14" fmla="*/ 12 w 17"/>
                <a:gd name="T15" fmla="*/ 24 h 24"/>
                <a:gd name="T16" fmla="*/ 4 w 17"/>
                <a:gd name="T17" fmla="*/ 23 h 24"/>
                <a:gd name="T18" fmla="*/ 4 w 17"/>
                <a:gd name="T19"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4">
                  <a:moveTo>
                    <a:pt x="4" y="23"/>
                  </a:moveTo>
                  <a:lnTo>
                    <a:pt x="5" y="21"/>
                  </a:lnTo>
                  <a:lnTo>
                    <a:pt x="5" y="19"/>
                  </a:lnTo>
                  <a:lnTo>
                    <a:pt x="4" y="20"/>
                  </a:lnTo>
                  <a:lnTo>
                    <a:pt x="0" y="14"/>
                  </a:lnTo>
                  <a:lnTo>
                    <a:pt x="12" y="4"/>
                  </a:lnTo>
                  <a:lnTo>
                    <a:pt x="17" y="0"/>
                  </a:lnTo>
                  <a:lnTo>
                    <a:pt x="12" y="24"/>
                  </a:lnTo>
                  <a:lnTo>
                    <a:pt x="4" y="23"/>
                  </a:lnTo>
                  <a:lnTo>
                    <a:pt x="4"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1328"/>
            <p:cNvSpPr>
              <a:spLocks noEditPoints="1"/>
            </p:cNvSpPr>
            <p:nvPr/>
          </p:nvSpPr>
          <p:spPr bwMode="auto">
            <a:xfrm>
              <a:off x="7448551" y="7534276"/>
              <a:ext cx="209550" cy="207963"/>
            </a:xfrm>
            <a:custGeom>
              <a:avLst/>
              <a:gdLst>
                <a:gd name="T0" fmla="*/ 72 w 120"/>
                <a:gd name="T1" fmla="*/ 6 h 120"/>
                <a:gd name="T2" fmla="*/ 113 w 120"/>
                <a:gd name="T3" fmla="*/ 72 h 120"/>
                <a:gd name="T4" fmla="*/ 113 w 120"/>
                <a:gd name="T5" fmla="*/ 72 h 120"/>
                <a:gd name="T6" fmla="*/ 48 w 120"/>
                <a:gd name="T7" fmla="*/ 113 h 120"/>
                <a:gd name="T8" fmla="*/ 48 w 120"/>
                <a:gd name="T9" fmla="*/ 113 h 120"/>
                <a:gd name="T10" fmla="*/ 6 w 120"/>
                <a:gd name="T11" fmla="*/ 48 h 120"/>
                <a:gd name="T12" fmla="*/ 6 w 120"/>
                <a:gd name="T13" fmla="*/ 48 h 120"/>
                <a:gd name="T14" fmla="*/ 72 w 120"/>
                <a:gd name="T15" fmla="*/ 6 h 120"/>
                <a:gd name="T16" fmla="*/ 71 w 120"/>
                <a:gd name="T17" fmla="*/ 9 h 120"/>
                <a:gd name="T18" fmla="*/ 9 w 120"/>
                <a:gd name="T19" fmla="*/ 48 h 120"/>
                <a:gd name="T20" fmla="*/ 9 w 120"/>
                <a:gd name="T21" fmla="*/ 48 h 120"/>
                <a:gd name="T22" fmla="*/ 49 w 120"/>
                <a:gd name="T23" fmla="*/ 111 h 120"/>
                <a:gd name="T24" fmla="*/ 49 w 120"/>
                <a:gd name="T25" fmla="*/ 111 h 120"/>
                <a:gd name="T26" fmla="*/ 111 w 120"/>
                <a:gd name="T27" fmla="*/ 71 h 120"/>
                <a:gd name="T28" fmla="*/ 111 w 120"/>
                <a:gd name="T29" fmla="*/ 71 h 120"/>
                <a:gd name="T30" fmla="*/ 71 w 120"/>
                <a:gd name="T31"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20">
                  <a:moveTo>
                    <a:pt x="72" y="6"/>
                  </a:moveTo>
                  <a:cubicBezTo>
                    <a:pt x="101" y="13"/>
                    <a:pt x="120" y="42"/>
                    <a:pt x="113" y="72"/>
                  </a:cubicBezTo>
                  <a:cubicBezTo>
                    <a:pt x="113" y="72"/>
                    <a:pt x="113" y="72"/>
                    <a:pt x="113" y="72"/>
                  </a:cubicBezTo>
                  <a:cubicBezTo>
                    <a:pt x="107" y="101"/>
                    <a:pt x="77" y="120"/>
                    <a:pt x="48" y="113"/>
                  </a:cubicBezTo>
                  <a:cubicBezTo>
                    <a:pt x="48" y="113"/>
                    <a:pt x="48" y="113"/>
                    <a:pt x="48" y="113"/>
                  </a:cubicBezTo>
                  <a:cubicBezTo>
                    <a:pt x="18" y="107"/>
                    <a:pt x="0" y="77"/>
                    <a:pt x="6" y="48"/>
                  </a:cubicBezTo>
                  <a:cubicBezTo>
                    <a:pt x="6" y="48"/>
                    <a:pt x="6" y="48"/>
                    <a:pt x="6" y="48"/>
                  </a:cubicBezTo>
                  <a:cubicBezTo>
                    <a:pt x="13" y="18"/>
                    <a:pt x="42" y="0"/>
                    <a:pt x="72" y="6"/>
                  </a:cubicBezTo>
                  <a:close/>
                  <a:moveTo>
                    <a:pt x="71" y="9"/>
                  </a:moveTo>
                  <a:cubicBezTo>
                    <a:pt x="43" y="3"/>
                    <a:pt x="15" y="20"/>
                    <a:pt x="9" y="48"/>
                  </a:cubicBezTo>
                  <a:cubicBezTo>
                    <a:pt x="9" y="48"/>
                    <a:pt x="9" y="48"/>
                    <a:pt x="9" y="48"/>
                  </a:cubicBezTo>
                  <a:cubicBezTo>
                    <a:pt x="3" y="77"/>
                    <a:pt x="20" y="104"/>
                    <a:pt x="49" y="111"/>
                  </a:cubicBezTo>
                  <a:cubicBezTo>
                    <a:pt x="49" y="111"/>
                    <a:pt x="49" y="111"/>
                    <a:pt x="49" y="111"/>
                  </a:cubicBezTo>
                  <a:cubicBezTo>
                    <a:pt x="77" y="117"/>
                    <a:pt x="104" y="99"/>
                    <a:pt x="111" y="71"/>
                  </a:cubicBezTo>
                  <a:cubicBezTo>
                    <a:pt x="111" y="71"/>
                    <a:pt x="111" y="71"/>
                    <a:pt x="111" y="71"/>
                  </a:cubicBezTo>
                  <a:cubicBezTo>
                    <a:pt x="117" y="43"/>
                    <a:pt x="99" y="15"/>
                    <a:pt x="7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1329"/>
            <p:cNvSpPr>
              <a:spLocks noEditPoints="1"/>
            </p:cNvSpPr>
            <p:nvPr/>
          </p:nvSpPr>
          <p:spPr bwMode="auto">
            <a:xfrm>
              <a:off x="7453314" y="7539038"/>
              <a:ext cx="200025" cy="198438"/>
            </a:xfrm>
            <a:custGeom>
              <a:avLst/>
              <a:gdLst>
                <a:gd name="T0" fmla="*/ 44 w 114"/>
                <a:gd name="T1" fmla="*/ 112 h 114"/>
                <a:gd name="T2" fmla="*/ 0 w 114"/>
                <a:gd name="T3" fmla="*/ 57 h 114"/>
                <a:gd name="T4" fmla="*/ 0 w 114"/>
                <a:gd name="T5" fmla="*/ 57 h 114"/>
                <a:gd name="T6" fmla="*/ 1 w 114"/>
                <a:gd name="T7" fmla="*/ 44 h 114"/>
                <a:gd name="T8" fmla="*/ 1 w 114"/>
                <a:gd name="T9" fmla="*/ 44 h 114"/>
                <a:gd name="T10" fmla="*/ 57 w 114"/>
                <a:gd name="T11" fmla="*/ 0 h 114"/>
                <a:gd name="T12" fmla="*/ 57 w 114"/>
                <a:gd name="T13" fmla="*/ 0 h 114"/>
                <a:gd name="T14" fmla="*/ 69 w 114"/>
                <a:gd name="T15" fmla="*/ 1 h 114"/>
                <a:gd name="T16" fmla="*/ 69 w 114"/>
                <a:gd name="T17" fmla="*/ 1 h 114"/>
                <a:gd name="T18" fmla="*/ 69 w 114"/>
                <a:gd name="T19" fmla="*/ 3 h 114"/>
                <a:gd name="T20" fmla="*/ 69 w 114"/>
                <a:gd name="T21" fmla="*/ 4 h 114"/>
                <a:gd name="T22" fmla="*/ 69 w 114"/>
                <a:gd name="T23" fmla="*/ 3 h 114"/>
                <a:gd name="T24" fmla="*/ 69 w 114"/>
                <a:gd name="T25" fmla="*/ 1 h 114"/>
                <a:gd name="T26" fmla="*/ 114 w 114"/>
                <a:gd name="T27" fmla="*/ 57 h 114"/>
                <a:gd name="T28" fmla="*/ 114 w 114"/>
                <a:gd name="T29" fmla="*/ 57 h 114"/>
                <a:gd name="T30" fmla="*/ 112 w 114"/>
                <a:gd name="T31" fmla="*/ 69 h 114"/>
                <a:gd name="T32" fmla="*/ 112 w 114"/>
                <a:gd name="T33" fmla="*/ 69 h 114"/>
                <a:gd name="T34" fmla="*/ 57 w 114"/>
                <a:gd name="T35" fmla="*/ 114 h 114"/>
                <a:gd name="T36" fmla="*/ 57 w 114"/>
                <a:gd name="T37" fmla="*/ 114 h 114"/>
                <a:gd name="T38" fmla="*/ 44 w 114"/>
                <a:gd name="T39" fmla="*/ 112 h 114"/>
                <a:gd name="T40" fmla="*/ 8 w 114"/>
                <a:gd name="T41" fmla="*/ 46 h 114"/>
                <a:gd name="T42" fmla="*/ 7 w 114"/>
                <a:gd name="T43" fmla="*/ 57 h 114"/>
                <a:gd name="T44" fmla="*/ 7 w 114"/>
                <a:gd name="T45" fmla="*/ 57 h 114"/>
                <a:gd name="T46" fmla="*/ 46 w 114"/>
                <a:gd name="T47" fmla="*/ 106 h 114"/>
                <a:gd name="T48" fmla="*/ 46 w 114"/>
                <a:gd name="T49" fmla="*/ 106 h 114"/>
                <a:gd name="T50" fmla="*/ 57 w 114"/>
                <a:gd name="T51" fmla="*/ 107 h 114"/>
                <a:gd name="T52" fmla="*/ 57 w 114"/>
                <a:gd name="T53" fmla="*/ 107 h 114"/>
                <a:gd name="T54" fmla="*/ 106 w 114"/>
                <a:gd name="T55" fmla="*/ 68 h 114"/>
                <a:gd name="T56" fmla="*/ 106 w 114"/>
                <a:gd name="T57" fmla="*/ 68 h 114"/>
                <a:gd name="T58" fmla="*/ 107 w 114"/>
                <a:gd name="T59" fmla="*/ 57 h 114"/>
                <a:gd name="T60" fmla="*/ 107 w 114"/>
                <a:gd name="T61" fmla="*/ 57 h 114"/>
                <a:gd name="T62" fmla="*/ 68 w 114"/>
                <a:gd name="T63" fmla="*/ 8 h 114"/>
                <a:gd name="T64" fmla="*/ 68 w 114"/>
                <a:gd name="T65" fmla="*/ 8 h 114"/>
                <a:gd name="T66" fmla="*/ 68 w 114"/>
                <a:gd name="T67" fmla="*/ 8 h 114"/>
                <a:gd name="T68" fmla="*/ 57 w 114"/>
                <a:gd name="T69" fmla="*/ 7 h 114"/>
                <a:gd name="T70" fmla="*/ 57 w 114"/>
                <a:gd name="T71" fmla="*/ 7 h 114"/>
                <a:gd name="T72" fmla="*/ 8 w 114"/>
                <a:gd name="T73" fmla="*/ 46 h 114"/>
                <a:gd name="T74" fmla="*/ 68 w 114"/>
                <a:gd name="T75" fmla="*/ 6 h 114"/>
                <a:gd name="T76" fmla="*/ 68 w 114"/>
                <a:gd name="T77" fmla="*/ 5 h 114"/>
                <a:gd name="T78" fmla="*/ 68 w 114"/>
                <a:gd name="T79" fmla="*/ 5 h 114"/>
                <a:gd name="T80" fmla="*/ 68 w 114"/>
                <a:gd name="T81" fmla="*/ 5 h 114"/>
                <a:gd name="T82" fmla="*/ 68 w 114"/>
                <a:gd name="T83" fmla="*/ 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4" h="114">
                  <a:moveTo>
                    <a:pt x="44" y="112"/>
                  </a:moveTo>
                  <a:cubicBezTo>
                    <a:pt x="18" y="106"/>
                    <a:pt x="0" y="83"/>
                    <a:pt x="0" y="57"/>
                  </a:cubicBezTo>
                  <a:cubicBezTo>
                    <a:pt x="0" y="57"/>
                    <a:pt x="0" y="57"/>
                    <a:pt x="0" y="57"/>
                  </a:cubicBezTo>
                  <a:cubicBezTo>
                    <a:pt x="0" y="53"/>
                    <a:pt x="0" y="49"/>
                    <a:pt x="1" y="44"/>
                  </a:cubicBezTo>
                  <a:cubicBezTo>
                    <a:pt x="1" y="44"/>
                    <a:pt x="1" y="44"/>
                    <a:pt x="1" y="44"/>
                  </a:cubicBezTo>
                  <a:cubicBezTo>
                    <a:pt x="7" y="18"/>
                    <a:pt x="31" y="0"/>
                    <a:pt x="57" y="0"/>
                  </a:cubicBezTo>
                  <a:cubicBezTo>
                    <a:pt x="57" y="0"/>
                    <a:pt x="57" y="0"/>
                    <a:pt x="57" y="0"/>
                  </a:cubicBezTo>
                  <a:cubicBezTo>
                    <a:pt x="61" y="0"/>
                    <a:pt x="65" y="0"/>
                    <a:pt x="69" y="1"/>
                  </a:cubicBezTo>
                  <a:cubicBezTo>
                    <a:pt x="69" y="1"/>
                    <a:pt x="69" y="1"/>
                    <a:pt x="69" y="1"/>
                  </a:cubicBezTo>
                  <a:cubicBezTo>
                    <a:pt x="69" y="3"/>
                    <a:pt x="69" y="3"/>
                    <a:pt x="69" y="3"/>
                  </a:cubicBezTo>
                  <a:cubicBezTo>
                    <a:pt x="69" y="4"/>
                    <a:pt x="69" y="4"/>
                    <a:pt x="69" y="4"/>
                  </a:cubicBezTo>
                  <a:cubicBezTo>
                    <a:pt x="69" y="3"/>
                    <a:pt x="69" y="3"/>
                    <a:pt x="69" y="3"/>
                  </a:cubicBezTo>
                  <a:cubicBezTo>
                    <a:pt x="69" y="1"/>
                    <a:pt x="69" y="1"/>
                    <a:pt x="69" y="1"/>
                  </a:cubicBezTo>
                  <a:cubicBezTo>
                    <a:pt x="96" y="7"/>
                    <a:pt x="114" y="31"/>
                    <a:pt x="114" y="57"/>
                  </a:cubicBezTo>
                  <a:cubicBezTo>
                    <a:pt x="114" y="57"/>
                    <a:pt x="114" y="57"/>
                    <a:pt x="114" y="57"/>
                  </a:cubicBezTo>
                  <a:cubicBezTo>
                    <a:pt x="114" y="61"/>
                    <a:pt x="113" y="65"/>
                    <a:pt x="112" y="69"/>
                  </a:cubicBezTo>
                  <a:cubicBezTo>
                    <a:pt x="112" y="69"/>
                    <a:pt x="112" y="69"/>
                    <a:pt x="112" y="69"/>
                  </a:cubicBezTo>
                  <a:cubicBezTo>
                    <a:pt x="106" y="96"/>
                    <a:pt x="83" y="114"/>
                    <a:pt x="57" y="114"/>
                  </a:cubicBezTo>
                  <a:cubicBezTo>
                    <a:pt x="57" y="114"/>
                    <a:pt x="57" y="114"/>
                    <a:pt x="57" y="114"/>
                  </a:cubicBezTo>
                  <a:cubicBezTo>
                    <a:pt x="53" y="114"/>
                    <a:pt x="49" y="113"/>
                    <a:pt x="44" y="112"/>
                  </a:cubicBezTo>
                  <a:close/>
                  <a:moveTo>
                    <a:pt x="8" y="46"/>
                  </a:moveTo>
                  <a:cubicBezTo>
                    <a:pt x="7" y="49"/>
                    <a:pt x="7" y="53"/>
                    <a:pt x="7" y="57"/>
                  </a:cubicBezTo>
                  <a:cubicBezTo>
                    <a:pt x="7" y="57"/>
                    <a:pt x="7" y="57"/>
                    <a:pt x="7" y="57"/>
                  </a:cubicBezTo>
                  <a:cubicBezTo>
                    <a:pt x="7" y="80"/>
                    <a:pt x="23" y="100"/>
                    <a:pt x="46" y="106"/>
                  </a:cubicBezTo>
                  <a:cubicBezTo>
                    <a:pt x="46" y="106"/>
                    <a:pt x="46" y="106"/>
                    <a:pt x="46" y="106"/>
                  </a:cubicBezTo>
                  <a:cubicBezTo>
                    <a:pt x="50" y="106"/>
                    <a:pt x="53" y="107"/>
                    <a:pt x="57" y="107"/>
                  </a:cubicBezTo>
                  <a:cubicBezTo>
                    <a:pt x="57" y="107"/>
                    <a:pt x="57" y="107"/>
                    <a:pt x="57" y="107"/>
                  </a:cubicBezTo>
                  <a:cubicBezTo>
                    <a:pt x="80" y="107"/>
                    <a:pt x="101" y="91"/>
                    <a:pt x="106" y="68"/>
                  </a:cubicBezTo>
                  <a:cubicBezTo>
                    <a:pt x="106" y="68"/>
                    <a:pt x="106" y="68"/>
                    <a:pt x="106" y="68"/>
                  </a:cubicBezTo>
                  <a:cubicBezTo>
                    <a:pt x="107" y="64"/>
                    <a:pt x="107" y="60"/>
                    <a:pt x="107" y="57"/>
                  </a:cubicBezTo>
                  <a:cubicBezTo>
                    <a:pt x="107" y="57"/>
                    <a:pt x="107" y="57"/>
                    <a:pt x="107" y="57"/>
                  </a:cubicBezTo>
                  <a:cubicBezTo>
                    <a:pt x="107" y="34"/>
                    <a:pt x="91" y="13"/>
                    <a:pt x="68" y="8"/>
                  </a:cubicBezTo>
                  <a:cubicBezTo>
                    <a:pt x="68" y="8"/>
                    <a:pt x="68" y="8"/>
                    <a:pt x="68" y="8"/>
                  </a:cubicBezTo>
                  <a:cubicBezTo>
                    <a:pt x="68" y="8"/>
                    <a:pt x="68" y="8"/>
                    <a:pt x="68" y="8"/>
                  </a:cubicBezTo>
                  <a:cubicBezTo>
                    <a:pt x="64" y="7"/>
                    <a:pt x="60" y="7"/>
                    <a:pt x="57" y="7"/>
                  </a:cubicBezTo>
                  <a:cubicBezTo>
                    <a:pt x="57" y="7"/>
                    <a:pt x="57" y="7"/>
                    <a:pt x="57" y="7"/>
                  </a:cubicBezTo>
                  <a:cubicBezTo>
                    <a:pt x="34" y="7"/>
                    <a:pt x="13" y="22"/>
                    <a:pt x="8" y="46"/>
                  </a:cubicBezTo>
                  <a:close/>
                  <a:moveTo>
                    <a:pt x="68" y="6"/>
                  </a:moveTo>
                  <a:cubicBezTo>
                    <a:pt x="68" y="5"/>
                    <a:pt x="68" y="5"/>
                    <a:pt x="68" y="5"/>
                  </a:cubicBezTo>
                  <a:cubicBezTo>
                    <a:pt x="68" y="5"/>
                    <a:pt x="68" y="5"/>
                    <a:pt x="68" y="5"/>
                  </a:cubicBezTo>
                  <a:cubicBezTo>
                    <a:pt x="68" y="5"/>
                    <a:pt x="68" y="5"/>
                    <a:pt x="68" y="5"/>
                  </a:cubicBezTo>
                  <a:cubicBezTo>
                    <a:pt x="68" y="6"/>
                    <a:pt x="68" y="6"/>
                    <a:pt x="6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330"/>
            <p:cNvSpPr/>
            <p:nvPr/>
          </p:nvSpPr>
          <p:spPr bwMode="auto">
            <a:xfrm>
              <a:off x="7461251" y="7540626"/>
              <a:ext cx="158750" cy="90488"/>
            </a:xfrm>
            <a:custGeom>
              <a:avLst/>
              <a:gdLst>
                <a:gd name="T0" fmla="*/ 1 w 91"/>
                <a:gd name="T1" fmla="*/ 52 h 52"/>
                <a:gd name="T2" fmla="*/ 14 w 91"/>
                <a:gd name="T3" fmla="*/ 34 h 52"/>
                <a:gd name="T4" fmla="*/ 19 w 91"/>
                <a:gd name="T5" fmla="*/ 15 h 52"/>
                <a:gd name="T6" fmla="*/ 56 w 91"/>
                <a:gd name="T7" fmla="*/ 23 h 52"/>
                <a:gd name="T8" fmla="*/ 91 w 91"/>
                <a:gd name="T9" fmla="*/ 19 h 52"/>
                <a:gd name="T10" fmla="*/ 54 w 91"/>
                <a:gd name="T11" fmla="*/ 2 h 52"/>
                <a:gd name="T12" fmla="*/ 21 w 91"/>
                <a:gd name="T13" fmla="*/ 13 h 52"/>
                <a:gd name="T14" fmla="*/ 2 w 91"/>
                <a:gd name="T15" fmla="*/ 39 h 52"/>
                <a:gd name="T16" fmla="*/ 1 w 91"/>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52">
                  <a:moveTo>
                    <a:pt x="1" y="52"/>
                  </a:moveTo>
                  <a:cubicBezTo>
                    <a:pt x="1" y="52"/>
                    <a:pt x="10" y="44"/>
                    <a:pt x="14" y="34"/>
                  </a:cubicBezTo>
                  <a:cubicBezTo>
                    <a:pt x="18" y="24"/>
                    <a:pt x="19" y="15"/>
                    <a:pt x="19" y="15"/>
                  </a:cubicBezTo>
                  <a:cubicBezTo>
                    <a:pt x="19" y="15"/>
                    <a:pt x="46" y="21"/>
                    <a:pt x="56" y="23"/>
                  </a:cubicBezTo>
                  <a:cubicBezTo>
                    <a:pt x="65" y="25"/>
                    <a:pt x="91" y="19"/>
                    <a:pt x="91" y="19"/>
                  </a:cubicBezTo>
                  <a:cubicBezTo>
                    <a:pt x="91" y="19"/>
                    <a:pt x="69" y="0"/>
                    <a:pt x="54" y="2"/>
                  </a:cubicBezTo>
                  <a:cubicBezTo>
                    <a:pt x="38" y="4"/>
                    <a:pt x="21" y="13"/>
                    <a:pt x="21" y="13"/>
                  </a:cubicBezTo>
                  <a:cubicBezTo>
                    <a:pt x="21" y="13"/>
                    <a:pt x="4" y="30"/>
                    <a:pt x="2" y="39"/>
                  </a:cubicBezTo>
                  <a:cubicBezTo>
                    <a:pt x="0" y="49"/>
                    <a:pt x="1" y="52"/>
                    <a:pt x="1" y="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1331"/>
            <p:cNvSpPr>
              <a:spLocks noEditPoints="1"/>
            </p:cNvSpPr>
            <p:nvPr/>
          </p:nvSpPr>
          <p:spPr bwMode="auto">
            <a:xfrm>
              <a:off x="7459664" y="7540626"/>
              <a:ext cx="168275" cy="92075"/>
            </a:xfrm>
            <a:custGeom>
              <a:avLst/>
              <a:gdLst>
                <a:gd name="T0" fmla="*/ 2 w 97"/>
                <a:gd name="T1" fmla="*/ 52 h 53"/>
                <a:gd name="T2" fmla="*/ 1 w 97"/>
                <a:gd name="T3" fmla="*/ 53 h 53"/>
                <a:gd name="T4" fmla="*/ 0 w 97"/>
                <a:gd name="T5" fmla="*/ 48 h 53"/>
                <a:gd name="T6" fmla="*/ 0 w 97"/>
                <a:gd name="T7" fmla="*/ 48 h 53"/>
                <a:gd name="T8" fmla="*/ 1 w 97"/>
                <a:gd name="T9" fmla="*/ 39 h 53"/>
                <a:gd name="T10" fmla="*/ 1 w 97"/>
                <a:gd name="T11" fmla="*/ 39 h 53"/>
                <a:gd name="T12" fmla="*/ 18 w 97"/>
                <a:gd name="T13" fmla="*/ 14 h 53"/>
                <a:gd name="T14" fmla="*/ 18 w 97"/>
                <a:gd name="T15" fmla="*/ 14 h 53"/>
                <a:gd name="T16" fmla="*/ 18 w 97"/>
                <a:gd name="T17" fmla="*/ 12 h 53"/>
                <a:gd name="T18" fmla="*/ 19 w 97"/>
                <a:gd name="T19" fmla="*/ 13 h 53"/>
                <a:gd name="T20" fmla="*/ 20 w 97"/>
                <a:gd name="T21" fmla="*/ 12 h 53"/>
                <a:gd name="T22" fmla="*/ 20 w 97"/>
                <a:gd name="T23" fmla="*/ 12 h 53"/>
                <a:gd name="T24" fmla="*/ 21 w 97"/>
                <a:gd name="T25" fmla="*/ 11 h 53"/>
                <a:gd name="T26" fmla="*/ 21 w 97"/>
                <a:gd name="T27" fmla="*/ 11 h 53"/>
                <a:gd name="T28" fmla="*/ 54 w 97"/>
                <a:gd name="T29" fmla="*/ 0 h 53"/>
                <a:gd name="T30" fmla="*/ 54 w 97"/>
                <a:gd name="T31" fmla="*/ 0 h 53"/>
                <a:gd name="T32" fmla="*/ 57 w 97"/>
                <a:gd name="T33" fmla="*/ 0 h 53"/>
                <a:gd name="T34" fmla="*/ 57 w 97"/>
                <a:gd name="T35" fmla="*/ 0 h 53"/>
                <a:gd name="T36" fmla="*/ 94 w 97"/>
                <a:gd name="T37" fmla="*/ 17 h 53"/>
                <a:gd name="T38" fmla="*/ 94 w 97"/>
                <a:gd name="T39" fmla="*/ 17 h 53"/>
                <a:gd name="T40" fmla="*/ 97 w 97"/>
                <a:gd name="T41" fmla="*/ 20 h 53"/>
                <a:gd name="T42" fmla="*/ 93 w 97"/>
                <a:gd name="T43" fmla="*/ 21 h 53"/>
                <a:gd name="T44" fmla="*/ 62 w 97"/>
                <a:gd name="T45" fmla="*/ 25 h 53"/>
                <a:gd name="T46" fmla="*/ 62 w 97"/>
                <a:gd name="T47" fmla="*/ 25 h 53"/>
                <a:gd name="T48" fmla="*/ 56 w 97"/>
                <a:gd name="T49" fmla="*/ 25 h 53"/>
                <a:gd name="T50" fmla="*/ 56 w 97"/>
                <a:gd name="T51" fmla="*/ 25 h 53"/>
                <a:gd name="T52" fmla="*/ 21 w 97"/>
                <a:gd name="T53" fmla="*/ 17 h 53"/>
                <a:gd name="T54" fmla="*/ 21 w 97"/>
                <a:gd name="T55" fmla="*/ 17 h 53"/>
                <a:gd name="T56" fmla="*/ 17 w 97"/>
                <a:gd name="T57" fmla="*/ 35 h 53"/>
                <a:gd name="T58" fmla="*/ 17 w 97"/>
                <a:gd name="T59" fmla="*/ 35 h 53"/>
                <a:gd name="T60" fmla="*/ 4 w 97"/>
                <a:gd name="T61" fmla="*/ 53 h 53"/>
                <a:gd name="T62" fmla="*/ 4 w 97"/>
                <a:gd name="T63" fmla="*/ 53 h 53"/>
                <a:gd name="T64" fmla="*/ 4 w 97"/>
                <a:gd name="T65" fmla="*/ 53 h 53"/>
                <a:gd name="T66" fmla="*/ 2 w 97"/>
                <a:gd name="T67" fmla="*/ 52 h 53"/>
                <a:gd name="T68" fmla="*/ 15 w 97"/>
                <a:gd name="T69" fmla="*/ 24 h 53"/>
                <a:gd name="T70" fmla="*/ 5 w 97"/>
                <a:gd name="T71" fmla="*/ 40 h 53"/>
                <a:gd name="T72" fmla="*/ 5 w 97"/>
                <a:gd name="T73" fmla="*/ 40 h 53"/>
                <a:gd name="T74" fmla="*/ 4 w 97"/>
                <a:gd name="T75" fmla="*/ 47 h 53"/>
                <a:gd name="T76" fmla="*/ 4 w 97"/>
                <a:gd name="T77" fmla="*/ 47 h 53"/>
                <a:gd name="T78" fmla="*/ 6 w 97"/>
                <a:gd name="T79" fmla="*/ 45 h 53"/>
                <a:gd name="T80" fmla="*/ 6 w 97"/>
                <a:gd name="T81" fmla="*/ 45 h 53"/>
                <a:gd name="T82" fmla="*/ 13 w 97"/>
                <a:gd name="T83" fmla="*/ 33 h 53"/>
                <a:gd name="T84" fmla="*/ 13 w 97"/>
                <a:gd name="T85" fmla="*/ 33 h 53"/>
                <a:gd name="T86" fmla="*/ 17 w 97"/>
                <a:gd name="T87" fmla="*/ 21 h 53"/>
                <a:gd name="T88" fmla="*/ 17 w 97"/>
                <a:gd name="T89" fmla="*/ 21 h 53"/>
                <a:gd name="T90" fmla="*/ 15 w 97"/>
                <a:gd name="T91" fmla="*/ 24 h 53"/>
                <a:gd name="T92" fmla="*/ 57 w 97"/>
                <a:gd name="T93" fmla="*/ 21 h 53"/>
                <a:gd name="T94" fmla="*/ 62 w 97"/>
                <a:gd name="T95" fmla="*/ 21 h 53"/>
                <a:gd name="T96" fmla="*/ 62 w 97"/>
                <a:gd name="T97" fmla="*/ 21 h 53"/>
                <a:gd name="T98" fmla="*/ 88 w 97"/>
                <a:gd name="T99" fmla="*/ 18 h 53"/>
                <a:gd name="T100" fmla="*/ 88 w 97"/>
                <a:gd name="T101" fmla="*/ 18 h 53"/>
                <a:gd name="T102" fmla="*/ 79 w 97"/>
                <a:gd name="T103" fmla="*/ 12 h 53"/>
                <a:gd name="T104" fmla="*/ 79 w 97"/>
                <a:gd name="T105" fmla="*/ 12 h 53"/>
                <a:gd name="T106" fmla="*/ 57 w 97"/>
                <a:gd name="T107" fmla="*/ 4 h 53"/>
                <a:gd name="T108" fmla="*/ 57 w 97"/>
                <a:gd name="T109" fmla="*/ 4 h 53"/>
                <a:gd name="T110" fmla="*/ 55 w 97"/>
                <a:gd name="T111" fmla="*/ 4 h 53"/>
                <a:gd name="T112" fmla="*/ 55 w 97"/>
                <a:gd name="T113" fmla="*/ 4 h 53"/>
                <a:gd name="T114" fmla="*/ 25 w 97"/>
                <a:gd name="T115" fmla="*/ 14 h 53"/>
                <a:gd name="T116" fmla="*/ 25 w 97"/>
                <a:gd name="T117" fmla="*/ 14 h 53"/>
                <a:gd name="T118" fmla="*/ 57 w 97"/>
                <a:gd name="T119" fmla="*/ 2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53">
                  <a:moveTo>
                    <a:pt x="2" y="52"/>
                  </a:moveTo>
                  <a:cubicBezTo>
                    <a:pt x="1" y="53"/>
                    <a:pt x="1" y="53"/>
                    <a:pt x="1" y="53"/>
                  </a:cubicBezTo>
                  <a:cubicBezTo>
                    <a:pt x="0" y="52"/>
                    <a:pt x="0" y="51"/>
                    <a:pt x="0" y="48"/>
                  </a:cubicBezTo>
                  <a:cubicBezTo>
                    <a:pt x="0" y="48"/>
                    <a:pt x="0" y="48"/>
                    <a:pt x="0" y="48"/>
                  </a:cubicBezTo>
                  <a:cubicBezTo>
                    <a:pt x="0" y="46"/>
                    <a:pt x="0" y="43"/>
                    <a:pt x="1" y="39"/>
                  </a:cubicBezTo>
                  <a:cubicBezTo>
                    <a:pt x="1" y="39"/>
                    <a:pt x="1" y="39"/>
                    <a:pt x="1" y="39"/>
                  </a:cubicBezTo>
                  <a:cubicBezTo>
                    <a:pt x="3" y="31"/>
                    <a:pt x="13" y="20"/>
                    <a:pt x="18" y="14"/>
                  </a:cubicBezTo>
                  <a:cubicBezTo>
                    <a:pt x="18" y="14"/>
                    <a:pt x="18" y="14"/>
                    <a:pt x="18" y="14"/>
                  </a:cubicBezTo>
                  <a:cubicBezTo>
                    <a:pt x="18" y="12"/>
                    <a:pt x="18" y="12"/>
                    <a:pt x="18" y="12"/>
                  </a:cubicBezTo>
                  <a:cubicBezTo>
                    <a:pt x="19" y="13"/>
                    <a:pt x="19" y="13"/>
                    <a:pt x="19" y="13"/>
                  </a:cubicBezTo>
                  <a:cubicBezTo>
                    <a:pt x="20" y="12"/>
                    <a:pt x="20" y="12"/>
                    <a:pt x="20" y="12"/>
                  </a:cubicBezTo>
                  <a:cubicBezTo>
                    <a:pt x="20" y="12"/>
                    <a:pt x="20" y="12"/>
                    <a:pt x="20" y="12"/>
                  </a:cubicBezTo>
                  <a:cubicBezTo>
                    <a:pt x="21" y="11"/>
                    <a:pt x="21" y="11"/>
                    <a:pt x="21" y="11"/>
                  </a:cubicBezTo>
                  <a:cubicBezTo>
                    <a:pt x="21" y="11"/>
                    <a:pt x="21" y="11"/>
                    <a:pt x="21" y="11"/>
                  </a:cubicBezTo>
                  <a:cubicBezTo>
                    <a:pt x="21" y="11"/>
                    <a:pt x="38" y="2"/>
                    <a:pt x="54" y="0"/>
                  </a:cubicBezTo>
                  <a:cubicBezTo>
                    <a:pt x="54" y="0"/>
                    <a:pt x="54" y="0"/>
                    <a:pt x="54" y="0"/>
                  </a:cubicBezTo>
                  <a:cubicBezTo>
                    <a:pt x="55" y="0"/>
                    <a:pt x="56" y="0"/>
                    <a:pt x="57" y="0"/>
                  </a:cubicBezTo>
                  <a:cubicBezTo>
                    <a:pt x="57" y="0"/>
                    <a:pt x="57" y="0"/>
                    <a:pt x="57" y="0"/>
                  </a:cubicBezTo>
                  <a:cubicBezTo>
                    <a:pt x="74" y="0"/>
                    <a:pt x="93" y="17"/>
                    <a:pt x="94" y="17"/>
                  </a:cubicBezTo>
                  <a:cubicBezTo>
                    <a:pt x="94" y="17"/>
                    <a:pt x="94" y="17"/>
                    <a:pt x="94" y="17"/>
                  </a:cubicBezTo>
                  <a:cubicBezTo>
                    <a:pt x="97" y="20"/>
                    <a:pt x="97" y="20"/>
                    <a:pt x="97" y="20"/>
                  </a:cubicBezTo>
                  <a:cubicBezTo>
                    <a:pt x="93" y="21"/>
                    <a:pt x="93" y="21"/>
                    <a:pt x="93" y="21"/>
                  </a:cubicBezTo>
                  <a:cubicBezTo>
                    <a:pt x="93" y="21"/>
                    <a:pt x="74" y="25"/>
                    <a:pt x="62" y="25"/>
                  </a:cubicBezTo>
                  <a:cubicBezTo>
                    <a:pt x="62" y="25"/>
                    <a:pt x="62" y="25"/>
                    <a:pt x="62" y="25"/>
                  </a:cubicBezTo>
                  <a:cubicBezTo>
                    <a:pt x="60" y="25"/>
                    <a:pt x="58" y="25"/>
                    <a:pt x="56" y="25"/>
                  </a:cubicBezTo>
                  <a:cubicBezTo>
                    <a:pt x="56" y="25"/>
                    <a:pt x="56" y="25"/>
                    <a:pt x="56" y="25"/>
                  </a:cubicBezTo>
                  <a:cubicBezTo>
                    <a:pt x="49" y="23"/>
                    <a:pt x="28" y="18"/>
                    <a:pt x="21" y="17"/>
                  </a:cubicBezTo>
                  <a:cubicBezTo>
                    <a:pt x="21" y="17"/>
                    <a:pt x="21" y="17"/>
                    <a:pt x="21" y="17"/>
                  </a:cubicBezTo>
                  <a:cubicBezTo>
                    <a:pt x="21" y="21"/>
                    <a:pt x="20" y="28"/>
                    <a:pt x="17" y="35"/>
                  </a:cubicBezTo>
                  <a:cubicBezTo>
                    <a:pt x="17" y="35"/>
                    <a:pt x="17" y="35"/>
                    <a:pt x="17" y="35"/>
                  </a:cubicBezTo>
                  <a:cubicBezTo>
                    <a:pt x="13" y="45"/>
                    <a:pt x="4" y="53"/>
                    <a:pt x="4" y="53"/>
                  </a:cubicBezTo>
                  <a:cubicBezTo>
                    <a:pt x="4" y="53"/>
                    <a:pt x="4" y="53"/>
                    <a:pt x="4" y="53"/>
                  </a:cubicBezTo>
                  <a:cubicBezTo>
                    <a:pt x="4" y="53"/>
                    <a:pt x="4" y="53"/>
                    <a:pt x="4" y="53"/>
                  </a:cubicBezTo>
                  <a:cubicBezTo>
                    <a:pt x="2" y="52"/>
                    <a:pt x="2" y="52"/>
                    <a:pt x="2" y="52"/>
                  </a:cubicBezTo>
                  <a:close/>
                  <a:moveTo>
                    <a:pt x="15" y="24"/>
                  </a:moveTo>
                  <a:cubicBezTo>
                    <a:pt x="10" y="29"/>
                    <a:pt x="6" y="36"/>
                    <a:pt x="5" y="40"/>
                  </a:cubicBezTo>
                  <a:cubicBezTo>
                    <a:pt x="5" y="40"/>
                    <a:pt x="5" y="40"/>
                    <a:pt x="5" y="40"/>
                  </a:cubicBezTo>
                  <a:cubicBezTo>
                    <a:pt x="4" y="43"/>
                    <a:pt x="4" y="46"/>
                    <a:pt x="4" y="47"/>
                  </a:cubicBezTo>
                  <a:cubicBezTo>
                    <a:pt x="4" y="47"/>
                    <a:pt x="4" y="47"/>
                    <a:pt x="4" y="47"/>
                  </a:cubicBezTo>
                  <a:cubicBezTo>
                    <a:pt x="4" y="47"/>
                    <a:pt x="5" y="46"/>
                    <a:pt x="6" y="45"/>
                  </a:cubicBezTo>
                  <a:cubicBezTo>
                    <a:pt x="6" y="45"/>
                    <a:pt x="6" y="45"/>
                    <a:pt x="6" y="45"/>
                  </a:cubicBezTo>
                  <a:cubicBezTo>
                    <a:pt x="8" y="42"/>
                    <a:pt x="12" y="38"/>
                    <a:pt x="13" y="33"/>
                  </a:cubicBezTo>
                  <a:cubicBezTo>
                    <a:pt x="13" y="33"/>
                    <a:pt x="13" y="33"/>
                    <a:pt x="13" y="33"/>
                  </a:cubicBezTo>
                  <a:cubicBezTo>
                    <a:pt x="15" y="29"/>
                    <a:pt x="16" y="25"/>
                    <a:pt x="17" y="21"/>
                  </a:cubicBezTo>
                  <a:cubicBezTo>
                    <a:pt x="17" y="21"/>
                    <a:pt x="17" y="21"/>
                    <a:pt x="17" y="21"/>
                  </a:cubicBezTo>
                  <a:cubicBezTo>
                    <a:pt x="16" y="22"/>
                    <a:pt x="15" y="23"/>
                    <a:pt x="15" y="24"/>
                  </a:cubicBezTo>
                  <a:close/>
                  <a:moveTo>
                    <a:pt x="57" y="21"/>
                  </a:moveTo>
                  <a:cubicBezTo>
                    <a:pt x="58" y="21"/>
                    <a:pt x="60" y="21"/>
                    <a:pt x="62" y="21"/>
                  </a:cubicBezTo>
                  <a:cubicBezTo>
                    <a:pt x="62" y="21"/>
                    <a:pt x="62" y="21"/>
                    <a:pt x="62" y="21"/>
                  </a:cubicBezTo>
                  <a:cubicBezTo>
                    <a:pt x="70" y="21"/>
                    <a:pt x="81" y="19"/>
                    <a:pt x="88" y="18"/>
                  </a:cubicBezTo>
                  <a:cubicBezTo>
                    <a:pt x="88" y="18"/>
                    <a:pt x="88" y="18"/>
                    <a:pt x="88" y="18"/>
                  </a:cubicBezTo>
                  <a:cubicBezTo>
                    <a:pt x="86" y="16"/>
                    <a:pt x="83" y="14"/>
                    <a:pt x="79" y="12"/>
                  </a:cubicBezTo>
                  <a:cubicBezTo>
                    <a:pt x="79" y="12"/>
                    <a:pt x="79" y="12"/>
                    <a:pt x="79" y="12"/>
                  </a:cubicBezTo>
                  <a:cubicBezTo>
                    <a:pt x="73" y="8"/>
                    <a:pt x="64" y="4"/>
                    <a:pt x="57" y="4"/>
                  </a:cubicBezTo>
                  <a:cubicBezTo>
                    <a:pt x="57" y="4"/>
                    <a:pt x="57" y="4"/>
                    <a:pt x="57" y="4"/>
                  </a:cubicBezTo>
                  <a:cubicBezTo>
                    <a:pt x="56" y="4"/>
                    <a:pt x="56" y="4"/>
                    <a:pt x="55" y="4"/>
                  </a:cubicBezTo>
                  <a:cubicBezTo>
                    <a:pt x="55" y="4"/>
                    <a:pt x="55" y="4"/>
                    <a:pt x="55" y="4"/>
                  </a:cubicBezTo>
                  <a:cubicBezTo>
                    <a:pt x="43" y="6"/>
                    <a:pt x="30" y="11"/>
                    <a:pt x="25" y="14"/>
                  </a:cubicBezTo>
                  <a:cubicBezTo>
                    <a:pt x="25" y="14"/>
                    <a:pt x="25" y="14"/>
                    <a:pt x="25" y="14"/>
                  </a:cubicBezTo>
                  <a:cubicBezTo>
                    <a:pt x="33" y="15"/>
                    <a:pt x="50" y="19"/>
                    <a:pt x="5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332"/>
            <p:cNvSpPr>
              <a:spLocks noEditPoints="1"/>
            </p:cNvSpPr>
            <p:nvPr/>
          </p:nvSpPr>
          <p:spPr bwMode="auto">
            <a:xfrm>
              <a:off x="7458076" y="7542213"/>
              <a:ext cx="166688" cy="92075"/>
            </a:xfrm>
            <a:custGeom>
              <a:avLst/>
              <a:gdLst>
                <a:gd name="T0" fmla="*/ 19 w 96"/>
                <a:gd name="T1" fmla="*/ 14 h 53"/>
                <a:gd name="T2" fmla="*/ 19 w 96"/>
                <a:gd name="T3" fmla="*/ 14 h 53"/>
                <a:gd name="T4" fmla="*/ 19 w 96"/>
                <a:gd name="T5" fmla="*/ 14 h 53"/>
                <a:gd name="T6" fmla="*/ 19 w 96"/>
                <a:gd name="T7" fmla="*/ 12 h 53"/>
                <a:gd name="T8" fmla="*/ 21 w 96"/>
                <a:gd name="T9" fmla="*/ 12 h 53"/>
                <a:gd name="T10" fmla="*/ 22 w 96"/>
                <a:gd name="T11" fmla="*/ 11 h 53"/>
                <a:gd name="T12" fmla="*/ 22 w 96"/>
                <a:gd name="T13" fmla="*/ 11 h 53"/>
                <a:gd name="T14" fmla="*/ 22 w 96"/>
                <a:gd name="T15" fmla="*/ 11 h 53"/>
                <a:gd name="T16" fmla="*/ 22 w 96"/>
                <a:gd name="T17" fmla="*/ 11 h 53"/>
                <a:gd name="T18" fmla="*/ 55 w 96"/>
                <a:gd name="T19" fmla="*/ 0 h 53"/>
                <a:gd name="T20" fmla="*/ 55 w 96"/>
                <a:gd name="T21" fmla="*/ 0 h 53"/>
                <a:gd name="T22" fmla="*/ 64 w 96"/>
                <a:gd name="T23" fmla="*/ 0 h 53"/>
                <a:gd name="T24" fmla="*/ 64 w 96"/>
                <a:gd name="T25" fmla="*/ 0 h 53"/>
                <a:gd name="T26" fmla="*/ 94 w 96"/>
                <a:gd name="T27" fmla="*/ 17 h 53"/>
                <a:gd name="T28" fmla="*/ 94 w 96"/>
                <a:gd name="T29" fmla="*/ 17 h 53"/>
                <a:gd name="T30" fmla="*/ 96 w 96"/>
                <a:gd name="T31" fmla="*/ 18 h 53"/>
                <a:gd name="T32" fmla="*/ 94 w 96"/>
                <a:gd name="T33" fmla="*/ 19 h 53"/>
                <a:gd name="T34" fmla="*/ 58 w 96"/>
                <a:gd name="T35" fmla="*/ 23 h 53"/>
                <a:gd name="T36" fmla="*/ 58 w 96"/>
                <a:gd name="T37" fmla="*/ 23 h 53"/>
                <a:gd name="T38" fmla="*/ 22 w 96"/>
                <a:gd name="T39" fmla="*/ 15 h 53"/>
                <a:gd name="T40" fmla="*/ 22 w 96"/>
                <a:gd name="T41" fmla="*/ 15 h 53"/>
                <a:gd name="T42" fmla="*/ 21 w 96"/>
                <a:gd name="T43" fmla="*/ 24 h 53"/>
                <a:gd name="T44" fmla="*/ 21 w 96"/>
                <a:gd name="T45" fmla="*/ 24 h 53"/>
                <a:gd name="T46" fmla="*/ 18 w 96"/>
                <a:gd name="T47" fmla="*/ 33 h 53"/>
                <a:gd name="T48" fmla="*/ 18 w 96"/>
                <a:gd name="T49" fmla="*/ 33 h 53"/>
                <a:gd name="T50" fmla="*/ 4 w 96"/>
                <a:gd name="T51" fmla="*/ 52 h 53"/>
                <a:gd name="T52" fmla="*/ 4 w 96"/>
                <a:gd name="T53" fmla="*/ 52 h 53"/>
                <a:gd name="T54" fmla="*/ 3 w 96"/>
                <a:gd name="T55" fmla="*/ 51 h 53"/>
                <a:gd name="T56" fmla="*/ 4 w 96"/>
                <a:gd name="T57" fmla="*/ 52 h 53"/>
                <a:gd name="T58" fmla="*/ 3 w 96"/>
                <a:gd name="T59" fmla="*/ 53 h 53"/>
                <a:gd name="T60" fmla="*/ 2 w 96"/>
                <a:gd name="T61" fmla="*/ 51 h 53"/>
                <a:gd name="T62" fmla="*/ 3 w 96"/>
                <a:gd name="T63" fmla="*/ 38 h 53"/>
                <a:gd name="T64" fmla="*/ 3 w 96"/>
                <a:gd name="T65" fmla="*/ 38 h 53"/>
                <a:gd name="T66" fmla="*/ 3 w 96"/>
                <a:gd name="T67" fmla="*/ 38 h 53"/>
                <a:gd name="T68" fmla="*/ 3 w 96"/>
                <a:gd name="T69" fmla="*/ 38 h 53"/>
                <a:gd name="T70" fmla="*/ 19 w 96"/>
                <a:gd name="T71" fmla="*/ 14 h 53"/>
                <a:gd name="T72" fmla="*/ 15 w 96"/>
                <a:gd name="T73" fmla="*/ 22 h 53"/>
                <a:gd name="T74" fmla="*/ 5 w 96"/>
                <a:gd name="T75" fmla="*/ 38 h 53"/>
                <a:gd name="T76" fmla="*/ 5 w 96"/>
                <a:gd name="T77" fmla="*/ 38 h 53"/>
                <a:gd name="T78" fmla="*/ 5 w 96"/>
                <a:gd name="T79" fmla="*/ 39 h 53"/>
                <a:gd name="T80" fmla="*/ 5 w 96"/>
                <a:gd name="T81" fmla="*/ 39 h 53"/>
                <a:gd name="T82" fmla="*/ 4 w 96"/>
                <a:gd name="T83" fmla="*/ 48 h 53"/>
                <a:gd name="T84" fmla="*/ 4 w 96"/>
                <a:gd name="T85" fmla="*/ 48 h 53"/>
                <a:gd name="T86" fmla="*/ 15 w 96"/>
                <a:gd name="T87" fmla="*/ 32 h 53"/>
                <a:gd name="T88" fmla="*/ 15 w 96"/>
                <a:gd name="T89" fmla="*/ 32 h 53"/>
                <a:gd name="T90" fmla="*/ 18 w 96"/>
                <a:gd name="T91" fmla="*/ 23 h 53"/>
                <a:gd name="T92" fmla="*/ 18 w 96"/>
                <a:gd name="T93" fmla="*/ 23 h 53"/>
                <a:gd name="T94" fmla="*/ 19 w 96"/>
                <a:gd name="T95" fmla="*/ 18 h 53"/>
                <a:gd name="T96" fmla="*/ 19 w 96"/>
                <a:gd name="T97" fmla="*/ 18 h 53"/>
                <a:gd name="T98" fmla="*/ 15 w 96"/>
                <a:gd name="T99" fmla="*/ 22 h 53"/>
                <a:gd name="T100" fmla="*/ 64 w 96"/>
                <a:gd name="T101" fmla="*/ 3 h 53"/>
                <a:gd name="T102" fmla="*/ 56 w 96"/>
                <a:gd name="T103" fmla="*/ 3 h 53"/>
                <a:gd name="T104" fmla="*/ 56 w 96"/>
                <a:gd name="T105" fmla="*/ 3 h 53"/>
                <a:gd name="T106" fmla="*/ 24 w 96"/>
                <a:gd name="T107" fmla="*/ 13 h 53"/>
                <a:gd name="T108" fmla="*/ 24 w 96"/>
                <a:gd name="T109" fmla="*/ 13 h 53"/>
                <a:gd name="T110" fmla="*/ 58 w 96"/>
                <a:gd name="T111" fmla="*/ 20 h 53"/>
                <a:gd name="T112" fmla="*/ 58 w 96"/>
                <a:gd name="T113" fmla="*/ 20 h 53"/>
                <a:gd name="T114" fmla="*/ 79 w 96"/>
                <a:gd name="T115" fmla="*/ 19 h 53"/>
                <a:gd name="T116" fmla="*/ 79 w 96"/>
                <a:gd name="T117" fmla="*/ 19 h 53"/>
                <a:gd name="T118" fmla="*/ 90 w 96"/>
                <a:gd name="T119" fmla="*/ 17 h 53"/>
                <a:gd name="T120" fmla="*/ 90 w 96"/>
                <a:gd name="T121" fmla="*/ 17 h 53"/>
                <a:gd name="T122" fmla="*/ 64 w 96"/>
                <a:gd name="T123" fmla="*/ 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53">
                  <a:moveTo>
                    <a:pt x="19" y="14"/>
                  </a:moveTo>
                  <a:cubicBezTo>
                    <a:pt x="19" y="14"/>
                    <a:pt x="19" y="14"/>
                    <a:pt x="19" y="14"/>
                  </a:cubicBezTo>
                  <a:cubicBezTo>
                    <a:pt x="19" y="14"/>
                    <a:pt x="19" y="14"/>
                    <a:pt x="19" y="14"/>
                  </a:cubicBezTo>
                  <a:cubicBezTo>
                    <a:pt x="19" y="12"/>
                    <a:pt x="19" y="12"/>
                    <a:pt x="19" y="12"/>
                  </a:cubicBezTo>
                  <a:cubicBezTo>
                    <a:pt x="21" y="12"/>
                    <a:pt x="21" y="12"/>
                    <a:pt x="21" y="12"/>
                  </a:cubicBezTo>
                  <a:cubicBezTo>
                    <a:pt x="21" y="11"/>
                    <a:pt x="22" y="11"/>
                    <a:pt x="22" y="11"/>
                  </a:cubicBezTo>
                  <a:cubicBezTo>
                    <a:pt x="22" y="11"/>
                    <a:pt x="22" y="11"/>
                    <a:pt x="22" y="11"/>
                  </a:cubicBezTo>
                  <a:cubicBezTo>
                    <a:pt x="22" y="11"/>
                    <a:pt x="22" y="11"/>
                    <a:pt x="22" y="11"/>
                  </a:cubicBezTo>
                  <a:cubicBezTo>
                    <a:pt x="22" y="11"/>
                    <a:pt x="22" y="11"/>
                    <a:pt x="22" y="11"/>
                  </a:cubicBezTo>
                  <a:cubicBezTo>
                    <a:pt x="22" y="11"/>
                    <a:pt x="40" y="2"/>
                    <a:pt x="55" y="0"/>
                  </a:cubicBezTo>
                  <a:cubicBezTo>
                    <a:pt x="55" y="0"/>
                    <a:pt x="55" y="0"/>
                    <a:pt x="55" y="0"/>
                  </a:cubicBezTo>
                  <a:cubicBezTo>
                    <a:pt x="58" y="0"/>
                    <a:pt x="61" y="0"/>
                    <a:pt x="64" y="0"/>
                  </a:cubicBezTo>
                  <a:cubicBezTo>
                    <a:pt x="64" y="0"/>
                    <a:pt x="64" y="0"/>
                    <a:pt x="64" y="0"/>
                  </a:cubicBezTo>
                  <a:cubicBezTo>
                    <a:pt x="79" y="4"/>
                    <a:pt x="94" y="16"/>
                    <a:pt x="94" y="17"/>
                  </a:cubicBezTo>
                  <a:cubicBezTo>
                    <a:pt x="94" y="17"/>
                    <a:pt x="94" y="17"/>
                    <a:pt x="94" y="17"/>
                  </a:cubicBezTo>
                  <a:cubicBezTo>
                    <a:pt x="96" y="18"/>
                    <a:pt x="96" y="18"/>
                    <a:pt x="96" y="18"/>
                  </a:cubicBezTo>
                  <a:cubicBezTo>
                    <a:pt x="94" y="19"/>
                    <a:pt x="94" y="19"/>
                    <a:pt x="94" y="19"/>
                  </a:cubicBezTo>
                  <a:cubicBezTo>
                    <a:pt x="93" y="19"/>
                    <a:pt x="68" y="25"/>
                    <a:pt x="58" y="23"/>
                  </a:cubicBezTo>
                  <a:cubicBezTo>
                    <a:pt x="58" y="23"/>
                    <a:pt x="58" y="23"/>
                    <a:pt x="58" y="23"/>
                  </a:cubicBezTo>
                  <a:cubicBezTo>
                    <a:pt x="49" y="21"/>
                    <a:pt x="28" y="17"/>
                    <a:pt x="22" y="15"/>
                  </a:cubicBezTo>
                  <a:cubicBezTo>
                    <a:pt x="22" y="15"/>
                    <a:pt x="22" y="15"/>
                    <a:pt x="22" y="15"/>
                  </a:cubicBezTo>
                  <a:cubicBezTo>
                    <a:pt x="22" y="17"/>
                    <a:pt x="21" y="20"/>
                    <a:pt x="21" y="24"/>
                  </a:cubicBezTo>
                  <a:cubicBezTo>
                    <a:pt x="21" y="24"/>
                    <a:pt x="21" y="24"/>
                    <a:pt x="21" y="24"/>
                  </a:cubicBezTo>
                  <a:cubicBezTo>
                    <a:pt x="20" y="27"/>
                    <a:pt x="19" y="30"/>
                    <a:pt x="18" y="33"/>
                  </a:cubicBezTo>
                  <a:cubicBezTo>
                    <a:pt x="18" y="33"/>
                    <a:pt x="18" y="33"/>
                    <a:pt x="18" y="33"/>
                  </a:cubicBezTo>
                  <a:cubicBezTo>
                    <a:pt x="13" y="44"/>
                    <a:pt x="4" y="52"/>
                    <a:pt x="4" y="52"/>
                  </a:cubicBezTo>
                  <a:cubicBezTo>
                    <a:pt x="4" y="52"/>
                    <a:pt x="4" y="52"/>
                    <a:pt x="4" y="52"/>
                  </a:cubicBezTo>
                  <a:cubicBezTo>
                    <a:pt x="3" y="51"/>
                    <a:pt x="3" y="51"/>
                    <a:pt x="3" y="51"/>
                  </a:cubicBezTo>
                  <a:cubicBezTo>
                    <a:pt x="4" y="52"/>
                    <a:pt x="4" y="52"/>
                    <a:pt x="4" y="52"/>
                  </a:cubicBezTo>
                  <a:cubicBezTo>
                    <a:pt x="3" y="53"/>
                    <a:pt x="3" y="53"/>
                    <a:pt x="3" y="53"/>
                  </a:cubicBezTo>
                  <a:cubicBezTo>
                    <a:pt x="2" y="51"/>
                    <a:pt x="2" y="51"/>
                    <a:pt x="2" y="51"/>
                  </a:cubicBezTo>
                  <a:cubicBezTo>
                    <a:pt x="2" y="51"/>
                    <a:pt x="0" y="48"/>
                    <a:pt x="3" y="38"/>
                  </a:cubicBezTo>
                  <a:cubicBezTo>
                    <a:pt x="3" y="38"/>
                    <a:pt x="3" y="38"/>
                    <a:pt x="3" y="38"/>
                  </a:cubicBezTo>
                  <a:cubicBezTo>
                    <a:pt x="3" y="38"/>
                    <a:pt x="3" y="38"/>
                    <a:pt x="3" y="38"/>
                  </a:cubicBezTo>
                  <a:cubicBezTo>
                    <a:pt x="3" y="38"/>
                    <a:pt x="3" y="38"/>
                    <a:pt x="3" y="38"/>
                  </a:cubicBezTo>
                  <a:cubicBezTo>
                    <a:pt x="4" y="30"/>
                    <a:pt x="14" y="19"/>
                    <a:pt x="19" y="14"/>
                  </a:cubicBezTo>
                  <a:close/>
                  <a:moveTo>
                    <a:pt x="15" y="22"/>
                  </a:moveTo>
                  <a:cubicBezTo>
                    <a:pt x="11" y="28"/>
                    <a:pt x="6" y="34"/>
                    <a:pt x="5" y="38"/>
                  </a:cubicBezTo>
                  <a:cubicBezTo>
                    <a:pt x="5" y="38"/>
                    <a:pt x="5" y="38"/>
                    <a:pt x="5" y="38"/>
                  </a:cubicBezTo>
                  <a:cubicBezTo>
                    <a:pt x="5" y="39"/>
                    <a:pt x="5" y="39"/>
                    <a:pt x="5" y="39"/>
                  </a:cubicBezTo>
                  <a:cubicBezTo>
                    <a:pt x="5" y="39"/>
                    <a:pt x="5" y="39"/>
                    <a:pt x="5" y="39"/>
                  </a:cubicBezTo>
                  <a:cubicBezTo>
                    <a:pt x="4" y="43"/>
                    <a:pt x="4" y="46"/>
                    <a:pt x="4" y="48"/>
                  </a:cubicBezTo>
                  <a:cubicBezTo>
                    <a:pt x="4" y="48"/>
                    <a:pt x="4" y="48"/>
                    <a:pt x="4" y="48"/>
                  </a:cubicBezTo>
                  <a:cubicBezTo>
                    <a:pt x="7" y="45"/>
                    <a:pt x="12" y="39"/>
                    <a:pt x="15" y="32"/>
                  </a:cubicBezTo>
                  <a:cubicBezTo>
                    <a:pt x="15" y="32"/>
                    <a:pt x="15" y="32"/>
                    <a:pt x="15" y="32"/>
                  </a:cubicBezTo>
                  <a:cubicBezTo>
                    <a:pt x="16" y="29"/>
                    <a:pt x="17" y="26"/>
                    <a:pt x="18" y="23"/>
                  </a:cubicBezTo>
                  <a:cubicBezTo>
                    <a:pt x="18" y="23"/>
                    <a:pt x="18" y="23"/>
                    <a:pt x="18" y="23"/>
                  </a:cubicBezTo>
                  <a:cubicBezTo>
                    <a:pt x="18" y="21"/>
                    <a:pt x="19" y="20"/>
                    <a:pt x="19" y="18"/>
                  </a:cubicBezTo>
                  <a:cubicBezTo>
                    <a:pt x="19" y="18"/>
                    <a:pt x="19" y="18"/>
                    <a:pt x="19" y="18"/>
                  </a:cubicBezTo>
                  <a:cubicBezTo>
                    <a:pt x="18" y="19"/>
                    <a:pt x="16" y="21"/>
                    <a:pt x="15" y="22"/>
                  </a:cubicBezTo>
                  <a:close/>
                  <a:moveTo>
                    <a:pt x="64" y="3"/>
                  </a:moveTo>
                  <a:cubicBezTo>
                    <a:pt x="61" y="2"/>
                    <a:pt x="58" y="2"/>
                    <a:pt x="56" y="3"/>
                  </a:cubicBezTo>
                  <a:cubicBezTo>
                    <a:pt x="56" y="3"/>
                    <a:pt x="56" y="3"/>
                    <a:pt x="56" y="3"/>
                  </a:cubicBezTo>
                  <a:cubicBezTo>
                    <a:pt x="42" y="4"/>
                    <a:pt x="27" y="12"/>
                    <a:pt x="24" y="13"/>
                  </a:cubicBezTo>
                  <a:cubicBezTo>
                    <a:pt x="24" y="13"/>
                    <a:pt x="24" y="13"/>
                    <a:pt x="24" y="13"/>
                  </a:cubicBezTo>
                  <a:cubicBezTo>
                    <a:pt x="31" y="14"/>
                    <a:pt x="50" y="19"/>
                    <a:pt x="58" y="20"/>
                  </a:cubicBezTo>
                  <a:cubicBezTo>
                    <a:pt x="58" y="20"/>
                    <a:pt x="58" y="20"/>
                    <a:pt x="58" y="20"/>
                  </a:cubicBezTo>
                  <a:cubicBezTo>
                    <a:pt x="62" y="21"/>
                    <a:pt x="71" y="20"/>
                    <a:pt x="79" y="19"/>
                  </a:cubicBezTo>
                  <a:cubicBezTo>
                    <a:pt x="79" y="19"/>
                    <a:pt x="79" y="19"/>
                    <a:pt x="79" y="19"/>
                  </a:cubicBezTo>
                  <a:cubicBezTo>
                    <a:pt x="83" y="18"/>
                    <a:pt x="88" y="17"/>
                    <a:pt x="90" y="17"/>
                  </a:cubicBezTo>
                  <a:cubicBezTo>
                    <a:pt x="90" y="17"/>
                    <a:pt x="90" y="17"/>
                    <a:pt x="90" y="17"/>
                  </a:cubicBezTo>
                  <a:cubicBezTo>
                    <a:pt x="85" y="13"/>
                    <a:pt x="74" y="5"/>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333"/>
            <p:cNvSpPr>
              <a:spLocks noEditPoints="1"/>
            </p:cNvSpPr>
            <p:nvPr/>
          </p:nvSpPr>
          <p:spPr bwMode="auto">
            <a:xfrm>
              <a:off x="7456489" y="7539038"/>
              <a:ext cx="176213" cy="101600"/>
            </a:xfrm>
            <a:custGeom>
              <a:avLst/>
              <a:gdLst>
                <a:gd name="T0" fmla="*/ 1 w 102"/>
                <a:gd name="T1" fmla="*/ 54 h 58"/>
                <a:gd name="T2" fmla="*/ 0 w 102"/>
                <a:gd name="T3" fmla="*/ 49 h 58"/>
                <a:gd name="T4" fmla="*/ 2 w 102"/>
                <a:gd name="T5" fmla="*/ 40 h 58"/>
                <a:gd name="T6" fmla="*/ 2 w 102"/>
                <a:gd name="T7" fmla="*/ 39 h 58"/>
                <a:gd name="T8" fmla="*/ 18 w 102"/>
                <a:gd name="T9" fmla="*/ 15 h 58"/>
                <a:gd name="T10" fmla="*/ 21 w 102"/>
                <a:gd name="T11" fmla="*/ 12 h 58"/>
                <a:gd name="T12" fmla="*/ 21 w 102"/>
                <a:gd name="T13" fmla="*/ 12 h 58"/>
                <a:gd name="T14" fmla="*/ 21 w 102"/>
                <a:gd name="T15" fmla="*/ 12 h 58"/>
                <a:gd name="T16" fmla="*/ 22 w 102"/>
                <a:gd name="T17" fmla="*/ 11 h 58"/>
                <a:gd name="T18" fmla="*/ 22 w 102"/>
                <a:gd name="T19" fmla="*/ 11 h 58"/>
                <a:gd name="T20" fmla="*/ 23 w 102"/>
                <a:gd name="T21" fmla="*/ 10 h 58"/>
                <a:gd name="T22" fmla="*/ 25 w 102"/>
                <a:gd name="T23" fmla="*/ 9 h 58"/>
                <a:gd name="T24" fmla="*/ 33 w 102"/>
                <a:gd name="T25" fmla="*/ 6 h 58"/>
                <a:gd name="T26" fmla="*/ 56 w 102"/>
                <a:gd name="T27" fmla="*/ 0 h 58"/>
                <a:gd name="T28" fmla="*/ 59 w 102"/>
                <a:gd name="T29" fmla="*/ 0 h 58"/>
                <a:gd name="T30" fmla="*/ 66 w 102"/>
                <a:gd name="T31" fmla="*/ 0 h 58"/>
                <a:gd name="T32" fmla="*/ 96 w 102"/>
                <a:gd name="T33" fmla="*/ 17 h 58"/>
                <a:gd name="T34" fmla="*/ 96 w 102"/>
                <a:gd name="T35" fmla="*/ 17 h 58"/>
                <a:gd name="T36" fmla="*/ 98 w 102"/>
                <a:gd name="T37" fmla="*/ 22 h 58"/>
                <a:gd name="T38" fmla="*/ 94 w 102"/>
                <a:gd name="T39" fmla="*/ 23 h 58"/>
                <a:gd name="T40" fmla="*/ 92 w 102"/>
                <a:gd name="T41" fmla="*/ 24 h 58"/>
                <a:gd name="T42" fmla="*/ 84 w 102"/>
                <a:gd name="T43" fmla="*/ 25 h 58"/>
                <a:gd name="T44" fmla="*/ 64 w 102"/>
                <a:gd name="T45" fmla="*/ 27 h 58"/>
                <a:gd name="T46" fmla="*/ 58 w 102"/>
                <a:gd name="T47" fmla="*/ 27 h 58"/>
                <a:gd name="T48" fmla="*/ 25 w 102"/>
                <a:gd name="T49" fmla="*/ 20 h 58"/>
                <a:gd name="T50" fmla="*/ 24 w 102"/>
                <a:gd name="T51" fmla="*/ 26 h 58"/>
                <a:gd name="T52" fmla="*/ 20 w 102"/>
                <a:gd name="T53" fmla="*/ 36 h 58"/>
                <a:gd name="T54" fmla="*/ 8 w 102"/>
                <a:gd name="T55" fmla="*/ 54 h 58"/>
                <a:gd name="T56" fmla="*/ 7 w 102"/>
                <a:gd name="T57" fmla="*/ 55 h 58"/>
                <a:gd name="T58" fmla="*/ 7 w 102"/>
                <a:gd name="T59" fmla="*/ 55 h 58"/>
                <a:gd name="T60" fmla="*/ 5 w 102"/>
                <a:gd name="T61" fmla="*/ 57 h 58"/>
                <a:gd name="T62" fmla="*/ 2 w 102"/>
                <a:gd name="T63" fmla="*/ 56 h 58"/>
                <a:gd name="T64" fmla="*/ 8 w 102"/>
                <a:gd name="T65" fmla="*/ 41 h 58"/>
                <a:gd name="T66" fmla="*/ 8 w 102"/>
                <a:gd name="T67" fmla="*/ 44 h 58"/>
                <a:gd name="T68" fmla="*/ 14 w 102"/>
                <a:gd name="T69" fmla="*/ 34 h 58"/>
                <a:gd name="T70" fmla="*/ 16 w 102"/>
                <a:gd name="T71" fmla="*/ 27 h 58"/>
                <a:gd name="T72" fmla="*/ 8 w 102"/>
                <a:gd name="T73" fmla="*/ 41 h 58"/>
                <a:gd name="T74" fmla="*/ 64 w 102"/>
                <a:gd name="T75" fmla="*/ 21 h 58"/>
                <a:gd name="T76" fmla="*/ 80 w 102"/>
                <a:gd name="T77" fmla="*/ 19 h 58"/>
                <a:gd name="T78" fmla="*/ 86 w 102"/>
                <a:gd name="T79" fmla="*/ 18 h 58"/>
                <a:gd name="T80" fmla="*/ 64 w 102"/>
                <a:gd name="T81" fmla="*/ 7 h 58"/>
                <a:gd name="T82" fmla="*/ 65 w 102"/>
                <a:gd name="T83" fmla="*/ 5 h 58"/>
                <a:gd name="T84" fmla="*/ 59 w 102"/>
                <a:gd name="T85" fmla="*/ 6 h 58"/>
                <a:gd name="T86" fmla="*/ 57 w 102"/>
                <a:gd name="T87" fmla="*/ 7 h 58"/>
                <a:gd name="T88" fmla="*/ 31 w 102"/>
                <a:gd name="T89" fmla="*/ 14 h 58"/>
                <a:gd name="T90" fmla="*/ 60 w 102"/>
                <a:gd name="T91" fmla="*/ 20 h 58"/>
                <a:gd name="T92" fmla="*/ 18 w 102"/>
                <a:gd name="T93" fmla="*/ 15 h 58"/>
                <a:gd name="T94" fmla="*/ 18 w 102"/>
                <a:gd name="T95" fmla="*/ 1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2" h="58">
                  <a:moveTo>
                    <a:pt x="2" y="56"/>
                  </a:moveTo>
                  <a:cubicBezTo>
                    <a:pt x="1" y="54"/>
                    <a:pt x="1" y="54"/>
                    <a:pt x="1" y="54"/>
                  </a:cubicBezTo>
                  <a:cubicBezTo>
                    <a:pt x="1" y="54"/>
                    <a:pt x="0" y="52"/>
                    <a:pt x="0" y="49"/>
                  </a:cubicBezTo>
                  <a:cubicBezTo>
                    <a:pt x="0" y="49"/>
                    <a:pt x="0" y="49"/>
                    <a:pt x="0" y="49"/>
                  </a:cubicBezTo>
                  <a:cubicBezTo>
                    <a:pt x="0" y="47"/>
                    <a:pt x="1" y="44"/>
                    <a:pt x="2" y="40"/>
                  </a:cubicBezTo>
                  <a:cubicBezTo>
                    <a:pt x="2" y="40"/>
                    <a:pt x="2" y="40"/>
                    <a:pt x="2" y="40"/>
                  </a:cubicBezTo>
                  <a:cubicBezTo>
                    <a:pt x="2" y="40"/>
                    <a:pt x="2" y="40"/>
                    <a:pt x="2" y="39"/>
                  </a:cubicBezTo>
                  <a:cubicBezTo>
                    <a:pt x="2" y="39"/>
                    <a:pt x="2" y="39"/>
                    <a:pt x="2" y="39"/>
                  </a:cubicBezTo>
                  <a:cubicBezTo>
                    <a:pt x="4" y="31"/>
                    <a:pt x="13" y="20"/>
                    <a:pt x="18" y="15"/>
                  </a:cubicBezTo>
                  <a:cubicBezTo>
                    <a:pt x="18" y="15"/>
                    <a:pt x="18" y="15"/>
                    <a:pt x="18" y="15"/>
                  </a:cubicBezTo>
                  <a:cubicBezTo>
                    <a:pt x="18" y="11"/>
                    <a:pt x="18" y="11"/>
                    <a:pt x="18" y="11"/>
                  </a:cubicBezTo>
                  <a:cubicBezTo>
                    <a:pt x="21" y="12"/>
                    <a:pt x="21" y="12"/>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2" y="11"/>
                    <a:pt x="22" y="11"/>
                    <a:pt x="22" y="11"/>
                  </a:cubicBezTo>
                  <a:cubicBezTo>
                    <a:pt x="22" y="11"/>
                    <a:pt x="22" y="11"/>
                    <a:pt x="22" y="11"/>
                  </a:cubicBezTo>
                  <a:cubicBezTo>
                    <a:pt x="22" y="11"/>
                    <a:pt x="22" y="11"/>
                    <a:pt x="22" y="11"/>
                  </a:cubicBezTo>
                  <a:cubicBezTo>
                    <a:pt x="23" y="11"/>
                    <a:pt x="23" y="11"/>
                    <a:pt x="23" y="11"/>
                  </a:cubicBezTo>
                  <a:cubicBezTo>
                    <a:pt x="23" y="11"/>
                    <a:pt x="23" y="11"/>
                    <a:pt x="23" y="10"/>
                  </a:cubicBezTo>
                  <a:cubicBezTo>
                    <a:pt x="23" y="10"/>
                    <a:pt x="23" y="10"/>
                    <a:pt x="23" y="10"/>
                  </a:cubicBezTo>
                  <a:cubicBezTo>
                    <a:pt x="24" y="10"/>
                    <a:pt x="24" y="10"/>
                    <a:pt x="25" y="9"/>
                  </a:cubicBezTo>
                  <a:cubicBezTo>
                    <a:pt x="25" y="9"/>
                    <a:pt x="25" y="9"/>
                    <a:pt x="25" y="9"/>
                  </a:cubicBezTo>
                  <a:cubicBezTo>
                    <a:pt x="27" y="9"/>
                    <a:pt x="30" y="7"/>
                    <a:pt x="33" y="6"/>
                  </a:cubicBezTo>
                  <a:cubicBezTo>
                    <a:pt x="33" y="6"/>
                    <a:pt x="33" y="6"/>
                    <a:pt x="33" y="6"/>
                  </a:cubicBezTo>
                  <a:cubicBezTo>
                    <a:pt x="40" y="4"/>
                    <a:pt x="48" y="1"/>
                    <a:pt x="56" y="0"/>
                  </a:cubicBezTo>
                  <a:cubicBezTo>
                    <a:pt x="56" y="0"/>
                    <a:pt x="56" y="0"/>
                    <a:pt x="56" y="0"/>
                  </a:cubicBezTo>
                  <a:cubicBezTo>
                    <a:pt x="57" y="0"/>
                    <a:pt x="58" y="0"/>
                    <a:pt x="59" y="0"/>
                  </a:cubicBezTo>
                  <a:cubicBezTo>
                    <a:pt x="59" y="0"/>
                    <a:pt x="59" y="0"/>
                    <a:pt x="59" y="0"/>
                  </a:cubicBezTo>
                  <a:cubicBezTo>
                    <a:pt x="61" y="0"/>
                    <a:pt x="64" y="0"/>
                    <a:pt x="66" y="0"/>
                  </a:cubicBezTo>
                  <a:cubicBezTo>
                    <a:pt x="66" y="0"/>
                    <a:pt x="66" y="0"/>
                    <a:pt x="66" y="0"/>
                  </a:cubicBezTo>
                  <a:cubicBezTo>
                    <a:pt x="80" y="4"/>
                    <a:pt x="95" y="15"/>
                    <a:pt x="96" y="17"/>
                  </a:cubicBezTo>
                  <a:cubicBezTo>
                    <a:pt x="96" y="17"/>
                    <a:pt x="96" y="17"/>
                    <a:pt x="96" y="17"/>
                  </a:cubicBezTo>
                  <a:cubicBezTo>
                    <a:pt x="96" y="17"/>
                    <a:pt x="96" y="17"/>
                    <a:pt x="96" y="17"/>
                  </a:cubicBezTo>
                  <a:cubicBezTo>
                    <a:pt x="102" y="21"/>
                    <a:pt x="102" y="21"/>
                    <a:pt x="102" y="21"/>
                  </a:cubicBezTo>
                  <a:cubicBezTo>
                    <a:pt x="98" y="22"/>
                    <a:pt x="98" y="22"/>
                    <a:pt x="98" y="22"/>
                  </a:cubicBezTo>
                  <a:cubicBezTo>
                    <a:pt x="94" y="23"/>
                    <a:pt x="94" y="23"/>
                    <a:pt x="94" y="23"/>
                  </a:cubicBezTo>
                  <a:cubicBezTo>
                    <a:pt x="94" y="23"/>
                    <a:pt x="94" y="23"/>
                    <a:pt x="94" y="23"/>
                  </a:cubicBezTo>
                  <a:cubicBezTo>
                    <a:pt x="93" y="23"/>
                    <a:pt x="93" y="23"/>
                    <a:pt x="92" y="24"/>
                  </a:cubicBezTo>
                  <a:cubicBezTo>
                    <a:pt x="92" y="24"/>
                    <a:pt x="92" y="24"/>
                    <a:pt x="92" y="24"/>
                  </a:cubicBezTo>
                  <a:cubicBezTo>
                    <a:pt x="90" y="24"/>
                    <a:pt x="87" y="25"/>
                    <a:pt x="84" y="25"/>
                  </a:cubicBezTo>
                  <a:cubicBezTo>
                    <a:pt x="84" y="25"/>
                    <a:pt x="84" y="25"/>
                    <a:pt x="84" y="25"/>
                  </a:cubicBezTo>
                  <a:cubicBezTo>
                    <a:pt x="78" y="26"/>
                    <a:pt x="70" y="27"/>
                    <a:pt x="64" y="27"/>
                  </a:cubicBezTo>
                  <a:cubicBezTo>
                    <a:pt x="64" y="27"/>
                    <a:pt x="64" y="27"/>
                    <a:pt x="64" y="27"/>
                  </a:cubicBezTo>
                  <a:cubicBezTo>
                    <a:pt x="62" y="27"/>
                    <a:pt x="60" y="27"/>
                    <a:pt x="58" y="27"/>
                  </a:cubicBezTo>
                  <a:cubicBezTo>
                    <a:pt x="58" y="27"/>
                    <a:pt x="58" y="27"/>
                    <a:pt x="58" y="27"/>
                  </a:cubicBezTo>
                  <a:cubicBezTo>
                    <a:pt x="51" y="25"/>
                    <a:pt x="33" y="21"/>
                    <a:pt x="25" y="20"/>
                  </a:cubicBezTo>
                  <a:cubicBezTo>
                    <a:pt x="25" y="20"/>
                    <a:pt x="25" y="20"/>
                    <a:pt x="25" y="20"/>
                  </a:cubicBezTo>
                  <a:cubicBezTo>
                    <a:pt x="24" y="21"/>
                    <a:pt x="24" y="24"/>
                    <a:pt x="24" y="26"/>
                  </a:cubicBezTo>
                  <a:cubicBezTo>
                    <a:pt x="24" y="26"/>
                    <a:pt x="24" y="26"/>
                    <a:pt x="24" y="26"/>
                  </a:cubicBezTo>
                  <a:cubicBezTo>
                    <a:pt x="23" y="29"/>
                    <a:pt x="22" y="33"/>
                    <a:pt x="20" y="36"/>
                  </a:cubicBezTo>
                  <a:cubicBezTo>
                    <a:pt x="20" y="36"/>
                    <a:pt x="20" y="36"/>
                    <a:pt x="20" y="36"/>
                  </a:cubicBezTo>
                  <a:cubicBezTo>
                    <a:pt x="17" y="44"/>
                    <a:pt x="11" y="51"/>
                    <a:pt x="8" y="54"/>
                  </a:cubicBezTo>
                  <a:cubicBezTo>
                    <a:pt x="8" y="54"/>
                    <a:pt x="8" y="54"/>
                    <a:pt x="8" y="54"/>
                  </a:cubicBezTo>
                  <a:cubicBezTo>
                    <a:pt x="8" y="54"/>
                    <a:pt x="8" y="54"/>
                    <a:pt x="8" y="54"/>
                  </a:cubicBezTo>
                  <a:cubicBezTo>
                    <a:pt x="7" y="55"/>
                    <a:pt x="7" y="55"/>
                    <a:pt x="7" y="55"/>
                  </a:cubicBezTo>
                  <a:cubicBezTo>
                    <a:pt x="7" y="55"/>
                    <a:pt x="7" y="55"/>
                    <a:pt x="7" y="55"/>
                  </a:cubicBezTo>
                  <a:cubicBezTo>
                    <a:pt x="7" y="55"/>
                    <a:pt x="7" y="55"/>
                    <a:pt x="7" y="55"/>
                  </a:cubicBezTo>
                  <a:cubicBezTo>
                    <a:pt x="5" y="57"/>
                    <a:pt x="5" y="57"/>
                    <a:pt x="5" y="57"/>
                  </a:cubicBezTo>
                  <a:cubicBezTo>
                    <a:pt x="5" y="57"/>
                    <a:pt x="5" y="57"/>
                    <a:pt x="5" y="57"/>
                  </a:cubicBezTo>
                  <a:cubicBezTo>
                    <a:pt x="3" y="58"/>
                    <a:pt x="3" y="58"/>
                    <a:pt x="3" y="58"/>
                  </a:cubicBezTo>
                  <a:cubicBezTo>
                    <a:pt x="2" y="56"/>
                    <a:pt x="2" y="56"/>
                    <a:pt x="2" y="56"/>
                  </a:cubicBezTo>
                  <a:close/>
                  <a:moveTo>
                    <a:pt x="8" y="41"/>
                  </a:moveTo>
                  <a:cubicBezTo>
                    <a:pt x="8" y="41"/>
                    <a:pt x="8" y="41"/>
                    <a:pt x="8" y="41"/>
                  </a:cubicBezTo>
                  <a:cubicBezTo>
                    <a:pt x="8" y="41"/>
                    <a:pt x="8" y="41"/>
                    <a:pt x="8" y="41"/>
                  </a:cubicBezTo>
                  <a:cubicBezTo>
                    <a:pt x="8" y="42"/>
                    <a:pt x="8" y="43"/>
                    <a:pt x="8" y="44"/>
                  </a:cubicBezTo>
                  <a:cubicBezTo>
                    <a:pt x="8" y="44"/>
                    <a:pt x="8" y="44"/>
                    <a:pt x="8" y="44"/>
                  </a:cubicBezTo>
                  <a:cubicBezTo>
                    <a:pt x="10" y="41"/>
                    <a:pt x="13" y="38"/>
                    <a:pt x="14" y="34"/>
                  </a:cubicBezTo>
                  <a:cubicBezTo>
                    <a:pt x="14" y="34"/>
                    <a:pt x="14" y="34"/>
                    <a:pt x="14" y="34"/>
                  </a:cubicBezTo>
                  <a:cubicBezTo>
                    <a:pt x="15" y="32"/>
                    <a:pt x="16" y="29"/>
                    <a:pt x="16" y="27"/>
                  </a:cubicBezTo>
                  <a:cubicBezTo>
                    <a:pt x="16" y="27"/>
                    <a:pt x="16" y="27"/>
                    <a:pt x="16" y="27"/>
                  </a:cubicBezTo>
                  <a:cubicBezTo>
                    <a:pt x="12" y="32"/>
                    <a:pt x="9" y="38"/>
                    <a:pt x="8" y="41"/>
                  </a:cubicBezTo>
                  <a:close/>
                  <a:moveTo>
                    <a:pt x="60" y="20"/>
                  </a:moveTo>
                  <a:cubicBezTo>
                    <a:pt x="61" y="21"/>
                    <a:pt x="62" y="21"/>
                    <a:pt x="64" y="21"/>
                  </a:cubicBezTo>
                  <a:cubicBezTo>
                    <a:pt x="64" y="21"/>
                    <a:pt x="64" y="21"/>
                    <a:pt x="64" y="21"/>
                  </a:cubicBezTo>
                  <a:cubicBezTo>
                    <a:pt x="68" y="21"/>
                    <a:pt x="74" y="20"/>
                    <a:pt x="80" y="19"/>
                  </a:cubicBezTo>
                  <a:cubicBezTo>
                    <a:pt x="80" y="19"/>
                    <a:pt x="80" y="19"/>
                    <a:pt x="80" y="19"/>
                  </a:cubicBezTo>
                  <a:cubicBezTo>
                    <a:pt x="82" y="19"/>
                    <a:pt x="84" y="18"/>
                    <a:pt x="86" y="18"/>
                  </a:cubicBezTo>
                  <a:cubicBezTo>
                    <a:pt x="86" y="18"/>
                    <a:pt x="86" y="18"/>
                    <a:pt x="86" y="18"/>
                  </a:cubicBezTo>
                  <a:cubicBezTo>
                    <a:pt x="81" y="14"/>
                    <a:pt x="72" y="9"/>
                    <a:pt x="64" y="7"/>
                  </a:cubicBezTo>
                  <a:cubicBezTo>
                    <a:pt x="64" y="7"/>
                    <a:pt x="64" y="7"/>
                    <a:pt x="64" y="7"/>
                  </a:cubicBezTo>
                  <a:cubicBezTo>
                    <a:pt x="65" y="5"/>
                    <a:pt x="65" y="5"/>
                    <a:pt x="65" y="5"/>
                  </a:cubicBezTo>
                  <a:cubicBezTo>
                    <a:pt x="64" y="7"/>
                    <a:pt x="64" y="7"/>
                    <a:pt x="64" y="7"/>
                  </a:cubicBezTo>
                  <a:cubicBezTo>
                    <a:pt x="62" y="7"/>
                    <a:pt x="61" y="6"/>
                    <a:pt x="59" y="6"/>
                  </a:cubicBezTo>
                  <a:cubicBezTo>
                    <a:pt x="59" y="6"/>
                    <a:pt x="59" y="6"/>
                    <a:pt x="59" y="6"/>
                  </a:cubicBezTo>
                  <a:cubicBezTo>
                    <a:pt x="58" y="6"/>
                    <a:pt x="58" y="6"/>
                    <a:pt x="57" y="7"/>
                  </a:cubicBezTo>
                  <a:cubicBezTo>
                    <a:pt x="57" y="7"/>
                    <a:pt x="57" y="7"/>
                    <a:pt x="57" y="7"/>
                  </a:cubicBezTo>
                  <a:cubicBezTo>
                    <a:pt x="48" y="8"/>
                    <a:pt x="38" y="12"/>
                    <a:pt x="31" y="14"/>
                  </a:cubicBezTo>
                  <a:cubicBezTo>
                    <a:pt x="31" y="14"/>
                    <a:pt x="31" y="14"/>
                    <a:pt x="31" y="14"/>
                  </a:cubicBezTo>
                  <a:cubicBezTo>
                    <a:pt x="40" y="16"/>
                    <a:pt x="54" y="19"/>
                    <a:pt x="60" y="20"/>
                  </a:cubicBezTo>
                  <a:close/>
                  <a:moveTo>
                    <a:pt x="18" y="16"/>
                  </a:moveTo>
                  <a:cubicBezTo>
                    <a:pt x="18" y="15"/>
                    <a:pt x="18" y="15"/>
                    <a:pt x="18" y="15"/>
                  </a:cubicBezTo>
                  <a:cubicBezTo>
                    <a:pt x="18" y="15"/>
                    <a:pt x="18" y="15"/>
                    <a:pt x="18" y="15"/>
                  </a:cubicBezTo>
                  <a:cubicBezTo>
                    <a:pt x="18" y="16"/>
                    <a:pt x="18" y="16"/>
                    <a:pt x="1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1334"/>
            <p:cNvSpPr/>
            <p:nvPr/>
          </p:nvSpPr>
          <p:spPr bwMode="auto">
            <a:xfrm>
              <a:off x="7577139" y="7599363"/>
              <a:ext cx="7938" cy="6350"/>
            </a:xfrm>
            <a:custGeom>
              <a:avLst/>
              <a:gdLst>
                <a:gd name="T0" fmla="*/ 1 w 5"/>
                <a:gd name="T1" fmla="*/ 0 h 4"/>
                <a:gd name="T2" fmla="*/ 5 w 5"/>
                <a:gd name="T3" fmla="*/ 2 h 4"/>
                <a:gd name="T4" fmla="*/ 4 w 5"/>
                <a:gd name="T5" fmla="*/ 4 h 4"/>
                <a:gd name="T6" fmla="*/ 0 w 5"/>
                <a:gd name="T7" fmla="*/ 4 h 4"/>
                <a:gd name="T8" fmla="*/ 1 w 5"/>
                <a:gd name="T9" fmla="*/ 0 h 4"/>
                <a:gd name="T10" fmla="*/ 1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1" y="0"/>
                  </a:moveTo>
                  <a:lnTo>
                    <a:pt x="5" y="2"/>
                  </a:lnTo>
                  <a:lnTo>
                    <a:pt x="4" y="4"/>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1335"/>
            <p:cNvSpPr/>
            <p:nvPr/>
          </p:nvSpPr>
          <p:spPr bwMode="auto">
            <a:xfrm>
              <a:off x="7573964" y="7594601"/>
              <a:ext cx="14288" cy="15875"/>
            </a:xfrm>
            <a:custGeom>
              <a:avLst/>
              <a:gdLst>
                <a:gd name="T0" fmla="*/ 0 w 9"/>
                <a:gd name="T1" fmla="*/ 8 h 10"/>
                <a:gd name="T2" fmla="*/ 0 w 9"/>
                <a:gd name="T3" fmla="*/ 6 h 10"/>
                <a:gd name="T4" fmla="*/ 1 w 9"/>
                <a:gd name="T5" fmla="*/ 2 h 10"/>
                <a:gd name="T6" fmla="*/ 1 w 9"/>
                <a:gd name="T7" fmla="*/ 0 h 10"/>
                <a:gd name="T8" fmla="*/ 9 w 9"/>
                <a:gd name="T9" fmla="*/ 2 h 10"/>
                <a:gd name="T10" fmla="*/ 8 w 9"/>
                <a:gd name="T11" fmla="*/ 10 h 10"/>
                <a:gd name="T12" fmla="*/ 0 w 9"/>
                <a:gd name="T13" fmla="*/ 8 h 10"/>
                <a:gd name="T14" fmla="*/ 0 w 9"/>
                <a:gd name="T15" fmla="*/ 8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0" y="8"/>
                  </a:moveTo>
                  <a:lnTo>
                    <a:pt x="0" y="6"/>
                  </a:lnTo>
                  <a:lnTo>
                    <a:pt x="1" y="2"/>
                  </a:lnTo>
                  <a:lnTo>
                    <a:pt x="1" y="0"/>
                  </a:lnTo>
                  <a:lnTo>
                    <a:pt x="9" y="2"/>
                  </a:lnTo>
                  <a:lnTo>
                    <a:pt x="8" y="10"/>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1336"/>
            <p:cNvSpPr/>
            <p:nvPr/>
          </p:nvSpPr>
          <p:spPr bwMode="auto">
            <a:xfrm>
              <a:off x="7502526" y="7608888"/>
              <a:ext cx="7938" cy="4763"/>
            </a:xfrm>
            <a:custGeom>
              <a:avLst/>
              <a:gdLst>
                <a:gd name="T0" fmla="*/ 1 w 5"/>
                <a:gd name="T1" fmla="*/ 0 h 3"/>
                <a:gd name="T2" fmla="*/ 5 w 5"/>
                <a:gd name="T3" fmla="*/ 0 h 3"/>
                <a:gd name="T4" fmla="*/ 3 w 5"/>
                <a:gd name="T5" fmla="*/ 3 h 3"/>
                <a:gd name="T6" fmla="*/ 0 w 5"/>
                <a:gd name="T7" fmla="*/ 2 h 3"/>
                <a:gd name="T8" fmla="*/ 1 w 5"/>
                <a:gd name="T9" fmla="*/ 0 h 3"/>
                <a:gd name="T10" fmla="*/ 1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1" y="0"/>
                  </a:moveTo>
                  <a:lnTo>
                    <a:pt x="5" y="0"/>
                  </a:lnTo>
                  <a:lnTo>
                    <a:pt x="3" y="3"/>
                  </a:lnTo>
                  <a:lnTo>
                    <a:pt x="0"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1337"/>
            <p:cNvSpPr/>
            <p:nvPr/>
          </p:nvSpPr>
          <p:spPr bwMode="auto">
            <a:xfrm>
              <a:off x="7499351" y="7604126"/>
              <a:ext cx="14288" cy="12700"/>
            </a:xfrm>
            <a:custGeom>
              <a:avLst/>
              <a:gdLst>
                <a:gd name="T0" fmla="*/ 0 w 9"/>
                <a:gd name="T1" fmla="*/ 7 h 8"/>
                <a:gd name="T2" fmla="*/ 0 w 9"/>
                <a:gd name="T3" fmla="*/ 5 h 8"/>
                <a:gd name="T4" fmla="*/ 1 w 9"/>
                <a:gd name="T5" fmla="*/ 2 h 8"/>
                <a:gd name="T6" fmla="*/ 1 w 9"/>
                <a:gd name="T7" fmla="*/ 0 h 8"/>
                <a:gd name="T8" fmla="*/ 9 w 9"/>
                <a:gd name="T9" fmla="*/ 2 h 8"/>
                <a:gd name="T10" fmla="*/ 8 w 9"/>
                <a:gd name="T11" fmla="*/ 8 h 8"/>
                <a:gd name="T12" fmla="*/ 0 w 9"/>
                <a:gd name="T13" fmla="*/ 7 h 8"/>
                <a:gd name="T14" fmla="*/ 0 w 9"/>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0" y="7"/>
                  </a:moveTo>
                  <a:lnTo>
                    <a:pt x="0" y="5"/>
                  </a:lnTo>
                  <a:lnTo>
                    <a:pt x="1" y="2"/>
                  </a:lnTo>
                  <a:lnTo>
                    <a:pt x="1" y="0"/>
                  </a:lnTo>
                  <a:lnTo>
                    <a:pt x="9" y="2"/>
                  </a:lnTo>
                  <a:lnTo>
                    <a:pt x="8" y="8"/>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1338"/>
            <p:cNvSpPr>
              <a:spLocks noEditPoints="1"/>
            </p:cNvSpPr>
            <p:nvPr/>
          </p:nvSpPr>
          <p:spPr bwMode="auto">
            <a:xfrm>
              <a:off x="7486651" y="7639051"/>
              <a:ext cx="114300" cy="47625"/>
            </a:xfrm>
            <a:custGeom>
              <a:avLst/>
              <a:gdLst>
                <a:gd name="T0" fmla="*/ 2 w 65"/>
                <a:gd name="T1" fmla="*/ 8 h 28"/>
                <a:gd name="T2" fmla="*/ 32 w 65"/>
                <a:gd name="T3" fmla="*/ 24 h 28"/>
                <a:gd name="T4" fmla="*/ 32 w 65"/>
                <a:gd name="T5" fmla="*/ 24 h 28"/>
                <a:gd name="T6" fmla="*/ 32 w 65"/>
                <a:gd name="T7" fmla="*/ 24 h 28"/>
                <a:gd name="T8" fmla="*/ 32 w 65"/>
                <a:gd name="T9" fmla="*/ 24 h 28"/>
                <a:gd name="T10" fmla="*/ 52 w 65"/>
                <a:gd name="T11" fmla="*/ 13 h 28"/>
                <a:gd name="T12" fmla="*/ 52 w 65"/>
                <a:gd name="T13" fmla="*/ 13 h 28"/>
                <a:gd name="T14" fmla="*/ 63 w 65"/>
                <a:gd name="T15" fmla="*/ 0 h 28"/>
                <a:gd name="T16" fmla="*/ 63 w 65"/>
                <a:gd name="T17" fmla="*/ 0 h 28"/>
                <a:gd name="T18" fmla="*/ 65 w 65"/>
                <a:gd name="T19" fmla="*/ 1 h 28"/>
                <a:gd name="T20" fmla="*/ 54 w 65"/>
                <a:gd name="T21" fmla="*/ 15 h 28"/>
                <a:gd name="T22" fmla="*/ 54 w 65"/>
                <a:gd name="T23" fmla="*/ 15 h 28"/>
                <a:gd name="T24" fmla="*/ 32 w 65"/>
                <a:gd name="T25" fmla="*/ 27 h 28"/>
                <a:gd name="T26" fmla="*/ 32 w 65"/>
                <a:gd name="T27" fmla="*/ 27 h 28"/>
                <a:gd name="T28" fmla="*/ 31 w 65"/>
                <a:gd name="T29" fmla="*/ 27 h 28"/>
                <a:gd name="T30" fmla="*/ 31 w 65"/>
                <a:gd name="T31" fmla="*/ 27 h 28"/>
                <a:gd name="T32" fmla="*/ 0 w 65"/>
                <a:gd name="T33" fmla="*/ 10 h 28"/>
                <a:gd name="T34" fmla="*/ 0 w 65"/>
                <a:gd name="T35" fmla="*/ 10 h 28"/>
                <a:gd name="T36" fmla="*/ 2 w 65"/>
                <a:gd name="T37" fmla="*/ 8 h 28"/>
                <a:gd name="T38" fmla="*/ 63 w 65"/>
                <a:gd name="T39" fmla="*/ 0 h 28"/>
                <a:gd name="T40" fmla="*/ 63 w 65"/>
                <a:gd name="T41" fmla="*/ 0 h 28"/>
                <a:gd name="T42" fmla="*/ 63 w 65"/>
                <a:gd name="T43" fmla="*/ 0 h 28"/>
                <a:gd name="T44" fmla="*/ 63 w 65"/>
                <a:gd name="T45" fmla="*/ 0 h 28"/>
                <a:gd name="T46" fmla="*/ 63 w 65"/>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28">
                  <a:moveTo>
                    <a:pt x="2" y="8"/>
                  </a:moveTo>
                  <a:cubicBezTo>
                    <a:pt x="2" y="8"/>
                    <a:pt x="19" y="21"/>
                    <a:pt x="32" y="24"/>
                  </a:cubicBezTo>
                  <a:cubicBezTo>
                    <a:pt x="32" y="24"/>
                    <a:pt x="32" y="24"/>
                    <a:pt x="32" y="24"/>
                  </a:cubicBezTo>
                  <a:cubicBezTo>
                    <a:pt x="32" y="24"/>
                    <a:pt x="32" y="24"/>
                    <a:pt x="32" y="24"/>
                  </a:cubicBezTo>
                  <a:cubicBezTo>
                    <a:pt x="32" y="24"/>
                    <a:pt x="32" y="24"/>
                    <a:pt x="32" y="24"/>
                  </a:cubicBezTo>
                  <a:cubicBezTo>
                    <a:pt x="38" y="25"/>
                    <a:pt x="46" y="20"/>
                    <a:pt x="52" y="13"/>
                  </a:cubicBezTo>
                  <a:cubicBezTo>
                    <a:pt x="52" y="13"/>
                    <a:pt x="52" y="13"/>
                    <a:pt x="52" y="13"/>
                  </a:cubicBezTo>
                  <a:cubicBezTo>
                    <a:pt x="58" y="6"/>
                    <a:pt x="63" y="0"/>
                    <a:pt x="63" y="0"/>
                  </a:cubicBezTo>
                  <a:cubicBezTo>
                    <a:pt x="63" y="0"/>
                    <a:pt x="63" y="0"/>
                    <a:pt x="63" y="0"/>
                  </a:cubicBezTo>
                  <a:cubicBezTo>
                    <a:pt x="65" y="1"/>
                    <a:pt x="65" y="1"/>
                    <a:pt x="65" y="1"/>
                  </a:cubicBezTo>
                  <a:cubicBezTo>
                    <a:pt x="65" y="1"/>
                    <a:pt x="60" y="8"/>
                    <a:pt x="54" y="15"/>
                  </a:cubicBezTo>
                  <a:cubicBezTo>
                    <a:pt x="54" y="15"/>
                    <a:pt x="54" y="15"/>
                    <a:pt x="54" y="15"/>
                  </a:cubicBezTo>
                  <a:cubicBezTo>
                    <a:pt x="47" y="22"/>
                    <a:pt x="39" y="28"/>
                    <a:pt x="32" y="27"/>
                  </a:cubicBezTo>
                  <a:cubicBezTo>
                    <a:pt x="32" y="27"/>
                    <a:pt x="32" y="27"/>
                    <a:pt x="32" y="27"/>
                  </a:cubicBezTo>
                  <a:cubicBezTo>
                    <a:pt x="32" y="27"/>
                    <a:pt x="31" y="27"/>
                    <a:pt x="31" y="27"/>
                  </a:cubicBezTo>
                  <a:cubicBezTo>
                    <a:pt x="31" y="27"/>
                    <a:pt x="31" y="27"/>
                    <a:pt x="31" y="27"/>
                  </a:cubicBezTo>
                  <a:cubicBezTo>
                    <a:pt x="18" y="24"/>
                    <a:pt x="1" y="10"/>
                    <a:pt x="0" y="10"/>
                  </a:cubicBezTo>
                  <a:cubicBezTo>
                    <a:pt x="0" y="10"/>
                    <a:pt x="0" y="10"/>
                    <a:pt x="0" y="10"/>
                  </a:cubicBezTo>
                  <a:cubicBezTo>
                    <a:pt x="2" y="8"/>
                    <a:pt x="2" y="8"/>
                    <a:pt x="2" y="8"/>
                  </a:cubicBezTo>
                  <a:close/>
                  <a:moveTo>
                    <a:pt x="63" y="0"/>
                  </a:moveTo>
                  <a:cubicBezTo>
                    <a:pt x="63" y="0"/>
                    <a:pt x="63" y="0"/>
                    <a:pt x="63" y="0"/>
                  </a:cubicBezTo>
                  <a:cubicBezTo>
                    <a:pt x="63" y="0"/>
                    <a:pt x="63" y="0"/>
                    <a:pt x="63" y="0"/>
                  </a:cubicBezTo>
                  <a:cubicBezTo>
                    <a:pt x="63" y="0"/>
                    <a:pt x="63" y="0"/>
                    <a:pt x="63" y="0"/>
                  </a:cubicBezTo>
                  <a:cubicBezTo>
                    <a:pt x="63" y="0"/>
                    <a:pt x="63" y="0"/>
                    <a:pt x="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1339"/>
            <p:cNvSpPr>
              <a:spLocks noEditPoints="1"/>
            </p:cNvSpPr>
            <p:nvPr/>
          </p:nvSpPr>
          <p:spPr bwMode="auto">
            <a:xfrm>
              <a:off x="7481889" y="7632701"/>
              <a:ext cx="123825" cy="55563"/>
            </a:xfrm>
            <a:custGeom>
              <a:avLst/>
              <a:gdLst>
                <a:gd name="T0" fmla="*/ 34 w 71"/>
                <a:gd name="T1" fmla="*/ 32 h 32"/>
                <a:gd name="T2" fmla="*/ 34 w 71"/>
                <a:gd name="T3" fmla="*/ 32 h 32"/>
                <a:gd name="T4" fmla="*/ 34 w 71"/>
                <a:gd name="T5" fmla="*/ 32 h 32"/>
                <a:gd name="T6" fmla="*/ 3 w 71"/>
                <a:gd name="T7" fmla="*/ 15 h 32"/>
                <a:gd name="T8" fmla="*/ 3 w 71"/>
                <a:gd name="T9" fmla="*/ 15 h 32"/>
                <a:gd name="T10" fmla="*/ 0 w 71"/>
                <a:gd name="T11" fmla="*/ 14 h 32"/>
                <a:gd name="T12" fmla="*/ 2 w 71"/>
                <a:gd name="T13" fmla="*/ 12 h 32"/>
                <a:gd name="T14" fmla="*/ 4 w 71"/>
                <a:gd name="T15" fmla="*/ 10 h 32"/>
                <a:gd name="T16" fmla="*/ 4 w 71"/>
                <a:gd name="T17" fmla="*/ 9 h 32"/>
                <a:gd name="T18" fmla="*/ 4 w 71"/>
                <a:gd name="T19" fmla="*/ 9 h 32"/>
                <a:gd name="T20" fmla="*/ 5 w 71"/>
                <a:gd name="T21" fmla="*/ 9 h 32"/>
                <a:gd name="T22" fmla="*/ 5 w 71"/>
                <a:gd name="T23" fmla="*/ 9 h 32"/>
                <a:gd name="T24" fmla="*/ 6 w 71"/>
                <a:gd name="T25" fmla="*/ 9 h 32"/>
                <a:gd name="T26" fmla="*/ 6 w 71"/>
                <a:gd name="T27" fmla="*/ 9 h 32"/>
                <a:gd name="T28" fmla="*/ 6 w 71"/>
                <a:gd name="T29" fmla="*/ 9 h 32"/>
                <a:gd name="T30" fmla="*/ 6 w 71"/>
                <a:gd name="T31" fmla="*/ 9 h 32"/>
                <a:gd name="T32" fmla="*/ 6 w 71"/>
                <a:gd name="T33" fmla="*/ 9 h 32"/>
                <a:gd name="T34" fmla="*/ 6 w 71"/>
                <a:gd name="T35" fmla="*/ 9 h 32"/>
                <a:gd name="T36" fmla="*/ 6 w 71"/>
                <a:gd name="T37" fmla="*/ 9 h 32"/>
                <a:gd name="T38" fmla="*/ 6 w 71"/>
                <a:gd name="T39" fmla="*/ 9 h 32"/>
                <a:gd name="T40" fmla="*/ 6 w 71"/>
                <a:gd name="T41" fmla="*/ 9 h 32"/>
                <a:gd name="T42" fmla="*/ 6 w 71"/>
                <a:gd name="T43" fmla="*/ 9 h 32"/>
                <a:gd name="T44" fmla="*/ 7 w 71"/>
                <a:gd name="T45" fmla="*/ 9 h 32"/>
                <a:gd name="T46" fmla="*/ 7 w 71"/>
                <a:gd name="T47" fmla="*/ 9 h 32"/>
                <a:gd name="T48" fmla="*/ 7 w 71"/>
                <a:gd name="T49" fmla="*/ 10 h 32"/>
                <a:gd name="T50" fmla="*/ 7 w 71"/>
                <a:gd name="T51" fmla="*/ 10 h 32"/>
                <a:gd name="T52" fmla="*/ 9 w 71"/>
                <a:gd name="T53" fmla="*/ 11 h 32"/>
                <a:gd name="T54" fmla="*/ 9 w 71"/>
                <a:gd name="T55" fmla="*/ 11 h 32"/>
                <a:gd name="T56" fmla="*/ 16 w 71"/>
                <a:gd name="T57" fmla="*/ 16 h 32"/>
                <a:gd name="T58" fmla="*/ 16 w 71"/>
                <a:gd name="T59" fmla="*/ 16 h 32"/>
                <a:gd name="T60" fmla="*/ 35 w 71"/>
                <a:gd name="T61" fmla="*/ 25 h 32"/>
                <a:gd name="T62" fmla="*/ 35 w 71"/>
                <a:gd name="T63" fmla="*/ 25 h 32"/>
                <a:gd name="T64" fmla="*/ 36 w 71"/>
                <a:gd name="T65" fmla="*/ 25 h 32"/>
                <a:gd name="T66" fmla="*/ 36 w 71"/>
                <a:gd name="T67" fmla="*/ 25 h 32"/>
                <a:gd name="T68" fmla="*/ 37 w 71"/>
                <a:gd name="T69" fmla="*/ 25 h 32"/>
                <a:gd name="T70" fmla="*/ 37 w 71"/>
                <a:gd name="T71" fmla="*/ 25 h 32"/>
                <a:gd name="T72" fmla="*/ 54 w 71"/>
                <a:gd name="T73" fmla="*/ 15 h 32"/>
                <a:gd name="T74" fmla="*/ 54 w 71"/>
                <a:gd name="T75" fmla="*/ 15 h 32"/>
                <a:gd name="T76" fmla="*/ 63 w 71"/>
                <a:gd name="T77" fmla="*/ 3 h 32"/>
                <a:gd name="T78" fmla="*/ 63 w 71"/>
                <a:gd name="T79" fmla="*/ 3 h 32"/>
                <a:gd name="T80" fmla="*/ 61 w 71"/>
                <a:gd name="T81" fmla="*/ 1 h 32"/>
                <a:gd name="T82" fmla="*/ 65 w 71"/>
                <a:gd name="T83" fmla="*/ 1 h 32"/>
                <a:gd name="T84" fmla="*/ 66 w 71"/>
                <a:gd name="T85" fmla="*/ 0 h 32"/>
                <a:gd name="T86" fmla="*/ 67 w 71"/>
                <a:gd name="T87" fmla="*/ 1 h 32"/>
                <a:gd name="T88" fmla="*/ 71 w 71"/>
                <a:gd name="T89" fmla="*/ 1 h 32"/>
                <a:gd name="T90" fmla="*/ 69 w 71"/>
                <a:gd name="T91" fmla="*/ 2 h 32"/>
                <a:gd name="T92" fmla="*/ 71 w 71"/>
                <a:gd name="T93" fmla="*/ 4 h 32"/>
                <a:gd name="T94" fmla="*/ 70 w 71"/>
                <a:gd name="T95" fmla="*/ 6 h 32"/>
                <a:gd name="T96" fmla="*/ 70 w 71"/>
                <a:gd name="T97" fmla="*/ 6 h 32"/>
                <a:gd name="T98" fmla="*/ 69 w 71"/>
                <a:gd name="T99" fmla="*/ 7 h 32"/>
                <a:gd name="T100" fmla="*/ 69 w 71"/>
                <a:gd name="T101" fmla="*/ 7 h 32"/>
                <a:gd name="T102" fmla="*/ 67 w 71"/>
                <a:gd name="T103" fmla="*/ 10 h 32"/>
                <a:gd name="T104" fmla="*/ 67 w 71"/>
                <a:gd name="T105" fmla="*/ 10 h 32"/>
                <a:gd name="T106" fmla="*/ 58 w 71"/>
                <a:gd name="T107" fmla="*/ 19 h 32"/>
                <a:gd name="T108" fmla="*/ 58 w 71"/>
                <a:gd name="T109" fmla="*/ 19 h 32"/>
                <a:gd name="T110" fmla="*/ 37 w 71"/>
                <a:gd name="T111" fmla="*/ 32 h 32"/>
                <a:gd name="T112" fmla="*/ 37 w 71"/>
                <a:gd name="T113" fmla="*/ 32 h 32"/>
                <a:gd name="T114" fmla="*/ 34 w 71"/>
                <a:gd name="T115" fmla="*/ 32 h 32"/>
                <a:gd name="T116" fmla="*/ 4 w 71"/>
                <a:gd name="T117" fmla="*/ 12 h 32"/>
                <a:gd name="T118" fmla="*/ 3 w 71"/>
                <a:gd name="T119" fmla="*/ 11 h 32"/>
                <a:gd name="T120" fmla="*/ 3 w 71"/>
                <a:gd name="T121" fmla="*/ 11 h 32"/>
                <a:gd name="T122" fmla="*/ 4 w 71"/>
                <a:gd name="T12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 h="32">
                  <a:moveTo>
                    <a:pt x="34" y="32"/>
                  </a:moveTo>
                  <a:cubicBezTo>
                    <a:pt x="34" y="32"/>
                    <a:pt x="34" y="32"/>
                    <a:pt x="34" y="32"/>
                  </a:cubicBezTo>
                  <a:cubicBezTo>
                    <a:pt x="34" y="32"/>
                    <a:pt x="34" y="32"/>
                    <a:pt x="34" y="32"/>
                  </a:cubicBezTo>
                  <a:cubicBezTo>
                    <a:pt x="20" y="29"/>
                    <a:pt x="4" y="16"/>
                    <a:pt x="3" y="15"/>
                  </a:cubicBezTo>
                  <a:cubicBezTo>
                    <a:pt x="3" y="15"/>
                    <a:pt x="3" y="15"/>
                    <a:pt x="3" y="15"/>
                  </a:cubicBezTo>
                  <a:cubicBezTo>
                    <a:pt x="0" y="14"/>
                    <a:pt x="0" y="14"/>
                    <a:pt x="0" y="14"/>
                  </a:cubicBezTo>
                  <a:cubicBezTo>
                    <a:pt x="2" y="12"/>
                    <a:pt x="2" y="12"/>
                    <a:pt x="2" y="12"/>
                  </a:cubicBezTo>
                  <a:cubicBezTo>
                    <a:pt x="4" y="10"/>
                    <a:pt x="4" y="10"/>
                    <a:pt x="4" y="10"/>
                  </a:cubicBezTo>
                  <a:cubicBezTo>
                    <a:pt x="4" y="10"/>
                    <a:pt x="4" y="9"/>
                    <a:pt x="4" y="9"/>
                  </a:cubicBezTo>
                  <a:cubicBezTo>
                    <a:pt x="4" y="9"/>
                    <a:pt x="4" y="9"/>
                    <a:pt x="4" y="9"/>
                  </a:cubicBezTo>
                  <a:cubicBezTo>
                    <a:pt x="4" y="9"/>
                    <a:pt x="5" y="9"/>
                    <a:pt x="5" y="9"/>
                  </a:cubicBezTo>
                  <a:cubicBezTo>
                    <a:pt x="5" y="9"/>
                    <a:pt x="5" y="9"/>
                    <a:pt x="5" y="9"/>
                  </a:cubicBezTo>
                  <a:cubicBezTo>
                    <a:pt x="5"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7" y="9"/>
                    <a:pt x="7" y="9"/>
                  </a:cubicBezTo>
                  <a:cubicBezTo>
                    <a:pt x="7" y="9"/>
                    <a:pt x="7" y="9"/>
                    <a:pt x="7" y="9"/>
                  </a:cubicBezTo>
                  <a:cubicBezTo>
                    <a:pt x="7" y="9"/>
                    <a:pt x="7" y="10"/>
                    <a:pt x="7" y="10"/>
                  </a:cubicBezTo>
                  <a:cubicBezTo>
                    <a:pt x="7" y="10"/>
                    <a:pt x="7" y="10"/>
                    <a:pt x="7" y="10"/>
                  </a:cubicBezTo>
                  <a:cubicBezTo>
                    <a:pt x="8" y="10"/>
                    <a:pt x="8" y="11"/>
                    <a:pt x="9" y="11"/>
                  </a:cubicBezTo>
                  <a:cubicBezTo>
                    <a:pt x="9" y="11"/>
                    <a:pt x="9" y="11"/>
                    <a:pt x="9" y="11"/>
                  </a:cubicBezTo>
                  <a:cubicBezTo>
                    <a:pt x="11" y="13"/>
                    <a:pt x="14" y="14"/>
                    <a:pt x="16" y="16"/>
                  </a:cubicBezTo>
                  <a:cubicBezTo>
                    <a:pt x="16" y="16"/>
                    <a:pt x="16" y="16"/>
                    <a:pt x="16" y="16"/>
                  </a:cubicBezTo>
                  <a:cubicBezTo>
                    <a:pt x="22" y="20"/>
                    <a:pt x="30" y="24"/>
                    <a:pt x="35" y="25"/>
                  </a:cubicBezTo>
                  <a:cubicBezTo>
                    <a:pt x="35" y="25"/>
                    <a:pt x="35" y="25"/>
                    <a:pt x="35" y="25"/>
                  </a:cubicBezTo>
                  <a:cubicBezTo>
                    <a:pt x="35" y="25"/>
                    <a:pt x="36" y="25"/>
                    <a:pt x="36" y="25"/>
                  </a:cubicBezTo>
                  <a:cubicBezTo>
                    <a:pt x="36" y="25"/>
                    <a:pt x="36" y="25"/>
                    <a:pt x="36" y="25"/>
                  </a:cubicBezTo>
                  <a:cubicBezTo>
                    <a:pt x="36" y="25"/>
                    <a:pt x="36" y="25"/>
                    <a:pt x="37" y="25"/>
                  </a:cubicBezTo>
                  <a:cubicBezTo>
                    <a:pt x="37" y="25"/>
                    <a:pt x="37" y="25"/>
                    <a:pt x="37" y="25"/>
                  </a:cubicBezTo>
                  <a:cubicBezTo>
                    <a:pt x="41" y="26"/>
                    <a:pt x="48" y="20"/>
                    <a:pt x="54" y="15"/>
                  </a:cubicBezTo>
                  <a:cubicBezTo>
                    <a:pt x="54" y="15"/>
                    <a:pt x="54" y="15"/>
                    <a:pt x="54" y="15"/>
                  </a:cubicBezTo>
                  <a:cubicBezTo>
                    <a:pt x="58" y="10"/>
                    <a:pt x="62" y="5"/>
                    <a:pt x="63" y="3"/>
                  </a:cubicBezTo>
                  <a:cubicBezTo>
                    <a:pt x="63" y="3"/>
                    <a:pt x="63" y="3"/>
                    <a:pt x="63" y="3"/>
                  </a:cubicBezTo>
                  <a:cubicBezTo>
                    <a:pt x="61" y="1"/>
                    <a:pt x="61" y="1"/>
                    <a:pt x="61" y="1"/>
                  </a:cubicBezTo>
                  <a:cubicBezTo>
                    <a:pt x="65" y="1"/>
                    <a:pt x="65" y="1"/>
                    <a:pt x="65" y="1"/>
                  </a:cubicBezTo>
                  <a:cubicBezTo>
                    <a:pt x="66" y="0"/>
                    <a:pt x="66" y="0"/>
                    <a:pt x="66" y="0"/>
                  </a:cubicBezTo>
                  <a:cubicBezTo>
                    <a:pt x="67" y="1"/>
                    <a:pt x="67" y="1"/>
                    <a:pt x="67" y="1"/>
                  </a:cubicBezTo>
                  <a:cubicBezTo>
                    <a:pt x="71" y="1"/>
                    <a:pt x="71" y="1"/>
                    <a:pt x="71" y="1"/>
                  </a:cubicBezTo>
                  <a:cubicBezTo>
                    <a:pt x="69" y="2"/>
                    <a:pt x="69" y="2"/>
                    <a:pt x="69" y="2"/>
                  </a:cubicBezTo>
                  <a:cubicBezTo>
                    <a:pt x="71" y="4"/>
                    <a:pt x="71" y="4"/>
                    <a:pt x="71" y="4"/>
                  </a:cubicBezTo>
                  <a:cubicBezTo>
                    <a:pt x="70" y="6"/>
                    <a:pt x="70" y="6"/>
                    <a:pt x="70" y="6"/>
                  </a:cubicBezTo>
                  <a:cubicBezTo>
                    <a:pt x="70" y="6"/>
                    <a:pt x="70" y="6"/>
                    <a:pt x="70" y="6"/>
                  </a:cubicBezTo>
                  <a:cubicBezTo>
                    <a:pt x="70" y="6"/>
                    <a:pt x="69" y="6"/>
                    <a:pt x="69" y="7"/>
                  </a:cubicBezTo>
                  <a:cubicBezTo>
                    <a:pt x="69" y="7"/>
                    <a:pt x="69" y="7"/>
                    <a:pt x="69" y="7"/>
                  </a:cubicBezTo>
                  <a:cubicBezTo>
                    <a:pt x="69" y="7"/>
                    <a:pt x="68" y="8"/>
                    <a:pt x="67" y="10"/>
                  </a:cubicBezTo>
                  <a:cubicBezTo>
                    <a:pt x="67" y="10"/>
                    <a:pt x="67" y="10"/>
                    <a:pt x="67" y="10"/>
                  </a:cubicBezTo>
                  <a:cubicBezTo>
                    <a:pt x="65" y="12"/>
                    <a:pt x="62" y="16"/>
                    <a:pt x="58" y="19"/>
                  </a:cubicBezTo>
                  <a:cubicBezTo>
                    <a:pt x="58" y="19"/>
                    <a:pt x="58" y="19"/>
                    <a:pt x="58" y="19"/>
                  </a:cubicBezTo>
                  <a:cubicBezTo>
                    <a:pt x="52" y="25"/>
                    <a:pt x="45" y="32"/>
                    <a:pt x="37" y="32"/>
                  </a:cubicBezTo>
                  <a:cubicBezTo>
                    <a:pt x="37" y="32"/>
                    <a:pt x="37" y="32"/>
                    <a:pt x="37" y="32"/>
                  </a:cubicBezTo>
                  <a:cubicBezTo>
                    <a:pt x="36" y="32"/>
                    <a:pt x="35" y="32"/>
                    <a:pt x="34" y="32"/>
                  </a:cubicBezTo>
                  <a:close/>
                  <a:moveTo>
                    <a:pt x="4" y="12"/>
                  </a:moveTo>
                  <a:cubicBezTo>
                    <a:pt x="3" y="12"/>
                    <a:pt x="3" y="12"/>
                    <a:pt x="3" y="11"/>
                  </a:cubicBezTo>
                  <a:cubicBezTo>
                    <a:pt x="3" y="11"/>
                    <a:pt x="3" y="11"/>
                    <a:pt x="3" y="11"/>
                  </a:cubicBezTo>
                  <a:cubicBezTo>
                    <a:pt x="3" y="12"/>
                    <a:pt x="3" y="12"/>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1340"/>
            <p:cNvSpPr/>
            <p:nvPr/>
          </p:nvSpPr>
          <p:spPr bwMode="auto">
            <a:xfrm>
              <a:off x="7486651" y="7650163"/>
              <a:ext cx="9525" cy="9525"/>
            </a:xfrm>
            <a:custGeom>
              <a:avLst/>
              <a:gdLst>
                <a:gd name="T0" fmla="*/ 5 w 6"/>
                <a:gd name="T1" fmla="*/ 0 h 6"/>
                <a:gd name="T2" fmla="*/ 6 w 6"/>
                <a:gd name="T3" fmla="*/ 2 h 6"/>
                <a:gd name="T4" fmla="*/ 3 w 6"/>
                <a:gd name="T5" fmla="*/ 6 h 6"/>
                <a:gd name="T6" fmla="*/ 0 w 6"/>
                <a:gd name="T7" fmla="*/ 4 h 6"/>
                <a:gd name="T8" fmla="*/ 5 w 6"/>
                <a:gd name="T9" fmla="*/ 0 h 6"/>
                <a:gd name="T10" fmla="*/ 5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5" y="0"/>
                  </a:moveTo>
                  <a:lnTo>
                    <a:pt x="6" y="2"/>
                  </a:lnTo>
                  <a:lnTo>
                    <a:pt x="3" y="6"/>
                  </a:lnTo>
                  <a:lnTo>
                    <a:pt x="0"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1341"/>
            <p:cNvSpPr/>
            <p:nvPr/>
          </p:nvSpPr>
          <p:spPr bwMode="auto">
            <a:xfrm>
              <a:off x="7481889" y="7645401"/>
              <a:ext cx="19050" cy="17463"/>
            </a:xfrm>
            <a:custGeom>
              <a:avLst/>
              <a:gdLst>
                <a:gd name="T0" fmla="*/ 0 w 12"/>
                <a:gd name="T1" fmla="*/ 5 h 11"/>
                <a:gd name="T2" fmla="*/ 6 w 12"/>
                <a:gd name="T3" fmla="*/ 1 h 11"/>
                <a:gd name="T4" fmla="*/ 8 w 12"/>
                <a:gd name="T5" fmla="*/ 0 h 11"/>
                <a:gd name="T6" fmla="*/ 12 w 12"/>
                <a:gd name="T7" fmla="*/ 5 h 11"/>
                <a:gd name="T8" fmla="*/ 6 w 12"/>
                <a:gd name="T9" fmla="*/ 11 h 11"/>
                <a:gd name="T10" fmla="*/ 0 w 12"/>
                <a:gd name="T11" fmla="*/ 5 h 11"/>
                <a:gd name="T12" fmla="*/ 0 w 12"/>
                <a:gd name="T13" fmla="*/ 5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0" y="5"/>
                  </a:moveTo>
                  <a:lnTo>
                    <a:pt x="6" y="1"/>
                  </a:lnTo>
                  <a:lnTo>
                    <a:pt x="8" y="0"/>
                  </a:lnTo>
                  <a:lnTo>
                    <a:pt x="12" y="5"/>
                  </a:lnTo>
                  <a:lnTo>
                    <a:pt x="6" y="11"/>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1342"/>
            <p:cNvSpPr/>
            <p:nvPr/>
          </p:nvSpPr>
          <p:spPr bwMode="auto">
            <a:xfrm>
              <a:off x="7593014" y="7634288"/>
              <a:ext cx="12700" cy="7938"/>
            </a:xfrm>
            <a:custGeom>
              <a:avLst/>
              <a:gdLst>
                <a:gd name="T0" fmla="*/ 0 w 8"/>
                <a:gd name="T1" fmla="*/ 0 h 5"/>
                <a:gd name="T2" fmla="*/ 8 w 8"/>
                <a:gd name="T3" fmla="*/ 3 h 5"/>
                <a:gd name="T4" fmla="*/ 7 w 8"/>
                <a:gd name="T5" fmla="*/ 5 h 5"/>
                <a:gd name="T6" fmla="*/ 0 w 8"/>
                <a:gd name="T7" fmla="*/ 4 h 5"/>
                <a:gd name="T8" fmla="*/ 0 w 8"/>
                <a:gd name="T9" fmla="*/ 0 h 5"/>
                <a:gd name="T10" fmla="*/ 0 w 8"/>
                <a:gd name="T11" fmla="*/ 0 h 5"/>
              </a:gdLst>
              <a:ahLst/>
              <a:cxnLst>
                <a:cxn ang="0">
                  <a:pos x="T0" y="T1"/>
                </a:cxn>
                <a:cxn ang="0">
                  <a:pos x="T2" y="T3"/>
                </a:cxn>
                <a:cxn ang="0">
                  <a:pos x="T4" y="T5"/>
                </a:cxn>
                <a:cxn ang="0">
                  <a:pos x="T6" y="T7"/>
                </a:cxn>
                <a:cxn ang="0">
                  <a:pos x="T8" y="T9"/>
                </a:cxn>
                <a:cxn ang="0">
                  <a:pos x="T10" y="T11"/>
                </a:cxn>
              </a:cxnLst>
              <a:rect l="0" t="0" r="r" b="b"/>
              <a:pathLst>
                <a:path w="8" h="5">
                  <a:moveTo>
                    <a:pt x="0" y="0"/>
                  </a:moveTo>
                  <a:lnTo>
                    <a:pt x="8" y="3"/>
                  </a:lnTo>
                  <a:lnTo>
                    <a:pt x="7" y="5"/>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343"/>
            <p:cNvSpPr/>
            <p:nvPr/>
          </p:nvSpPr>
          <p:spPr bwMode="auto">
            <a:xfrm>
              <a:off x="7588251" y="7631113"/>
              <a:ext cx="20638" cy="15875"/>
            </a:xfrm>
            <a:custGeom>
              <a:avLst/>
              <a:gdLst>
                <a:gd name="T0" fmla="*/ 0 w 13"/>
                <a:gd name="T1" fmla="*/ 7 h 10"/>
                <a:gd name="T2" fmla="*/ 1 w 13"/>
                <a:gd name="T3" fmla="*/ 6 h 10"/>
                <a:gd name="T4" fmla="*/ 1 w 13"/>
                <a:gd name="T5" fmla="*/ 2 h 10"/>
                <a:gd name="T6" fmla="*/ 2 w 13"/>
                <a:gd name="T7" fmla="*/ 0 h 10"/>
                <a:gd name="T8" fmla="*/ 13 w 13"/>
                <a:gd name="T9" fmla="*/ 2 h 10"/>
                <a:gd name="T10" fmla="*/ 12 w 13"/>
                <a:gd name="T11" fmla="*/ 10 h 10"/>
                <a:gd name="T12" fmla="*/ 0 w 13"/>
                <a:gd name="T13" fmla="*/ 7 h 10"/>
                <a:gd name="T14" fmla="*/ 0 w 13"/>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0">
                  <a:moveTo>
                    <a:pt x="0" y="7"/>
                  </a:moveTo>
                  <a:lnTo>
                    <a:pt x="1" y="6"/>
                  </a:lnTo>
                  <a:lnTo>
                    <a:pt x="1" y="2"/>
                  </a:lnTo>
                  <a:lnTo>
                    <a:pt x="2" y="0"/>
                  </a:lnTo>
                  <a:lnTo>
                    <a:pt x="13" y="2"/>
                  </a:lnTo>
                  <a:lnTo>
                    <a:pt x="12" y="10"/>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5"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205" name="Group 4"/>
          <p:cNvGrpSpPr>
            <a:grpSpLocks noChangeAspect="1"/>
          </p:cNvGrpSpPr>
          <p:nvPr/>
        </p:nvGrpSpPr>
        <p:grpSpPr bwMode="auto">
          <a:xfrm>
            <a:off x="1926545" y="1878150"/>
            <a:ext cx="3371850" cy="3630613"/>
            <a:chOff x="3737" y="1189"/>
            <a:chExt cx="2124" cy="2287"/>
          </a:xfrm>
          <a:solidFill>
            <a:srgbClr val="34322F"/>
          </a:solidFill>
        </p:grpSpPr>
        <p:sp>
          <p:nvSpPr>
            <p:cNvPr id="206" name="Freeform 5"/>
            <p:cNvSpPr/>
            <p:nvPr/>
          </p:nvSpPr>
          <p:spPr bwMode="auto">
            <a:xfrm>
              <a:off x="4547" y="2019"/>
              <a:ext cx="318" cy="356"/>
            </a:xfrm>
            <a:custGeom>
              <a:avLst/>
              <a:gdLst>
                <a:gd name="T0" fmla="*/ 259 w 271"/>
                <a:gd name="T1" fmla="*/ 303 h 303"/>
                <a:gd name="T2" fmla="*/ 0 w 271"/>
                <a:gd name="T3" fmla="*/ 13 h 303"/>
                <a:gd name="T4" fmla="*/ 14 w 271"/>
                <a:gd name="T5" fmla="*/ 0 h 303"/>
                <a:gd name="T6" fmla="*/ 271 w 271"/>
                <a:gd name="T7" fmla="*/ 288 h 303"/>
                <a:gd name="T8" fmla="*/ 259 w 271"/>
                <a:gd name="T9" fmla="*/ 303 h 303"/>
              </a:gdLst>
              <a:ahLst/>
              <a:cxnLst>
                <a:cxn ang="0">
                  <a:pos x="T0" y="T1"/>
                </a:cxn>
                <a:cxn ang="0">
                  <a:pos x="T2" y="T3"/>
                </a:cxn>
                <a:cxn ang="0">
                  <a:pos x="T4" y="T5"/>
                </a:cxn>
                <a:cxn ang="0">
                  <a:pos x="T6" y="T7"/>
                </a:cxn>
                <a:cxn ang="0">
                  <a:pos x="T8" y="T9"/>
                </a:cxn>
              </a:cxnLst>
              <a:rect l="0" t="0" r="r" b="b"/>
              <a:pathLst>
                <a:path w="271" h="303">
                  <a:moveTo>
                    <a:pt x="259" y="303"/>
                  </a:moveTo>
                  <a:cubicBezTo>
                    <a:pt x="0" y="13"/>
                    <a:pt x="0" y="13"/>
                    <a:pt x="0" y="13"/>
                  </a:cubicBezTo>
                  <a:cubicBezTo>
                    <a:pt x="14" y="0"/>
                    <a:pt x="14" y="0"/>
                    <a:pt x="14" y="0"/>
                  </a:cubicBezTo>
                  <a:cubicBezTo>
                    <a:pt x="271" y="288"/>
                    <a:pt x="271" y="288"/>
                    <a:pt x="271" y="288"/>
                  </a:cubicBezTo>
                  <a:cubicBezTo>
                    <a:pt x="266" y="291"/>
                    <a:pt x="262" y="296"/>
                    <a:pt x="259"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7"/>
            <p:cNvSpPr>
              <a:spLocks noEditPoints="1"/>
            </p:cNvSpPr>
            <p:nvPr/>
          </p:nvSpPr>
          <p:spPr bwMode="auto">
            <a:xfrm>
              <a:off x="4708" y="1653"/>
              <a:ext cx="533" cy="576"/>
            </a:xfrm>
            <a:custGeom>
              <a:avLst/>
              <a:gdLst>
                <a:gd name="T0" fmla="*/ 4 w 454"/>
                <a:gd name="T1" fmla="*/ 253 h 491"/>
                <a:gd name="T2" fmla="*/ 219 w 454"/>
                <a:gd name="T3" fmla="*/ 4 h 491"/>
                <a:gd name="T4" fmla="*/ 219 w 454"/>
                <a:gd name="T5" fmla="*/ 4 h 491"/>
                <a:gd name="T6" fmla="*/ 450 w 454"/>
                <a:gd name="T7" fmla="*/ 238 h 491"/>
                <a:gd name="T8" fmla="*/ 450 w 454"/>
                <a:gd name="T9" fmla="*/ 238 h 491"/>
                <a:gd name="T10" fmla="*/ 235 w 454"/>
                <a:gd name="T11" fmla="*/ 487 h 491"/>
                <a:gd name="T12" fmla="*/ 235 w 454"/>
                <a:gd name="T13" fmla="*/ 487 h 491"/>
                <a:gd name="T14" fmla="*/ 4 w 454"/>
                <a:gd name="T15" fmla="*/ 253 h 491"/>
                <a:gd name="T16" fmla="*/ 20 w 454"/>
                <a:gd name="T17" fmla="*/ 253 h 491"/>
                <a:gd name="T18" fmla="*/ 235 w 454"/>
                <a:gd name="T19" fmla="*/ 472 h 491"/>
                <a:gd name="T20" fmla="*/ 235 w 454"/>
                <a:gd name="T21" fmla="*/ 472 h 491"/>
                <a:gd name="T22" fmla="*/ 435 w 454"/>
                <a:gd name="T23" fmla="*/ 238 h 491"/>
                <a:gd name="T24" fmla="*/ 435 w 454"/>
                <a:gd name="T25" fmla="*/ 238 h 491"/>
                <a:gd name="T26" fmla="*/ 219 w 454"/>
                <a:gd name="T27" fmla="*/ 19 h 491"/>
                <a:gd name="T28" fmla="*/ 219 w 454"/>
                <a:gd name="T29" fmla="*/ 19 h 491"/>
                <a:gd name="T30" fmla="*/ 20 w 454"/>
                <a:gd name="T31" fmla="*/ 253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4" h="491">
                  <a:moveTo>
                    <a:pt x="4" y="253"/>
                  </a:moveTo>
                  <a:cubicBezTo>
                    <a:pt x="0" y="120"/>
                    <a:pt x="95" y="8"/>
                    <a:pt x="219" y="4"/>
                  </a:cubicBezTo>
                  <a:cubicBezTo>
                    <a:pt x="219" y="4"/>
                    <a:pt x="219" y="4"/>
                    <a:pt x="219" y="4"/>
                  </a:cubicBezTo>
                  <a:cubicBezTo>
                    <a:pt x="343" y="0"/>
                    <a:pt x="445" y="105"/>
                    <a:pt x="450" y="238"/>
                  </a:cubicBezTo>
                  <a:cubicBezTo>
                    <a:pt x="450" y="238"/>
                    <a:pt x="450" y="238"/>
                    <a:pt x="450" y="238"/>
                  </a:cubicBezTo>
                  <a:cubicBezTo>
                    <a:pt x="454" y="371"/>
                    <a:pt x="359" y="483"/>
                    <a:pt x="235" y="487"/>
                  </a:cubicBezTo>
                  <a:cubicBezTo>
                    <a:pt x="235" y="487"/>
                    <a:pt x="235" y="487"/>
                    <a:pt x="235" y="487"/>
                  </a:cubicBezTo>
                  <a:cubicBezTo>
                    <a:pt x="112" y="491"/>
                    <a:pt x="9" y="386"/>
                    <a:pt x="4" y="253"/>
                  </a:cubicBezTo>
                  <a:close/>
                  <a:moveTo>
                    <a:pt x="20" y="253"/>
                  </a:moveTo>
                  <a:cubicBezTo>
                    <a:pt x="24" y="378"/>
                    <a:pt x="121" y="476"/>
                    <a:pt x="235" y="472"/>
                  </a:cubicBezTo>
                  <a:cubicBezTo>
                    <a:pt x="235" y="472"/>
                    <a:pt x="235" y="472"/>
                    <a:pt x="235" y="472"/>
                  </a:cubicBezTo>
                  <a:cubicBezTo>
                    <a:pt x="349" y="468"/>
                    <a:pt x="439" y="364"/>
                    <a:pt x="435" y="238"/>
                  </a:cubicBezTo>
                  <a:cubicBezTo>
                    <a:pt x="435" y="238"/>
                    <a:pt x="435" y="238"/>
                    <a:pt x="435" y="238"/>
                  </a:cubicBezTo>
                  <a:cubicBezTo>
                    <a:pt x="431" y="113"/>
                    <a:pt x="334" y="15"/>
                    <a:pt x="219" y="19"/>
                  </a:cubicBezTo>
                  <a:cubicBezTo>
                    <a:pt x="219" y="19"/>
                    <a:pt x="219" y="19"/>
                    <a:pt x="219" y="19"/>
                  </a:cubicBezTo>
                  <a:cubicBezTo>
                    <a:pt x="105" y="23"/>
                    <a:pt x="15" y="127"/>
                    <a:pt x="20"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8"/>
            <p:cNvSpPr>
              <a:spLocks noEditPoints="1"/>
            </p:cNvSpPr>
            <p:nvPr/>
          </p:nvSpPr>
          <p:spPr bwMode="auto">
            <a:xfrm>
              <a:off x="4706" y="1650"/>
              <a:ext cx="537" cy="582"/>
            </a:xfrm>
            <a:custGeom>
              <a:avLst/>
              <a:gdLst>
                <a:gd name="T0" fmla="*/ 4 w 458"/>
                <a:gd name="T1" fmla="*/ 255 h 495"/>
                <a:gd name="T2" fmla="*/ 221 w 458"/>
                <a:gd name="T3" fmla="*/ 4 h 495"/>
                <a:gd name="T4" fmla="*/ 221 w 458"/>
                <a:gd name="T5" fmla="*/ 4 h 495"/>
                <a:gd name="T6" fmla="*/ 454 w 458"/>
                <a:gd name="T7" fmla="*/ 240 h 495"/>
                <a:gd name="T8" fmla="*/ 454 w 458"/>
                <a:gd name="T9" fmla="*/ 240 h 495"/>
                <a:gd name="T10" fmla="*/ 238 w 458"/>
                <a:gd name="T11" fmla="*/ 491 h 495"/>
                <a:gd name="T12" fmla="*/ 238 w 458"/>
                <a:gd name="T13" fmla="*/ 491 h 495"/>
                <a:gd name="T14" fmla="*/ 4 w 458"/>
                <a:gd name="T15" fmla="*/ 255 h 495"/>
                <a:gd name="T16" fmla="*/ 8 w 458"/>
                <a:gd name="T17" fmla="*/ 255 h 495"/>
                <a:gd name="T18" fmla="*/ 237 w 458"/>
                <a:gd name="T19" fmla="*/ 487 h 495"/>
                <a:gd name="T20" fmla="*/ 237 w 458"/>
                <a:gd name="T21" fmla="*/ 487 h 495"/>
                <a:gd name="T22" fmla="*/ 450 w 458"/>
                <a:gd name="T23" fmla="*/ 240 h 495"/>
                <a:gd name="T24" fmla="*/ 450 w 458"/>
                <a:gd name="T25" fmla="*/ 240 h 495"/>
                <a:gd name="T26" fmla="*/ 221 w 458"/>
                <a:gd name="T27" fmla="*/ 8 h 495"/>
                <a:gd name="T28" fmla="*/ 221 w 458"/>
                <a:gd name="T29" fmla="*/ 8 h 495"/>
                <a:gd name="T30" fmla="*/ 8 w 458"/>
                <a:gd name="T31" fmla="*/ 255 h 495"/>
                <a:gd name="T32" fmla="*/ 8 w 458"/>
                <a:gd name="T33" fmla="*/ 255 h 495"/>
                <a:gd name="T34" fmla="*/ 20 w 458"/>
                <a:gd name="T35" fmla="*/ 255 h 495"/>
                <a:gd name="T36" fmla="*/ 221 w 458"/>
                <a:gd name="T37" fmla="*/ 19 h 495"/>
                <a:gd name="T38" fmla="*/ 221 w 458"/>
                <a:gd name="T39" fmla="*/ 19 h 495"/>
                <a:gd name="T40" fmla="*/ 439 w 458"/>
                <a:gd name="T41" fmla="*/ 240 h 495"/>
                <a:gd name="T42" fmla="*/ 439 w 458"/>
                <a:gd name="T43" fmla="*/ 240 h 495"/>
                <a:gd name="T44" fmla="*/ 237 w 458"/>
                <a:gd name="T45" fmla="*/ 476 h 495"/>
                <a:gd name="T46" fmla="*/ 237 w 458"/>
                <a:gd name="T47" fmla="*/ 476 h 495"/>
                <a:gd name="T48" fmla="*/ 20 w 458"/>
                <a:gd name="T49" fmla="*/ 255 h 495"/>
                <a:gd name="T50" fmla="*/ 237 w 458"/>
                <a:gd name="T51" fmla="*/ 472 h 495"/>
                <a:gd name="T52" fmla="*/ 435 w 458"/>
                <a:gd name="T53" fmla="*/ 241 h 495"/>
                <a:gd name="T54" fmla="*/ 435 w 458"/>
                <a:gd name="T55" fmla="*/ 241 h 495"/>
                <a:gd name="T56" fmla="*/ 222 w 458"/>
                <a:gd name="T57" fmla="*/ 23 h 495"/>
                <a:gd name="T58" fmla="*/ 222 w 458"/>
                <a:gd name="T59" fmla="*/ 23 h 495"/>
                <a:gd name="T60" fmla="*/ 24 w 458"/>
                <a:gd name="T61" fmla="*/ 255 h 495"/>
                <a:gd name="T62" fmla="*/ 24 w 458"/>
                <a:gd name="T63" fmla="*/ 255 h 495"/>
                <a:gd name="T64" fmla="*/ 237 w 458"/>
                <a:gd name="T65" fmla="*/ 472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8" h="495">
                  <a:moveTo>
                    <a:pt x="4" y="255"/>
                  </a:moveTo>
                  <a:cubicBezTo>
                    <a:pt x="0" y="121"/>
                    <a:pt x="96" y="8"/>
                    <a:pt x="221" y="4"/>
                  </a:cubicBezTo>
                  <a:cubicBezTo>
                    <a:pt x="221" y="4"/>
                    <a:pt x="221" y="4"/>
                    <a:pt x="221" y="4"/>
                  </a:cubicBezTo>
                  <a:cubicBezTo>
                    <a:pt x="346" y="0"/>
                    <a:pt x="449" y="106"/>
                    <a:pt x="454" y="240"/>
                  </a:cubicBezTo>
                  <a:cubicBezTo>
                    <a:pt x="454" y="240"/>
                    <a:pt x="454" y="240"/>
                    <a:pt x="454" y="240"/>
                  </a:cubicBezTo>
                  <a:cubicBezTo>
                    <a:pt x="458" y="374"/>
                    <a:pt x="362" y="487"/>
                    <a:pt x="238" y="491"/>
                  </a:cubicBezTo>
                  <a:cubicBezTo>
                    <a:pt x="238" y="491"/>
                    <a:pt x="238" y="491"/>
                    <a:pt x="238" y="491"/>
                  </a:cubicBezTo>
                  <a:cubicBezTo>
                    <a:pt x="113" y="495"/>
                    <a:pt x="9" y="389"/>
                    <a:pt x="4" y="255"/>
                  </a:cubicBezTo>
                  <a:close/>
                  <a:moveTo>
                    <a:pt x="8" y="255"/>
                  </a:moveTo>
                  <a:cubicBezTo>
                    <a:pt x="13" y="387"/>
                    <a:pt x="115" y="491"/>
                    <a:pt x="237" y="487"/>
                  </a:cubicBezTo>
                  <a:cubicBezTo>
                    <a:pt x="237" y="487"/>
                    <a:pt x="237" y="487"/>
                    <a:pt x="237" y="487"/>
                  </a:cubicBezTo>
                  <a:cubicBezTo>
                    <a:pt x="360" y="483"/>
                    <a:pt x="454" y="372"/>
                    <a:pt x="450" y="240"/>
                  </a:cubicBezTo>
                  <a:cubicBezTo>
                    <a:pt x="450" y="240"/>
                    <a:pt x="450" y="240"/>
                    <a:pt x="450" y="240"/>
                  </a:cubicBezTo>
                  <a:cubicBezTo>
                    <a:pt x="445" y="108"/>
                    <a:pt x="343" y="4"/>
                    <a:pt x="221" y="8"/>
                  </a:cubicBezTo>
                  <a:cubicBezTo>
                    <a:pt x="221" y="8"/>
                    <a:pt x="221" y="8"/>
                    <a:pt x="221" y="8"/>
                  </a:cubicBezTo>
                  <a:cubicBezTo>
                    <a:pt x="99" y="12"/>
                    <a:pt x="4" y="123"/>
                    <a:pt x="8" y="255"/>
                  </a:cubicBezTo>
                  <a:cubicBezTo>
                    <a:pt x="8" y="255"/>
                    <a:pt x="8" y="255"/>
                    <a:pt x="8" y="255"/>
                  </a:cubicBezTo>
                  <a:close/>
                  <a:moveTo>
                    <a:pt x="20" y="255"/>
                  </a:moveTo>
                  <a:cubicBezTo>
                    <a:pt x="15" y="128"/>
                    <a:pt x="106" y="23"/>
                    <a:pt x="221" y="19"/>
                  </a:cubicBezTo>
                  <a:cubicBezTo>
                    <a:pt x="221" y="19"/>
                    <a:pt x="221" y="19"/>
                    <a:pt x="221" y="19"/>
                  </a:cubicBezTo>
                  <a:cubicBezTo>
                    <a:pt x="337" y="15"/>
                    <a:pt x="434" y="114"/>
                    <a:pt x="439" y="240"/>
                  </a:cubicBezTo>
                  <a:cubicBezTo>
                    <a:pt x="439" y="240"/>
                    <a:pt x="439" y="240"/>
                    <a:pt x="439" y="240"/>
                  </a:cubicBezTo>
                  <a:cubicBezTo>
                    <a:pt x="443" y="367"/>
                    <a:pt x="352" y="472"/>
                    <a:pt x="237" y="476"/>
                  </a:cubicBezTo>
                  <a:cubicBezTo>
                    <a:pt x="237" y="476"/>
                    <a:pt x="237" y="476"/>
                    <a:pt x="237" y="476"/>
                  </a:cubicBezTo>
                  <a:cubicBezTo>
                    <a:pt x="122" y="480"/>
                    <a:pt x="24" y="381"/>
                    <a:pt x="20" y="255"/>
                  </a:cubicBezTo>
                  <a:close/>
                  <a:moveTo>
                    <a:pt x="237" y="472"/>
                  </a:moveTo>
                  <a:cubicBezTo>
                    <a:pt x="350" y="468"/>
                    <a:pt x="439" y="365"/>
                    <a:pt x="435" y="241"/>
                  </a:cubicBezTo>
                  <a:cubicBezTo>
                    <a:pt x="435" y="241"/>
                    <a:pt x="435" y="241"/>
                    <a:pt x="435" y="241"/>
                  </a:cubicBezTo>
                  <a:cubicBezTo>
                    <a:pt x="431" y="116"/>
                    <a:pt x="334" y="19"/>
                    <a:pt x="222" y="23"/>
                  </a:cubicBezTo>
                  <a:cubicBezTo>
                    <a:pt x="222" y="23"/>
                    <a:pt x="222" y="23"/>
                    <a:pt x="222" y="23"/>
                  </a:cubicBezTo>
                  <a:cubicBezTo>
                    <a:pt x="109" y="27"/>
                    <a:pt x="19" y="130"/>
                    <a:pt x="24" y="255"/>
                  </a:cubicBezTo>
                  <a:cubicBezTo>
                    <a:pt x="24" y="255"/>
                    <a:pt x="24" y="255"/>
                    <a:pt x="24" y="255"/>
                  </a:cubicBezTo>
                  <a:cubicBezTo>
                    <a:pt x="28" y="379"/>
                    <a:pt x="124" y="476"/>
                    <a:pt x="237" y="4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9"/>
            <p:cNvSpPr/>
            <p:nvPr/>
          </p:nvSpPr>
          <p:spPr bwMode="auto">
            <a:xfrm>
              <a:off x="4894" y="1811"/>
              <a:ext cx="16" cy="19"/>
            </a:xfrm>
            <a:custGeom>
              <a:avLst/>
              <a:gdLst>
                <a:gd name="T0" fmla="*/ 1 w 16"/>
                <a:gd name="T1" fmla="*/ 19 h 19"/>
                <a:gd name="T2" fmla="*/ 0 w 16"/>
                <a:gd name="T3" fmla="*/ 1 h 19"/>
                <a:gd name="T4" fmla="*/ 16 w 16"/>
                <a:gd name="T5" fmla="*/ 0 h 19"/>
                <a:gd name="T6" fmla="*/ 16 w 16"/>
                <a:gd name="T7" fmla="*/ 19 h 19"/>
                <a:gd name="T8" fmla="*/ 1 w 16"/>
                <a:gd name="T9" fmla="*/ 19 h 19"/>
                <a:gd name="T10" fmla="*/ 1 w 16"/>
                <a:gd name="T11" fmla="*/ 19 h 19"/>
              </a:gdLst>
              <a:ahLst/>
              <a:cxnLst>
                <a:cxn ang="0">
                  <a:pos x="T0" y="T1"/>
                </a:cxn>
                <a:cxn ang="0">
                  <a:pos x="T2" y="T3"/>
                </a:cxn>
                <a:cxn ang="0">
                  <a:pos x="T4" y="T5"/>
                </a:cxn>
                <a:cxn ang="0">
                  <a:pos x="T6" y="T7"/>
                </a:cxn>
                <a:cxn ang="0">
                  <a:pos x="T8" y="T9"/>
                </a:cxn>
                <a:cxn ang="0">
                  <a:pos x="T10" y="T11"/>
                </a:cxn>
              </a:cxnLst>
              <a:rect l="0" t="0" r="r" b="b"/>
              <a:pathLst>
                <a:path w="16" h="19">
                  <a:moveTo>
                    <a:pt x="1" y="19"/>
                  </a:moveTo>
                  <a:lnTo>
                    <a:pt x="0" y="1"/>
                  </a:lnTo>
                  <a:lnTo>
                    <a:pt x="16" y="0"/>
                  </a:lnTo>
                  <a:lnTo>
                    <a:pt x="16" y="19"/>
                  </a:lnTo>
                  <a:lnTo>
                    <a:pt x="1" y="19"/>
                  </a:lnTo>
                  <a:lnTo>
                    <a:pt x="1"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10"/>
            <p:cNvSpPr>
              <a:spLocks noEditPoints="1"/>
            </p:cNvSpPr>
            <p:nvPr/>
          </p:nvSpPr>
          <p:spPr bwMode="auto">
            <a:xfrm>
              <a:off x="4891" y="1809"/>
              <a:ext cx="21" cy="23"/>
            </a:xfrm>
            <a:custGeom>
              <a:avLst/>
              <a:gdLst>
                <a:gd name="T0" fmla="*/ 4 w 21"/>
                <a:gd name="T1" fmla="*/ 23 h 23"/>
                <a:gd name="T2" fmla="*/ 4 w 21"/>
                <a:gd name="T3" fmla="*/ 21 h 23"/>
                <a:gd name="T4" fmla="*/ 6 w 21"/>
                <a:gd name="T5" fmla="*/ 21 h 23"/>
                <a:gd name="T6" fmla="*/ 4 w 21"/>
                <a:gd name="T7" fmla="*/ 21 h 23"/>
                <a:gd name="T8" fmla="*/ 4 w 21"/>
                <a:gd name="T9" fmla="*/ 23 h 23"/>
                <a:gd name="T10" fmla="*/ 1 w 21"/>
                <a:gd name="T11" fmla="*/ 23 h 23"/>
                <a:gd name="T12" fmla="*/ 0 w 21"/>
                <a:gd name="T13" fmla="*/ 1 h 23"/>
                <a:gd name="T14" fmla="*/ 21 w 21"/>
                <a:gd name="T15" fmla="*/ 0 h 23"/>
                <a:gd name="T16" fmla="*/ 21 w 21"/>
                <a:gd name="T17" fmla="*/ 23 h 23"/>
                <a:gd name="T18" fmla="*/ 4 w 21"/>
                <a:gd name="T19" fmla="*/ 23 h 23"/>
                <a:gd name="T20" fmla="*/ 4 w 21"/>
                <a:gd name="T21" fmla="*/ 23 h 23"/>
                <a:gd name="T22" fmla="*/ 17 w 21"/>
                <a:gd name="T23" fmla="*/ 19 h 23"/>
                <a:gd name="T24" fmla="*/ 17 w 21"/>
                <a:gd name="T25" fmla="*/ 5 h 23"/>
                <a:gd name="T26" fmla="*/ 5 w 21"/>
                <a:gd name="T27" fmla="*/ 6 h 23"/>
                <a:gd name="T28" fmla="*/ 6 w 21"/>
                <a:gd name="T29" fmla="*/ 19 h 23"/>
                <a:gd name="T30" fmla="*/ 17 w 21"/>
                <a:gd name="T31" fmla="*/ 19 h 23"/>
                <a:gd name="T32" fmla="*/ 17 w 21"/>
                <a:gd name="T33"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23">
                  <a:moveTo>
                    <a:pt x="4" y="23"/>
                  </a:moveTo>
                  <a:lnTo>
                    <a:pt x="4" y="21"/>
                  </a:lnTo>
                  <a:lnTo>
                    <a:pt x="6" y="21"/>
                  </a:lnTo>
                  <a:lnTo>
                    <a:pt x="4" y="21"/>
                  </a:lnTo>
                  <a:lnTo>
                    <a:pt x="4" y="23"/>
                  </a:lnTo>
                  <a:lnTo>
                    <a:pt x="1" y="23"/>
                  </a:lnTo>
                  <a:lnTo>
                    <a:pt x="0" y="1"/>
                  </a:lnTo>
                  <a:lnTo>
                    <a:pt x="21" y="0"/>
                  </a:lnTo>
                  <a:lnTo>
                    <a:pt x="21" y="23"/>
                  </a:lnTo>
                  <a:lnTo>
                    <a:pt x="4" y="23"/>
                  </a:lnTo>
                  <a:lnTo>
                    <a:pt x="4" y="23"/>
                  </a:lnTo>
                  <a:close/>
                  <a:moveTo>
                    <a:pt x="17" y="19"/>
                  </a:moveTo>
                  <a:lnTo>
                    <a:pt x="17" y="5"/>
                  </a:lnTo>
                  <a:lnTo>
                    <a:pt x="5" y="6"/>
                  </a:lnTo>
                  <a:lnTo>
                    <a:pt x="6" y="19"/>
                  </a:lnTo>
                  <a:lnTo>
                    <a:pt x="17" y="19"/>
                  </a:lnTo>
                  <a:lnTo>
                    <a:pt x="17"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11"/>
            <p:cNvSpPr/>
            <p:nvPr/>
          </p:nvSpPr>
          <p:spPr bwMode="auto">
            <a:xfrm>
              <a:off x="5108" y="1811"/>
              <a:ext cx="15" cy="18"/>
            </a:xfrm>
            <a:custGeom>
              <a:avLst/>
              <a:gdLst>
                <a:gd name="T0" fmla="*/ 2 w 15"/>
                <a:gd name="T1" fmla="*/ 18 h 18"/>
                <a:gd name="T2" fmla="*/ 0 w 15"/>
                <a:gd name="T3" fmla="*/ 0 h 18"/>
                <a:gd name="T4" fmla="*/ 13 w 15"/>
                <a:gd name="T5" fmla="*/ 0 h 18"/>
                <a:gd name="T6" fmla="*/ 15 w 15"/>
                <a:gd name="T7" fmla="*/ 18 h 18"/>
                <a:gd name="T8" fmla="*/ 2 w 15"/>
                <a:gd name="T9" fmla="*/ 18 h 18"/>
                <a:gd name="T10" fmla="*/ 2 w 15"/>
                <a:gd name="T11" fmla="*/ 18 h 18"/>
              </a:gdLst>
              <a:ahLst/>
              <a:cxnLst>
                <a:cxn ang="0">
                  <a:pos x="T0" y="T1"/>
                </a:cxn>
                <a:cxn ang="0">
                  <a:pos x="T2" y="T3"/>
                </a:cxn>
                <a:cxn ang="0">
                  <a:pos x="T4" y="T5"/>
                </a:cxn>
                <a:cxn ang="0">
                  <a:pos x="T6" y="T7"/>
                </a:cxn>
                <a:cxn ang="0">
                  <a:pos x="T8" y="T9"/>
                </a:cxn>
                <a:cxn ang="0">
                  <a:pos x="T10" y="T11"/>
                </a:cxn>
              </a:cxnLst>
              <a:rect l="0" t="0" r="r" b="b"/>
              <a:pathLst>
                <a:path w="15" h="18">
                  <a:moveTo>
                    <a:pt x="2" y="18"/>
                  </a:moveTo>
                  <a:lnTo>
                    <a:pt x="0" y="0"/>
                  </a:lnTo>
                  <a:lnTo>
                    <a:pt x="13" y="0"/>
                  </a:lnTo>
                  <a:lnTo>
                    <a:pt x="15" y="18"/>
                  </a:lnTo>
                  <a:lnTo>
                    <a:pt x="2" y="18"/>
                  </a:lnTo>
                  <a:lnTo>
                    <a:pt x="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12"/>
            <p:cNvSpPr>
              <a:spLocks noEditPoints="1"/>
            </p:cNvSpPr>
            <p:nvPr/>
          </p:nvSpPr>
          <p:spPr bwMode="auto">
            <a:xfrm>
              <a:off x="5106" y="1809"/>
              <a:ext cx="19" cy="22"/>
            </a:xfrm>
            <a:custGeom>
              <a:avLst/>
              <a:gdLst>
                <a:gd name="T0" fmla="*/ 4 w 19"/>
                <a:gd name="T1" fmla="*/ 22 h 22"/>
                <a:gd name="T2" fmla="*/ 4 w 19"/>
                <a:gd name="T3" fmla="*/ 20 h 22"/>
                <a:gd name="T4" fmla="*/ 6 w 19"/>
                <a:gd name="T5" fmla="*/ 20 h 22"/>
                <a:gd name="T6" fmla="*/ 4 w 19"/>
                <a:gd name="T7" fmla="*/ 20 h 22"/>
                <a:gd name="T8" fmla="*/ 4 w 19"/>
                <a:gd name="T9" fmla="*/ 22 h 22"/>
                <a:gd name="T10" fmla="*/ 1 w 19"/>
                <a:gd name="T11" fmla="*/ 22 h 22"/>
                <a:gd name="T12" fmla="*/ 0 w 19"/>
                <a:gd name="T13" fmla="*/ 0 h 22"/>
                <a:gd name="T14" fmla="*/ 18 w 19"/>
                <a:gd name="T15" fmla="*/ 0 h 22"/>
                <a:gd name="T16" fmla="*/ 19 w 19"/>
                <a:gd name="T17" fmla="*/ 22 h 22"/>
                <a:gd name="T18" fmla="*/ 4 w 19"/>
                <a:gd name="T19" fmla="*/ 22 h 22"/>
                <a:gd name="T20" fmla="*/ 4 w 19"/>
                <a:gd name="T21" fmla="*/ 22 h 22"/>
                <a:gd name="T22" fmla="*/ 14 w 19"/>
                <a:gd name="T23" fmla="*/ 17 h 22"/>
                <a:gd name="T24" fmla="*/ 13 w 19"/>
                <a:gd name="T25" fmla="*/ 5 h 22"/>
                <a:gd name="T26" fmla="*/ 5 w 19"/>
                <a:gd name="T27" fmla="*/ 5 h 22"/>
                <a:gd name="T28" fmla="*/ 6 w 19"/>
                <a:gd name="T29" fmla="*/ 17 h 22"/>
                <a:gd name="T30" fmla="*/ 14 w 19"/>
                <a:gd name="T31" fmla="*/ 17 h 22"/>
                <a:gd name="T32" fmla="*/ 14 w 19"/>
                <a:gd name="T33"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22">
                  <a:moveTo>
                    <a:pt x="4" y="22"/>
                  </a:moveTo>
                  <a:lnTo>
                    <a:pt x="4" y="20"/>
                  </a:lnTo>
                  <a:lnTo>
                    <a:pt x="6" y="20"/>
                  </a:lnTo>
                  <a:lnTo>
                    <a:pt x="4" y="20"/>
                  </a:lnTo>
                  <a:lnTo>
                    <a:pt x="4" y="22"/>
                  </a:lnTo>
                  <a:lnTo>
                    <a:pt x="1" y="22"/>
                  </a:lnTo>
                  <a:lnTo>
                    <a:pt x="0" y="0"/>
                  </a:lnTo>
                  <a:lnTo>
                    <a:pt x="18" y="0"/>
                  </a:lnTo>
                  <a:lnTo>
                    <a:pt x="19" y="22"/>
                  </a:lnTo>
                  <a:lnTo>
                    <a:pt x="4" y="22"/>
                  </a:lnTo>
                  <a:lnTo>
                    <a:pt x="4" y="22"/>
                  </a:lnTo>
                  <a:close/>
                  <a:moveTo>
                    <a:pt x="14" y="17"/>
                  </a:moveTo>
                  <a:lnTo>
                    <a:pt x="13" y="5"/>
                  </a:lnTo>
                  <a:lnTo>
                    <a:pt x="5" y="5"/>
                  </a:lnTo>
                  <a:lnTo>
                    <a:pt x="6" y="17"/>
                  </a:lnTo>
                  <a:lnTo>
                    <a:pt x="14" y="17"/>
                  </a:lnTo>
                  <a:lnTo>
                    <a:pt x="14"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13"/>
            <p:cNvSpPr/>
            <p:nvPr/>
          </p:nvSpPr>
          <p:spPr bwMode="auto">
            <a:xfrm>
              <a:off x="4888" y="1950"/>
              <a:ext cx="246" cy="127"/>
            </a:xfrm>
            <a:custGeom>
              <a:avLst/>
              <a:gdLst>
                <a:gd name="T0" fmla="*/ 0 w 210"/>
                <a:gd name="T1" fmla="*/ 60 h 108"/>
                <a:gd name="T2" fmla="*/ 10 w 210"/>
                <a:gd name="T3" fmla="*/ 48 h 108"/>
                <a:gd name="T4" fmla="*/ 43 w 210"/>
                <a:gd name="T5" fmla="*/ 71 h 108"/>
                <a:gd name="T6" fmla="*/ 43 w 210"/>
                <a:gd name="T7" fmla="*/ 71 h 108"/>
                <a:gd name="T8" fmla="*/ 97 w 210"/>
                <a:gd name="T9" fmla="*/ 92 h 108"/>
                <a:gd name="T10" fmla="*/ 97 w 210"/>
                <a:gd name="T11" fmla="*/ 92 h 108"/>
                <a:gd name="T12" fmla="*/ 101 w 210"/>
                <a:gd name="T13" fmla="*/ 92 h 108"/>
                <a:gd name="T14" fmla="*/ 101 w 210"/>
                <a:gd name="T15" fmla="*/ 92 h 108"/>
                <a:gd name="T16" fmla="*/ 159 w 210"/>
                <a:gd name="T17" fmla="*/ 44 h 108"/>
                <a:gd name="T18" fmla="*/ 159 w 210"/>
                <a:gd name="T19" fmla="*/ 44 h 108"/>
                <a:gd name="T20" fmla="*/ 198 w 210"/>
                <a:gd name="T21" fmla="*/ 0 h 108"/>
                <a:gd name="T22" fmla="*/ 198 w 210"/>
                <a:gd name="T23" fmla="*/ 0 h 108"/>
                <a:gd name="T24" fmla="*/ 210 w 210"/>
                <a:gd name="T25" fmla="*/ 9 h 108"/>
                <a:gd name="T26" fmla="*/ 171 w 210"/>
                <a:gd name="T27" fmla="*/ 55 h 108"/>
                <a:gd name="T28" fmla="*/ 171 w 210"/>
                <a:gd name="T29" fmla="*/ 55 h 108"/>
                <a:gd name="T30" fmla="*/ 103 w 210"/>
                <a:gd name="T31" fmla="*/ 107 h 108"/>
                <a:gd name="T32" fmla="*/ 103 w 210"/>
                <a:gd name="T33" fmla="*/ 107 h 108"/>
                <a:gd name="T34" fmla="*/ 98 w 210"/>
                <a:gd name="T35" fmla="*/ 108 h 108"/>
                <a:gd name="T36" fmla="*/ 98 w 210"/>
                <a:gd name="T37" fmla="*/ 108 h 108"/>
                <a:gd name="T38" fmla="*/ 0 w 210"/>
                <a:gd name="T39"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0" h="108">
                  <a:moveTo>
                    <a:pt x="0" y="60"/>
                  </a:moveTo>
                  <a:cubicBezTo>
                    <a:pt x="10" y="48"/>
                    <a:pt x="10" y="48"/>
                    <a:pt x="10" y="48"/>
                  </a:cubicBezTo>
                  <a:cubicBezTo>
                    <a:pt x="10" y="48"/>
                    <a:pt x="24" y="60"/>
                    <a:pt x="43" y="71"/>
                  </a:cubicBezTo>
                  <a:cubicBezTo>
                    <a:pt x="43" y="71"/>
                    <a:pt x="43" y="71"/>
                    <a:pt x="43" y="71"/>
                  </a:cubicBezTo>
                  <a:cubicBezTo>
                    <a:pt x="61" y="82"/>
                    <a:pt x="84" y="93"/>
                    <a:pt x="97" y="92"/>
                  </a:cubicBezTo>
                  <a:cubicBezTo>
                    <a:pt x="97" y="92"/>
                    <a:pt x="97" y="92"/>
                    <a:pt x="97" y="92"/>
                  </a:cubicBezTo>
                  <a:cubicBezTo>
                    <a:pt x="98" y="92"/>
                    <a:pt x="99" y="92"/>
                    <a:pt x="101" y="92"/>
                  </a:cubicBezTo>
                  <a:cubicBezTo>
                    <a:pt x="101" y="92"/>
                    <a:pt x="101" y="92"/>
                    <a:pt x="101" y="92"/>
                  </a:cubicBezTo>
                  <a:cubicBezTo>
                    <a:pt x="112" y="90"/>
                    <a:pt x="139" y="67"/>
                    <a:pt x="159" y="44"/>
                  </a:cubicBezTo>
                  <a:cubicBezTo>
                    <a:pt x="159" y="44"/>
                    <a:pt x="159" y="44"/>
                    <a:pt x="159" y="44"/>
                  </a:cubicBezTo>
                  <a:cubicBezTo>
                    <a:pt x="181" y="22"/>
                    <a:pt x="198" y="0"/>
                    <a:pt x="198" y="0"/>
                  </a:cubicBezTo>
                  <a:cubicBezTo>
                    <a:pt x="198" y="0"/>
                    <a:pt x="198" y="0"/>
                    <a:pt x="198" y="0"/>
                  </a:cubicBezTo>
                  <a:cubicBezTo>
                    <a:pt x="210" y="9"/>
                    <a:pt x="210" y="9"/>
                    <a:pt x="210" y="9"/>
                  </a:cubicBezTo>
                  <a:cubicBezTo>
                    <a:pt x="210" y="9"/>
                    <a:pt x="192" y="31"/>
                    <a:pt x="171" y="55"/>
                  </a:cubicBezTo>
                  <a:cubicBezTo>
                    <a:pt x="171" y="55"/>
                    <a:pt x="171" y="55"/>
                    <a:pt x="171" y="55"/>
                  </a:cubicBezTo>
                  <a:cubicBezTo>
                    <a:pt x="148" y="78"/>
                    <a:pt x="124" y="102"/>
                    <a:pt x="103" y="107"/>
                  </a:cubicBezTo>
                  <a:cubicBezTo>
                    <a:pt x="103" y="107"/>
                    <a:pt x="103" y="107"/>
                    <a:pt x="103" y="107"/>
                  </a:cubicBezTo>
                  <a:cubicBezTo>
                    <a:pt x="102" y="107"/>
                    <a:pt x="100" y="107"/>
                    <a:pt x="98" y="108"/>
                  </a:cubicBezTo>
                  <a:cubicBezTo>
                    <a:pt x="98" y="108"/>
                    <a:pt x="98" y="108"/>
                    <a:pt x="98" y="108"/>
                  </a:cubicBezTo>
                  <a:cubicBezTo>
                    <a:pt x="58" y="108"/>
                    <a:pt x="1" y="60"/>
                    <a:pt x="0"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14"/>
            <p:cNvSpPr>
              <a:spLocks noEditPoints="1"/>
            </p:cNvSpPr>
            <p:nvPr/>
          </p:nvSpPr>
          <p:spPr bwMode="auto">
            <a:xfrm>
              <a:off x="4883" y="1946"/>
              <a:ext cx="255" cy="133"/>
            </a:xfrm>
            <a:custGeom>
              <a:avLst/>
              <a:gdLst>
                <a:gd name="T0" fmla="*/ 3 w 217"/>
                <a:gd name="T1" fmla="*/ 65 h 113"/>
                <a:gd name="T2" fmla="*/ 0 w 217"/>
                <a:gd name="T3" fmla="*/ 65 h 113"/>
                <a:gd name="T4" fmla="*/ 14 w 217"/>
                <a:gd name="T5" fmla="*/ 49 h 113"/>
                <a:gd name="T6" fmla="*/ 15 w 217"/>
                <a:gd name="T7" fmla="*/ 49 h 113"/>
                <a:gd name="T8" fmla="*/ 15 w 217"/>
                <a:gd name="T9" fmla="*/ 50 h 113"/>
                <a:gd name="T10" fmla="*/ 15 w 217"/>
                <a:gd name="T11" fmla="*/ 50 h 113"/>
                <a:gd name="T12" fmla="*/ 15 w 217"/>
                <a:gd name="T13" fmla="*/ 50 h 113"/>
                <a:gd name="T14" fmla="*/ 15 w 217"/>
                <a:gd name="T15" fmla="*/ 50 h 113"/>
                <a:gd name="T16" fmla="*/ 16 w 217"/>
                <a:gd name="T17" fmla="*/ 50 h 113"/>
                <a:gd name="T18" fmla="*/ 17 w 217"/>
                <a:gd name="T19" fmla="*/ 52 h 113"/>
                <a:gd name="T20" fmla="*/ 24 w 217"/>
                <a:gd name="T21" fmla="*/ 57 h 113"/>
                <a:gd name="T22" fmla="*/ 48 w 217"/>
                <a:gd name="T23" fmla="*/ 72 h 113"/>
                <a:gd name="T24" fmla="*/ 101 w 217"/>
                <a:gd name="T25" fmla="*/ 93 h 113"/>
                <a:gd name="T26" fmla="*/ 101 w 217"/>
                <a:gd name="T27" fmla="*/ 93 h 113"/>
                <a:gd name="T28" fmla="*/ 104 w 217"/>
                <a:gd name="T29" fmla="*/ 93 h 113"/>
                <a:gd name="T30" fmla="*/ 162 w 217"/>
                <a:gd name="T31" fmla="*/ 46 h 113"/>
                <a:gd name="T32" fmla="*/ 200 w 217"/>
                <a:gd name="T33" fmla="*/ 1 h 113"/>
                <a:gd name="T34" fmla="*/ 201 w 217"/>
                <a:gd name="T35" fmla="*/ 1 h 113"/>
                <a:gd name="T36" fmla="*/ 217 w 217"/>
                <a:gd name="T37" fmla="*/ 12 h 113"/>
                <a:gd name="T38" fmla="*/ 215 w 217"/>
                <a:gd name="T39" fmla="*/ 13 h 113"/>
                <a:gd name="T40" fmla="*/ 215 w 217"/>
                <a:gd name="T41" fmla="*/ 14 h 113"/>
                <a:gd name="T42" fmla="*/ 215 w 217"/>
                <a:gd name="T43" fmla="*/ 14 h 113"/>
                <a:gd name="T44" fmla="*/ 212 w 217"/>
                <a:gd name="T45" fmla="*/ 17 h 113"/>
                <a:gd name="T46" fmla="*/ 204 w 217"/>
                <a:gd name="T47" fmla="*/ 27 h 113"/>
                <a:gd name="T48" fmla="*/ 176 w 217"/>
                <a:gd name="T49" fmla="*/ 59 h 113"/>
                <a:gd name="T50" fmla="*/ 108 w 217"/>
                <a:gd name="T51" fmla="*/ 112 h 113"/>
                <a:gd name="T52" fmla="*/ 102 w 217"/>
                <a:gd name="T53" fmla="*/ 113 h 113"/>
                <a:gd name="T54" fmla="*/ 8 w 217"/>
                <a:gd name="T55" fmla="*/ 64 h 113"/>
                <a:gd name="T56" fmla="*/ 15 w 217"/>
                <a:gd name="T57" fmla="*/ 69 h 113"/>
                <a:gd name="T58" fmla="*/ 40 w 217"/>
                <a:gd name="T59" fmla="*/ 85 h 113"/>
                <a:gd name="T60" fmla="*/ 101 w 217"/>
                <a:gd name="T61" fmla="*/ 109 h 113"/>
                <a:gd name="T62" fmla="*/ 107 w 217"/>
                <a:gd name="T63" fmla="*/ 108 h 113"/>
                <a:gd name="T64" fmla="*/ 173 w 217"/>
                <a:gd name="T65" fmla="*/ 56 h 113"/>
                <a:gd name="T66" fmla="*/ 211 w 217"/>
                <a:gd name="T67" fmla="*/ 12 h 113"/>
                <a:gd name="T68" fmla="*/ 200 w 217"/>
                <a:gd name="T69" fmla="*/ 8 h 113"/>
                <a:gd name="T70" fmla="*/ 192 w 217"/>
                <a:gd name="T71" fmla="*/ 18 h 113"/>
                <a:gd name="T72" fmla="*/ 165 w 217"/>
                <a:gd name="T73" fmla="*/ 49 h 113"/>
                <a:gd name="T74" fmla="*/ 105 w 217"/>
                <a:gd name="T75" fmla="*/ 97 h 113"/>
                <a:gd name="T76" fmla="*/ 101 w 217"/>
                <a:gd name="T77" fmla="*/ 97 h 113"/>
                <a:gd name="T78" fmla="*/ 101 w 217"/>
                <a:gd name="T79" fmla="*/ 97 h 113"/>
                <a:gd name="T80" fmla="*/ 46 w 217"/>
                <a:gd name="T81" fmla="*/ 76 h 113"/>
                <a:gd name="T82" fmla="*/ 14 w 217"/>
                <a:gd name="T83" fmla="*/ 54 h 113"/>
                <a:gd name="T84" fmla="*/ 7 w 217"/>
                <a:gd name="T85" fmla="*/ 63 h 113"/>
                <a:gd name="T86" fmla="*/ 6 w 217"/>
                <a:gd name="T87" fmla="*/ 64 h 113"/>
                <a:gd name="T88" fmla="*/ 4 w 217"/>
                <a:gd name="T89" fmla="*/ 63 h 113"/>
                <a:gd name="T90" fmla="*/ 6 w 217"/>
                <a:gd name="T91" fmla="*/ 6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13">
                  <a:moveTo>
                    <a:pt x="38" y="89"/>
                  </a:moveTo>
                  <a:cubicBezTo>
                    <a:pt x="20" y="78"/>
                    <a:pt x="6" y="67"/>
                    <a:pt x="3" y="65"/>
                  </a:cubicBezTo>
                  <a:cubicBezTo>
                    <a:pt x="3" y="65"/>
                    <a:pt x="3" y="65"/>
                    <a:pt x="3" y="65"/>
                  </a:cubicBezTo>
                  <a:cubicBezTo>
                    <a:pt x="0" y="65"/>
                    <a:pt x="0" y="65"/>
                    <a:pt x="0" y="65"/>
                  </a:cubicBezTo>
                  <a:cubicBezTo>
                    <a:pt x="13" y="49"/>
                    <a:pt x="13" y="49"/>
                    <a:pt x="13" y="49"/>
                  </a:cubicBezTo>
                  <a:cubicBezTo>
                    <a:pt x="14" y="49"/>
                    <a:pt x="14" y="49"/>
                    <a:pt x="14" y="49"/>
                  </a:cubicBezTo>
                  <a:cubicBezTo>
                    <a:pt x="15" y="49"/>
                    <a:pt x="14" y="49"/>
                    <a:pt x="15" y="49"/>
                  </a:cubicBezTo>
                  <a:cubicBezTo>
                    <a:pt x="15" y="49"/>
                    <a:pt x="15" y="49"/>
                    <a:pt x="15" y="49"/>
                  </a:cubicBezTo>
                  <a:cubicBezTo>
                    <a:pt x="15" y="49"/>
                    <a:pt x="15" y="50"/>
                    <a:pt x="15" y="50"/>
                  </a:cubicBezTo>
                  <a:cubicBezTo>
                    <a:pt x="15" y="50"/>
                    <a:pt x="15" y="50"/>
                    <a:pt x="15" y="50"/>
                  </a:cubicBezTo>
                  <a:cubicBezTo>
                    <a:pt x="15" y="50"/>
                    <a:pt x="15" y="50"/>
                    <a:pt x="15" y="50"/>
                  </a:cubicBezTo>
                  <a:cubicBezTo>
                    <a:pt x="15" y="50"/>
                    <a:pt x="15" y="50"/>
                    <a:pt x="15" y="50"/>
                  </a:cubicBezTo>
                  <a:cubicBezTo>
                    <a:pt x="15" y="50"/>
                    <a:pt x="15" y="50"/>
                    <a:pt x="15" y="50"/>
                  </a:cubicBezTo>
                  <a:cubicBezTo>
                    <a:pt x="15" y="50"/>
                    <a:pt x="15" y="50"/>
                    <a:pt x="15" y="50"/>
                  </a:cubicBezTo>
                  <a:cubicBezTo>
                    <a:pt x="15" y="50"/>
                    <a:pt x="15" y="50"/>
                    <a:pt x="15" y="50"/>
                  </a:cubicBezTo>
                  <a:cubicBezTo>
                    <a:pt x="15" y="50"/>
                    <a:pt x="15" y="50"/>
                    <a:pt x="15" y="50"/>
                  </a:cubicBezTo>
                  <a:cubicBezTo>
                    <a:pt x="15" y="50"/>
                    <a:pt x="15" y="50"/>
                    <a:pt x="16" y="50"/>
                  </a:cubicBezTo>
                  <a:cubicBezTo>
                    <a:pt x="16" y="50"/>
                    <a:pt x="16" y="50"/>
                    <a:pt x="16" y="50"/>
                  </a:cubicBezTo>
                  <a:cubicBezTo>
                    <a:pt x="16" y="50"/>
                    <a:pt x="17" y="51"/>
                    <a:pt x="17" y="52"/>
                  </a:cubicBezTo>
                  <a:cubicBezTo>
                    <a:pt x="17" y="52"/>
                    <a:pt x="17" y="52"/>
                    <a:pt x="17" y="52"/>
                  </a:cubicBezTo>
                  <a:cubicBezTo>
                    <a:pt x="19" y="53"/>
                    <a:pt x="21" y="55"/>
                    <a:pt x="24" y="57"/>
                  </a:cubicBezTo>
                  <a:cubicBezTo>
                    <a:pt x="24" y="57"/>
                    <a:pt x="24" y="57"/>
                    <a:pt x="24" y="57"/>
                  </a:cubicBezTo>
                  <a:cubicBezTo>
                    <a:pt x="30" y="61"/>
                    <a:pt x="38" y="67"/>
                    <a:pt x="48" y="72"/>
                  </a:cubicBezTo>
                  <a:cubicBezTo>
                    <a:pt x="48" y="72"/>
                    <a:pt x="48" y="72"/>
                    <a:pt x="48" y="72"/>
                  </a:cubicBezTo>
                  <a:cubicBezTo>
                    <a:pt x="65" y="83"/>
                    <a:pt x="88" y="94"/>
                    <a:pt x="101" y="93"/>
                  </a:cubicBezTo>
                  <a:cubicBezTo>
                    <a:pt x="101" y="93"/>
                    <a:pt x="101" y="93"/>
                    <a:pt x="101" y="93"/>
                  </a:cubicBezTo>
                  <a:cubicBezTo>
                    <a:pt x="101" y="93"/>
                    <a:pt x="101" y="93"/>
                    <a:pt x="101" y="93"/>
                  </a:cubicBezTo>
                  <a:cubicBezTo>
                    <a:pt x="101" y="93"/>
                    <a:pt x="101" y="93"/>
                    <a:pt x="101" y="93"/>
                  </a:cubicBezTo>
                  <a:cubicBezTo>
                    <a:pt x="102" y="93"/>
                    <a:pt x="103" y="93"/>
                    <a:pt x="104" y="93"/>
                  </a:cubicBezTo>
                  <a:cubicBezTo>
                    <a:pt x="104" y="93"/>
                    <a:pt x="104" y="93"/>
                    <a:pt x="104" y="93"/>
                  </a:cubicBezTo>
                  <a:cubicBezTo>
                    <a:pt x="114" y="92"/>
                    <a:pt x="142" y="68"/>
                    <a:pt x="162" y="46"/>
                  </a:cubicBezTo>
                  <a:cubicBezTo>
                    <a:pt x="162" y="46"/>
                    <a:pt x="162" y="46"/>
                    <a:pt x="162" y="46"/>
                  </a:cubicBezTo>
                  <a:cubicBezTo>
                    <a:pt x="183" y="23"/>
                    <a:pt x="200" y="2"/>
                    <a:pt x="200" y="1"/>
                  </a:cubicBezTo>
                  <a:cubicBezTo>
                    <a:pt x="200" y="1"/>
                    <a:pt x="200" y="1"/>
                    <a:pt x="200" y="1"/>
                  </a:cubicBezTo>
                  <a:cubicBezTo>
                    <a:pt x="200" y="1"/>
                    <a:pt x="200" y="1"/>
                    <a:pt x="201" y="1"/>
                  </a:cubicBezTo>
                  <a:cubicBezTo>
                    <a:pt x="201" y="1"/>
                    <a:pt x="201" y="1"/>
                    <a:pt x="201" y="1"/>
                  </a:cubicBezTo>
                  <a:cubicBezTo>
                    <a:pt x="202" y="0"/>
                    <a:pt x="202" y="0"/>
                    <a:pt x="202" y="0"/>
                  </a:cubicBezTo>
                  <a:cubicBezTo>
                    <a:pt x="217" y="12"/>
                    <a:pt x="217" y="12"/>
                    <a:pt x="217" y="12"/>
                  </a:cubicBezTo>
                  <a:cubicBezTo>
                    <a:pt x="215" y="13"/>
                    <a:pt x="215" y="13"/>
                    <a:pt x="215" y="13"/>
                  </a:cubicBezTo>
                  <a:cubicBezTo>
                    <a:pt x="215" y="13"/>
                    <a:pt x="215" y="13"/>
                    <a:pt x="215" y="13"/>
                  </a:cubicBezTo>
                  <a:cubicBezTo>
                    <a:pt x="215" y="13"/>
                    <a:pt x="215" y="13"/>
                    <a:pt x="215" y="14"/>
                  </a:cubicBezTo>
                  <a:cubicBezTo>
                    <a:pt x="215" y="14"/>
                    <a:pt x="215" y="14"/>
                    <a:pt x="215" y="14"/>
                  </a:cubicBezTo>
                  <a:cubicBezTo>
                    <a:pt x="215" y="14"/>
                    <a:pt x="215" y="14"/>
                    <a:pt x="215" y="14"/>
                  </a:cubicBezTo>
                  <a:cubicBezTo>
                    <a:pt x="215" y="14"/>
                    <a:pt x="215" y="14"/>
                    <a:pt x="215" y="14"/>
                  </a:cubicBezTo>
                  <a:cubicBezTo>
                    <a:pt x="214" y="15"/>
                    <a:pt x="213" y="16"/>
                    <a:pt x="212" y="17"/>
                  </a:cubicBezTo>
                  <a:cubicBezTo>
                    <a:pt x="212" y="17"/>
                    <a:pt x="212" y="17"/>
                    <a:pt x="212" y="17"/>
                  </a:cubicBezTo>
                  <a:cubicBezTo>
                    <a:pt x="210" y="20"/>
                    <a:pt x="207" y="23"/>
                    <a:pt x="204" y="27"/>
                  </a:cubicBezTo>
                  <a:cubicBezTo>
                    <a:pt x="204" y="27"/>
                    <a:pt x="204" y="27"/>
                    <a:pt x="204" y="27"/>
                  </a:cubicBezTo>
                  <a:cubicBezTo>
                    <a:pt x="197" y="36"/>
                    <a:pt x="187" y="47"/>
                    <a:pt x="176" y="59"/>
                  </a:cubicBezTo>
                  <a:cubicBezTo>
                    <a:pt x="176" y="59"/>
                    <a:pt x="176" y="59"/>
                    <a:pt x="176" y="59"/>
                  </a:cubicBezTo>
                  <a:cubicBezTo>
                    <a:pt x="154" y="82"/>
                    <a:pt x="130" y="107"/>
                    <a:pt x="108" y="112"/>
                  </a:cubicBezTo>
                  <a:cubicBezTo>
                    <a:pt x="108" y="112"/>
                    <a:pt x="108" y="112"/>
                    <a:pt x="108" y="112"/>
                  </a:cubicBezTo>
                  <a:cubicBezTo>
                    <a:pt x="106" y="112"/>
                    <a:pt x="104" y="112"/>
                    <a:pt x="102" y="113"/>
                  </a:cubicBezTo>
                  <a:cubicBezTo>
                    <a:pt x="102" y="113"/>
                    <a:pt x="102" y="113"/>
                    <a:pt x="102" y="113"/>
                  </a:cubicBezTo>
                  <a:cubicBezTo>
                    <a:pt x="81" y="113"/>
                    <a:pt x="58" y="101"/>
                    <a:pt x="38" y="89"/>
                  </a:cubicBezTo>
                  <a:close/>
                  <a:moveTo>
                    <a:pt x="8" y="64"/>
                  </a:moveTo>
                  <a:cubicBezTo>
                    <a:pt x="10" y="65"/>
                    <a:pt x="12" y="67"/>
                    <a:pt x="15" y="69"/>
                  </a:cubicBezTo>
                  <a:cubicBezTo>
                    <a:pt x="15" y="69"/>
                    <a:pt x="15" y="69"/>
                    <a:pt x="15" y="69"/>
                  </a:cubicBezTo>
                  <a:cubicBezTo>
                    <a:pt x="22" y="73"/>
                    <a:pt x="30" y="79"/>
                    <a:pt x="40" y="85"/>
                  </a:cubicBezTo>
                  <a:cubicBezTo>
                    <a:pt x="40" y="85"/>
                    <a:pt x="40" y="85"/>
                    <a:pt x="40" y="85"/>
                  </a:cubicBezTo>
                  <a:cubicBezTo>
                    <a:pt x="59" y="97"/>
                    <a:pt x="83" y="109"/>
                    <a:pt x="101" y="109"/>
                  </a:cubicBezTo>
                  <a:cubicBezTo>
                    <a:pt x="101" y="109"/>
                    <a:pt x="101" y="109"/>
                    <a:pt x="101" y="109"/>
                  </a:cubicBezTo>
                  <a:cubicBezTo>
                    <a:pt x="103" y="108"/>
                    <a:pt x="105" y="108"/>
                    <a:pt x="107" y="108"/>
                  </a:cubicBezTo>
                  <a:cubicBezTo>
                    <a:pt x="107" y="108"/>
                    <a:pt x="107" y="108"/>
                    <a:pt x="107" y="108"/>
                  </a:cubicBezTo>
                  <a:cubicBezTo>
                    <a:pt x="127" y="103"/>
                    <a:pt x="151" y="79"/>
                    <a:pt x="173" y="56"/>
                  </a:cubicBezTo>
                  <a:cubicBezTo>
                    <a:pt x="173" y="56"/>
                    <a:pt x="173" y="56"/>
                    <a:pt x="173" y="56"/>
                  </a:cubicBezTo>
                  <a:cubicBezTo>
                    <a:pt x="191" y="37"/>
                    <a:pt x="207" y="18"/>
                    <a:pt x="211" y="12"/>
                  </a:cubicBezTo>
                  <a:cubicBezTo>
                    <a:pt x="211" y="12"/>
                    <a:pt x="211" y="12"/>
                    <a:pt x="211" y="12"/>
                  </a:cubicBezTo>
                  <a:cubicBezTo>
                    <a:pt x="202" y="5"/>
                    <a:pt x="202" y="5"/>
                    <a:pt x="202" y="5"/>
                  </a:cubicBezTo>
                  <a:cubicBezTo>
                    <a:pt x="202" y="6"/>
                    <a:pt x="201" y="7"/>
                    <a:pt x="200" y="8"/>
                  </a:cubicBezTo>
                  <a:cubicBezTo>
                    <a:pt x="200" y="8"/>
                    <a:pt x="200" y="8"/>
                    <a:pt x="200" y="8"/>
                  </a:cubicBezTo>
                  <a:cubicBezTo>
                    <a:pt x="198" y="10"/>
                    <a:pt x="196" y="14"/>
                    <a:pt x="192" y="18"/>
                  </a:cubicBezTo>
                  <a:cubicBezTo>
                    <a:pt x="192" y="18"/>
                    <a:pt x="192" y="18"/>
                    <a:pt x="192" y="18"/>
                  </a:cubicBezTo>
                  <a:cubicBezTo>
                    <a:pt x="185" y="26"/>
                    <a:pt x="176" y="37"/>
                    <a:pt x="165" y="49"/>
                  </a:cubicBezTo>
                  <a:cubicBezTo>
                    <a:pt x="165" y="49"/>
                    <a:pt x="165" y="49"/>
                    <a:pt x="165" y="49"/>
                  </a:cubicBezTo>
                  <a:cubicBezTo>
                    <a:pt x="144" y="71"/>
                    <a:pt x="118" y="95"/>
                    <a:pt x="105" y="97"/>
                  </a:cubicBezTo>
                  <a:cubicBezTo>
                    <a:pt x="105" y="97"/>
                    <a:pt x="105" y="97"/>
                    <a:pt x="105" y="97"/>
                  </a:cubicBezTo>
                  <a:cubicBezTo>
                    <a:pt x="104" y="97"/>
                    <a:pt x="102" y="97"/>
                    <a:pt x="101" y="97"/>
                  </a:cubicBezTo>
                  <a:cubicBezTo>
                    <a:pt x="101" y="97"/>
                    <a:pt x="101" y="97"/>
                    <a:pt x="101" y="97"/>
                  </a:cubicBezTo>
                  <a:cubicBezTo>
                    <a:pt x="101" y="97"/>
                    <a:pt x="101" y="97"/>
                    <a:pt x="101" y="97"/>
                  </a:cubicBezTo>
                  <a:cubicBezTo>
                    <a:pt x="101" y="97"/>
                    <a:pt x="101" y="97"/>
                    <a:pt x="101" y="97"/>
                  </a:cubicBezTo>
                  <a:cubicBezTo>
                    <a:pt x="86" y="98"/>
                    <a:pt x="64" y="87"/>
                    <a:pt x="46" y="76"/>
                  </a:cubicBezTo>
                  <a:cubicBezTo>
                    <a:pt x="46" y="76"/>
                    <a:pt x="46" y="76"/>
                    <a:pt x="46" y="76"/>
                  </a:cubicBezTo>
                  <a:cubicBezTo>
                    <a:pt x="31" y="67"/>
                    <a:pt x="18" y="57"/>
                    <a:pt x="14" y="54"/>
                  </a:cubicBezTo>
                  <a:cubicBezTo>
                    <a:pt x="14" y="54"/>
                    <a:pt x="14" y="54"/>
                    <a:pt x="14" y="54"/>
                  </a:cubicBezTo>
                  <a:cubicBezTo>
                    <a:pt x="7" y="63"/>
                    <a:pt x="7" y="63"/>
                    <a:pt x="7" y="63"/>
                  </a:cubicBezTo>
                  <a:cubicBezTo>
                    <a:pt x="7" y="63"/>
                    <a:pt x="8" y="63"/>
                    <a:pt x="8" y="64"/>
                  </a:cubicBezTo>
                  <a:close/>
                  <a:moveTo>
                    <a:pt x="6" y="64"/>
                  </a:moveTo>
                  <a:cubicBezTo>
                    <a:pt x="4" y="63"/>
                    <a:pt x="4" y="63"/>
                    <a:pt x="4" y="63"/>
                  </a:cubicBezTo>
                  <a:cubicBezTo>
                    <a:pt x="4" y="63"/>
                    <a:pt x="4" y="63"/>
                    <a:pt x="4" y="63"/>
                  </a:cubicBezTo>
                  <a:cubicBezTo>
                    <a:pt x="4" y="63"/>
                    <a:pt x="4" y="63"/>
                    <a:pt x="4" y="63"/>
                  </a:cubicBezTo>
                  <a:cubicBezTo>
                    <a:pt x="6" y="64"/>
                    <a:pt x="6" y="64"/>
                    <a:pt x="6"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15"/>
            <p:cNvSpPr/>
            <p:nvPr/>
          </p:nvSpPr>
          <p:spPr bwMode="auto">
            <a:xfrm>
              <a:off x="4878" y="1994"/>
              <a:ext cx="31" cy="41"/>
            </a:xfrm>
            <a:custGeom>
              <a:avLst/>
              <a:gdLst>
                <a:gd name="T0" fmla="*/ 0 w 31"/>
                <a:gd name="T1" fmla="*/ 36 h 41"/>
                <a:gd name="T2" fmla="*/ 14 w 31"/>
                <a:gd name="T3" fmla="*/ 0 h 41"/>
                <a:gd name="T4" fmla="*/ 31 w 31"/>
                <a:gd name="T5" fmla="*/ 6 h 41"/>
                <a:gd name="T6" fmla="*/ 17 w 31"/>
                <a:gd name="T7" fmla="*/ 41 h 41"/>
                <a:gd name="T8" fmla="*/ 0 w 31"/>
                <a:gd name="T9" fmla="*/ 36 h 41"/>
                <a:gd name="T10" fmla="*/ 0 w 31"/>
                <a:gd name="T11" fmla="*/ 36 h 41"/>
              </a:gdLst>
              <a:ahLst/>
              <a:cxnLst>
                <a:cxn ang="0">
                  <a:pos x="T0" y="T1"/>
                </a:cxn>
                <a:cxn ang="0">
                  <a:pos x="T2" y="T3"/>
                </a:cxn>
                <a:cxn ang="0">
                  <a:pos x="T4" y="T5"/>
                </a:cxn>
                <a:cxn ang="0">
                  <a:pos x="T6" y="T7"/>
                </a:cxn>
                <a:cxn ang="0">
                  <a:pos x="T8" y="T9"/>
                </a:cxn>
                <a:cxn ang="0">
                  <a:pos x="T10" y="T11"/>
                </a:cxn>
              </a:cxnLst>
              <a:rect l="0" t="0" r="r" b="b"/>
              <a:pathLst>
                <a:path w="31" h="41">
                  <a:moveTo>
                    <a:pt x="0" y="36"/>
                  </a:moveTo>
                  <a:lnTo>
                    <a:pt x="14" y="0"/>
                  </a:lnTo>
                  <a:lnTo>
                    <a:pt x="31" y="6"/>
                  </a:lnTo>
                  <a:lnTo>
                    <a:pt x="17" y="41"/>
                  </a:lnTo>
                  <a:lnTo>
                    <a:pt x="0" y="36"/>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6"/>
            <p:cNvSpPr>
              <a:spLocks noEditPoints="1"/>
            </p:cNvSpPr>
            <p:nvPr/>
          </p:nvSpPr>
          <p:spPr bwMode="auto">
            <a:xfrm>
              <a:off x="4875" y="1991"/>
              <a:ext cx="37" cy="48"/>
            </a:xfrm>
            <a:custGeom>
              <a:avLst/>
              <a:gdLst>
                <a:gd name="T0" fmla="*/ 2 w 37"/>
                <a:gd name="T1" fmla="*/ 41 h 48"/>
                <a:gd name="T2" fmla="*/ 3 w 37"/>
                <a:gd name="T3" fmla="*/ 39 h 48"/>
                <a:gd name="T4" fmla="*/ 6 w 37"/>
                <a:gd name="T5" fmla="*/ 39 h 48"/>
                <a:gd name="T6" fmla="*/ 3 w 37"/>
                <a:gd name="T7" fmla="*/ 39 h 48"/>
                <a:gd name="T8" fmla="*/ 2 w 37"/>
                <a:gd name="T9" fmla="*/ 41 h 48"/>
                <a:gd name="T10" fmla="*/ 0 w 37"/>
                <a:gd name="T11" fmla="*/ 40 h 48"/>
                <a:gd name="T12" fmla="*/ 16 w 37"/>
                <a:gd name="T13" fmla="*/ 0 h 48"/>
                <a:gd name="T14" fmla="*/ 37 w 37"/>
                <a:gd name="T15" fmla="*/ 8 h 48"/>
                <a:gd name="T16" fmla="*/ 21 w 37"/>
                <a:gd name="T17" fmla="*/ 48 h 48"/>
                <a:gd name="T18" fmla="*/ 2 w 37"/>
                <a:gd name="T19" fmla="*/ 41 h 48"/>
                <a:gd name="T20" fmla="*/ 2 w 37"/>
                <a:gd name="T21" fmla="*/ 41 h 48"/>
                <a:gd name="T22" fmla="*/ 19 w 37"/>
                <a:gd name="T23" fmla="*/ 42 h 48"/>
                <a:gd name="T24" fmla="*/ 32 w 37"/>
                <a:gd name="T25" fmla="*/ 10 h 48"/>
                <a:gd name="T26" fmla="*/ 19 w 37"/>
                <a:gd name="T27" fmla="*/ 6 h 48"/>
                <a:gd name="T28" fmla="*/ 6 w 37"/>
                <a:gd name="T29" fmla="*/ 37 h 48"/>
                <a:gd name="T30" fmla="*/ 19 w 37"/>
                <a:gd name="T31" fmla="*/ 42 h 48"/>
                <a:gd name="T32" fmla="*/ 19 w 37"/>
                <a:gd name="T33"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8">
                  <a:moveTo>
                    <a:pt x="2" y="41"/>
                  </a:moveTo>
                  <a:lnTo>
                    <a:pt x="3" y="39"/>
                  </a:lnTo>
                  <a:lnTo>
                    <a:pt x="6" y="39"/>
                  </a:lnTo>
                  <a:lnTo>
                    <a:pt x="3" y="39"/>
                  </a:lnTo>
                  <a:lnTo>
                    <a:pt x="2" y="41"/>
                  </a:lnTo>
                  <a:lnTo>
                    <a:pt x="0" y="40"/>
                  </a:lnTo>
                  <a:lnTo>
                    <a:pt x="16" y="0"/>
                  </a:lnTo>
                  <a:lnTo>
                    <a:pt x="37" y="8"/>
                  </a:lnTo>
                  <a:lnTo>
                    <a:pt x="21" y="48"/>
                  </a:lnTo>
                  <a:lnTo>
                    <a:pt x="2" y="41"/>
                  </a:lnTo>
                  <a:lnTo>
                    <a:pt x="2" y="41"/>
                  </a:lnTo>
                  <a:close/>
                  <a:moveTo>
                    <a:pt x="19" y="42"/>
                  </a:moveTo>
                  <a:lnTo>
                    <a:pt x="32" y="10"/>
                  </a:lnTo>
                  <a:lnTo>
                    <a:pt x="19" y="6"/>
                  </a:lnTo>
                  <a:lnTo>
                    <a:pt x="6" y="37"/>
                  </a:lnTo>
                  <a:lnTo>
                    <a:pt x="19" y="42"/>
                  </a:lnTo>
                  <a:lnTo>
                    <a:pt x="1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17"/>
            <p:cNvSpPr/>
            <p:nvPr/>
          </p:nvSpPr>
          <p:spPr bwMode="auto">
            <a:xfrm>
              <a:off x="5088" y="1931"/>
              <a:ext cx="46" cy="48"/>
            </a:xfrm>
            <a:custGeom>
              <a:avLst/>
              <a:gdLst>
                <a:gd name="T0" fmla="*/ 0 w 46"/>
                <a:gd name="T1" fmla="*/ 12 h 48"/>
                <a:gd name="T2" fmla="*/ 13 w 46"/>
                <a:gd name="T3" fmla="*/ 0 h 48"/>
                <a:gd name="T4" fmla="*/ 46 w 46"/>
                <a:gd name="T5" fmla="*/ 36 h 48"/>
                <a:gd name="T6" fmla="*/ 33 w 46"/>
                <a:gd name="T7" fmla="*/ 48 h 48"/>
                <a:gd name="T8" fmla="*/ 0 w 46"/>
                <a:gd name="T9" fmla="*/ 12 h 48"/>
                <a:gd name="T10" fmla="*/ 0 w 46"/>
                <a:gd name="T11" fmla="*/ 12 h 48"/>
              </a:gdLst>
              <a:ahLst/>
              <a:cxnLst>
                <a:cxn ang="0">
                  <a:pos x="T0" y="T1"/>
                </a:cxn>
                <a:cxn ang="0">
                  <a:pos x="T2" y="T3"/>
                </a:cxn>
                <a:cxn ang="0">
                  <a:pos x="T4" y="T5"/>
                </a:cxn>
                <a:cxn ang="0">
                  <a:pos x="T6" y="T7"/>
                </a:cxn>
                <a:cxn ang="0">
                  <a:pos x="T8" y="T9"/>
                </a:cxn>
                <a:cxn ang="0">
                  <a:pos x="T10" y="T11"/>
                </a:cxn>
              </a:cxnLst>
              <a:rect l="0" t="0" r="r" b="b"/>
              <a:pathLst>
                <a:path w="46" h="48">
                  <a:moveTo>
                    <a:pt x="0" y="12"/>
                  </a:moveTo>
                  <a:lnTo>
                    <a:pt x="13" y="0"/>
                  </a:lnTo>
                  <a:lnTo>
                    <a:pt x="46" y="36"/>
                  </a:lnTo>
                  <a:lnTo>
                    <a:pt x="33" y="48"/>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8"/>
            <p:cNvSpPr>
              <a:spLocks noEditPoints="1"/>
            </p:cNvSpPr>
            <p:nvPr/>
          </p:nvSpPr>
          <p:spPr bwMode="auto">
            <a:xfrm>
              <a:off x="5085" y="1927"/>
              <a:ext cx="53" cy="56"/>
            </a:xfrm>
            <a:custGeom>
              <a:avLst/>
              <a:gdLst>
                <a:gd name="T0" fmla="*/ 1 w 53"/>
                <a:gd name="T1" fmla="*/ 17 h 56"/>
                <a:gd name="T2" fmla="*/ 3 w 53"/>
                <a:gd name="T3" fmla="*/ 16 h 56"/>
                <a:gd name="T4" fmla="*/ 5 w 53"/>
                <a:gd name="T5" fmla="*/ 18 h 56"/>
                <a:gd name="T6" fmla="*/ 3 w 53"/>
                <a:gd name="T7" fmla="*/ 16 h 56"/>
                <a:gd name="T8" fmla="*/ 1 w 53"/>
                <a:gd name="T9" fmla="*/ 17 h 56"/>
                <a:gd name="T10" fmla="*/ 0 w 53"/>
                <a:gd name="T11" fmla="*/ 16 h 56"/>
                <a:gd name="T12" fmla="*/ 16 w 53"/>
                <a:gd name="T13" fmla="*/ 0 h 56"/>
                <a:gd name="T14" fmla="*/ 53 w 53"/>
                <a:gd name="T15" fmla="*/ 42 h 56"/>
                <a:gd name="T16" fmla="*/ 36 w 53"/>
                <a:gd name="T17" fmla="*/ 56 h 56"/>
                <a:gd name="T18" fmla="*/ 1 w 53"/>
                <a:gd name="T19" fmla="*/ 17 h 56"/>
                <a:gd name="T20" fmla="*/ 1 w 53"/>
                <a:gd name="T21" fmla="*/ 17 h 56"/>
                <a:gd name="T22" fmla="*/ 36 w 53"/>
                <a:gd name="T23" fmla="*/ 50 h 56"/>
                <a:gd name="T24" fmla="*/ 46 w 53"/>
                <a:gd name="T25" fmla="*/ 40 h 56"/>
                <a:gd name="T26" fmla="*/ 16 w 53"/>
                <a:gd name="T27" fmla="*/ 8 h 56"/>
                <a:gd name="T28" fmla="*/ 7 w 53"/>
                <a:gd name="T29" fmla="*/ 16 h 56"/>
                <a:gd name="T30" fmla="*/ 36 w 53"/>
                <a:gd name="T31" fmla="*/ 50 h 56"/>
                <a:gd name="T32" fmla="*/ 36 w 53"/>
                <a:gd name="T33"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56">
                  <a:moveTo>
                    <a:pt x="1" y="17"/>
                  </a:moveTo>
                  <a:lnTo>
                    <a:pt x="3" y="16"/>
                  </a:lnTo>
                  <a:lnTo>
                    <a:pt x="5" y="18"/>
                  </a:lnTo>
                  <a:lnTo>
                    <a:pt x="3" y="16"/>
                  </a:lnTo>
                  <a:lnTo>
                    <a:pt x="1" y="17"/>
                  </a:lnTo>
                  <a:lnTo>
                    <a:pt x="0" y="16"/>
                  </a:lnTo>
                  <a:lnTo>
                    <a:pt x="16" y="0"/>
                  </a:lnTo>
                  <a:lnTo>
                    <a:pt x="53" y="42"/>
                  </a:lnTo>
                  <a:lnTo>
                    <a:pt x="36" y="56"/>
                  </a:lnTo>
                  <a:lnTo>
                    <a:pt x="1" y="17"/>
                  </a:lnTo>
                  <a:lnTo>
                    <a:pt x="1" y="17"/>
                  </a:lnTo>
                  <a:close/>
                  <a:moveTo>
                    <a:pt x="36" y="50"/>
                  </a:moveTo>
                  <a:lnTo>
                    <a:pt x="46" y="40"/>
                  </a:lnTo>
                  <a:lnTo>
                    <a:pt x="16" y="8"/>
                  </a:lnTo>
                  <a:lnTo>
                    <a:pt x="7" y="16"/>
                  </a:lnTo>
                  <a:lnTo>
                    <a:pt x="36" y="50"/>
                  </a:lnTo>
                  <a:lnTo>
                    <a:pt x="36"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9"/>
            <p:cNvSpPr/>
            <p:nvPr/>
          </p:nvSpPr>
          <p:spPr bwMode="auto">
            <a:xfrm>
              <a:off x="4951" y="2254"/>
              <a:ext cx="147" cy="74"/>
            </a:xfrm>
            <a:custGeom>
              <a:avLst/>
              <a:gdLst>
                <a:gd name="T0" fmla="*/ 64 w 125"/>
                <a:gd name="T1" fmla="*/ 41 h 63"/>
                <a:gd name="T2" fmla="*/ 59 w 125"/>
                <a:gd name="T3" fmla="*/ 33 h 63"/>
                <a:gd name="T4" fmla="*/ 59 w 125"/>
                <a:gd name="T5" fmla="*/ 33 h 63"/>
                <a:gd name="T6" fmla="*/ 20 w 125"/>
                <a:gd name="T7" fmla="*/ 62 h 63"/>
                <a:gd name="T8" fmla="*/ 20 w 125"/>
                <a:gd name="T9" fmla="*/ 62 h 63"/>
                <a:gd name="T10" fmla="*/ 17 w 125"/>
                <a:gd name="T11" fmla="*/ 63 h 63"/>
                <a:gd name="T12" fmla="*/ 17 w 125"/>
                <a:gd name="T13" fmla="*/ 63 h 63"/>
                <a:gd name="T14" fmla="*/ 3 w 125"/>
                <a:gd name="T15" fmla="*/ 55 h 63"/>
                <a:gd name="T16" fmla="*/ 3 w 125"/>
                <a:gd name="T17" fmla="*/ 55 h 63"/>
                <a:gd name="T18" fmla="*/ 0 w 125"/>
                <a:gd name="T19" fmla="*/ 41 h 63"/>
                <a:gd name="T20" fmla="*/ 0 w 125"/>
                <a:gd name="T21" fmla="*/ 41 h 63"/>
                <a:gd name="T22" fmla="*/ 6 w 125"/>
                <a:gd name="T23" fmla="*/ 10 h 63"/>
                <a:gd name="T24" fmla="*/ 6 w 125"/>
                <a:gd name="T25" fmla="*/ 10 h 63"/>
                <a:gd name="T26" fmla="*/ 6 w 125"/>
                <a:gd name="T27" fmla="*/ 10 h 63"/>
                <a:gd name="T28" fmla="*/ 21 w 125"/>
                <a:gd name="T29" fmla="*/ 15 h 63"/>
                <a:gd name="T30" fmla="*/ 15 w 125"/>
                <a:gd name="T31" fmla="*/ 41 h 63"/>
                <a:gd name="T32" fmla="*/ 15 w 125"/>
                <a:gd name="T33" fmla="*/ 41 h 63"/>
                <a:gd name="T34" fmla="*/ 16 w 125"/>
                <a:gd name="T35" fmla="*/ 47 h 63"/>
                <a:gd name="T36" fmla="*/ 16 w 125"/>
                <a:gd name="T37" fmla="*/ 47 h 63"/>
                <a:gd name="T38" fmla="*/ 16 w 125"/>
                <a:gd name="T39" fmla="*/ 47 h 63"/>
                <a:gd name="T40" fmla="*/ 16 w 125"/>
                <a:gd name="T41" fmla="*/ 47 h 63"/>
                <a:gd name="T42" fmla="*/ 17 w 125"/>
                <a:gd name="T43" fmla="*/ 47 h 63"/>
                <a:gd name="T44" fmla="*/ 17 w 125"/>
                <a:gd name="T45" fmla="*/ 47 h 63"/>
                <a:gd name="T46" fmla="*/ 18 w 125"/>
                <a:gd name="T47" fmla="*/ 47 h 63"/>
                <a:gd name="T48" fmla="*/ 18 w 125"/>
                <a:gd name="T49" fmla="*/ 47 h 63"/>
                <a:gd name="T50" fmla="*/ 42 w 125"/>
                <a:gd name="T51" fmla="*/ 30 h 63"/>
                <a:gd name="T52" fmla="*/ 42 w 125"/>
                <a:gd name="T53" fmla="*/ 30 h 63"/>
                <a:gd name="T54" fmla="*/ 53 w 125"/>
                <a:gd name="T55" fmla="*/ 14 h 63"/>
                <a:gd name="T56" fmla="*/ 53 w 125"/>
                <a:gd name="T57" fmla="*/ 14 h 63"/>
                <a:gd name="T58" fmla="*/ 61 w 125"/>
                <a:gd name="T59" fmla="*/ 0 h 63"/>
                <a:gd name="T60" fmla="*/ 67 w 125"/>
                <a:gd name="T61" fmla="*/ 15 h 63"/>
                <a:gd name="T62" fmla="*/ 77 w 125"/>
                <a:gd name="T63" fmla="*/ 32 h 63"/>
                <a:gd name="T64" fmla="*/ 77 w 125"/>
                <a:gd name="T65" fmla="*/ 32 h 63"/>
                <a:gd name="T66" fmla="*/ 95 w 125"/>
                <a:gd name="T67" fmla="*/ 48 h 63"/>
                <a:gd name="T68" fmla="*/ 95 w 125"/>
                <a:gd name="T69" fmla="*/ 48 h 63"/>
                <a:gd name="T70" fmla="*/ 97 w 125"/>
                <a:gd name="T71" fmla="*/ 48 h 63"/>
                <a:gd name="T72" fmla="*/ 97 w 125"/>
                <a:gd name="T73" fmla="*/ 48 h 63"/>
                <a:gd name="T74" fmla="*/ 110 w 125"/>
                <a:gd name="T75" fmla="*/ 18 h 63"/>
                <a:gd name="T76" fmla="*/ 110 w 125"/>
                <a:gd name="T77" fmla="*/ 18 h 63"/>
                <a:gd name="T78" fmla="*/ 109 w 125"/>
                <a:gd name="T79" fmla="*/ 13 h 63"/>
                <a:gd name="T80" fmla="*/ 109 w 125"/>
                <a:gd name="T81" fmla="*/ 13 h 63"/>
                <a:gd name="T82" fmla="*/ 124 w 125"/>
                <a:gd name="T83" fmla="*/ 12 h 63"/>
                <a:gd name="T84" fmla="*/ 125 w 125"/>
                <a:gd name="T85" fmla="*/ 18 h 63"/>
                <a:gd name="T86" fmla="*/ 125 w 125"/>
                <a:gd name="T87" fmla="*/ 18 h 63"/>
                <a:gd name="T88" fmla="*/ 101 w 125"/>
                <a:gd name="T89" fmla="*/ 63 h 63"/>
                <a:gd name="T90" fmla="*/ 101 w 125"/>
                <a:gd name="T91" fmla="*/ 63 h 63"/>
                <a:gd name="T92" fmla="*/ 95 w 125"/>
                <a:gd name="T93" fmla="*/ 63 h 63"/>
                <a:gd name="T94" fmla="*/ 95 w 125"/>
                <a:gd name="T95" fmla="*/ 63 h 63"/>
                <a:gd name="T96" fmla="*/ 64 w 125"/>
                <a:gd name="T97"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63">
                  <a:moveTo>
                    <a:pt x="64" y="41"/>
                  </a:moveTo>
                  <a:cubicBezTo>
                    <a:pt x="62" y="38"/>
                    <a:pt x="61" y="35"/>
                    <a:pt x="59" y="33"/>
                  </a:cubicBezTo>
                  <a:cubicBezTo>
                    <a:pt x="59" y="33"/>
                    <a:pt x="59" y="33"/>
                    <a:pt x="59" y="33"/>
                  </a:cubicBezTo>
                  <a:cubicBezTo>
                    <a:pt x="51" y="44"/>
                    <a:pt x="38" y="59"/>
                    <a:pt x="20" y="62"/>
                  </a:cubicBezTo>
                  <a:cubicBezTo>
                    <a:pt x="20" y="62"/>
                    <a:pt x="20" y="62"/>
                    <a:pt x="20" y="62"/>
                  </a:cubicBezTo>
                  <a:cubicBezTo>
                    <a:pt x="19" y="63"/>
                    <a:pt x="18" y="63"/>
                    <a:pt x="17" y="63"/>
                  </a:cubicBezTo>
                  <a:cubicBezTo>
                    <a:pt x="17" y="63"/>
                    <a:pt x="17" y="63"/>
                    <a:pt x="17" y="63"/>
                  </a:cubicBezTo>
                  <a:cubicBezTo>
                    <a:pt x="11" y="63"/>
                    <a:pt x="5" y="59"/>
                    <a:pt x="3" y="55"/>
                  </a:cubicBezTo>
                  <a:cubicBezTo>
                    <a:pt x="3" y="55"/>
                    <a:pt x="3" y="55"/>
                    <a:pt x="3" y="55"/>
                  </a:cubicBezTo>
                  <a:cubicBezTo>
                    <a:pt x="1" y="50"/>
                    <a:pt x="0" y="46"/>
                    <a:pt x="0" y="41"/>
                  </a:cubicBezTo>
                  <a:cubicBezTo>
                    <a:pt x="0" y="41"/>
                    <a:pt x="0" y="41"/>
                    <a:pt x="0" y="41"/>
                  </a:cubicBezTo>
                  <a:cubicBezTo>
                    <a:pt x="0" y="27"/>
                    <a:pt x="6" y="10"/>
                    <a:pt x="6" y="10"/>
                  </a:cubicBezTo>
                  <a:cubicBezTo>
                    <a:pt x="6" y="10"/>
                    <a:pt x="6" y="10"/>
                    <a:pt x="6" y="10"/>
                  </a:cubicBezTo>
                  <a:cubicBezTo>
                    <a:pt x="6" y="10"/>
                    <a:pt x="6" y="10"/>
                    <a:pt x="6" y="10"/>
                  </a:cubicBezTo>
                  <a:cubicBezTo>
                    <a:pt x="21" y="15"/>
                    <a:pt x="21" y="15"/>
                    <a:pt x="21" y="15"/>
                  </a:cubicBezTo>
                  <a:cubicBezTo>
                    <a:pt x="21" y="15"/>
                    <a:pt x="15" y="31"/>
                    <a:pt x="15" y="41"/>
                  </a:cubicBezTo>
                  <a:cubicBezTo>
                    <a:pt x="15" y="41"/>
                    <a:pt x="15" y="41"/>
                    <a:pt x="15" y="41"/>
                  </a:cubicBezTo>
                  <a:cubicBezTo>
                    <a:pt x="15" y="44"/>
                    <a:pt x="16" y="47"/>
                    <a:pt x="16" y="47"/>
                  </a:cubicBezTo>
                  <a:cubicBezTo>
                    <a:pt x="16" y="47"/>
                    <a:pt x="16" y="47"/>
                    <a:pt x="16" y="47"/>
                  </a:cubicBezTo>
                  <a:cubicBezTo>
                    <a:pt x="16" y="47"/>
                    <a:pt x="16" y="47"/>
                    <a:pt x="16" y="47"/>
                  </a:cubicBezTo>
                  <a:cubicBezTo>
                    <a:pt x="16" y="47"/>
                    <a:pt x="16" y="47"/>
                    <a:pt x="16" y="47"/>
                  </a:cubicBezTo>
                  <a:cubicBezTo>
                    <a:pt x="16" y="47"/>
                    <a:pt x="17" y="47"/>
                    <a:pt x="17" y="47"/>
                  </a:cubicBezTo>
                  <a:cubicBezTo>
                    <a:pt x="17" y="47"/>
                    <a:pt x="17" y="47"/>
                    <a:pt x="17" y="47"/>
                  </a:cubicBezTo>
                  <a:cubicBezTo>
                    <a:pt x="17" y="47"/>
                    <a:pt x="18" y="47"/>
                    <a:pt x="18" y="47"/>
                  </a:cubicBezTo>
                  <a:cubicBezTo>
                    <a:pt x="18" y="47"/>
                    <a:pt x="18" y="47"/>
                    <a:pt x="18" y="47"/>
                  </a:cubicBezTo>
                  <a:cubicBezTo>
                    <a:pt x="26" y="46"/>
                    <a:pt x="35" y="38"/>
                    <a:pt x="42" y="30"/>
                  </a:cubicBezTo>
                  <a:cubicBezTo>
                    <a:pt x="42" y="30"/>
                    <a:pt x="42" y="30"/>
                    <a:pt x="42" y="30"/>
                  </a:cubicBezTo>
                  <a:cubicBezTo>
                    <a:pt x="49" y="22"/>
                    <a:pt x="53" y="14"/>
                    <a:pt x="53" y="14"/>
                  </a:cubicBezTo>
                  <a:cubicBezTo>
                    <a:pt x="53" y="14"/>
                    <a:pt x="53" y="14"/>
                    <a:pt x="53" y="14"/>
                  </a:cubicBezTo>
                  <a:cubicBezTo>
                    <a:pt x="61" y="0"/>
                    <a:pt x="61" y="0"/>
                    <a:pt x="61" y="0"/>
                  </a:cubicBezTo>
                  <a:cubicBezTo>
                    <a:pt x="67" y="15"/>
                    <a:pt x="67" y="15"/>
                    <a:pt x="67" y="15"/>
                  </a:cubicBezTo>
                  <a:cubicBezTo>
                    <a:pt x="67" y="15"/>
                    <a:pt x="71" y="24"/>
                    <a:pt x="77" y="32"/>
                  </a:cubicBezTo>
                  <a:cubicBezTo>
                    <a:pt x="77" y="32"/>
                    <a:pt x="77" y="32"/>
                    <a:pt x="77" y="32"/>
                  </a:cubicBezTo>
                  <a:cubicBezTo>
                    <a:pt x="82" y="41"/>
                    <a:pt x="91" y="49"/>
                    <a:pt x="95" y="48"/>
                  </a:cubicBezTo>
                  <a:cubicBezTo>
                    <a:pt x="95" y="48"/>
                    <a:pt x="95" y="48"/>
                    <a:pt x="95" y="48"/>
                  </a:cubicBezTo>
                  <a:cubicBezTo>
                    <a:pt x="96" y="48"/>
                    <a:pt x="97" y="48"/>
                    <a:pt x="97" y="48"/>
                  </a:cubicBezTo>
                  <a:cubicBezTo>
                    <a:pt x="97" y="48"/>
                    <a:pt x="97" y="48"/>
                    <a:pt x="97" y="48"/>
                  </a:cubicBezTo>
                  <a:cubicBezTo>
                    <a:pt x="106" y="47"/>
                    <a:pt x="110" y="29"/>
                    <a:pt x="110" y="18"/>
                  </a:cubicBezTo>
                  <a:cubicBezTo>
                    <a:pt x="110" y="18"/>
                    <a:pt x="110" y="18"/>
                    <a:pt x="110" y="18"/>
                  </a:cubicBezTo>
                  <a:cubicBezTo>
                    <a:pt x="110" y="15"/>
                    <a:pt x="109" y="13"/>
                    <a:pt x="109" y="13"/>
                  </a:cubicBezTo>
                  <a:cubicBezTo>
                    <a:pt x="109" y="13"/>
                    <a:pt x="109" y="13"/>
                    <a:pt x="109" y="13"/>
                  </a:cubicBezTo>
                  <a:cubicBezTo>
                    <a:pt x="124" y="12"/>
                    <a:pt x="124" y="12"/>
                    <a:pt x="124" y="12"/>
                  </a:cubicBezTo>
                  <a:cubicBezTo>
                    <a:pt x="124" y="12"/>
                    <a:pt x="125" y="14"/>
                    <a:pt x="125" y="18"/>
                  </a:cubicBezTo>
                  <a:cubicBezTo>
                    <a:pt x="125" y="18"/>
                    <a:pt x="125" y="18"/>
                    <a:pt x="125" y="18"/>
                  </a:cubicBezTo>
                  <a:cubicBezTo>
                    <a:pt x="124" y="29"/>
                    <a:pt x="124" y="55"/>
                    <a:pt x="101" y="63"/>
                  </a:cubicBezTo>
                  <a:cubicBezTo>
                    <a:pt x="101" y="63"/>
                    <a:pt x="101" y="63"/>
                    <a:pt x="101" y="63"/>
                  </a:cubicBezTo>
                  <a:cubicBezTo>
                    <a:pt x="99" y="63"/>
                    <a:pt x="97" y="63"/>
                    <a:pt x="95" y="63"/>
                  </a:cubicBezTo>
                  <a:cubicBezTo>
                    <a:pt x="95" y="63"/>
                    <a:pt x="95" y="63"/>
                    <a:pt x="95" y="63"/>
                  </a:cubicBezTo>
                  <a:cubicBezTo>
                    <a:pt x="80" y="63"/>
                    <a:pt x="71" y="51"/>
                    <a:pt x="64"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20"/>
            <p:cNvSpPr>
              <a:spLocks noEditPoints="1"/>
            </p:cNvSpPr>
            <p:nvPr/>
          </p:nvSpPr>
          <p:spPr bwMode="auto">
            <a:xfrm>
              <a:off x="4949" y="2248"/>
              <a:ext cx="151" cy="82"/>
            </a:xfrm>
            <a:custGeom>
              <a:avLst/>
              <a:gdLst>
                <a:gd name="T0" fmla="*/ 61 w 129"/>
                <a:gd name="T1" fmla="*/ 42 h 70"/>
                <a:gd name="T2" fmla="*/ 19 w 129"/>
                <a:gd name="T3" fmla="*/ 70 h 70"/>
                <a:gd name="T4" fmla="*/ 3 w 129"/>
                <a:gd name="T5" fmla="*/ 61 h 70"/>
                <a:gd name="T6" fmla="*/ 6 w 129"/>
                <a:gd name="T7" fmla="*/ 14 h 70"/>
                <a:gd name="T8" fmla="*/ 9 w 129"/>
                <a:gd name="T9" fmla="*/ 13 h 70"/>
                <a:gd name="T10" fmla="*/ 24 w 129"/>
                <a:gd name="T11" fmla="*/ 18 h 70"/>
                <a:gd name="T12" fmla="*/ 24 w 129"/>
                <a:gd name="T13" fmla="*/ 18 h 70"/>
                <a:gd name="T14" fmla="*/ 24 w 129"/>
                <a:gd name="T15" fmla="*/ 18 h 70"/>
                <a:gd name="T16" fmla="*/ 24 w 129"/>
                <a:gd name="T17" fmla="*/ 18 h 70"/>
                <a:gd name="T18" fmla="*/ 24 w 129"/>
                <a:gd name="T19" fmla="*/ 19 h 70"/>
                <a:gd name="T20" fmla="*/ 25 w 129"/>
                <a:gd name="T21" fmla="*/ 19 h 70"/>
                <a:gd name="T22" fmla="*/ 25 w 129"/>
                <a:gd name="T23" fmla="*/ 19 h 70"/>
                <a:gd name="T24" fmla="*/ 25 w 129"/>
                <a:gd name="T25" fmla="*/ 21 h 70"/>
                <a:gd name="T26" fmla="*/ 24 w 129"/>
                <a:gd name="T27" fmla="*/ 23 h 70"/>
                <a:gd name="T28" fmla="*/ 19 w 129"/>
                <a:gd name="T29" fmla="*/ 46 h 70"/>
                <a:gd name="T30" fmla="*/ 19 w 129"/>
                <a:gd name="T31" fmla="*/ 47 h 70"/>
                <a:gd name="T32" fmla="*/ 20 w 129"/>
                <a:gd name="T33" fmla="*/ 50 h 70"/>
                <a:gd name="T34" fmla="*/ 53 w 129"/>
                <a:gd name="T35" fmla="*/ 18 h 70"/>
                <a:gd name="T36" fmla="*/ 71 w 129"/>
                <a:gd name="T37" fmla="*/ 19 h 70"/>
                <a:gd name="T38" fmla="*/ 71 w 129"/>
                <a:gd name="T39" fmla="*/ 19 h 70"/>
                <a:gd name="T40" fmla="*/ 73 w 129"/>
                <a:gd name="T41" fmla="*/ 24 h 70"/>
                <a:gd name="T42" fmla="*/ 97 w 129"/>
                <a:gd name="T43" fmla="*/ 51 h 70"/>
                <a:gd name="T44" fmla="*/ 99 w 129"/>
                <a:gd name="T45" fmla="*/ 51 h 70"/>
                <a:gd name="T46" fmla="*/ 107 w 129"/>
                <a:gd name="T47" fmla="*/ 42 h 70"/>
                <a:gd name="T48" fmla="*/ 110 w 129"/>
                <a:gd name="T49" fmla="*/ 23 h 70"/>
                <a:gd name="T50" fmla="*/ 128 w 129"/>
                <a:gd name="T51" fmla="*/ 14 h 70"/>
                <a:gd name="T52" fmla="*/ 103 w 129"/>
                <a:gd name="T53" fmla="*/ 69 h 70"/>
                <a:gd name="T54" fmla="*/ 64 w 129"/>
                <a:gd name="T55" fmla="*/ 47 h 70"/>
                <a:gd name="T56" fmla="*/ 125 w 129"/>
                <a:gd name="T57" fmla="*/ 23 h 70"/>
                <a:gd name="T58" fmla="*/ 113 w 129"/>
                <a:gd name="T59" fmla="*/ 20 h 70"/>
                <a:gd name="T60" fmla="*/ 114 w 129"/>
                <a:gd name="T61" fmla="*/ 25 h 70"/>
                <a:gd name="T62" fmla="*/ 100 w 129"/>
                <a:gd name="T63" fmla="*/ 55 h 70"/>
                <a:gd name="T64" fmla="*/ 97 w 129"/>
                <a:gd name="T65" fmla="*/ 55 h 70"/>
                <a:gd name="T66" fmla="*/ 67 w 129"/>
                <a:gd name="T67" fmla="*/ 21 h 70"/>
                <a:gd name="T68" fmla="*/ 67 w 129"/>
                <a:gd name="T69" fmla="*/ 20 h 70"/>
                <a:gd name="T70" fmla="*/ 57 w 129"/>
                <a:gd name="T71" fmla="*/ 20 h 70"/>
                <a:gd name="T72" fmla="*/ 57 w 129"/>
                <a:gd name="T73" fmla="*/ 20 h 70"/>
                <a:gd name="T74" fmla="*/ 56 w 129"/>
                <a:gd name="T75" fmla="*/ 21 h 70"/>
                <a:gd name="T76" fmla="*/ 46 w 129"/>
                <a:gd name="T77" fmla="*/ 36 h 70"/>
                <a:gd name="T78" fmla="*/ 20 w 129"/>
                <a:gd name="T79" fmla="*/ 54 h 70"/>
                <a:gd name="T80" fmla="*/ 18 w 129"/>
                <a:gd name="T81" fmla="*/ 54 h 70"/>
                <a:gd name="T82" fmla="*/ 17 w 129"/>
                <a:gd name="T83" fmla="*/ 53 h 70"/>
                <a:gd name="T84" fmla="*/ 15 w 129"/>
                <a:gd name="T85" fmla="*/ 46 h 70"/>
                <a:gd name="T86" fmla="*/ 20 w 129"/>
                <a:gd name="T87" fmla="*/ 21 h 70"/>
                <a:gd name="T88" fmla="*/ 7 w 129"/>
                <a:gd name="T89" fmla="*/ 26 h 70"/>
                <a:gd name="T90" fmla="*/ 7 w 129"/>
                <a:gd name="T91" fmla="*/ 59 h 70"/>
                <a:gd name="T92" fmla="*/ 19 w 129"/>
                <a:gd name="T93" fmla="*/ 66 h 70"/>
                <a:gd name="T94" fmla="*/ 60 w 129"/>
                <a:gd name="T95" fmla="*/ 37 h 70"/>
                <a:gd name="T96" fmla="*/ 68 w 129"/>
                <a:gd name="T97" fmla="*/ 45 h 70"/>
                <a:gd name="T98" fmla="*/ 68 w 129"/>
                <a:gd name="T99" fmla="*/ 21 h 70"/>
                <a:gd name="T100" fmla="*/ 68 w 129"/>
                <a:gd name="T101" fmla="*/ 21 h 70"/>
                <a:gd name="T102" fmla="*/ 67 w 129"/>
                <a:gd name="T103" fmla="*/ 21 h 70"/>
                <a:gd name="T104" fmla="*/ 67 w 129"/>
                <a:gd name="T105" fmla="*/ 20 h 70"/>
                <a:gd name="T106" fmla="*/ 25 w 129"/>
                <a:gd name="T107" fmla="*/ 20 h 70"/>
                <a:gd name="T108" fmla="*/ 25 w 129"/>
                <a:gd name="T109" fmla="*/ 19 h 70"/>
                <a:gd name="T110" fmla="*/ 24 w 129"/>
                <a:gd name="T111" fmla="*/ 19 h 70"/>
                <a:gd name="T112" fmla="*/ 24 w 129"/>
                <a:gd name="T113" fmla="*/ 19 h 70"/>
                <a:gd name="T114" fmla="*/ 24 w 129"/>
                <a:gd name="T115"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9" h="70">
                  <a:moveTo>
                    <a:pt x="64" y="47"/>
                  </a:moveTo>
                  <a:cubicBezTo>
                    <a:pt x="66" y="46"/>
                    <a:pt x="66" y="46"/>
                    <a:pt x="66" y="46"/>
                  </a:cubicBezTo>
                  <a:cubicBezTo>
                    <a:pt x="64" y="47"/>
                    <a:pt x="64" y="47"/>
                    <a:pt x="64" y="47"/>
                  </a:cubicBezTo>
                  <a:cubicBezTo>
                    <a:pt x="63" y="45"/>
                    <a:pt x="62" y="43"/>
                    <a:pt x="61" y="42"/>
                  </a:cubicBezTo>
                  <a:cubicBezTo>
                    <a:pt x="61" y="42"/>
                    <a:pt x="61" y="42"/>
                    <a:pt x="61" y="42"/>
                  </a:cubicBezTo>
                  <a:cubicBezTo>
                    <a:pt x="53" y="52"/>
                    <a:pt x="40" y="66"/>
                    <a:pt x="22" y="69"/>
                  </a:cubicBezTo>
                  <a:cubicBezTo>
                    <a:pt x="22" y="69"/>
                    <a:pt x="22" y="69"/>
                    <a:pt x="22" y="69"/>
                  </a:cubicBezTo>
                  <a:cubicBezTo>
                    <a:pt x="21" y="70"/>
                    <a:pt x="20" y="70"/>
                    <a:pt x="19" y="70"/>
                  </a:cubicBezTo>
                  <a:cubicBezTo>
                    <a:pt x="19" y="70"/>
                    <a:pt x="19" y="70"/>
                    <a:pt x="19" y="70"/>
                  </a:cubicBezTo>
                  <a:cubicBezTo>
                    <a:pt x="19" y="70"/>
                    <a:pt x="19" y="70"/>
                    <a:pt x="18" y="70"/>
                  </a:cubicBezTo>
                  <a:cubicBezTo>
                    <a:pt x="18" y="70"/>
                    <a:pt x="18" y="70"/>
                    <a:pt x="18" y="70"/>
                  </a:cubicBezTo>
                  <a:cubicBezTo>
                    <a:pt x="12" y="70"/>
                    <a:pt x="6" y="66"/>
                    <a:pt x="3" y="61"/>
                  </a:cubicBezTo>
                  <a:cubicBezTo>
                    <a:pt x="3" y="61"/>
                    <a:pt x="3" y="61"/>
                    <a:pt x="3" y="61"/>
                  </a:cubicBezTo>
                  <a:cubicBezTo>
                    <a:pt x="1" y="56"/>
                    <a:pt x="0" y="51"/>
                    <a:pt x="0" y="46"/>
                  </a:cubicBezTo>
                  <a:cubicBezTo>
                    <a:pt x="0" y="46"/>
                    <a:pt x="0" y="46"/>
                    <a:pt x="0" y="46"/>
                  </a:cubicBezTo>
                  <a:cubicBezTo>
                    <a:pt x="0" y="32"/>
                    <a:pt x="6" y="17"/>
                    <a:pt x="6" y="14"/>
                  </a:cubicBezTo>
                  <a:cubicBezTo>
                    <a:pt x="6" y="14"/>
                    <a:pt x="6" y="14"/>
                    <a:pt x="6" y="14"/>
                  </a:cubicBezTo>
                  <a:cubicBezTo>
                    <a:pt x="6" y="14"/>
                    <a:pt x="6" y="14"/>
                    <a:pt x="6" y="14"/>
                  </a:cubicBezTo>
                  <a:cubicBezTo>
                    <a:pt x="7" y="11"/>
                    <a:pt x="7" y="11"/>
                    <a:pt x="7" y="11"/>
                  </a:cubicBezTo>
                  <a:cubicBezTo>
                    <a:pt x="9" y="13"/>
                    <a:pt x="9" y="13"/>
                    <a:pt x="9" y="13"/>
                  </a:cubicBezTo>
                  <a:cubicBezTo>
                    <a:pt x="23" y="18"/>
                    <a:pt x="23" y="18"/>
                    <a:pt x="23" y="18"/>
                  </a:cubicBezTo>
                  <a:cubicBezTo>
                    <a:pt x="23"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20"/>
                    <a:pt x="25" y="20"/>
                    <a:pt x="25" y="20"/>
                  </a:cubicBezTo>
                  <a:cubicBezTo>
                    <a:pt x="25" y="20"/>
                    <a:pt x="25" y="20"/>
                    <a:pt x="25" y="20"/>
                  </a:cubicBezTo>
                  <a:cubicBezTo>
                    <a:pt x="25" y="21"/>
                    <a:pt x="25" y="20"/>
                    <a:pt x="25" y="21"/>
                  </a:cubicBezTo>
                  <a:cubicBezTo>
                    <a:pt x="25" y="21"/>
                    <a:pt x="25" y="21"/>
                    <a:pt x="25" y="21"/>
                  </a:cubicBezTo>
                  <a:cubicBezTo>
                    <a:pt x="25" y="21"/>
                    <a:pt x="24" y="21"/>
                    <a:pt x="24" y="21"/>
                  </a:cubicBezTo>
                  <a:cubicBezTo>
                    <a:pt x="24" y="21"/>
                    <a:pt x="24" y="21"/>
                    <a:pt x="24" y="21"/>
                  </a:cubicBezTo>
                  <a:cubicBezTo>
                    <a:pt x="24" y="22"/>
                    <a:pt x="24" y="22"/>
                    <a:pt x="24" y="23"/>
                  </a:cubicBezTo>
                  <a:cubicBezTo>
                    <a:pt x="24" y="23"/>
                    <a:pt x="24" y="23"/>
                    <a:pt x="24" y="23"/>
                  </a:cubicBezTo>
                  <a:cubicBezTo>
                    <a:pt x="23" y="25"/>
                    <a:pt x="23" y="27"/>
                    <a:pt x="22" y="30"/>
                  </a:cubicBezTo>
                  <a:cubicBezTo>
                    <a:pt x="22" y="30"/>
                    <a:pt x="22" y="30"/>
                    <a:pt x="22" y="30"/>
                  </a:cubicBezTo>
                  <a:cubicBezTo>
                    <a:pt x="21" y="35"/>
                    <a:pt x="19" y="41"/>
                    <a:pt x="19" y="46"/>
                  </a:cubicBezTo>
                  <a:cubicBezTo>
                    <a:pt x="19" y="46"/>
                    <a:pt x="19" y="46"/>
                    <a:pt x="19" y="46"/>
                  </a:cubicBezTo>
                  <a:cubicBezTo>
                    <a:pt x="19" y="46"/>
                    <a:pt x="19" y="46"/>
                    <a:pt x="19" y="46"/>
                  </a:cubicBezTo>
                  <a:cubicBezTo>
                    <a:pt x="19" y="46"/>
                    <a:pt x="19" y="46"/>
                    <a:pt x="19" y="46"/>
                  </a:cubicBezTo>
                  <a:cubicBezTo>
                    <a:pt x="19" y="46"/>
                    <a:pt x="19" y="47"/>
                    <a:pt x="19" y="47"/>
                  </a:cubicBezTo>
                  <a:cubicBezTo>
                    <a:pt x="19" y="47"/>
                    <a:pt x="19" y="47"/>
                    <a:pt x="19" y="47"/>
                  </a:cubicBezTo>
                  <a:cubicBezTo>
                    <a:pt x="19" y="48"/>
                    <a:pt x="19" y="50"/>
                    <a:pt x="20" y="50"/>
                  </a:cubicBezTo>
                  <a:cubicBezTo>
                    <a:pt x="20" y="50"/>
                    <a:pt x="20" y="50"/>
                    <a:pt x="20" y="50"/>
                  </a:cubicBezTo>
                  <a:cubicBezTo>
                    <a:pt x="20" y="50"/>
                    <a:pt x="20" y="50"/>
                    <a:pt x="20" y="50"/>
                  </a:cubicBezTo>
                  <a:cubicBezTo>
                    <a:pt x="20" y="50"/>
                    <a:pt x="20" y="50"/>
                    <a:pt x="20" y="50"/>
                  </a:cubicBezTo>
                  <a:cubicBezTo>
                    <a:pt x="26" y="50"/>
                    <a:pt x="36" y="42"/>
                    <a:pt x="43" y="34"/>
                  </a:cubicBezTo>
                  <a:cubicBezTo>
                    <a:pt x="43" y="34"/>
                    <a:pt x="43" y="34"/>
                    <a:pt x="43" y="34"/>
                  </a:cubicBezTo>
                  <a:cubicBezTo>
                    <a:pt x="48" y="27"/>
                    <a:pt x="52" y="20"/>
                    <a:pt x="53" y="18"/>
                  </a:cubicBezTo>
                  <a:cubicBezTo>
                    <a:pt x="53" y="18"/>
                    <a:pt x="53" y="18"/>
                    <a:pt x="53" y="18"/>
                  </a:cubicBezTo>
                  <a:cubicBezTo>
                    <a:pt x="53" y="18"/>
                    <a:pt x="53" y="18"/>
                    <a:pt x="53" y="18"/>
                  </a:cubicBezTo>
                  <a:cubicBezTo>
                    <a:pt x="63" y="0"/>
                    <a:pt x="63" y="0"/>
                    <a:pt x="63" y="0"/>
                  </a:cubicBezTo>
                  <a:cubicBezTo>
                    <a:pt x="71" y="19"/>
                    <a:pt x="71" y="19"/>
                    <a:pt x="71" y="19"/>
                  </a:cubicBezTo>
                  <a:cubicBezTo>
                    <a:pt x="71" y="19"/>
                    <a:pt x="71" y="19"/>
                    <a:pt x="71" y="19"/>
                  </a:cubicBezTo>
                  <a:cubicBezTo>
                    <a:pt x="71" y="19"/>
                    <a:pt x="71" y="19"/>
                    <a:pt x="71" y="19"/>
                  </a:cubicBezTo>
                  <a:cubicBezTo>
                    <a:pt x="71" y="19"/>
                    <a:pt x="71" y="19"/>
                    <a:pt x="71" y="19"/>
                  </a:cubicBezTo>
                  <a:cubicBezTo>
                    <a:pt x="71" y="19"/>
                    <a:pt x="71" y="19"/>
                    <a:pt x="71" y="19"/>
                  </a:cubicBezTo>
                  <a:cubicBezTo>
                    <a:pt x="71" y="20"/>
                    <a:pt x="71" y="20"/>
                    <a:pt x="72" y="20"/>
                  </a:cubicBezTo>
                  <a:cubicBezTo>
                    <a:pt x="72" y="20"/>
                    <a:pt x="72" y="20"/>
                    <a:pt x="72" y="20"/>
                  </a:cubicBezTo>
                  <a:cubicBezTo>
                    <a:pt x="72" y="21"/>
                    <a:pt x="73" y="23"/>
                    <a:pt x="73" y="24"/>
                  </a:cubicBezTo>
                  <a:cubicBezTo>
                    <a:pt x="73" y="24"/>
                    <a:pt x="73" y="24"/>
                    <a:pt x="73" y="24"/>
                  </a:cubicBezTo>
                  <a:cubicBezTo>
                    <a:pt x="75" y="28"/>
                    <a:pt x="77" y="32"/>
                    <a:pt x="80" y="36"/>
                  </a:cubicBezTo>
                  <a:cubicBezTo>
                    <a:pt x="80" y="36"/>
                    <a:pt x="80" y="36"/>
                    <a:pt x="80" y="36"/>
                  </a:cubicBezTo>
                  <a:cubicBezTo>
                    <a:pt x="86" y="45"/>
                    <a:pt x="94" y="51"/>
                    <a:pt x="97" y="51"/>
                  </a:cubicBezTo>
                  <a:cubicBezTo>
                    <a:pt x="97" y="51"/>
                    <a:pt x="97" y="51"/>
                    <a:pt x="97" y="51"/>
                  </a:cubicBezTo>
                  <a:cubicBezTo>
                    <a:pt x="97" y="51"/>
                    <a:pt x="97" y="51"/>
                    <a:pt x="97" y="51"/>
                  </a:cubicBezTo>
                  <a:cubicBezTo>
                    <a:pt x="97" y="51"/>
                    <a:pt x="97" y="51"/>
                    <a:pt x="97" y="51"/>
                  </a:cubicBezTo>
                  <a:cubicBezTo>
                    <a:pt x="98" y="51"/>
                    <a:pt x="98" y="51"/>
                    <a:pt x="99" y="51"/>
                  </a:cubicBezTo>
                  <a:cubicBezTo>
                    <a:pt x="99" y="51"/>
                    <a:pt x="99" y="51"/>
                    <a:pt x="99" y="51"/>
                  </a:cubicBezTo>
                  <a:cubicBezTo>
                    <a:pt x="99" y="51"/>
                    <a:pt x="99" y="51"/>
                    <a:pt x="99" y="51"/>
                  </a:cubicBezTo>
                  <a:cubicBezTo>
                    <a:pt x="99" y="51"/>
                    <a:pt x="99" y="51"/>
                    <a:pt x="99" y="51"/>
                  </a:cubicBezTo>
                  <a:cubicBezTo>
                    <a:pt x="102" y="51"/>
                    <a:pt x="105" y="47"/>
                    <a:pt x="107" y="42"/>
                  </a:cubicBezTo>
                  <a:cubicBezTo>
                    <a:pt x="107" y="42"/>
                    <a:pt x="107" y="42"/>
                    <a:pt x="107" y="42"/>
                  </a:cubicBezTo>
                  <a:cubicBezTo>
                    <a:pt x="109" y="36"/>
                    <a:pt x="110" y="30"/>
                    <a:pt x="110" y="25"/>
                  </a:cubicBezTo>
                  <a:cubicBezTo>
                    <a:pt x="110" y="25"/>
                    <a:pt x="110" y="25"/>
                    <a:pt x="110" y="25"/>
                  </a:cubicBezTo>
                  <a:cubicBezTo>
                    <a:pt x="110" y="24"/>
                    <a:pt x="110" y="24"/>
                    <a:pt x="110" y="23"/>
                  </a:cubicBezTo>
                  <a:cubicBezTo>
                    <a:pt x="110" y="23"/>
                    <a:pt x="110" y="23"/>
                    <a:pt x="110" y="23"/>
                  </a:cubicBezTo>
                  <a:cubicBezTo>
                    <a:pt x="110" y="20"/>
                    <a:pt x="109" y="18"/>
                    <a:pt x="109" y="18"/>
                  </a:cubicBezTo>
                  <a:cubicBezTo>
                    <a:pt x="109" y="18"/>
                    <a:pt x="109" y="18"/>
                    <a:pt x="109" y="18"/>
                  </a:cubicBezTo>
                  <a:cubicBezTo>
                    <a:pt x="109" y="16"/>
                    <a:pt x="109" y="16"/>
                    <a:pt x="109" y="16"/>
                  </a:cubicBezTo>
                  <a:cubicBezTo>
                    <a:pt x="128" y="14"/>
                    <a:pt x="128" y="14"/>
                    <a:pt x="128" y="14"/>
                  </a:cubicBezTo>
                  <a:cubicBezTo>
                    <a:pt x="128" y="17"/>
                    <a:pt x="128" y="17"/>
                    <a:pt x="128" y="17"/>
                  </a:cubicBezTo>
                  <a:cubicBezTo>
                    <a:pt x="128" y="17"/>
                    <a:pt x="129" y="19"/>
                    <a:pt x="129" y="23"/>
                  </a:cubicBezTo>
                  <a:cubicBezTo>
                    <a:pt x="129" y="23"/>
                    <a:pt x="129" y="23"/>
                    <a:pt x="129" y="23"/>
                  </a:cubicBezTo>
                  <a:cubicBezTo>
                    <a:pt x="128" y="34"/>
                    <a:pt x="128" y="61"/>
                    <a:pt x="103" y="69"/>
                  </a:cubicBezTo>
                  <a:cubicBezTo>
                    <a:pt x="103" y="69"/>
                    <a:pt x="103" y="69"/>
                    <a:pt x="103" y="69"/>
                  </a:cubicBezTo>
                  <a:cubicBezTo>
                    <a:pt x="101" y="70"/>
                    <a:pt x="99" y="70"/>
                    <a:pt x="97" y="70"/>
                  </a:cubicBezTo>
                  <a:cubicBezTo>
                    <a:pt x="97" y="70"/>
                    <a:pt x="97" y="70"/>
                    <a:pt x="97" y="70"/>
                  </a:cubicBezTo>
                  <a:cubicBezTo>
                    <a:pt x="81" y="70"/>
                    <a:pt x="71" y="57"/>
                    <a:pt x="64" y="47"/>
                  </a:cubicBezTo>
                  <a:close/>
                  <a:moveTo>
                    <a:pt x="97" y="66"/>
                  </a:moveTo>
                  <a:cubicBezTo>
                    <a:pt x="99" y="66"/>
                    <a:pt x="101" y="66"/>
                    <a:pt x="102" y="66"/>
                  </a:cubicBezTo>
                  <a:cubicBezTo>
                    <a:pt x="102" y="66"/>
                    <a:pt x="102" y="66"/>
                    <a:pt x="102" y="66"/>
                  </a:cubicBezTo>
                  <a:cubicBezTo>
                    <a:pt x="124" y="59"/>
                    <a:pt x="124" y="34"/>
                    <a:pt x="125" y="23"/>
                  </a:cubicBezTo>
                  <a:cubicBezTo>
                    <a:pt x="125" y="23"/>
                    <a:pt x="125" y="23"/>
                    <a:pt x="125" y="23"/>
                  </a:cubicBezTo>
                  <a:cubicBezTo>
                    <a:pt x="125" y="21"/>
                    <a:pt x="125" y="20"/>
                    <a:pt x="125" y="19"/>
                  </a:cubicBezTo>
                  <a:cubicBezTo>
                    <a:pt x="125" y="19"/>
                    <a:pt x="125" y="19"/>
                    <a:pt x="125" y="19"/>
                  </a:cubicBezTo>
                  <a:cubicBezTo>
                    <a:pt x="113" y="20"/>
                    <a:pt x="113" y="20"/>
                    <a:pt x="113" y="20"/>
                  </a:cubicBezTo>
                  <a:cubicBezTo>
                    <a:pt x="113" y="21"/>
                    <a:pt x="114" y="22"/>
                    <a:pt x="114" y="23"/>
                  </a:cubicBezTo>
                  <a:cubicBezTo>
                    <a:pt x="114" y="23"/>
                    <a:pt x="114" y="23"/>
                    <a:pt x="114" y="23"/>
                  </a:cubicBezTo>
                  <a:cubicBezTo>
                    <a:pt x="114" y="24"/>
                    <a:pt x="114" y="24"/>
                    <a:pt x="114" y="25"/>
                  </a:cubicBezTo>
                  <a:cubicBezTo>
                    <a:pt x="114" y="25"/>
                    <a:pt x="114" y="25"/>
                    <a:pt x="114" y="25"/>
                  </a:cubicBezTo>
                  <a:cubicBezTo>
                    <a:pt x="114" y="30"/>
                    <a:pt x="113" y="37"/>
                    <a:pt x="110" y="43"/>
                  </a:cubicBezTo>
                  <a:cubicBezTo>
                    <a:pt x="110" y="43"/>
                    <a:pt x="110" y="43"/>
                    <a:pt x="110" y="43"/>
                  </a:cubicBezTo>
                  <a:cubicBezTo>
                    <a:pt x="108" y="49"/>
                    <a:pt x="105" y="54"/>
                    <a:pt x="100" y="55"/>
                  </a:cubicBezTo>
                  <a:cubicBezTo>
                    <a:pt x="100" y="55"/>
                    <a:pt x="100" y="55"/>
                    <a:pt x="100" y="55"/>
                  </a:cubicBezTo>
                  <a:cubicBezTo>
                    <a:pt x="99" y="55"/>
                    <a:pt x="98" y="55"/>
                    <a:pt x="97" y="55"/>
                  </a:cubicBezTo>
                  <a:cubicBezTo>
                    <a:pt x="97" y="55"/>
                    <a:pt x="97" y="55"/>
                    <a:pt x="97" y="55"/>
                  </a:cubicBezTo>
                  <a:cubicBezTo>
                    <a:pt x="97" y="55"/>
                    <a:pt x="97" y="55"/>
                    <a:pt x="97" y="55"/>
                  </a:cubicBezTo>
                  <a:cubicBezTo>
                    <a:pt x="97" y="55"/>
                    <a:pt x="97" y="55"/>
                    <a:pt x="97" y="55"/>
                  </a:cubicBezTo>
                  <a:cubicBezTo>
                    <a:pt x="90" y="55"/>
                    <a:pt x="83" y="47"/>
                    <a:pt x="77" y="38"/>
                  </a:cubicBezTo>
                  <a:cubicBezTo>
                    <a:pt x="77" y="38"/>
                    <a:pt x="77" y="38"/>
                    <a:pt x="77" y="38"/>
                  </a:cubicBezTo>
                  <a:cubicBezTo>
                    <a:pt x="71" y="30"/>
                    <a:pt x="68" y="22"/>
                    <a:pt x="67" y="21"/>
                  </a:cubicBezTo>
                  <a:cubicBezTo>
                    <a:pt x="67" y="21"/>
                    <a:pt x="67" y="21"/>
                    <a:pt x="67" y="21"/>
                  </a:cubicBezTo>
                  <a:cubicBezTo>
                    <a:pt x="67" y="21"/>
                    <a:pt x="67" y="21"/>
                    <a:pt x="67" y="21"/>
                  </a:cubicBezTo>
                  <a:cubicBezTo>
                    <a:pt x="67" y="21"/>
                    <a:pt x="67" y="21"/>
                    <a:pt x="67" y="21"/>
                  </a:cubicBezTo>
                  <a:cubicBezTo>
                    <a:pt x="67" y="21"/>
                    <a:pt x="67" y="20"/>
                    <a:pt x="67" y="20"/>
                  </a:cubicBezTo>
                  <a:cubicBezTo>
                    <a:pt x="67" y="20"/>
                    <a:pt x="67" y="20"/>
                    <a:pt x="67" y="20"/>
                  </a:cubicBezTo>
                  <a:cubicBezTo>
                    <a:pt x="67" y="20"/>
                    <a:pt x="67" y="20"/>
                    <a:pt x="67" y="20"/>
                  </a:cubicBezTo>
                  <a:cubicBezTo>
                    <a:pt x="63" y="10"/>
                    <a:pt x="63" y="10"/>
                    <a:pt x="63" y="10"/>
                  </a:cubicBezTo>
                  <a:cubicBezTo>
                    <a:pt x="57" y="20"/>
                    <a:pt x="57" y="20"/>
                    <a:pt x="57" y="20"/>
                  </a:cubicBezTo>
                  <a:cubicBezTo>
                    <a:pt x="57" y="20"/>
                    <a:pt x="57" y="20"/>
                    <a:pt x="57" y="20"/>
                  </a:cubicBezTo>
                  <a:cubicBezTo>
                    <a:pt x="57" y="20"/>
                    <a:pt x="57" y="20"/>
                    <a:pt x="57" y="20"/>
                  </a:cubicBezTo>
                  <a:cubicBezTo>
                    <a:pt x="57" y="20"/>
                    <a:pt x="57" y="20"/>
                    <a:pt x="57" y="20"/>
                  </a:cubicBezTo>
                  <a:cubicBezTo>
                    <a:pt x="57" y="20"/>
                    <a:pt x="57" y="20"/>
                    <a:pt x="57" y="20"/>
                  </a:cubicBezTo>
                  <a:cubicBezTo>
                    <a:pt x="57" y="20"/>
                    <a:pt x="57" y="20"/>
                    <a:pt x="57" y="20"/>
                  </a:cubicBezTo>
                  <a:cubicBezTo>
                    <a:pt x="57" y="20"/>
                    <a:pt x="57" y="20"/>
                    <a:pt x="57" y="20"/>
                  </a:cubicBezTo>
                  <a:cubicBezTo>
                    <a:pt x="57" y="20"/>
                    <a:pt x="57" y="20"/>
                    <a:pt x="57" y="20"/>
                  </a:cubicBezTo>
                  <a:cubicBezTo>
                    <a:pt x="57" y="20"/>
                    <a:pt x="57" y="21"/>
                    <a:pt x="56" y="21"/>
                  </a:cubicBezTo>
                  <a:cubicBezTo>
                    <a:pt x="56" y="21"/>
                    <a:pt x="56" y="21"/>
                    <a:pt x="56" y="21"/>
                  </a:cubicBezTo>
                  <a:cubicBezTo>
                    <a:pt x="56" y="22"/>
                    <a:pt x="55" y="23"/>
                    <a:pt x="54" y="25"/>
                  </a:cubicBezTo>
                  <a:cubicBezTo>
                    <a:pt x="54" y="25"/>
                    <a:pt x="54" y="25"/>
                    <a:pt x="54" y="25"/>
                  </a:cubicBezTo>
                  <a:cubicBezTo>
                    <a:pt x="52" y="28"/>
                    <a:pt x="49" y="32"/>
                    <a:pt x="46" y="36"/>
                  </a:cubicBezTo>
                  <a:cubicBezTo>
                    <a:pt x="46" y="36"/>
                    <a:pt x="46" y="36"/>
                    <a:pt x="46" y="36"/>
                  </a:cubicBezTo>
                  <a:cubicBezTo>
                    <a:pt x="39" y="45"/>
                    <a:pt x="29" y="53"/>
                    <a:pt x="20" y="54"/>
                  </a:cubicBezTo>
                  <a:cubicBezTo>
                    <a:pt x="20" y="54"/>
                    <a:pt x="20" y="54"/>
                    <a:pt x="20" y="54"/>
                  </a:cubicBezTo>
                  <a:cubicBezTo>
                    <a:pt x="20" y="54"/>
                    <a:pt x="20" y="54"/>
                    <a:pt x="20" y="54"/>
                  </a:cubicBezTo>
                  <a:cubicBezTo>
                    <a:pt x="20" y="54"/>
                    <a:pt x="20" y="54"/>
                    <a:pt x="20" y="54"/>
                  </a:cubicBezTo>
                  <a:cubicBezTo>
                    <a:pt x="20" y="54"/>
                    <a:pt x="19" y="54"/>
                    <a:pt x="19" y="54"/>
                  </a:cubicBezTo>
                  <a:cubicBezTo>
                    <a:pt x="19" y="54"/>
                    <a:pt x="19" y="54"/>
                    <a:pt x="19" y="54"/>
                  </a:cubicBezTo>
                  <a:cubicBezTo>
                    <a:pt x="18" y="54"/>
                    <a:pt x="18" y="54"/>
                    <a:pt x="18" y="54"/>
                  </a:cubicBezTo>
                  <a:cubicBezTo>
                    <a:pt x="18" y="54"/>
                    <a:pt x="18" y="54"/>
                    <a:pt x="18" y="54"/>
                  </a:cubicBezTo>
                  <a:cubicBezTo>
                    <a:pt x="17" y="54"/>
                    <a:pt x="17" y="54"/>
                    <a:pt x="17" y="54"/>
                  </a:cubicBezTo>
                  <a:cubicBezTo>
                    <a:pt x="17" y="54"/>
                    <a:pt x="17" y="54"/>
                    <a:pt x="17" y="54"/>
                  </a:cubicBezTo>
                  <a:cubicBezTo>
                    <a:pt x="17" y="54"/>
                    <a:pt x="17" y="54"/>
                    <a:pt x="17" y="54"/>
                  </a:cubicBezTo>
                  <a:cubicBezTo>
                    <a:pt x="17" y="53"/>
                    <a:pt x="17" y="53"/>
                    <a:pt x="17" y="53"/>
                  </a:cubicBezTo>
                  <a:cubicBezTo>
                    <a:pt x="16" y="52"/>
                    <a:pt x="15" y="50"/>
                    <a:pt x="15" y="47"/>
                  </a:cubicBezTo>
                  <a:cubicBezTo>
                    <a:pt x="15" y="47"/>
                    <a:pt x="15" y="47"/>
                    <a:pt x="15" y="47"/>
                  </a:cubicBezTo>
                  <a:cubicBezTo>
                    <a:pt x="15" y="46"/>
                    <a:pt x="15" y="46"/>
                    <a:pt x="15" y="46"/>
                  </a:cubicBezTo>
                  <a:cubicBezTo>
                    <a:pt x="15" y="46"/>
                    <a:pt x="15" y="46"/>
                    <a:pt x="15" y="46"/>
                  </a:cubicBezTo>
                  <a:cubicBezTo>
                    <a:pt x="15" y="46"/>
                    <a:pt x="15" y="46"/>
                    <a:pt x="15" y="46"/>
                  </a:cubicBezTo>
                  <a:cubicBezTo>
                    <a:pt x="15" y="46"/>
                    <a:pt x="15" y="46"/>
                    <a:pt x="15" y="46"/>
                  </a:cubicBezTo>
                  <a:cubicBezTo>
                    <a:pt x="15" y="37"/>
                    <a:pt x="19" y="25"/>
                    <a:pt x="20" y="21"/>
                  </a:cubicBezTo>
                  <a:cubicBezTo>
                    <a:pt x="20" y="21"/>
                    <a:pt x="20" y="21"/>
                    <a:pt x="20" y="21"/>
                  </a:cubicBezTo>
                  <a:cubicBezTo>
                    <a:pt x="10" y="17"/>
                    <a:pt x="10" y="17"/>
                    <a:pt x="10" y="17"/>
                  </a:cubicBezTo>
                  <a:cubicBezTo>
                    <a:pt x="10" y="18"/>
                    <a:pt x="9" y="18"/>
                    <a:pt x="9" y="18"/>
                  </a:cubicBezTo>
                  <a:cubicBezTo>
                    <a:pt x="9" y="18"/>
                    <a:pt x="9" y="18"/>
                    <a:pt x="9" y="18"/>
                  </a:cubicBezTo>
                  <a:cubicBezTo>
                    <a:pt x="9" y="20"/>
                    <a:pt x="8" y="23"/>
                    <a:pt x="7" y="26"/>
                  </a:cubicBezTo>
                  <a:cubicBezTo>
                    <a:pt x="7" y="26"/>
                    <a:pt x="7" y="26"/>
                    <a:pt x="7" y="26"/>
                  </a:cubicBezTo>
                  <a:cubicBezTo>
                    <a:pt x="6" y="32"/>
                    <a:pt x="4" y="39"/>
                    <a:pt x="4" y="46"/>
                  </a:cubicBezTo>
                  <a:cubicBezTo>
                    <a:pt x="4" y="46"/>
                    <a:pt x="4" y="46"/>
                    <a:pt x="4" y="46"/>
                  </a:cubicBezTo>
                  <a:cubicBezTo>
                    <a:pt x="4" y="51"/>
                    <a:pt x="5" y="55"/>
                    <a:pt x="7" y="59"/>
                  </a:cubicBezTo>
                  <a:cubicBezTo>
                    <a:pt x="7" y="59"/>
                    <a:pt x="7" y="59"/>
                    <a:pt x="7" y="59"/>
                  </a:cubicBezTo>
                  <a:cubicBezTo>
                    <a:pt x="9" y="63"/>
                    <a:pt x="14" y="66"/>
                    <a:pt x="18" y="66"/>
                  </a:cubicBezTo>
                  <a:cubicBezTo>
                    <a:pt x="18" y="66"/>
                    <a:pt x="18" y="66"/>
                    <a:pt x="18" y="66"/>
                  </a:cubicBezTo>
                  <a:cubicBezTo>
                    <a:pt x="18" y="66"/>
                    <a:pt x="19" y="66"/>
                    <a:pt x="19" y="66"/>
                  </a:cubicBezTo>
                  <a:cubicBezTo>
                    <a:pt x="19" y="66"/>
                    <a:pt x="19" y="66"/>
                    <a:pt x="19" y="66"/>
                  </a:cubicBezTo>
                  <a:cubicBezTo>
                    <a:pt x="20" y="66"/>
                    <a:pt x="21" y="66"/>
                    <a:pt x="22" y="65"/>
                  </a:cubicBezTo>
                  <a:cubicBezTo>
                    <a:pt x="22" y="65"/>
                    <a:pt x="22" y="65"/>
                    <a:pt x="22" y="65"/>
                  </a:cubicBezTo>
                  <a:cubicBezTo>
                    <a:pt x="39" y="62"/>
                    <a:pt x="52" y="47"/>
                    <a:pt x="60" y="37"/>
                  </a:cubicBezTo>
                  <a:cubicBezTo>
                    <a:pt x="60" y="37"/>
                    <a:pt x="60" y="37"/>
                    <a:pt x="60" y="37"/>
                  </a:cubicBezTo>
                  <a:cubicBezTo>
                    <a:pt x="61" y="34"/>
                    <a:pt x="61" y="34"/>
                    <a:pt x="61" y="34"/>
                  </a:cubicBezTo>
                  <a:cubicBezTo>
                    <a:pt x="63" y="37"/>
                    <a:pt x="63" y="37"/>
                    <a:pt x="63" y="37"/>
                  </a:cubicBezTo>
                  <a:cubicBezTo>
                    <a:pt x="64" y="39"/>
                    <a:pt x="66" y="42"/>
                    <a:pt x="68" y="45"/>
                  </a:cubicBezTo>
                  <a:cubicBezTo>
                    <a:pt x="68" y="45"/>
                    <a:pt x="68" y="45"/>
                    <a:pt x="68" y="45"/>
                  </a:cubicBezTo>
                  <a:cubicBezTo>
                    <a:pt x="68" y="45"/>
                    <a:pt x="68" y="45"/>
                    <a:pt x="68" y="45"/>
                  </a:cubicBezTo>
                  <a:cubicBezTo>
                    <a:pt x="75" y="55"/>
                    <a:pt x="84" y="66"/>
                    <a:pt x="97" y="66"/>
                  </a:cubicBezTo>
                  <a:close/>
                  <a:moveTo>
                    <a:pt x="68" y="21"/>
                  </a:moveTo>
                  <a:cubicBezTo>
                    <a:pt x="68" y="21"/>
                    <a:pt x="68" y="21"/>
                    <a:pt x="68" y="21"/>
                  </a:cubicBezTo>
                  <a:cubicBezTo>
                    <a:pt x="68" y="21"/>
                    <a:pt x="68" y="21"/>
                    <a:pt x="68" y="21"/>
                  </a:cubicBezTo>
                  <a:cubicBezTo>
                    <a:pt x="68" y="21"/>
                    <a:pt x="68" y="21"/>
                    <a:pt x="68" y="21"/>
                  </a:cubicBezTo>
                  <a:cubicBezTo>
                    <a:pt x="68" y="21"/>
                    <a:pt x="68" y="21"/>
                    <a:pt x="68" y="21"/>
                  </a:cubicBezTo>
                  <a:cubicBezTo>
                    <a:pt x="68" y="21"/>
                    <a:pt x="68" y="21"/>
                    <a:pt x="68" y="21"/>
                  </a:cubicBezTo>
                  <a:close/>
                  <a:moveTo>
                    <a:pt x="67" y="21"/>
                  </a:moveTo>
                  <a:cubicBezTo>
                    <a:pt x="67" y="21"/>
                    <a:pt x="67" y="21"/>
                    <a:pt x="67" y="21"/>
                  </a:cubicBezTo>
                  <a:cubicBezTo>
                    <a:pt x="67" y="21"/>
                    <a:pt x="67" y="21"/>
                    <a:pt x="67" y="21"/>
                  </a:cubicBezTo>
                  <a:close/>
                  <a:moveTo>
                    <a:pt x="67" y="20"/>
                  </a:moveTo>
                  <a:cubicBezTo>
                    <a:pt x="67" y="20"/>
                    <a:pt x="67" y="20"/>
                    <a:pt x="67" y="20"/>
                  </a:cubicBezTo>
                  <a:cubicBezTo>
                    <a:pt x="67" y="20"/>
                    <a:pt x="67" y="20"/>
                    <a:pt x="67" y="20"/>
                  </a:cubicBezTo>
                  <a:cubicBezTo>
                    <a:pt x="67" y="20"/>
                    <a:pt x="67" y="20"/>
                    <a:pt x="67" y="20"/>
                  </a:cubicBezTo>
                  <a:cubicBezTo>
                    <a:pt x="67" y="20"/>
                    <a:pt x="67" y="20"/>
                    <a:pt x="67" y="20"/>
                  </a:cubicBezTo>
                  <a:close/>
                  <a:moveTo>
                    <a:pt x="25" y="19"/>
                  </a:moveTo>
                  <a:cubicBezTo>
                    <a:pt x="25" y="20"/>
                    <a:pt x="25" y="20"/>
                    <a:pt x="25" y="20"/>
                  </a:cubicBezTo>
                  <a:cubicBezTo>
                    <a:pt x="25" y="20"/>
                    <a:pt x="25" y="20"/>
                    <a:pt x="25" y="20"/>
                  </a:cubicBezTo>
                  <a:cubicBezTo>
                    <a:pt x="25" y="20"/>
                    <a:pt x="25" y="20"/>
                    <a:pt x="25" y="19"/>
                  </a:cubicBezTo>
                  <a:close/>
                  <a:moveTo>
                    <a:pt x="25" y="19"/>
                  </a:moveTo>
                  <a:cubicBezTo>
                    <a:pt x="25" y="19"/>
                    <a:pt x="25" y="19"/>
                    <a:pt x="25" y="19"/>
                  </a:cubicBezTo>
                  <a:cubicBezTo>
                    <a:pt x="25" y="19"/>
                    <a:pt x="25" y="19"/>
                    <a:pt x="25" y="19"/>
                  </a:cubicBezTo>
                  <a:cubicBezTo>
                    <a:pt x="25" y="19"/>
                    <a:pt x="25" y="19"/>
                    <a:pt x="25" y="19"/>
                  </a:cubicBezTo>
                  <a:close/>
                  <a:moveTo>
                    <a:pt x="24" y="19"/>
                  </a:moveTo>
                  <a:cubicBezTo>
                    <a:pt x="24" y="19"/>
                    <a:pt x="24" y="19"/>
                    <a:pt x="24" y="19"/>
                  </a:cubicBezTo>
                  <a:cubicBezTo>
                    <a:pt x="24" y="19"/>
                    <a:pt x="24" y="19"/>
                    <a:pt x="24" y="19"/>
                  </a:cubicBezTo>
                  <a:cubicBezTo>
                    <a:pt x="24" y="19"/>
                    <a:pt x="24" y="19"/>
                    <a:pt x="24" y="19"/>
                  </a:cubicBezTo>
                  <a:close/>
                  <a:moveTo>
                    <a:pt x="24" y="18"/>
                  </a:moveTo>
                  <a:cubicBezTo>
                    <a:pt x="24" y="19"/>
                    <a:pt x="24" y="19"/>
                    <a:pt x="24" y="19"/>
                  </a:cubicBezTo>
                  <a:cubicBezTo>
                    <a:pt x="24" y="19"/>
                    <a:pt x="24" y="19"/>
                    <a:pt x="24" y="19"/>
                  </a:cubicBezTo>
                  <a:cubicBezTo>
                    <a:pt x="24" y="19"/>
                    <a:pt x="24" y="19"/>
                    <a:pt x="24" y="18"/>
                  </a:cubicBezTo>
                  <a:close/>
                  <a:moveTo>
                    <a:pt x="24" y="18"/>
                  </a:moveTo>
                  <a:cubicBezTo>
                    <a:pt x="24" y="18"/>
                    <a:pt x="24" y="18"/>
                    <a:pt x="24" y="18"/>
                  </a:cubicBezTo>
                  <a:cubicBezTo>
                    <a:pt x="24" y="18"/>
                    <a:pt x="24" y="18"/>
                    <a:pt x="24" y="18"/>
                  </a:cubicBezTo>
                  <a:cubicBezTo>
                    <a:pt x="24" y="18"/>
                    <a:pt x="24" y="18"/>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21"/>
            <p:cNvSpPr/>
            <p:nvPr/>
          </p:nvSpPr>
          <p:spPr bwMode="auto">
            <a:xfrm>
              <a:off x="5016" y="2219"/>
              <a:ext cx="17" cy="49"/>
            </a:xfrm>
            <a:custGeom>
              <a:avLst/>
              <a:gdLst>
                <a:gd name="T0" fmla="*/ 0 w 17"/>
                <a:gd name="T1" fmla="*/ 49 h 49"/>
                <a:gd name="T2" fmla="*/ 0 w 17"/>
                <a:gd name="T3" fmla="*/ 0 h 49"/>
                <a:gd name="T4" fmla="*/ 17 w 17"/>
                <a:gd name="T5" fmla="*/ 0 h 49"/>
                <a:gd name="T6" fmla="*/ 17 w 17"/>
                <a:gd name="T7" fmla="*/ 49 h 49"/>
                <a:gd name="T8" fmla="*/ 0 w 17"/>
                <a:gd name="T9" fmla="*/ 49 h 49"/>
                <a:gd name="T10" fmla="*/ 0 w 17"/>
                <a:gd name="T11" fmla="*/ 49 h 49"/>
              </a:gdLst>
              <a:ahLst/>
              <a:cxnLst>
                <a:cxn ang="0">
                  <a:pos x="T0" y="T1"/>
                </a:cxn>
                <a:cxn ang="0">
                  <a:pos x="T2" y="T3"/>
                </a:cxn>
                <a:cxn ang="0">
                  <a:pos x="T4" y="T5"/>
                </a:cxn>
                <a:cxn ang="0">
                  <a:pos x="T6" y="T7"/>
                </a:cxn>
                <a:cxn ang="0">
                  <a:pos x="T8" y="T9"/>
                </a:cxn>
                <a:cxn ang="0">
                  <a:pos x="T10" y="T11"/>
                </a:cxn>
              </a:cxnLst>
              <a:rect l="0" t="0" r="r" b="b"/>
              <a:pathLst>
                <a:path w="17" h="49">
                  <a:moveTo>
                    <a:pt x="0" y="49"/>
                  </a:moveTo>
                  <a:lnTo>
                    <a:pt x="0" y="0"/>
                  </a:lnTo>
                  <a:lnTo>
                    <a:pt x="17" y="0"/>
                  </a:lnTo>
                  <a:lnTo>
                    <a:pt x="17" y="49"/>
                  </a:lnTo>
                  <a:lnTo>
                    <a:pt x="0" y="49"/>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22"/>
            <p:cNvSpPr>
              <a:spLocks noEditPoints="1"/>
            </p:cNvSpPr>
            <p:nvPr/>
          </p:nvSpPr>
          <p:spPr bwMode="auto">
            <a:xfrm>
              <a:off x="5012" y="2216"/>
              <a:ext cx="24" cy="54"/>
            </a:xfrm>
            <a:custGeom>
              <a:avLst/>
              <a:gdLst>
                <a:gd name="T0" fmla="*/ 4 w 24"/>
                <a:gd name="T1" fmla="*/ 54 h 54"/>
                <a:gd name="T2" fmla="*/ 4 w 24"/>
                <a:gd name="T3" fmla="*/ 52 h 54"/>
                <a:gd name="T4" fmla="*/ 5 w 24"/>
                <a:gd name="T5" fmla="*/ 52 h 54"/>
                <a:gd name="T6" fmla="*/ 4 w 24"/>
                <a:gd name="T7" fmla="*/ 52 h 54"/>
                <a:gd name="T8" fmla="*/ 4 w 24"/>
                <a:gd name="T9" fmla="*/ 54 h 54"/>
                <a:gd name="T10" fmla="*/ 0 w 24"/>
                <a:gd name="T11" fmla="*/ 54 h 54"/>
                <a:gd name="T12" fmla="*/ 0 w 24"/>
                <a:gd name="T13" fmla="*/ 0 h 54"/>
                <a:gd name="T14" fmla="*/ 24 w 24"/>
                <a:gd name="T15" fmla="*/ 0 h 54"/>
                <a:gd name="T16" fmla="*/ 24 w 24"/>
                <a:gd name="T17" fmla="*/ 54 h 54"/>
                <a:gd name="T18" fmla="*/ 4 w 24"/>
                <a:gd name="T19" fmla="*/ 54 h 54"/>
                <a:gd name="T20" fmla="*/ 4 w 24"/>
                <a:gd name="T21" fmla="*/ 54 h 54"/>
                <a:gd name="T22" fmla="*/ 19 w 24"/>
                <a:gd name="T23" fmla="*/ 50 h 54"/>
                <a:gd name="T24" fmla="*/ 19 w 24"/>
                <a:gd name="T25" fmla="*/ 5 h 54"/>
                <a:gd name="T26" fmla="*/ 5 w 24"/>
                <a:gd name="T27" fmla="*/ 5 h 54"/>
                <a:gd name="T28" fmla="*/ 5 w 24"/>
                <a:gd name="T29" fmla="*/ 50 h 54"/>
                <a:gd name="T30" fmla="*/ 19 w 24"/>
                <a:gd name="T31" fmla="*/ 50 h 54"/>
                <a:gd name="T32" fmla="*/ 19 w 24"/>
                <a:gd name="T33" fmla="*/ 5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54">
                  <a:moveTo>
                    <a:pt x="4" y="54"/>
                  </a:moveTo>
                  <a:lnTo>
                    <a:pt x="4" y="52"/>
                  </a:lnTo>
                  <a:lnTo>
                    <a:pt x="5" y="52"/>
                  </a:lnTo>
                  <a:lnTo>
                    <a:pt x="4" y="52"/>
                  </a:lnTo>
                  <a:lnTo>
                    <a:pt x="4" y="54"/>
                  </a:lnTo>
                  <a:lnTo>
                    <a:pt x="0" y="54"/>
                  </a:lnTo>
                  <a:lnTo>
                    <a:pt x="0" y="0"/>
                  </a:lnTo>
                  <a:lnTo>
                    <a:pt x="24" y="0"/>
                  </a:lnTo>
                  <a:lnTo>
                    <a:pt x="24" y="54"/>
                  </a:lnTo>
                  <a:lnTo>
                    <a:pt x="4" y="54"/>
                  </a:lnTo>
                  <a:lnTo>
                    <a:pt x="4" y="54"/>
                  </a:lnTo>
                  <a:close/>
                  <a:moveTo>
                    <a:pt x="19" y="50"/>
                  </a:moveTo>
                  <a:lnTo>
                    <a:pt x="19" y="5"/>
                  </a:lnTo>
                  <a:lnTo>
                    <a:pt x="5" y="5"/>
                  </a:lnTo>
                  <a:lnTo>
                    <a:pt x="5" y="50"/>
                  </a:lnTo>
                  <a:lnTo>
                    <a:pt x="19" y="50"/>
                  </a:lnTo>
                  <a:lnTo>
                    <a:pt x="19"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23"/>
            <p:cNvSpPr>
              <a:spLocks noEditPoints="1"/>
            </p:cNvSpPr>
            <p:nvPr/>
          </p:nvSpPr>
          <p:spPr bwMode="auto">
            <a:xfrm>
              <a:off x="4984" y="2291"/>
              <a:ext cx="123" cy="451"/>
            </a:xfrm>
            <a:custGeom>
              <a:avLst/>
              <a:gdLst>
                <a:gd name="T0" fmla="*/ 2 w 123"/>
                <a:gd name="T1" fmla="*/ 350 h 451"/>
                <a:gd name="T2" fmla="*/ 0 w 123"/>
                <a:gd name="T3" fmla="*/ 350 h 451"/>
                <a:gd name="T4" fmla="*/ 27 w 123"/>
                <a:gd name="T5" fmla="*/ 2 h 451"/>
                <a:gd name="T6" fmla="*/ 45 w 123"/>
                <a:gd name="T7" fmla="*/ 0 h 451"/>
                <a:gd name="T8" fmla="*/ 123 w 123"/>
                <a:gd name="T9" fmla="*/ 332 h 451"/>
                <a:gd name="T10" fmla="*/ 70 w 123"/>
                <a:gd name="T11" fmla="*/ 451 h 451"/>
                <a:gd name="T12" fmla="*/ 2 w 123"/>
                <a:gd name="T13" fmla="*/ 350 h 451"/>
                <a:gd name="T14" fmla="*/ 2 w 123"/>
                <a:gd name="T15" fmla="*/ 350 h 451"/>
                <a:gd name="T16" fmla="*/ 67 w 123"/>
                <a:gd name="T17" fmla="*/ 415 h 451"/>
                <a:gd name="T18" fmla="*/ 104 w 123"/>
                <a:gd name="T19" fmla="*/ 330 h 451"/>
                <a:gd name="T20" fmla="*/ 40 w 123"/>
                <a:gd name="T21" fmla="*/ 60 h 451"/>
                <a:gd name="T22" fmla="*/ 18 w 123"/>
                <a:gd name="T23" fmla="*/ 342 h 451"/>
                <a:gd name="T24" fmla="*/ 67 w 123"/>
                <a:gd name="T25" fmla="*/ 415 h 451"/>
                <a:gd name="T26" fmla="*/ 67 w 123"/>
                <a:gd name="T27" fmla="*/ 415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 h="451">
                  <a:moveTo>
                    <a:pt x="2" y="350"/>
                  </a:moveTo>
                  <a:lnTo>
                    <a:pt x="0" y="350"/>
                  </a:lnTo>
                  <a:lnTo>
                    <a:pt x="27" y="2"/>
                  </a:lnTo>
                  <a:lnTo>
                    <a:pt x="45" y="0"/>
                  </a:lnTo>
                  <a:lnTo>
                    <a:pt x="123" y="332"/>
                  </a:lnTo>
                  <a:lnTo>
                    <a:pt x="70" y="451"/>
                  </a:lnTo>
                  <a:lnTo>
                    <a:pt x="2" y="350"/>
                  </a:lnTo>
                  <a:lnTo>
                    <a:pt x="2" y="350"/>
                  </a:lnTo>
                  <a:close/>
                  <a:moveTo>
                    <a:pt x="67" y="415"/>
                  </a:moveTo>
                  <a:lnTo>
                    <a:pt x="104" y="330"/>
                  </a:lnTo>
                  <a:lnTo>
                    <a:pt x="40" y="60"/>
                  </a:lnTo>
                  <a:lnTo>
                    <a:pt x="18" y="342"/>
                  </a:lnTo>
                  <a:lnTo>
                    <a:pt x="67" y="415"/>
                  </a:lnTo>
                  <a:lnTo>
                    <a:pt x="67" y="4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24"/>
            <p:cNvSpPr>
              <a:spLocks noEditPoints="1"/>
            </p:cNvSpPr>
            <p:nvPr/>
          </p:nvSpPr>
          <p:spPr bwMode="auto">
            <a:xfrm>
              <a:off x="4980" y="2289"/>
              <a:ext cx="130" cy="458"/>
            </a:xfrm>
            <a:custGeom>
              <a:avLst/>
              <a:gdLst>
                <a:gd name="T0" fmla="*/ 5 w 130"/>
                <a:gd name="T1" fmla="*/ 355 h 458"/>
                <a:gd name="T2" fmla="*/ 0 w 130"/>
                <a:gd name="T3" fmla="*/ 354 h 458"/>
                <a:gd name="T4" fmla="*/ 29 w 130"/>
                <a:gd name="T5" fmla="*/ 1 h 458"/>
                <a:gd name="T6" fmla="*/ 50 w 130"/>
                <a:gd name="T7" fmla="*/ 0 h 458"/>
                <a:gd name="T8" fmla="*/ 130 w 130"/>
                <a:gd name="T9" fmla="*/ 334 h 458"/>
                <a:gd name="T10" fmla="*/ 74 w 130"/>
                <a:gd name="T11" fmla="*/ 458 h 458"/>
                <a:gd name="T12" fmla="*/ 5 w 130"/>
                <a:gd name="T13" fmla="*/ 355 h 458"/>
                <a:gd name="T14" fmla="*/ 5 w 130"/>
                <a:gd name="T15" fmla="*/ 355 h 458"/>
                <a:gd name="T16" fmla="*/ 8 w 130"/>
                <a:gd name="T17" fmla="*/ 350 h 458"/>
                <a:gd name="T18" fmla="*/ 74 w 130"/>
                <a:gd name="T19" fmla="*/ 449 h 458"/>
                <a:gd name="T20" fmla="*/ 125 w 130"/>
                <a:gd name="T21" fmla="*/ 334 h 458"/>
                <a:gd name="T22" fmla="*/ 46 w 130"/>
                <a:gd name="T23" fmla="*/ 5 h 458"/>
                <a:gd name="T24" fmla="*/ 33 w 130"/>
                <a:gd name="T25" fmla="*/ 6 h 458"/>
                <a:gd name="T26" fmla="*/ 6 w 130"/>
                <a:gd name="T27" fmla="*/ 350 h 458"/>
                <a:gd name="T28" fmla="*/ 6 w 130"/>
                <a:gd name="T29" fmla="*/ 350 h 458"/>
                <a:gd name="T30" fmla="*/ 6 w 130"/>
                <a:gd name="T31" fmla="*/ 352 h 458"/>
                <a:gd name="T32" fmla="*/ 4 w 130"/>
                <a:gd name="T33" fmla="*/ 354 h 458"/>
                <a:gd name="T34" fmla="*/ 6 w 130"/>
                <a:gd name="T35" fmla="*/ 352 h 458"/>
                <a:gd name="T36" fmla="*/ 6 w 130"/>
                <a:gd name="T37" fmla="*/ 350 h 458"/>
                <a:gd name="T38" fmla="*/ 8 w 130"/>
                <a:gd name="T39" fmla="*/ 350 h 458"/>
                <a:gd name="T40" fmla="*/ 8 w 130"/>
                <a:gd name="T41" fmla="*/ 350 h 458"/>
                <a:gd name="T42" fmla="*/ 19 w 130"/>
                <a:gd name="T43" fmla="*/ 344 h 458"/>
                <a:gd name="T44" fmla="*/ 42 w 130"/>
                <a:gd name="T45" fmla="*/ 62 h 458"/>
                <a:gd name="T46" fmla="*/ 46 w 130"/>
                <a:gd name="T47" fmla="*/ 61 h 458"/>
                <a:gd name="T48" fmla="*/ 111 w 130"/>
                <a:gd name="T49" fmla="*/ 332 h 458"/>
                <a:gd name="T50" fmla="*/ 73 w 130"/>
                <a:gd name="T51" fmla="*/ 418 h 458"/>
                <a:gd name="T52" fmla="*/ 72 w 130"/>
                <a:gd name="T53" fmla="*/ 422 h 458"/>
                <a:gd name="T54" fmla="*/ 19 w 130"/>
                <a:gd name="T55" fmla="*/ 344 h 458"/>
                <a:gd name="T56" fmla="*/ 19 w 130"/>
                <a:gd name="T57" fmla="*/ 344 h 458"/>
                <a:gd name="T58" fmla="*/ 71 w 130"/>
                <a:gd name="T59" fmla="*/ 417 h 458"/>
                <a:gd name="T60" fmla="*/ 73 w 130"/>
                <a:gd name="T61" fmla="*/ 416 h 458"/>
                <a:gd name="T62" fmla="*/ 71 w 130"/>
                <a:gd name="T63" fmla="*/ 417 h 458"/>
                <a:gd name="T64" fmla="*/ 71 w 130"/>
                <a:gd name="T65" fmla="*/ 417 h 458"/>
                <a:gd name="T66" fmla="*/ 24 w 130"/>
                <a:gd name="T67" fmla="*/ 343 h 458"/>
                <a:gd name="T68" fmla="*/ 71 w 130"/>
                <a:gd name="T69" fmla="*/ 412 h 458"/>
                <a:gd name="T70" fmla="*/ 106 w 130"/>
                <a:gd name="T71" fmla="*/ 331 h 458"/>
                <a:gd name="T72" fmla="*/ 45 w 130"/>
                <a:gd name="T73" fmla="*/ 78 h 458"/>
                <a:gd name="T74" fmla="*/ 24 w 130"/>
                <a:gd name="T75" fmla="*/ 343 h 458"/>
                <a:gd name="T76" fmla="*/ 24 w 130"/>
                <a:gd name="T77" fmla="*/ 34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0" h="458">
                  <a:moveTo>
                    <a:pt x="5" y="355"/>
                  </a:moveTo>
                  <a:lnTo>
                    <a:pt x="0" y="354"/>
                  </a:lnTo>
                  <a:lnTo>
                    <a:pt x="29" y="1"/>
                  </a:lnTo>
                  <a:lnTo>
                    <a:pt x="50" y="0"/>
                  </a:lnTo>
                  <a:lnTo>
                    <a:pt x="130" y="334"/>
                  </a:lnTo>
                  <a:lnTo>
                    <a:pt x="74" y="458"/>
                  </a:lnTo>
                  <a:lnTo>
                    <a:pt x="5" y="355"/>
                  </a:lnTo>
                  <a:lnTo>
                    <a:pt x="5" y="355"/>
                  </a:lnTo>
                  <a:close/>
                  <a:moveTo>
                    <a:pt x="8" y="350"/>
                  </a:moveTo>
                  <a:lnTo>
                    <a:pt x="74" y="449"/>
                  </a:lnTo>
                  <a:lnTo>
                    <a:pt x="125" y="334"/>
                  </a:lnTo>
                  <a:lnTo>
                    <a:pt x="46" y="5"/>
                  </a:lnTo>
                  <a:lnTo>
                    <a:pt x="33" y="6"/>
                  </a:lnTo>
                  <a:lnTo>
                    <a:pt x="6" y="350"/>
                  </a:lnTo>
                  <a:lnTo>
                    <a:pt x="6" y="350"/>
                  </a:lnTo>
                  <a:lnTo>
                    <a:pt x="6" y="352"/>
                  </a:lnTo>
                  <a:lnTo>
                    <a:pt x="4" y="354"/>
                  </a:lnTo>
                  <a:lnTo>
                    <a:pt x="6" y="352"/>
                  </a:lnTo>
                  <a:lnTo>
                    <a:pt x="6" y="350"/>
                  </a:lnTo>
                  <a:lnTo>
                    <a:pt x="8" y="350"/>
                  </a:lnTo>
                  <a:lnTo>
                    <a:pt x="8" y="350"/>
                  </a:lnTo>
                  <a:close/>
                  <a:moveTo>
                    <a:pt x="19" y="344"/>
                  </a:moveTo>
                  <a:lnTo>
                    <a:pt x="42" y="62"/>
                  </a:lnTo>
                  <a:lnTo>
                    <a:pt x="46" y="61"/>
                  </a:lnTo>
                  <a:lnTo>
                    <a:pt x="111" y="332"/>
                  </a:lnTo>
                  <a:lnTo>
                    <a:pt x="73" y="418"/>
                  </a:lnTo>
                  <a:lnTo>
                    <a:pt x="72" y="422"/>
                  </a:lnTo>
                  <a:lnTo>
                    <a:pt x="19" y="344"/>
                  </a:lnTo>
                  <a:lnTo>
                    <a:pt x="19" y="344"/>
                  </a:lnTo>
                  <a:close/>
                  <a:moveTo>
                    <a:pt x="71" y="417"/>
                  </a:moveTo>
                  <a:lnTo>
                    <a:pt x="73" y="416"/>
                  </a:lnTo>
                  <a:lnTo>
                    <a:pt x="71" y="417"/>
                  </a:lnTo>
                  <a:lnTo>
                    <a:pt x="71" y="417"/>
                  </a:lnTo>
                  <a:close/>
                  <a:moveTo>
                    <a:pt x="24" y="343"/>
                  </a:moveTo>
                  <a:lnTo>
                    <a:pt x="71" y="412"/>
                  </a:lnTo>
                  <a:lnTo>
                    <a:pt x="106" y="331"/>
                  </a:lnTo>
                  <a:lnTo>
                    <a:pt x="45" y="78"/>
                  </a:lnTo>
                  <a:lnTo>
                    <a:pt x="24" y="343"/>
                  </a:lnTo>
                  <a:lnTo>
                    <a:pt x="24" y="3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25"/>
            <p:cNvSpPr>
              <a:spLocks noEditPoints="1"/>
            </p:cNvSpPr>
            <p:nvPr/>
          </p:nvSpPr>
          <p:spPr bwMode="auto">
            <a:xfrm>
              <a:off x="4840" y="2246"/>
              <a:ext cx="380" cy="611"/>
            </a:xfrm>
            <a:custGeom>
              <a:avLst/>
              <a:gdLst>
                <a:gd name="T0" fmla="*/ 47 w 324"/>
                <a:gd name="T1" fmla="*/ 413 h 521"/>
                <a:gd name="T2" fmla="*/ 0 w 324"/>
                <a:gd name="T3" fmla="*/ 198 h 521"/>
                <a:gd name="T4" fmla="*/ 0 w 324"/>
                <a:gd name="T5" fmla="*/ 198 h 521"/>
                <a:gd name="T6" fmla="*/ 49 w 324"/>
                <a:gd name="T7" fmla="*/ 43 h 521"/>
                <a:gd name="T8" fmla="*/ 49 w 324"/>
                <a:gd name="T9" fmla="*/ 43 h 521"/>
                <a:gd name="T10" fmla="*/ 157 w 324"/>
                <a:gd name="T11" fmla="*/ 0 h 521"/>
                <a:gd name="T12" fmla="*/ 157 w 324"/>
                <a:gd name="T13" fmla="*/ 0 h 521"/>
                <a:gd name="T14" fmla="*/ 270 w 324"/>
                <a:gd name="T15" fmla="*/ 41 h 521"/>
                <a:gd name="T16" fmla="*/ 270 w 324"/>
                <a:gd name="T17" fmla="*/ 41 h 521"/>
                <a:gd name="T18" fmla="*/ 324 w 324"/>
                <a:gd name="T19" fmla="*/ 194 h 521"/>
                <a:gd name="T20" fmla="*/ 324 w 324"/>
                <a:gd name="T21" fmla="*/ 194 h 521"/>
                <a:gd name="T22" fmla="*/ 271 w 324"/>
                <a:gd name="T23" fmla="*/ 412 h 521"/>
                <a:gd name="T24" fmla="*/ 271 w 324"/>
                <a:gd name="T25" fmla="*/ 412 h 521"/>
                <a:gd name="T26" fmla="*/ 157 w 324"/>
                <a:gd name="T27" fmla="*/ 521 h 521"/>
                <a:gd name="T28" fmla="*/ 157 w 324"/>
                <a:gd name="T29" fmla="*/ 521 h 521"/>
                <a:gd name="T30" fmla="*/ 47 w 324"/>
                <a:gd name="T31" fmla="*/ 413 h 521"/>
                <a:gd name="T32" fmla="*/ 258 w 324"/>
                <a:gd name="T33" fmla="*/ 405 h 521"/>
                <a:gd name="T34" fmla="*/ 309 w 324"/>
                <a:gd name="T35" fmla="*/ 194 h 521"/>
                <a:gd name="T36" fmla="*/ 309 w 324"/>
                <a:gd name="T37" fmla="*/ 194 h 521"/>
                <a:gd name="T38" fmla="*/ 157 w 324"/>
                <a:gd name="T39" fmla="*/ 15 h 521"/>
                <a:gd name="T40" fmla="*/ 157 w 324"/>
                <a:gd name="T41" fmla="*/ 15 h 521"/>
                <a:gd name="T42" fmla="*/ 15 w 324"/>
                <a:gd name="T43" fmla="*/ 198 h 521"/>
                <a:gd name="T44" fmla="*/ 15 w 324"/>
                <a:gd name="T45" fmla="*/ 198 h 521"/>
                <a:gd name="T46" fmla="*/ 61 w 324"/>
                <a:gd name="T47" fmla="*/ 407 h 521"/>
                <a:gd name="T48" fmla="*/ 61 w 324"/>
                <a:gd name="T49" fmla="*/ 407 h 521"/>
                <a:gd name="T50" fmla="*/ 157 w 324"/>
                <a:gd name="T51" fmla="*/ 506 h 521"/>
                <a:gd name="T52" fmla="*/ 157 w 324"/>
                <a:gd name="T53" fmla="*/ 506 h 521"/>
                <a:gd name="T54" fmla="*/ 258 w 324"/>
                <a:gd name="T55" fmla="*/ 405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4" h="521">
                  <a:moveTo>
                    <a:pt x="47" y="413"/>
                  </a:moveTo>
                  <a:cubicBezTo>
                    <a:pt x="19" y="352"/>
                    <a:pt x="0" y="272"/>
                    <a:pt x="0" y="198"/>
                  </a:cubicBezTo>
                  <a:cubicBezTo>
                    <a:pt x="0" y="198"/>
                    <a:pt x="0" y="198"/>
                    <a:pt x="0" y="198"/>
                  </a:cubicBezTo>
                  <a:cubicBezTo>
                    <a:pt x="0" y="124"/>
                    <a:pt x="19" y="74"/>
                    <a:pt x="49" y="43"/>
                  </a:cubicBezTo>
                  <a:cubicBezTo>
                    <a:pt x="49" y="43"/>
                    <a:pt x="49" y="43"/>
                    <a:pt x="49" y="43"/>
                  </a:cubicBezTo>
                  <a:cubicBezTo>
                    <a:pt x="78" y="12"/>
                    <a:pt x="118" y="0"/>
                    <a:pt x="157" y="0"/>
                  </a:cubicBezTo>
                  <a:cubicBezTo>
                    <a:pt x="157" y="0"/>
                    <a:pt x="157" y="0"/>
                    <a:pt x="157" y="0"/>
                  </a:cubicBezTo>
                  <a:cubicBezTo>
                    <a:pt x="195" y="0"/>
                    <a:pt x="237" y="11"/>
                    <a:pt x="270" y="41"/>
                  </a:cubicBezTo>
                  <a:cubicBezTo>
                    <a:pt x="270" y="41"/>
                    <a:pt x="270" y="41"/>
                    <a:pt x="270" y="41"/>
                  </a:cubicBezTo>
                  <a:cubicBezTo>
                    <a:pt x="302" y="71"/>
                    <a:pt x="324" y="120"/>
                    <a:pt x="324" y="194"/>
                  </a:cubicBezTo>
                  <a:cubicBezTo>
                    <a:pt x="324" y="194"/>
                    <a:pt x="324" y="194"/>
                    <a:pt x="324" y="194"/>
                  </a:cubicBezTo>
                  <a:cubicBezTo>
                    <a:pt x="324" y="268"/>
                    <a:pt x="302" y="349"/>
                    <a:pt x="271" y="412"/>
                  </a:cubicBezTo>
                  <a:cubicBezTo>
                    <a:pt x="271" y="412"/>
                    <a:pt x="271" y="412"/>
                    <a:pt x="271" y="412"/>
                  </a:cubicBezTo>
                  <a:cubicBezTo>
                    <a:pt x="240" y="474"/>
                    <a:pt x="200" y="520"/>
                    <a:pt x="157" y="521"/>
                  </a:cubicBezTo>
                  <a:cubicBezTo>
                    <a:pt x="157" y="521"/>
                    <a:pt x="157" y="521"/>
                    <a:pt x="157" y="521"/>
                  </a:cubicBezTo>
                  <a:cubicBezTo>
                    <a:pt x="113" y="520"/>
                    <a:pt x="76" y="475"/>
                    <a:pt x="47" y="413"/>
                  </a:cubicBezTo>
                  <a:close/>
                  <a:moveTo>
                    <a:pt x="258" y="405"/>
                  </a:moveTo>
                  <a:cubicBezTo>
                    <a:pt x="288" y="344"/>
                    <a:pt x="309" y="265"/>
                    <a:pt x="309" y="194"/>
                  </a:cubicBezTo>
                  <a:cubicBezTo>
                    <a:pt x="309" y="194"/>
                    <a:pt x="309" y="194"/>
                    <a:pt x="309" y="194"/>
                  </a:cubicBezTo>
                  <a:cubicBezTo>
                    <a:pt x="308" y="52"/>
                    <a:pt x="228" y="16"/>
                    <a:pt x="157" y="15"/>
                  </a:cubicBezTo>
                  <a:cubicBezTo>
                    <a:pt x="157" y="15"/>
                    <a:pt x="157" y="15"/>
                    <a:pt x="157" y="15"/>
                  </a:cubicBezTo>
                  <a:cubicBezTo>
                    <a:pt x="86" y="16"/>
                    <a:pt x="16" y="55"/>
                    <a:pt x="15" y="198"/>
                  </a:cubicBezTo>
                  <a:cubicBezTo>
                    <a:pt x="15" y="198"/>
                    <a:pt x="15" y="198"/>
                    <a:pt x="15" y="198"/>
                  </a:cubicBezTo>
                  <a:cubicBezTo>
                    <a:pt x="15" y="269"/>
                    <a:pt x="33" y="347"/>
                    <a:pt x="61" y="407"/>
                  </a:cubicBezTo>
                  <a:cubicBezTo>
                    <a:pt x="61" y="407"/>
                    <a:pt x="61" y="407"/>
                    <a:pt x="61" y="407"/>
                  </a:cubicBezTo>
                  <a:cubicBezTo>
                    <a:pt x="88" y="467"/>
                    <a:pt x="126" y="507"/>
                    <a:pt x="157" y="506"/>
                  </a:cubicBezTo>
                  <a:cubicBezTo>
                    <a:pt x="157" y="506"/>
                    <a:pt x="157" y="506"/>
                    <a:pt x="157" y="506"/>
                  </a:cubicBezTo>
                  <a:cubicBezTo>
                    <a:pt x="188" y="507"/>
                    <a:pt x="228" y="466"/>
                    <a:pt x="258" y="4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26"/>
            <p:cNvSpPr>
              <a:spLocks noEditPoints="1"/>
            </p:cNvSpPr>
            <p:nvPr/>
          </p:nvSpPr>
          <p:spPr bwMode="auto">
            <a:xfrm>
              <a:off x="4837" y="2243"/>
              <a:ext cx="385" cy="617"/>
            </a:xfrm>
            <a:custGeom>
              <a:avLst/>
              <a:gdLst>
                <a:gd name="T0" fmla="*/ 49 w 328"/>
                <a:gd name="T1" fmla="*/ 415 h 525"/>
                <a:gd name="T2" fmla="*/ 0 w 328"/>
                <a:gd name="T3" fmla="*/ 200 h 525"/>
                <a:gd name="T4" fmla="*/ 0 w 328"/>
                <a:gd name="T5" fmla="*/ 200 h 525"/>
                <a:gd name="T6" fmla="*/ 49 w 328"/>
                <a:gd name="T7" fmla="*/ 44 h 525"/>
                <a:gd name="T8" fmla="*/ 158 w 328"/>
                <a:gd name="T9" fmla="*/ 0 h 525"/>
                <a:gd name="T10" fmla="*/ 159 w 328"/>
                <a:gd name="T11" fmla="*/ 0 h 525"/>
                <a:gd name="T12" fmla="*/ 159 w 328"/>
                <a:gd name="T13" fmla="*/ 0 h 525"/>
                <a:gd name="T14" fmla="*/ 273 w 328"/>
                <a:gd name="T15" fmla="*/ 41 h 525"/>
                <a:gd name="T16" fmla="*/ 328 w 328"/>
                <a:gd name="T17" fmla="*/ 196 h 525"/>
                <a:gd name="T18" fmla="*/ 328 w 328"/>
                <a:gd name="T19" fmla="*/ 196 h 525"/>
                <a:gd name="T20" fmla="*/ 275 w 328"/>
                <a:gd name="T21" fmla="*/ 415 h 525"/>
                <a:gd name="T22" fmla="*/ 159 w 328"/>
                <a:gd name="T23" fmla="*/ 525 h 525"/>
                <a:gd name="T24" fmla="*/ 47 w 328"/>
                <a:gd name="T25" fmla="*/ 416 h 525"/>
                <a:gd name="T26" fmla="*/ 271 w 328"/>
                <a:gd name="T27" fmla="*/ 413 h 525"/>
                <a:gd name="T28" fmla="*/ 324 w 328"/>
                <a:gd name="T29" fmla="*/ 196 h 525"/>
                <a:gd name="T30" fmla="*/ 324 w 328"/>
                <a:gd name="T31" fmla="*/ 196 h 525"/>
                <a:gd name="T32" fmla="*/ 270 w 328"/>
                <a:gd name="T33" fmla="*/ 44 h 525"/>
                <a:gd name="T34" fmla="*/ 159 w 328"/>
                <a:gd name="T35" fmla="*/ 4 h 525"/>
                <a:gd name="T36" fmla="*/ 159 w 328"/>
                <a:gd name="T37" fmla="*/ 4 h 525"/>
                <a:gd name="T38" fmla="*/ 158 w 328"/>
                <a:gd name="T39" fmla="*/ 4 h 525"/>
                <a:gd name="T40" fmla="*/ 52 w 328"/>
                <a:gd name="T41" fmla="*/ 47 h 525"/>
                <a:gd name="T42" fmla="*/ 4 w 328"/>
                <a:gd name="T43" fmla="*/ 200 h 525"/>
                <a:gd name="T44" fmla="*/ 4 w 328"/>
                <a:gd name="T45" fmla="*/ 200 h 525"/>
                <a:gd name="T46" fmla="*/ 51 w 328"/>
                <a:gd name="T47" fmla="*/ 414 h 525"/>
                <a:gd name="T48" fmla="*/ 51 w 328"/>
                <a:gd name="T49" fmla="*/ 414 h 525"/>
                <a:gd name="T50" fmla="*/ 61 w 328"/>
                <a:gd name="T51" fmla="*/ 410 h 525"/>
                <a:gd name="T52" fmla="*/ 15 w 328"/>
                <a:gd name="T53" fmla="*/ 200 h 525"/>
                <a:gd name="T54" fmla="*/ 15 w 328"/>
                <a:gd name="T55" fmla="*/ 200 h 525"/>
                <a:gd name="T56" fmla="*/ 159 w 328"/>
                <a:gd name="T57" fmla="*/ 15 h 525"/>
                <a:gd name="T58" fmla="*/ 313 w 328"/>
                <a:gd name="T59" fmla="*/ 196 h 525"/>
                <a:gd name="T60" fmla="*/ 313 w 328"/>
                <a:gd name="T61" fmla="*/ 196 h 525"/>
                <a:gd name="T62" fmla="*/ 261 w 328"/>
                <a:gd name="T63" fmla="*/ 408 h 525"/>
                <a:gd name="T64" fmla="*/ 261 w 328"/>
                <a:gd name="T65" fmla="*/ 408 h 525"/>
                <a:gd name="T66" fmla="*/ 160 w 328"/>
                <a:gd name="T67" fmla="*/ 510 h 525"/>
                <a:gd name="T68" fmla="*/ 159 w 328"/>
                <a:gd name="T69" fmla="*/ 510 h 525"/>
                <a:gd name="T70" fmla="*/ 158 w 328"/>
                <a:gd name="T71" fmla="*/ 510 h 525"/>
                <a:gd name="T72" fmla="*/ 160 w 328"/>
                <a:gd name="T73" fmla="*/ 506 h 525"/>
                <a:gd name="T74" fmla="*/ 258 w 328"/>
                <a:gd name="T75" fmla="*/ 406 h 525"/>
                <a:gd name="T76" fmla="*/ 258 w 328"/>
                <a:gd name="T77" fmla="*/ 406 h 525"/>
                <a:gd name="T78" fmla="*/ 309 w 328"/>
                <a:gd name="T79" fmla="*/ 196 h 525"/>
                <a:gd name="T80" fmla="*/ 309 w 328"/>
                <a:gd name="T81" fmla="*/ 196 h 525"/>
                <a:gd name="T82" fmla="*/ 159 w 328"/>
                <a:gd name="T83" fmla="*/ 19 h 525"/>
                <a:gd name="T84" fmla="*/ 19 w 328"/>
                <a:gd name="T85" fmla="*/ 200 h 525"/>
                <a:gd name="T86" fmla="*/ 65 w 328"/>
                <a:gd name="T87" fmla="*/ 408 h 525"/>
                <a:gd name="T88" fmla="*/ 158 w 328"/>
                <a:gd name="T89" fmla="*/ 506 h 525"/>
                <a:gd name="T90" fmla="*/ 159 w 328"/>
                <a:gd name="T91" fmla="*/ 506 h 525"/>
                <a:gd name="T92" fmla="*/ 160 w 328"/>
                <a:gd name="T93" fmla="*/ 506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8" h="525">
                  <a:moveTo>
                    <a:pt x="47" y="416"/>
                  </a:moveTo>
                  <a:cubicBezTo>
                    <a:pt x="49" y="415"/>
                    <a:pt x="49" y="415"/>
                    <a:pt x="49" y="415"/>
                  </a:cubicBezTo>
                  <a:cubicBezTo>
                    <a:pt x="47" y="416"/>
                    <a:pt x="47" y="416"/>
                    <a:pt x="47" y="416"/>
                  </a:cubicBezTo>
                  <a:cubicBezTo>
                    <a:pt x="19" y="354"/>
                    <a:pt x="0" y="274"/>
                    <a:pt x="0" y="200"/>
                  </a:cubicBezTo>
                  <a:cubicBezTo>
                    <a:pt x="0" y="200"/>
                    <a:pt x="0" y="200"/>
                    <a:pt x="0" y="200"/>
                  </a:cubicBezTo>
                  <a:cubicBezTo>
                    <a:pt x="0" y="200"/>
                    <a:pt x="0" y="200"/>
                    <a:pt x="0" y="200"/>
                  </a:cubicBezTo>
                  <a:cubicBezTo>
                    <a:pt x="0" y="200"/>
                    <a:pt x="0" y="200"/>
                    <a:pt x="0" y="200"/>
                  </a:cubicBezTo>
                  <a:cubicBezTo>
                    <a:pt x="0" y="126"/>
                    <a:pt x="19" y="75"/>
                    <a:pt x="49" y="44"/>
                  </a:cubicBezTo>
                  <a:cubicBezTo>
                    <a:pt x="49" y="44"/>
                    <a:pt x="49" y="44"/>
                    <a:pt x="49" y="44"/>
                  </a:cubicBezTo>
                  <a:cubicBezTo>
                    <a:pt x="79" y="12"/>
                    <a:pt x="120" y="0"/>
                    <a:pt x="158" y="0"/>
                  </a:cubicBezTo>
                  <a:cubicBezTo>
                    <a:pt x="158" y="0"/>
                    <a:pt x="158" y="0"/>
                    <a:pt x="158" y="0"/>
                  </a:cubicBezTo>
                  <a:cubicBezTo>
                    <a:pt x="158" y="0"/>
                    <a:pt x="159" y="0"/>
                    <a:pt x="159" y="0"/>
                  </a:cubicBezTo>
                  <a:cubicBezTo>
                    <a:pt x="159" y="0"/>
                    <a:pt x="159" y="0"/>
                    <a:pt x="159" y="0"/>
                  </a:cubicBezTo>
                  <a:cubicBezTo>
                    <a:pt x="159" y="0"/>
                    <a:pt x="159" y="0"/>
                    <a:pt x="159" y="0"/>
                  </a:cubicBezTo>
                  <a:cubicBezTo>
                    <a:pt x="159" y="0"/>
                    <a:pt x="159" y="0"/>
                    <a:pt x="159" y="0"/>
                  </a:cubicBezTo>
                  <a:cubicBezTo>
                    <a:pt x="198" y="0"/>
                    <a:pt x="240" y="11"/>
                    <a:pt x="273" y="41"/>
                  </a:cubicBezTo>
                  <a:cubicBezTo>
                    <a:pt x="273" y="41"/>
                    <a:pt x="273" y="41"/>
                    <a:pt x="273" y="41"/>
                  </a:cubicBezTo>
                  <a:cubicBezTo>
                    <a:pt x="306" y="72"/>
                    <a:pt x="328" y="122"/>
                    <a:pt x="328" y="196"/>
                  </a:cubicBezTo>
                  <a:cubicBezTo>
                    <a:pt x="328" y="196"/>
                    <a:pt x="328" y="196"/>
                    <a:pt x="328" y="196"/>
                  </a:cubicBezTo>
                  <a:cubicBezTo>
                    <a:pt x="328" y="196"/>
                    <a:pt x="328" y="196"/>
                    <a:pt x="328" y="196"/>
                  </a:cubicBezTo>
                  <a:cubicBezTo>
                    <a:pt x="328" y="196"/>
                    <a:pt x="328" y="196"/>
                    <a:pt x="328" y="196"/>
                  </a:cubicBezTo>
                  <a:cubicBezTo>
                    <a:pt x="328" y="271"/>
                    <a:pt x="306" y="351"/>
                    <a:pt x="275" y="415"/>
                  </a:cubicBezTo>
                  <a:cubicBezTo>
                    <a:pt x="275" y="415"/>
                    <a:pt x="275" y="415"/>
                    <a:pt x="275" y="415"/>
                  </a:cubicBezTo>
                  <a:cubicBezTo>
                    <a:pt x="243" y="477"/>
                    <a:pt x="204" y="524"/>
                    <a:pt x="159" y="525"/>
                  </a:cubicBezTo>
                  <a:cubicBezTo>
                    <a:pt x="159" y="525"/>
                    <a:pt x="159" y="525"/>
                    <a:pt x="159" y="525"/>
                  </a:cubicBezTo>
                  <a:cubicBezTo>
                    <a:pt x="114" y="524"/>
                    <a:pt x="76" y="478"/>
                    <a:pt x="47" y="416"/>
                  </a:cubicBezTo>
                  <a:close/>
                  <a:moveTo>
                    <a:pt x="159" y="521"/>
                  </a:moveTo>
                  <a:cubicBezTo>
                    <a:pt x="200" y="520"/>
                    <a:pt x="240" y="475"/>
                    <a:pt x="271" y="413"/>
                  </a:cubicBezTo>
                  <a:cubicBezTo>
                    <a:pt x="271" y="413"/>
                    <a:pt x="271" y="413"/>
                    <a:pt x="271" y="413"/>
                  </a:cubicBezTo>
                  <a:cubicBezTo>
                    <a:pt x="302" y="350"/>
                    <a:pt x="324" y="270"/>
                    <a:pt x="324" y="196"/>
                  </a:cubicBezTo>
                  <a:cubicBezTo>
                    <a:pt x="324" y="196"/>
                    <a:pt x="324" y="196"/>
                    <a:pt x="324" y="196"/>
                  </a:cubicBezTo>
                  <a:cubicBezTo>
                    <a:pt x="324" y="196"/>
                    <a:pt x="324" y="196"/>
                    <a:pt x="324" y="196"/>
                  </a:cubicBezTo>
                  <a:cubicBezTo>
                    <a:pt x="324" y="196"/>
                    <a:pt x="324" y="196"/>
                    <a:pt x="324" y="196"/>
                  </a:cubicBezTo>
                  <a:cubicBezTo>
                    <a:pt x="324" y="122"/>
                    <a:pt x="302" y="74"/>
                    <a:pt x="270" y="44"/>
                  </a:cubicBezTo>
                  <a:cubicBezTo>
                    <a:pt x="270" y="44"/>
                    <a:pt x="270" y="44"/>
                    <a:pt x="270" y="44"/>
                  </a:cubicBezTo>
                  <a:cubicBezTo>
                    <a:pt x="238" y="15"/>
                    <a:pt x="197" y="4"/>
                    <a:pt x="159" y="4"/>
                  </a:cubicBezTo>
                  <a:cubicBezTo>
                    <a:pt x="159" y="4"/>
                    <a:pt x="159" y="4"/>
                    <a:pt x="159" y="4"/>
                  </a:cubicBezTo>
                  <a:cubicBezTo>
                    <a:pt x="159" y="4"/>
                    <a:pt x="159" y="4"/>
                    <a:pt x="159" y="4"/>
                  </a:cubicBezTo>
                  <a:cubicBezTo>
                    <a:pt x="159" y="4"/>
                    <a:pt x="159" y="4"/>
                    <a:pt x="159" y="4"/>
                  </a:cubicBezTo>
                  <a:cubicBezTo>
                    <a:pt x="159" y="4"/>
                    <a:pt x="159" y="4"/>
                    <a:pt x="158" y="4"/>
                  </a:cubicBezTo>
                  <a:cubicBezTo>
                    <a:pt x="158" y="4"/>
                    <a:pt x="158" y="4"/>
                    <a:pt x="158" y="4"/>
                  </a:cubicBezTo>
                  <a:cubicBezTo>
                    <a:pt x="120" y="4"/>
                    <a:pt x="81" y="16"/>
                    <a:pt x="52" y="47"/>
                  </a:cubicBezTo>
                  <a:cubicBezTo>
                    <a:pt x="52" y="47"/>
                    <a:pt x="52" y="47"/>
                    <a:pt x="52" y="47"/>
                  </a:cubicBezTo>
                  <a:cubicBezTo>
                    <a:pt x="23" y="77"/>
                    <a:pt x="4" y="126"/>
                    <a:pt x="4" y="200"/>
                  </a:cubicBezTo>
                  <a:cubicBezTo>
                    <a:pt x="4" y="200"/>
                    <a:pt x="4" y="200"/>
                    <a:pt x="4" y="200"/>
                  </a:cubicBezTo>
                  <a:cubicBezTo>
                    <a:pt x="4" y="200"/>
                    <a:pt x="4" y="200"/>
                    <a:pt x="4" y="200"/>
                  </a:cubicBezTo>
                  <a:cubicBezTo>
                    <a:pt x="4" y="200"/>
                    <a:pt x="4" y="200"/>
                    <a:pt x="4" y="200"/>
                  </a:cubicBezTo>
                  <a:cubicBezTo>
                    <a:pt x="4" y="273"/>
                    <a:pt x="23" y="353"/>
                    <a:pt x="51" y="414"/>
                  </a:cubicBezTo>
                  <a:cubicBezTo>
                    <a:pt x="51" y="414"/>
                    <a:pt x="51" y="414"/>
                    <a:pt x="51" y="414"/>
                  </a:cubicBezTo>
                  <a:cubicBezTo>
                    <a:pt x="51" y="414"/>
                    <a:pt x="51" y="414"/>
                    <a:pt x="51" y="414"/>
                  </a:cubicBezTo>
                  <a:cubicBezTo>
                    <a:pt x="80" y="476"/>
                    <a:pt x="117" y="520"/>
                    <a:pt x="159" y="521"/>
                  </a:cubicBezTo>
                  <a:close/>
                  <a:moveTo>
                    <a:pt x="61" y="410"/>
                  </a:moveTo>
                  <a:cubicBezTo>
                    <a:pt x="33" y="350"/>
                    <a:pt x="15" y="272"/>
                    <a:pt x="15" y="200"/>
                  </a:cubicBezTo>
                  <a:cubicBezTo>
                    <a:pt x="15" y="200"/>
                    <a:pt x="15" y="200"/>
                    <a:pt x="15" y="200"/>
                  </a:cubicBezTo>
                  <a:cubicBezTo>
                    <a:pt x="15" y="200"/>
                    <a:pt x="15" y="200"/>
                    <a:pt x="15" y="200"/>
                  </a:cubicBezTo>
                  <a:cubicBezTo>
                    <a:pt x="15" y="200"/>
                    <a:pt x="15" y="200"/>
                    <a:pt x="15" y="200"/>
                  </a:cubicBezTo>
                  <a:cubicBezTo>
                    <a:pt x="15" y="57"/>
                    <a:pt x="87" y="16"/>
                    <a:pt x="159" y="15"/>
                  </a:cubicBezTo>
                  <a:cubicBezTo>
                    <a:pt x="159" y="15"/>
                    <a:pt x="159" y="15"/>
                    <a:pt x="159" y="15"/>
                  </a:cubicBezTo>
                  <a:cubicBezTo>
                    <a:pt x="231" y="16"/>
                    <a:pt x="312" y="53"/>
                    <a:pt x="313" y="196"/>
                  </a:cubicBezTo>
                  <a:cubicBezTo>
                    <a:pt x="313" y="196"/>
                    <a:pt x="313" y="196"/>
                    <a:pt x="313" y="196"/>
                  </a:cubicBezTo>
                  <a:cubicBezTo>
                    <a:pt x="313" y="196"/>
                    <a:pt x="313" y="196"/>
                    <a:pt x="313" y="196"/>
                  </a:cubicBezTo>
                  <a:cubicBezTo>
                    <a:pt x="313" y="196"/>
                    <a:pt x="313" y="196"/>
                    <a:pt x="313" y="196"/>
                  </a:cubicBezTo>
                  <a:cubicBezTo>
                    <a:pt x="313" y="196"/>
                    <a:pt x="313" y="196"/>
                    <a:pt x="313" y="196"/>
                  </a:cubicBezTo>
                  <a:cubicBezTo>
                    <a:pt x="313" y="268"/>
                    <a:pt x="292" y="347"/>
                    <a:pt x="261" y="408"/>
                  </a:cubicBezTo>
                  <a:cubicBezTo>
                    <a:pt x="261" y="408"/>
                    <a:pt x="261" y="408"/>
                    <a:pt x="261" y="408"/>
                  </a:cubicBezTo>
                  <a:cubicBezTo>
                    <a:pt x="261" y="408"/>
                    <a:pt x="261" y="408"/>
                    <a:pt x="261" y="408"/>
                  </a:cubicBezTo>
                  <a:cubicBezTo>
                    <a:pt x="231" y="468"/>
                    <a:pt x="192" y="510"/>
                    <a:pt x="160" y="510"/>
                  </a:cubicBezTo>
                  <a:cubicBezTo>
                    <a:pt x="160" y="510"/>
                    <a:pt x="160" y="510"/>
                    <a:pt x="160" y="510"/>
                  </a:cubicBezTo>
                  <a:cubicBezTo>
                    <a:pt x="159" y="510"/>
                    <a:pt x="159" y="510"/>
                    <a:pt x="159" y="510"/>
                  </a:cubicBezTo>
                  <a:cubicBezTo>
                    <a:pt x="159" y="510"/>
                    <a:pt x="159" y="510"/>
                    <a:pt x="159" y="510"/>
                  </a:cubicBezTo>
                  <a:cubicBezTo>
                    <a:pt x="158" y="510"/>
                    <a:pt x="158" y="510"/>
                    <a:pt x="158" y="510"/>
                  </a:cubicBezTo>
                  <a:cubicBezTo>
                    <a:pt x="158" y="510"/>
                    <a:pt x="158" y="510"/>
                    <a:pt x="158" y="510"/>
                  </a:cubicBezTo>
                  <a:cubicBezTo>
                    <a:pt x="125" y="510"/>
                    <a:pt x="89" y="469"/>
                    <a:pt x="61" y="410"/>
                  </a:cubicBezTo>
                  <a:close/>
                  <a:moveTo>
                    <a:pt x="160" y="506"/>
                  </a:moveTo>
                  <a:cubicBezTo>
                    <a:pt x="189" y="506"/>
                    <a:pt x="228" y="466"/>
                    <a:pt x="258" y="406"/>
                  </a:cubicBezTo>
                  <a:cubicBezTo>
                    <a:pt x="258" y="406"/>
                    <a:pt x="258" y="406"/>
                    <a:pt x="258" y="406"/>
                  </a:cubicBezTo>
                  <a:cubicBezTo>
                    <a:pt x="260" y="407"/>
                    <a:pt x="260" y="407"/>
                    <a:pt x="260" y="407"/>
                  </a:cubicBezTo>
                  <a:cubicBezTo>
                    <a:pt x="258" y="406"/>
                    <a:pt x="258" y="406"/>
                    <a:pt x="258" y="406"/>
                  </a:cubicBezTo>
                  <a:cubicBezTo>
                    <a:pt x="288" y="346"/>
                    <a:pt x="309" y="267"/>
                    <a:pt x="309" y="196"/>
                  </a:cubicBezTo>
                  <a:cubicBezTo>
                    <a:pt x="309" y="196"/>
                    <a:pt x="309" y="196"/>
                    <a:pt x="309" y="196"/>
                  </a:cubicBezTo>
                  <a:cubicBezTo>
                    <a:pt x="309" y="196"/>
                    <a:pt x="309" y="196"/>
                    <a:pt x="309" y="196"/>
                  </a:cubicBezTo>
                  <a:cubicBezTo>
                    <a:pt x="309" y="196"/>
                    <a:pt x="309" y="196"/>
                    <a:pt x="309" y="196"/>
                  </a:cubicBezTo>
                  <a:cubicBezTo>
                    <a:pt x="308" y="55"/>
                    <a:pt x="230" y="21"/>
                    <a:pt x="159" y="19"/>
                  </a:cubicBezTo>
                  <a:cubicBezTo>
                    <a:pt x="159" y="19"/>
                    <a:pt x="159" y="19"/>
                    <a:pt x="159" y="19"/>
                  </a:cubicBezTo>
                  <a:cubicBezTo>
                    <a:pt x="89" y="21"/>
                    <a:pt x="20" y="58"/>
                    <a:pt x="19" y="200"/>
                  </a:cubicBezTo>
                  <a:cubicBezTo>
                    <a:pt x="19" y="200"/>
                    <a:pt x="19" y="200"/>
                    <a:pt x="19" y="200"/>
                  </a:cubicBezTo>
                  <a:cubicBezTo>
                    <a:pt x="19" y="200"/>
                    <a:pt x="19" y="200"/>
                    <a:pt x="19" y="200"/>
                  </a:cubicBezTo>
                  <a:cubicBezTo>
                    <a:pt x="19" y="271"/>
                    <a:pt x="37" y="349"/>
                    <a:pt x="65" y="408"/>
                  </a:cubicBezTo>
                  <a:cubicBezTo>
                    <a:pt x="65" y="408"/>
                    <a:pt x="65" y="408"/>
                    <a:pt x="65" y="408"/>
                  </a:cubicBezTo>
                  <a:cubicBezTo>
                    <a:pt x="92" y="467"/>
                    <a:pt x="129" y="506"/>
                    <a:pt x="158" y="506"/>
                  </a:cubicBezTo>
                  <a:cubicBezTo>
                    <a:pt x="158" y="506"/>
                    <a:pt x="158" y="506"/>
                    <a:pt x="158" y="506"/>
                  </a:cubicBezTo>
                  <a:cubicBezTo>
                    <a:pt x="158" y="506"/>
                    <a:pt x="158" y="506"/>
                    <a:pt x="159" y="506"/>
                  </a:cubicBezTo>
                  <a:cubicBezTo>
                    <a:pt x="159" y="506"/>
                    <a:pt x="159" y="506"/>
                    <a:pt x="159" y="506"/>
                  </a:cubicBezTo>
                  <a:cubicBezTo>
                    <a:pt x="159" y="506"/>
                    <a:pt x="159" y="506"/>
                    <a:pt x="160" y="5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27"/>
            <p:cNvSpPr>
              <a:spLocks noEditPoints="1"/>
            </p:cNvSpPr>
            <p:nvPr/>
          </p:nvSpPr>
          <p:spPr bwMode="auto">
            <a:xfrm>
              <a:off x="4936" y="2853"/>
              <a:ext cx="89" cy="621"/>
            </a:xfrm>
            <a:custGeom>
              <a:avLst/>
              <a:gdLst>
                <a:gd name="T0" fmla="*/ 0 w 89"/>
                <a:gd name="T1" fmla="*/ 602 h 621"/>
                <a:gd name="T2" fmla="*/ 70 w 89"/>
                <a:gd name="T3" fmla="*/ 602 h 621"/>
                <a:gd name="T4" fmla="*/ 48 w 89"/>
                <a:gd name="T5" fmla="*/ 1 h 621"/>
                <a:gd name="T6" fmla="*/ 66 w 89"/>
                <a:gd name="T7" fmla="*/ 0 h 621"/>
                <a:gd name="T8" fmla="*/ 89 w 89"/>
                <a:gd name="T9" fmla="*/ 621 h 621"/>
                <a:gd name="T10" fmla="*/ 0 w 89"/>
                <a:gd name="T11" fmla="*/ 621 h 621"/>
                <a:gd name="T12" fmla="*/ 0 w 89"/>
                <a:gd name="T13" fmla="*/ 602 h 621"/>
                <a:gd name="T14" fmla="*/ 0 w 89"/>
                <a:gd name="T15" fmla="*/ 602 h 621"/>
                <a:gd name="T16" fmla="*/ 48 w 89"/>
                <a:gd name="T17" fmla="*/ 1 h 621"/>
                <a:gd name="T18" fmla="*/ 48 w 89"/>
                <a:gd name="T19" fmla="*/ 1 h 621"/>
                <a:gd name="T20" fmla="*/ 48 w 89"/>
                <a:gd name="T21" fmla="*/ 1 h 621"/>
                <a:gd name="T22" fmla="*/ 48 w 89"/>
                <a:gd name="T23" fmla="*/ 1 h 621"/>
                <a:gd name="T24" fmla="*/ 48 w 89"/>
                <a:gd name="T25" fmla="*/ 1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621">
                  <a:moveTo>
                    <a:pt x="0" y="602"/>
                  </a:moveTo>
                  <a:lnTo>
                    <a:pt x="70" y="602"/>
                  </a:lnTo>
                  <a:lnTo>
                    <a:pt x="48" y="1"/>
                  </a:lnTo>
                  <a:lnTo>
                    <a:pt x="66" y="0"/>
                  </a:lnTo>
                  <a:lnTo>
                    <a:pt x="89" y="621"/>
                  </a:lnTo>
                  <a:lnTo>
                    <a:pt x="0" y="621"/>
                  </a:lnTo>
                  <a:lnTo>
                    <a:pt x="0" y="602"/>
                  </a:lnTo>
                  <a:lnTo>
                    <a:pt x="0" y="602"/>
                  </a:lnTo>
                  <a:close/>
                  <a:moveTo>
                    <a:pt x="48" y="1"/>
                  </a:moveTo>
                  <a:lnTo>
                    <a:pt x="48" y="1"/>
                  </a:lnTo>
                  <a:lnTo>
                    <a:pt x="48" y="1"/>
                  </a:lnTo>
                  <a:lnTo>
                    <a:pt x="48" y="1"/>
                  </a:lnTo>
                  <a:lnTo>
                    <a:pt x="48"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28"/>
            <p:cNvSpPr>
              <a:spLocks noEditPoints="1"/>
            </p:cNvSpPr>
            <p:nvPr/>
          </p:nvSpPr>
          <p:spPr bwMode="auto">
            <a:xfrm>
              <a:off x="4934" y="2850"/>
              <a:ext cx="93" cy="626"/>
            </a:xfrm>
            <a:custGeom>
              <a:avLst/>
              <a:gdLst>
                <a:gd name="T0" fmla="*/ 0 w 93"/>
                <a:gd name="T1" fmla="*/ 605 h 626"/>
                <a:gd name="T2" fmla="*/ 0 w 93"/>
                <a:gd name="T3" fmla="*/ 603 h 626"/>
                <a:gd name="T4" fmla="*/ 70 w 93"/>
                <a:gd name="T5" fmla="*/ 603 h 626"/>
                <a:gd name="T6" fmla="*/ 48 w 93"/>
                <a:gd name="T7" fmla="*/ 2 h 626"/>
                <a:gd name="T8" fmla="*/ 70 w 93"/>
                <a:gd name="T9" fmla="*/ 0 h 626"/>
                <a:gd name="T10" fmla="*/ 93 w 93"/>
                <a:gd name="T11" fmla="*/ 626 h 626"/>
                <a:gd name="T12" fmla="*/ 0 w 93"/>
                <a:gd name="T13" fmla="*/ 626 h 626"/>
                <a:gd name="T14" fmla="*/ 0 w 93"/>
                <a:gd name="T15" fmla="*/ 605 h 626"/>
                <a:gd name="T16" fmla="*/ 0 w 93"/>
                <a:gd name="T17" fmla="*/ 605 h 626"/>
                <a:gd name="T18" fmla="*/ 4 w 93"/>
                <a:gd name="T19" fmla="*/ 621 h 626"/>
                <a:gd name="T20" fmla="*/ 89 w 93"/>
                <a:gd name="T21" fmla="*/ 621 h 626"/>
                <a:gd name="T22" fmla="*/ 65 w 93"/>
                <a:gd name="T23" fmla="*/ 5 h 626"/>
                <a:gd name="T24" fmla="*/ 52 w 93"/>
                <a:gd name="T25" fmla="*/ 5 h 626"/>
                <a:gd name="T26" fmla="*/ 76 w 93"/>
                <a:gd name="T27" fmla="*/ 607 h 626"/>
                <a:gd name="T28" fmla="*/ 4 w 93"/>
                <a:gd name="T29" fmla="*/ 607 h 626"/>
                <a:gd name="T30" fmla="*/ 4 w 93"/>
                <a:gd name="T31" fmla="*/ 621 h 626"/>
                <a:gd name="T32" fmla="*/ 4 w 93"/>
                <a:gd name="T33" fmla="*/ 621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3" h="626">
                  <a:moveTo>
                    <a:pt x="0" y="605"/>
                  </a:moveTo>
                  <a:lnTo>
                    <a:pt x="0" y="603"/>
                  </a:lnTo>
                  <a:lnTo>
                    <a:pt x="70" y="603"/>
                  </a:lnTo>
                  <a:lnTo>
                    <a:pt x="48" y="2"/>
                  </a:lnTo>
                  <a:lnTo>
                    <a:pt x="70" y="0"/>
                  </a:lnTo>
                  <a:lnTo>
                    <a:pt x="93" y="626"/>
                  </a:lnTo>
                  <a:lnTo>
                    <a:pt x="0" y="626"/>
                  </a:lnTo>
                  <a:lnTo>
                    <a:pt x="0" y="605"/>
                  </a:lnTo>
                  <a:lnTo>
                    <a:pt x="0" y="605"/>
                  </a:lnTo>
                  <a:close/>
                  <a:moveTo>
                    <a:pt x="4" y="621"/>
                  </a:moveTo>
                  <a:lnTo>
                    <a:pt x="89" y="621"/>
                  </a:lnTo>
                  <a:lnTo>
                    <a:pt x="65" y="5"/>
                  </a:lnTo>
                  <a:lnTo>
                    <a:pt x="52" y="5"/>
                  </a:lnTo>
                  <a:lnTo>
                    <a:pt x="76" y="607"/>
                  </a:lnTo>
                  <a:lnTo>
                    <a:pt x="4" y="607"/>
                  </a:lnTo>
                  <a:lnTo>
                    <a:pt x="4" y="621"/>
                  </a:lnTo>
                  <a:lnTo>
                    <a:pt x="4" y="6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29"/>
            <p:cNvSpPr>
              <a:spLocks noEditPoints="1"/>
            </p:cNvSpPr>
            <p:nvPr/>
          </p:nvSpPr>
          <p:spPr bwMode="auto">
            <a:xfrm>
              <a:off x="5088" y="2810"/>
              <a:ext cx="133" cy="656"/>
            </a:xfrm>
            <a:custGeom>
              <a:avLst/>
              <a:gdLst>
                <a:gd name="T0" fmla="*/ 0 w 133"/>
                <a:gd name="T1" fmla="*/ 2 h 656"/>
                <a:gd name="T2" fmla="*/ 19 w 133"/>
                <a:gd name="T3" fmla="*/ 0 h 656"/>
                <a:gd name="T4" fmla="*/ 44 w 133"/>
                <a:gd name="T5" fmla="*/ 637 h 656"/>
                <a:gd name="T6" fmla="*/ 131 w 133"/>
                <a:gd name="T7" fmla="*/ 631 h 656"/>
                <a:gd name="T8" fmla="*/ 133 w 133"/>
                <a:gd name="T9" fmla="*/ 647 h 656"/>
                <a:gd name="T10" fmla="*/ 26 w 133"/>
                <a:gd name="T11" fmla="*/ 656 h 656"/>
                <a:gd name="T12" fmla="*/ 0 w 133"/>
                <a:gd name="T13" fmla="*/ 2 h 656"/>
                <a:gd name="T14" fmla="*/ 0 w 133"/>
                <a:gd name="T15" fmla="*/ 2 h 656"/>
                <a:gd name="T16" fmla="*/ 0 w 133"/>
                <a:gd name="T17" fmla="*/ 2 h 656"/>
                <a:gd name="T18" fmla="*/ 0 w 133"/>
                <a:gd name="T19" fmla="*/ 2 h 656"/>
                <a:gd name="T20" fmla="*/ 0 w 133"/>
                <a:gd name="T21" fmla="*/ 2 h 656"/>
                <a:gd name="T22" fmla="*/ 0 w 133"/>
                <a:gd name="T23" fmla="*/ 2 h 656"/>
                <a:gd name="T24" fmla="*/ 0 w 133"/>
                <a:gd name="T25" fmla="*/ 2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 h="656">
                  <a:moveTo>
                    <a:pt x="0" y="2"/>
                  </a:moveTo>
                  <a:lnTo>
                    <a:pt x="19" y="0"/>
                  </a:lnTo>
                  <a:lnTo>
                    <a:pt x="44" y="637"/>
                  </a:lnTo>
                  <a:lnTo>
                    <a:pt x="131" y="631"/>
                  </a:lnTo>
                  <a:lnTo>
                    <a:pt x="133" y="647"/>
                  </a:lnTo>
                  <a:lnTo>
                    <a:pt x="26" y="656"/>
                  </a:lnTo>
                  <a:lnTo>
                    <a:pt x="0" y="2"/>
                  </a:lnTo>
                  <a:lnTo>
                    <a:pt x="0" y="2"/>
                  </a:lnTo>
                  <a:close/>
                  <a:moveTo>
                    <a:pt x="0" y="2"/>
                  </a:moveTo>
                  <a:lnTo>
                    <a:pt x="0" y="2"/>
                  </a:lnTo>
                  <a:lnTo>
                    <a:pt x="0" y="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30"/>
            <p:cNvSpPr>
              <a:spLocks noEditPoints="1"/>
            </p:cNvSpPr>
            <p:nvPr/>
          </p:nvSpPr>
          <p:spPr bwMode="auto">
            <a:xfrm>
              <a:off x="5086" y="2808"/>
              <a:ext cx="138" cy="660"/>
            </a:xfrm>
            <a:custGeom>
              <a:avLst/>
              <a:gdLst>
                <a:gd name="T0" fmla="*/ 0 w 138"/>
                <a:gd name="T1" fmla="*/ 4 h 660"/>
                <a:gd name="T2" fmla="*/ 2 w 138"/>
                <a:gd name="T3" fmla="*/ 4 h 660"/>
                <a:gd name="T4" fmla="*/ 2 w 138"/>
                <a:gd name="T5" fmla="*/ 6 h 660"/>
                <a:gd name="T6" fmla="*/ 2 w 138"/>
                <a:gd name="T7" fmla="*/ 4 h 660"/>
                <a:gd name="T8" fmla="*/ 0 w 138"/>
                <a:gd name="T9" fmla="*/ 4 h 660"/>
                <a:gd name="T10" fmla="*/ 0 w 138"/>
                <a:gd name="T11" fmla="*/ 1 h 660"/>
                <a:gd name="T12" fmla="*/ 22 w 138"/>
                <a:gd name="T13" fmla="*/ 0 h 660"/>
                <a:gd name="T14" fmla="*/ 48 w 138"/>
                <a:gd name="T15" fmla="*/ 636 h 660"/>
                <a:gd name="T16" fmla="*/ 135 w 138"/>
                <a:gd name="T17" fmla="*/ 631 h 660"/>
                <a:gd name="T18" fmla="*/ 138 w 138"/>
                <a:gd name="T19" fmla="*/ 652 h 660"/>
                <a:gd name="T20" fmla="*/ 26 w 138"/>
                <a:gd name="T21" fmla="*/ 660 h 660"/>
                <a:gd name="T22" fmla="*/ 0 w 138"/>
                <a:gd name="T23" fmla="*/ 4 h 660"/>
                <a:gd name="T24" fmla="*/ 0 w 138"/>
                <a:gd name="T25" fmla="*/ 4 h 660"/>
                <a:gd name="T26" fmla="*/ 31 w 138"/>
                <a:gd name="T27" fmla="*/ 655 h 660"/>
                <a:gd name="T28" fmla="*/ 132 w 138"/>
                <a:gd name="T29" fmla="*/ 647 h 660"/>
                <a:gd name="T30" fmla="*/ 132 w 138"/>
                <a:gd name="T31" fmla="*/ 635 h 660"/>
                <a:gd name="T32" fmla="*/ 44 w 138"/>
                <a:gd name="T33" fmla="*/ 641 h 660"/>
                <a:gd name="T34" fmla="*/ 19 w 138"/>
                <a:gd name="T35" fmla="*/ 5 h 660"/>
                <a:gd name="T36" fmla="*/ 5 w 138"/>
                <a:gd name="T37" fmla="*/ 6 h 660"/>
                <a:gd name="T38" fmla="*/ 31 w 138"/>
                <a:gd name="T39" fmla="*/ 655 h 660"/>
                <a:gd name="T40" fmla="*/ 31 w 138"/>
                <a:gd name="T41" fmla="*/ 655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8" h="660">
                  <a:moveTo>
                    <a:pt x="0" y="4"/>
                  </a:moveTo>
                  <a:lnTo>
                    <a:pt x="2" y="4"/>
                  </a:lnTo>
                  <a:lnTo>
                    <a:pt x="2" y="6"/>
                  </a:lnTo>
                  <a:lnTo>
                    <a:pt x="2" y="4"/>
                  </a:lnTo>
                  <a:lnTo>
                    <a:pt x="0" y="4"/>
                  </a:lnTo>
                  <a:lnTo>
                    <a:pt x="0" y="1"/>
                  </a:lnTo>
                  <a:lnTo>
                    <a:pt x="22" y="0"/>
                  </a:lnTo>
                  <a:lnTo>
                    <a:pt x="48" y="636"/>
                  </a:lnTo>
                  <a:lnTo>
                    <a:pt x="135" y="631"/>
                  </a:lnTo>
                  <a:lnTo>
                    <a:pt x="138" y="652"/>
                  </a:lnTo>
                  <a:lnTo>
                    <a:pt x="26" y="660"/>
                  </a:lnTo>
                  <a:lnTo>
                    <a:pt x="0" y="4"/>
                  </a:lnTo>
                  <a:lnTo>
                    <a:pt x="0" y="4"/>
                  </a:lnTo>
                  <a:close/>
                  <a:moveTo>
                    <a:pt x="31" y="655"/>
                  </a:moveTo>
                  <a:lnTo>
                    <a:pt x="132" y="647"/>
                  </a:lnTo>
                  <a:lnTo>
                    <a:pt x="132" y="635"/>
                  </a:lnTo>
                  <a:lnTo>
                    <a:pt x="44" y="641"/>
                  </a:lnTo>
                  <a:lnTo>
                    <a:pt x="19" y="5"/>
                  </a:lnTo>
                  <a:lnTo>
                    <a:pt x="5" y="6"/>
                  </a:lnTo>
                  <a:lnTo>
                    <a:pt x="31" y="655"/>
                  </a:lnTo>
                  <a:lnTo>
                    <a:pt x="31" y="6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31"/>
            <p:cNvSpPr/>
            <p:nvPr/>
          </p:nvSpPr>
          <p:spPr bwMode="auto">
            <a:xfrm>
              <a:off x="4848" y="1423"/>
              <a:ext cx="130" cy="261"/>
            </a:xfrm>
            <a:custGeom>
              <a:avLst/>
              <a:gdLst>
                <a:gd name="T0" fmla="*/ 0 w 111"/>
                <a:gd name="T1" fmla="*/ 88 h 223"/>
                <a:gd name="T2" fmla="*/ 5 w 111"/>
                <a:gd name="T3" fmla="*/ 66 h 223"/>
                <a:gd name="T4" fmla="*/ 5 w 111"/>
                <a:gd name="T5" fmla="*/ 66 h 223"/>
                <a:gd name="T6" fmla="*/ 75 w 111"/>
                <a:gd name="T7" fmla="*/ 0 h 223"/>
                <a:gd name="T8" fmla="*/ 75 w 111"/>
                <a:gd name="T9" fmla="*/ 0 h 223"/>
                <a:gd name="T10" fmla="*/ 91 w 111"/>
                <a:gd name="T11" fmla="*/ 7 h 223"/>
                <a:gd name="T12" fmla="*/ 91 w 111"/>
                <a:gd name="T13" fmla="*/ 7 h 223"/>
                <a:gd name="T14" fmla="*/ 111 w 111"/>
                <a:gd name="T15" fmla="*/ 54 h 223"/>
                <a:gd name="T16" fmla="*/ 111 w 111"/>
                <a:gd name="T17" fmla="*/ 54 h 223"/>
                <a:gd name="T18" fmla="*/ 92 w 111"/>
                <a:gd name="T19" fmla="*/ 57 h 223"/>
                <a:gd name="T20" fmla="*/ 89 w 111"/>
                <a:gd name="T21" fmla="*/ 42 h 223"/>
                <a:gd name="T22" fmla="*/ 89 w 111"/>
                <a:gd name="T23" fmla="*/ 42 h 223"/>
                <a:gd name="T24" fmla="*/ 77 w 111"/>
                <a:gd name="T25" fmla="*/ 20 h 223"/>
                <a:gd name="T26" fmla="*/ 77 w 111"/>
                <a:gd name="T27" fmla="*/ 20 h 223"/>
                <a:gd name="T28" fmla="*/ 75 w 111"/>
                <a:gd name="T29" fmla="*/ 19 h 223"/>
                <a:gd name="T30" fmla="*/ 75 w 111"/>
                <a:gd name="T31" fmla="*/ 19 h 223"/>
                <a:gd name="T32" fmla="*/ 22 w 111"/>
                <a:gd name="T33" fmla="*/ 76 h 223"/>
                <a:gd name="T34" fmla="*/ 22 w 111"/>
                <a:gd name="T35" fmla="*/ 76 h 223"/>
                <a:gd name="T36" fmla="*/ 18 w 111"/>
                <a:gd name="T37" fmla="*/ 88 h 223"/>
                <a:gd name="T38" fmla="*/ 18 w 111"/>
                <a:gd name="T39" fmla="*/ 88 h 223"/>
                <a:gd name="T40" fmla="*/ 62 w 111"/>
                <a:gd name="T41" fmla="*/ 165 h 223"/>
                <a:gd name="T42" fmla="*/ 62 w 111"/>
                <a:gd name="T43" fmla="*/ 165 h 223"/>
                <a:gd name="T44" fmla="*/ 108 w 111"/>
                <a:gd name="T45" fmla="*/ 208 h 223"/>
                <a:gd name="T46" fmla="*/ 108 w 111"/>
                <a:gd name="T47" fmla="*/ 208 h 223"/>
                <a:gd name="T48" fmla="*/ 108 w 111"/>
                <a:gd name="T49" fmla="*/ 208 h 223"/>
                <a:gd name="T50" fmla="*/ 96 w 111"/>
                <a:gd name="T51" fmla="*/ 223 h 223"/>
                <a:gd name="T52" fmla="*/ 0 w 111"/>
                <a:gd name="T53" fmla="*/ 8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1" h="223">
                  <a:moveTo>
                    <a:pt x="0" y="88"/>
                  </a:moveTo>
                  <a:cubicBezTo>
                    <a:pt x="0" y="81"/>
                    <a:pt x="1" y="73"/>
                    <a:pt x="5" y="66"/>
                  </a:cubicBezTo>
                  <a:cubicBezTo>
                    <a:pt x="5" y="66"/>
                    <a:pt x="5" y="66"/>
                    <a:pt x="5" y="66"/>
                  </a:cubicBezTo>
                  <a:cubicBezTo>
                    <a:pt x="30" y="26"/>
                    <a:pt x="52" y="2"/>
                    <a:pt x="75" y="0"/>
                  </a:cubicBezTo>
                  <a:cubicBezTo>
                    <a:pt x="75" y="0"/>
                    <a:pt x="75" y="0"/>
                    <a:pt x="75" y="0"/>
                  </a:cubicBezTo>
                  <a:cubicBezTo>
                    <a:pt x="81" y="0"/>
                    <a:pt x="87" y="3"/>
                    <a:pt x="91" y="7"/>
                  </a:cubicBezTo>
                  <a:cubicBezTo>
                    <a:pt x="91" y="7"/>
                    <a:pt x="91" y="7"/>
                    <a:pt x="91" y="7"/>
                  </a:cubicBezTo>
                  <a:cubicBezTo>
                    <a:pt x="107" y="24"/>
                    <a:pt x="111" y="53"/>
                    <a:pt x="111" y="54"/>
                  </a:cubicBezTo>
                  <a:cubicBezTo>
                    <a:pt x="111" y="54"/>
                    <a:pt x="111" y="54"/>
                    <a:pt x="111" y="54"/>
                  </a:cubicBezTo>
                  <a:cubicBezTo>
                    <a:pt x="92" y="57"/>
                    <a:pt x="92" y="57"/>
                    <a:pt x="92" y="57"/>
                  </a:cubicBezTo>
                  <a:cubicBezTo>
                    <a:pt x="92" y="57"/>
                    <a:pt x="91" y="50"/>
                    <a:pt x="89" y="42"/>
                  </a:cubicBezTo>
                  <a:cubicBezTo>
                    <a:pt x="89" y="42"/>
                    <a:pt x="89" y="42"/>
                    <a:pt x="89" y="42"/>
                  </a:cubicBezTo>
                  <a:cubicBezTo>
                    <a:pt x="86" y="34"/>
                    <a:pt x="82" y="24"/>
                    <a:pt x="77" y="20"/>
                  </a:cubicBezTo>
                  <a:cubicBezTo>
                    <a:pt x="77" y="20"/>
                    <a:pt x="77" y="20"/>
                    <a:pt x="77" y="20"/>
                  </a:cubicBezTo>
                  <a:cubicBezTo>
                    <a:pt x="77" y="19"/>
                    <a:pt x="77" y="19"/>
                    <a:pt x="75" y="19"/>
                  </a:cubicBezTo>
                  <a:cubicBezTo>
                    <a:pt x="75" y="19"/>
                    <a:pt x="75" y="19"/>
                    <a:pt x="75" y="19"/>
                  </a:cubicBezTo>
                  <a:cubicBezTo>
                    <a:pt x="69" y="18"/>
                    <a:pt x="44" y="37"/>
                    <a:pt x="22" y="76"/>
                  </a:cubicBezTo>
                  <a:cubicBezTo>
                    <a:pt x="22" y="76"/>
                    <a:pt x="22" y="76"/>
                    <a:pt x="22" y="76"/>
                  </a:cubicBezTo>
                  <a:cubicBezTo>
                    <a:pt x="19" y="80"/>
                    <a:pt x="18" y="84"/>
                    <a:pt x="18" y="88"/>
                  </a:cubicBezTo>
                  <a:cubicBezTo>
                    <a:pt x="18" y="88"/>
                    <a:pt x="18" y="88"/>
                    <a:pt x="18" y="88"/>
                  </a:cubicBezTo>
                  <a:cubicBezTo>
                    <a:pt x="18" y="108"/>
                    <a:pt x="39" y="140"/>
                    <a:pt x="62" y="165"/>
                  </a:cubicBezTo>
                  <a:cubicBezTo>
                    <a:pt x="62" y="165"/>
                    <a:pt x="62" y="165"/>
                    <a:pt x="62" y="165"/>
                  </a:cubicBezTo>
                  <a:cubicBezTo>
                    <a:pt x="85" y="189"/>
                    <a:pt x="108" y="208"/>
                    <a:pt x="108" y="208"/>
                  </a:cubicBezTo>
                  <a:cubicBezTo>
                    <a:pt x="108" y="208"/>
                    <a:pt x="108" y="208"/>
                    <a:pt x="108" y="208"/>
                  </a:cubicBezTo>
                  <a:cubicBezTo>
                    <a:pt x="108" y="208"/>
                    <a:pt x="108" y="208"/>
                    <a:pt x="108" y="208"/>
                  </a:cubicBezTo>
                  <a:cubicBezTo>
                    <a:pt x="96" y="223"/>
                    <a:pt x="96" y="223"/>
                    <a:pt x="96" y="223"/>
                  </a:cubicBezTo>
                  <a:cubicBezTo>
                    <a:pt x="96" y="221"/>
                    <a:pt x="2" y="148"/>
                    <a:pt x="0"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32"/>
            <p:cNvSpPr/>
            <p:nvPr/>
          </p:nvSpPr>
          <p:spPr bwMode="auto">
            <a:xfrm>
              <a:off x="4926" y="1517"/>
              <a:ext cx="141" cy="165"/>
            </a:xfrm>
            <a:custGeom>
              <a:avLst/>
              <a:gdLst>
                <a:gd name="T0" fmla="*/ 0 w 120"/>
                <a:gd name="T1" fmla="*/ 47 h 141"/>
                <a:gd name="T2" fmla="*/ 13 w 120"/>
                <a:gd name="T3" fmla="*/ 24 h 141"/>
                <a:gd name="T4" fmla="*/ 13 w 120"/>
                <a:gd name="T5" fmla="*/ 24 h 141"/>
                <a:gd name="T6" fmla="*/ 74 w 120"/>
                <a:gd name="T7" fmla="*/ 0 h 141"/>
                <a:gd name="T8" fmla="*/ 74 w 120"/>
                <a:gd name="T9" fmla="*/ 0 h 141"/>
                <a:gd name="T10" fmla="*/ 93 w 120"/>
                <a:gd name="T11" fmla="*/ 6 h 141"/>
                <a:gd name="T12" fmla="*/ 93 w 120"/>
                <a:gd name="T13" fmla="*/ 6 h 141"/>
                <a:gd name="T14" fmla="*/ 120 w 120"/>
                <a:gd name="T15" fmla="*/ 72 h 141"/>
                <a:gd name="T16" fmla="*/ 120 w 120"/>
                <a:gd name="T17" fmla="*/ 72 h 141"/>
                <a:gd name="T18" fmla="*/ 101 w 120"/>
                <a:gd name="T19" fmla="*/ 73 h 141"/>
                <a:gd name="T20" fmla="*/ 97 w 120"/>
                <a:gd name="T21" fmla="*/ 50 h 141"/>
                <a:gd name="T22" fmla="*/ 97 w 120"/>
                <a:gd name="T23" fmla="*/ 50 h 141"/>
                <a:gd name="T24" fmla="*/ 82 w 120"/>
                <a:gd name="T25" fmla="*/ 21 h 141"/>
                <a:gd name="T26" fmla="*/ 82 w 120"/>
                <a:gd name="T27" fmla="*/ 21 h 141"/>
                <a:gd name="T28" fmla="*/ 74 w 120"/>
                <a:gd name="T29" fmla="*/ 19 h 141"/>
                <a:gd name="T30" fmla="*/ 74 w 120"/>
                <a:gd name="T31" fmla="*/ 19 h 141"/>
                <a:gd name="T32" fmla="*/ 21 w 120"/>
                <a:gd name="T33" fmla="*/ 41 h 141"/>
                <a:gd name="T34" fmla="*/ 21 w 120"/>
                <a:gd name="T35" fmla="*/ 41 h 141"/>
                <a:gd name="T36" fmla="*/ 19 w 120"/>
                <a:gd name="T37" fmla="*/ 47 h 141"/>
                <a:gd name="T38" fmla="*/ 19 w 120"/>
                <a:gd name="T39" fmla="*/ 47 h 141"/>
                <a:gd name="T40" fmla="*/ 37 w 120"/>
                <a:gd name="T41" fmla="*/ 98 h 141"/>
                <a:gd name="T42" fmla="*/ 37 w 120"/>
                <a:gd name="T43" fmla="*/ 98 h 141"/>
                <a:gd name="T44" fmla="*/ 57 w 120"/>
                <a:gd name="T45" fmla="*/ 130 h 141"/>
                <a:gd name="T46" fmla="*/ 57 w 120"/>
                <a:gd name="T47" fmla="*/ 130 h 141"/>
                <a:gd name="T48" fmla="*/ 57 w 120"/>
                <a:gd name="T49" fmla="*/ 130 h 141"/>
                <a:gd name="T50" fmla="*/ 41 w 120"/>
                <a:gd name="T51" fmla="*/ 141 h 141"/>
                <a:gd name="T52" fmla="*/ 0 w 120"/>
                <a:gd name="T53" fmla="*/ 4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41">
                  <a:moveTo>
                    <a:pt x="0" y="47"/>
                  </a:moveTo>
                  <a:cubicBezTo>
                    <a:pt x="0" y="39"/>
                    <a:pt x="3" y="28"/>
                    <a:pt x="13" y="24"/>
                  </a:cubicBezTo>
                  <a:cubicBezTo>
                    <a:pt x="13" y="24"/>
                    <a:pt x="13" y="24"/>
                    <a:pt x="13" y="24"/>
                  </a:cubicBezTo>
                  <a:cubicBezTo>
                    <a:pt x="35" y="15"/>
                    <a:pt x="52" y="0"/>
                    <a:pt x="74" y="0"/>
                  </a:cubicBezTo>
                  <a:cubicBezTo>
                    <a:pt x="74" y="0"/>
                    <a:pt x="74" y="0"/>
                    <a:pt x="74" y="0"/>
                  </a:cubicBezTo>
                  <a:cubicBezTo>
                    <a:pt x="80" y="0"/>
                    <a:pt x="87" y="2"/>
                    <a:pt x="93" y="6"/>
                  </a:cubicBezTo>
                  <a:cubicBezTo>
                    <a:pt x="93" y="6"/>
                    <a:pt x="93" y="6"/>
                    <a:pt x="93" y="6"/>
                  </a:cubicBezTo>
                  <a:cubicBezTo>
                    <a:pt x="118" y="25"/>
                    <a:pt x="119" y="71"/>
                    <a:pt x="120" y="72"/>
                  </a:cubicBezTo>
                  <a:cubicBezTo>
                    <a:pt x="120" y="72"/>
                    <a:pt x="120" y="72"/>
                    <a:pt x="120" y="72"/>
                  </a:cubicBezTo>
                  <a:cubicBezTo>
                    <a:pt x="101" y="73"/>
                    <a:pt x="101" y="73"/>
                    <a:pt x="101" y="73"/>
                  </a:cubicBezTo>
                  <a:cubicBezTo>
                    <a:pt x="101" y="73"/>
                    <a:pt x="100" y="62"/>
                    <a:pt x="97" y="50"/>
                  </a:cubicBezTo>
                  <a:cubicBezTo>
                    <a:pt x="97" y="50"/>
                    <a:pt x="97" y="50"/>
                    <a:pt x="97" y="50"/>
                  </a:cubicBezTo>
                  <a:cubicBezTo>
                    <a:pt x="94" y="38"/>
                    <a:pt x="88" y="25"/>
                    <a:pt x="82" y="21"/>
                  </a:cubicBezTo>
                  <a:cubicBezTo>
                    <a:pt x="82" y="21"/>
                    <a:pt x="82" y="21"/>
                    <a:pt x="82" y="21"/>
                  </a:cubicBezTo>
                  <a:cubicBezTo>
                    <a:pt x="79" y="19"/>
                    <a:pt x="77" y="19"/>
                    <a:pt x="74" y="19"/>
                  </a:cubicBezTo>
                  <a:cubicBezTo>
                    <a:pt x="74" y="19"/>
                    <a:pt x="74" y="19"/>
                    <a:pt x="74" y="19"/>
                  </a:cubicBezTo>
                  <a:cubicBezTo>
                    <a:pt x="63" y="18"/>
                    <a:pt x="44" y="31"/>
                    <a:pt x="21" y="41"/>
                  </a:cubicBezTo>
                  <a:cubicBezTo>
                    <a:pt x="21" y="41"/>
                    <a:pt x="21" y="41"/>
                    <a:pt x="21" y="41"/>
                  </a:cubicBezTo>
                  <a:cubicBezTo>
                    <a:pt x="20" y="42"/>
                    <a:pt x="19" y="42"/>
                    <a:pt x="19" y="47"/>
                  </a:cubicBezTo>
                  <a:cubicBezTo>
                    <a:pt x="19" y="47"/>
                    <a:pt x="19" y="47"/>
                    <a:pt x="19" y="47"/>
                  </a:cubicBezTo>
                  <a:cubicBezTo>
                    <a:pt x="18" y="58"/>
                    <a:pt x="28" y="80"/>
                    <a:pt x="37" y="98"/>
                  </a:cubicBezTo>
                  <a:cubicBezTo>
                    <a:pt x="37" y="98"/>
                    <a:pt x="37" y="98"/>
                    <a:pt x="37" y="98"/>
                  </a:cubicBezTo>
                  <a:cubicBezTo>
                    <a:pt x="47" y="116"/>
                    <a:pt x="57" y="130"/>
                    <a:pt x="57" y="130"/>
                  </a:cubicBezTo>
                  <a:cubicBezTo>
                    <a:pt x="57" y="130"/>
                    <a:pt x="57" y="130"/>
                    <a:pt x="57" y="130"/>
                  </a:cubicBezTo>
                  <a:cubicBezTo>
                    <a:pt x="57" y="130"/>
                    <a:pt x="57" y="130"/>
                    <a:pt x="57" y="130"/>
                  </a:cubicBezTo>
                  <a:cubicBezTo>
                    <a:pt x="41" y="141"/>
                    <a:pt x="41" y="141"/>
                    <a:pt x="41" y="141"/>
                  </a:cubicBezTo>
                  <a:cubicBezTo>
                    <a:pt x="41" y="140"/>
                    <a:pt x="1" y="83"/>
                    <a:pt x="0"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33"/>
            <p:cNvSpPr>
              <a:spLocks noEditPoints="1"/>
            </p:cNvSpPr>
            <p:nvPr/>
          </p:nvSpPr>
          <p:spPr bwMode="auto">
            <a:xfrm>
              <a:off x="4820" y="1738"/>
              <a:ext cx="163" cy="162"/>
            </a:xfrm>
            <a:custGeom>
              <a:avLst/>
              <a:gdLst>
                <a:gd name="T0" fmla="*/ 0 w 139"/>
                <a:gd name="T1" fmla="*/ 69 h 138"/>
                <a:gd name="T2" fmla="*/ 70 w 139"/>
                <a:gd name="T3" fmla="*/ 0 h 138"/>
                <a:gd name="T4" fmla="*/ 70 w 139"/>
                <a:gd name="T5" fmla="*/ 0 h 138"/>
                <a:gd name="T6" fmla="*/ 139 w 139"/>
                <a:gd name="T7" fmla="*/ 69 h 138"/>
                <a:gd name="T8" fmla="*/ 139 w 139"/>
                <a:gd name="T9" fmla="*/ 69 h 138"/>
                <a:gd name="T10" fmla="*/ 70 w 139"/>
                <a:gd name="T11" fmla="*/ 138 h 138"/>
                <a:gd name="T12" fmla="*/ 70 w 139"/>
                <a:gd name="T13" fmla="*/ 138 h 138"/>
                <a:gd name="T14" fmla="*/ 0 w 139"/>
                <a:gd name="T15" fmla="*/ 69 h 138"/>
                <a:gd name="T16" fmla="*/ 16 w 139"/>
                <a:gd name="T17" fmla="*/ 69 h 138"/>
                <a:gd name="T18" fmla="*/ 70 w 139"/>
                <a:gd name="T19" fmla="*/ 122 h 138"/>
                <a:gd name="T20" fmla="*/ 70 w 139"/>
                <a:gd name="T21" fmla="*/ 122 h 138"/>
                <a:gd name="T22" fmla="*/ 123 w 139"/>
                <a:gd name="T23" fmla="*/ 69 h 138"/>
                <a:gd name="T24" fmla="*/ 123 w 139"/>
                <a:gd name="T25" fmla="*/ 69 h 138"/>
                <a:gd name="T26" fmla="*/ 70 w 139"/>
                <a:gd name="T27" fmla="*/ 16 h 138"/>
                <a:gd name="T28" fmla="*/ 70 w 139"/>
                <a:gd name="T29" fmla="*/ 16 h 138"/>
                <a:gd name="T30" fmla="*/ 16 w 139"/>
                <a:gd name="T31"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38">
                  <a:moveTo>
                    <a:pt x="0" y="69"/>
                  </a:moveTo>
                  <a:cubicBezTo>
                    <a:pt x="0" y="31"/>
                    <a:pt x="31" y="0"/>
                    <a:pt x="70" y="0"/>
                  </a:cubicBezTo>
                  <a:cubicBezTo>
                    <a:pt x="70" y="0"/>
                    <a:pt x="70" y="0"/>
                    <a:pt x="70" y="0"/>
                  </a:cubicBezTo>
                  <a:cubicBezTo>
                    <a:pt x="108" y="0"/>
                    <a:pt x="139" y="31"/>
                    <a:pt x="139" y="69"/>
                  </a:cubicBezTo>
                  <a:cubicBezTo>
                    <a:pt x="139" y="69"/>
                    <a:pt x="139" y="69"/>
                    <a:pt x="139" y="69"/>
                  </a:cubicBezTo>
                  <a:cubicBezTo>
                    <a:pt x="139" y="107"/>
                    <a:pt x="108" y="138"/>
                    <a:pt x="70" y="138"/>
                  </a:cubicBezTo>
                  <a:cubicBezTo>
                    <a:pt x="70" y="138"/>
                    <a:pt x="70" y="138"/>
                    <a:pt x="70" y="138"/>
                  </a:cubicBezTo>
                  <a:cubicBezTo>
                    <a:pt x="31" y="138"/>
                    <a:pt x="0" y="107"/>
                    <a:pt x="0" y="69"/>
                  </a:cubicBezTo>
                  <a:close/>
                  <a:moveTo>
                    <a:pt x="16" y="69"/>
                  </a:moveTo>
                  <a:cubicBezTo>
                    <a:pt x="17" y="98"/>
                    <a:pt x="40" y="122"/>
                    <a:pt x="70" y="122"/>
                  </a:cubicBezTo>
                  <a:cubicBezTo>
                    <a:pt x="70" y="122"/>
                    <a:pt x="70" y="122"/>
                    <a:pt x="70" y="122"/>
                  </a:cubicBezTo>
                  <a:cubicBezTo>
                    <a:pt x="99" y="122"/>
                    <a:pt x="123" y="98"/>
                    <a:pt x="123" y="69"/>
                  </a:cubicBezTo>
                  <a:cubicBezTo>
                    <a:pt x="123" y="69"/>
                    <a:pt x="123" y="69"/>
                    <a:pt x="123" y="69"/>
                  </a:cubicBezTo>
                  <a:cubicBezTo>
                    <a:pt x="123" y="39"/>
                    <a:pt x="99" y="16"/>
                    <a:pt x="70" y="16"/>
                  </a:cubicBezTo>
                  <a:cubicBezTo>
                    <a:pt x="70" y="16"/>
                    <a:pt x="70" y="16"/>
                    <a:pt x="70" y="16"/>
                  </a:cubicBezTo>
                  <a:cubicBezTo>
                    <a:pt x="40" y="16"/>
                    <a:pt x="17" y="39"/>
                    <a:pt x="16"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34"/>
            <p:cNvSpPr>
              <a:spLocks noEditPoints="1"/>
            </p:cNvSpPr>
            <p:nvPr/>
          </p:nvSpPr>
          <p:spPr bwMode="auto">
            <a:xfrm>
              <a:off x="5020" y="1738"/>
              <a:ext cx="164" cy="162"/>
            </a:xfrm>
            <a:custGeom>
              <a:avLst/>
              <a:gdLst>
                <a:gd name="T0" fmla="*/ 0 w 139"/>
                <a:gd name="T1" fmla="*/ 69 h 138"/>
                <a:gd name="T2" fmla="*/ 69 w 139"/>
                <a:gd name="T3" fmla="*/ 0 h 138"/>
                <a:gd name="T4" fmla="*/ 69 w 139"/>
                <a:gd name="T5" fmla="*/ 0 h 138"/>
                <a:gd name="T6" fmla="*/ 139 w 139"/>
                <a:gd name="T7" fmla="*/ 69 h 138"/>
                <a:gd name="T8" fmla="*/ 139 w 139"/>
                <a:gd name="T9" fmla="*/ 69 h 138"/>
                <a:gd name="T10" fmla="*/ 69 w 139"/>
                <a:gd name="T11" fmla="*/ 138 h 138"/>
                <a:gd name="T12" fmla="*/ 69 w 139"/>
                <a:gd name="T13" fmla="*/ 138 h 138"/>
                <a:gd name="T14" fmla="*/ 0 w 139"/>
                <a:gd name="T15" fmla="*/ 69 h 138"/>
                <a:gd name="T16" fmla="*/ 16 w 139"/>
                <a:gd name="T17" fmla="*/ 69 h 138"/>
                <a:gd name="T18" fmla="*/ 69 w 139"/>
                <a:gd name="T19" fmla="*/ 122 h 138"/>
                <a:gd name="T20" fmla="*/ 69 w 139"/>
                <a:gd name="T21" fmla="*/ 122 h 138"/>
                <a:gd name="T22" fmla="*/ 123 w 139"/>
                <a:gd name="T23" fmla="*/ 69 h 138"/>
                <a:gd name="T24" fmla="*/ 123 w 139"/>
                <a:gd name="T25" fmla="*/ 69 h 138"/>
                <a:gd name="T26" fmla="*/ 69 w 139"/>
                <a:gd name="T27" fmla="*/ 16 h 138"/>
                <a:gd name="T28" fmla="*/ 69 w 139"/>
                <a:gd name="T29" fmla="*/ 16 h 138"/>
                <a:gd name="T30" fmla="*/ 16 w 139"/>
                <a:gd name="T31"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38">
                  <a:moveTo>
                    <a:pt x="0" y="69"/>
                  </a:moveTo>
                  <a:cubicBezTo>
                    <a:pt x="0" y="31"/>
                    <a:pt x="31" y="0"/>
                    <a:pt x="69" y="0"/>
                  </a:cubicBezTo>
                  <a:cubicBezTo>
                    <a:pt x="69" y="0"/>
                    <a:pt x="69" y="0"/>
                    <a:pt x="69" y="0"/>
                  </a:cubicBezTo>
                  <a:cubicBezTo>
                    <a:pt x="108" y="0"/>
                    <a:pt x="139" y="31"/>
                    <a:pt x="139" y="69"/>
                  </a:cubicBezTo>
                  <a:cubicBezTo>
                    <a:pt x="139" y="69"/>
                    <a:pt x="139" y="69"/>
                    <a:pt x="139" y="69"/>
                  </a:cubicBezTo>
                  <a:cubicBezTo>
                    <a:pt x="139" y="107"/>
                    <a:pt x="108" y="138"/>
                    <a:pt x="69" y="138"/>
                  </a:cubicBezTo>
                  <a:cubicBezTo>
                    <a:pt x="69" y="138"/>
                    <a:pt x="69" y="138"/>
                    <a:pt x="69" y="138"/>
                  </a:cubicBezTo>
                  <a:cubicBezTo>
                    <a:pt x="31" y="138"/>
                    <a:pt x="0" y="107"/>
                    <a:pt x="0" y="69"/>
                  </a:cubicBezTo>
                  <a:close/>
                  <a:moveTo>
                    <a:pt x="16" y="69"/>
                  </a:moveTo>
                  <a:cubicBezTo>
                    <a:pt x="16" y="98"/>
                    <a:pt x="40" y="122"/>
                    <a:pt x="69" y="122"/>
                  </a:cubicBezTo>
                  <a:cubicBezTo>
                    <a:pt x="69" y="122"/>
                    <a:pt x="69" y="122"/>
                    <a:pt x="69" y="122"/>
                  </a:cubicBezTo>
                  <a:cubicBezTo>
                    <a:pt x="99" y="122"/>
                    <a:pt x="122" y="98"/>
                    <a:pt x="123" y="69"/>
                  </a:cubicBezTo>
                  <a:cubicBezTo>
                    <a:pt x="123" y="69"/>
                    <a:pt x="123" y="69"/>
                    <a:pt x="123" y="69"/>
                  </a:cubicBezTo>
                  <a:cubicBezTo>
                    <a:pt x="122" y="39"/>
                    <a:pt x="99" y="16"/>
                    <a:pt x="69" y="16"/>
                  </a:cubicBezTo>
                  <a:cubicBezTo>
                    <a:pt x="69" y="16"/>
                    <a:pt x="69" y="16"/>
                    <a:pt x="69" y="16"/>
                  </a:cubicBezTo>
                  <a:cubicBezTo>
                    <a:pt x="40" y="16"/>
                    <a:pt x="16" y="39"/>
                    <a:pt x="16"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35"/>
            <p:cNvSpPr/>
            <p:nvPr/>
          </p:nvSpPr>
          <p:spPr bwMode="auto">
            <a:xfrm>
              <a:off x="4969" y="1798"/>
              <a:ext cx="71" cy="30"/>
            </a:xfrm>
            <a:custGeom>
              <a:avLst/>
              <a:gdLst>
                <a:gd name="T0" fmla="*/ 0 w 61"/>
                <a:gd name="T1" fmla="*/ 10 h 25"/>
                <a:gd name="T2" fmla="*/ 40 w 61"/>
                <a:gd name="T3" fmla="*/ 0 h 25"/>
                <a:gd name="T4" fmla="*/ 40 w 61"/>
                <a:gd name="T5" fmla="*/ 0 h 25"/>
                <a:gd name="T6" fmla="*/ 53 w 61"/>
                <a:gd name="T7" fmla="*/ 4 h 25"/>
                <a:gd name="T8" fmla="*/ 53 w 61"/>
                <a:gd name="T9" fmla="*/ 4 h 25"/>
                <a:gd name="T10" fmla="*/ 60 w 61"/>
                <a:gd name="T11" fmla="*/ 18 h 25"/>
                <a:gd name="T12" fmla="*/ 60 w 61"/>
                <a:gd name="T13" fmla="*/ 18 h 25"/>
                <a:gd name="T14" fmla="*/ 44 w 61"/>
                <a:gd name="T15" fmla="*/ 18 h 25"/>
                <a:gd name="T16" fmla="*/ 44 w 61"/>
                <a:gd name="T17" fmla="*/ 17 h 25"/>
                <a:gd name="T18" fmla="*/ 44 w 61"/>
                <a:gd name="T19" fmla="*/ 17 h 25"/>
                <a:gd name="T20" fmla="*/ 40 w 61"/>
                <a:gd name="T21" fmla="*/ 16 h 25"/>
                <a:gd name="T22" fmla="*/ 40 w 61"/>
                <a:gd name="T23" fmla="*/ 16 h 25"/>
                <a:gd name="T24" fmla="*/ 10 w 61"/>
                <a:gd name="T25" fmla="*/ 24 h 25"/>
                <a:gd name="T26" fmla="*/ 10 w 61"/>
                <a:gd name="T27" fmla="*/ 24 h 25"/>
                <a:gd name="T28" fmla="*/ 7 w 61"/>
                <a:gd name="T29" fmla="*/ 25 h 25"/>
                <a:gd name="T30" fmla="*/ 7 w 61"/>
                <a:gd name="T31" fmla="*/ 25 h 25"/>
                <a:gd name="T32" fmla="*/ 0 w 61"/>
                <a:gd name="T3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25">
                  <a:moveTo>
                    <a:pt x="0" y="10"/>
                  </a:moveTo>
                  <a:cubicBezTo>
                    <a:pt x="1" y="10"/>
                    <a:pt x="22" y="0"/>
                    <a:pt x="40" y="0"/>
                  </a:cubicBezTo>
                  <a:cubicBezTo>
                    <a:pt x="40" y="0"/>
                    <a:pt x="40" y="0"/>
                    <a:pt x="40" y="0"/>
                  </a:cubicBezTo>
                  <a:cubicBezTo>
                    <a:pt x="44" y="0"/>
                    <a:pt x="49" y="1"/>
                    <a:pt x="53" y="4"/>
                  </a:cubicBezTo>
                  <a:cubicBezTo>
                    <a:pt x="53" y="4"/>
                    <a:pt x="53" y="4"/>
                    <a:pt x="53" y="4"/>
                  </a:cubicBezTo>
                  <a:cubicBezTo>
                    <a:pt x="58" y="6"/>
                    <a:pt x="61" y="12"/>
                    <a:pt x="60" y="18"/>
                  </a:cubicBezTo>
                  <a:cubicBezTo>
                    <a:pt x="60" y="18"/>
                    <a:pt x="60" y="18"/>
                    <a:pt x="60" y="18"/>
                  </a:cubicBezTo>
                  <a:cubicBezTo>
                    <a:pt x="44" y="18"/>
                    <a:pt x="44" y="18"/>
                    <a:pt x="44" y="18"/>
                  </a:cubicBezTo>
                  <a:cubicBezTo>
                    <a:pt x="44" y="17"/>
                    <a:pt x="44" y="17"/>
                    <a:pt x="44" y="17"/>
                  </a:cubicBezTo>
                  <a:cubicBezTo>
                    <a:pt x="44" y="17"/>
                    <a:pt x="44" y="17"/>
                    <a:pt x="44" y="17"/>
                  </a:cubicBezTo>
                  <a:cubicBezTo>
                    <a:pt x="44" y="17"/>
                    <a:pt x="42" y="16"/>
                    <a:pt x="40" y="16"/>
                  </a:cubicBezTo>
                  <a:cubicBezTo>
                    <a:pt x="40" y="16"/>
                    <a:pt x="40" y="16"/>
                    <a:pt x="40" y="16"/>
                  </a:cubicBezTo>
                  <a:cubicBezTo>
                    <a:pt x="31" y="16"/>
                    <a:pt x="16" y="21"/>
                    <a:pt x="10" y="24"/>
                  </a:cubicBezTo>
                  <a:cubicBezTo>
                    <a:pt x="10" y="24"/>
                    <a:pt x="10" y="24"/>
                    <a:pt x="10" y="24"/>
                  </a:cubicBezTo>
                  <a:cubicBezTo>
                    <a:pt x="8" y="25"/>
                    <a:pt x="7" y="25"/>
                    <a:pt x="7" y="25"/>
                  </a:cubicBezTo>
                  <a:cubicBezTo>
                    <a:pt x="7" y="25"/>
                    <a:pt x="7" y="25"/>
                    <a:pt x="7" y="25"/>
                  </a:cubicBezTo>
                  <a:cubicBezTo>
                    <a:pt x="0" y="10"/>
                    <a:pt x="0" y="10"/>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36"/>
            <p:cNvSpPr/>
            <p:nvPr/>
          </p:nvSpPr>
          <p:spPr bwMode="auto">
            <a:xfrm>
              <a:off x="4736" y="1810"/>
              <a:ext cx="97" cy="51"/>
            </a:xfrm>
            <a:custGeom>
              <a:avLst/>
              <a:gdLst>
                <a:gd name="T0" fmla="*/ 0 w 97"/>
                <a:gd name="T1" fmla="*/ 33 h 51"/>
                <a:gd name="T2" fmla="*/ 91 w 97"/>
                <a:gd name="T3" fmla="*/ 0 h 51"/>
                <a:gd name="T4" fmla="*/ 97 w 97"/>
                <a:gd name="T5" fmla="*/ 18 h 51"/>
                <a:gd name="T6" fmla="*/ 7 w 97"/>
                <a:gd name="T7" fmla="*/ 51 h 51"/>
                <a:gd name="T8" fmla="*/ 0 w 97"/>
                <a:gd name="T9" fmla="*/ 33 h 51"/>
                <a:gd name="T10" fmla="*/ 0 w 97"/>
                <a:gd name="T11" fmla="*/ 33 h 51"/>
              </a:gdLst>
              <a:ahLst/>
              <a:cxnLst>
                <a:cxn ang="0">
                  <a:pos x="T0" y="T1"/>
                </a:cxn>
                <a:cxn ang="0">
                  <a:pos x="T2" y="T3"/>
                </a:cxn>
                <a:cxn ang="0">
                  <a:pos x="T4" y="T5"/>
                </a:cxn>
                <a:cxn ang="0">
                  <a:pos x="T6" y="T7"/>
                </a:cxn>
                <a:cxn ang="0">
                  <a:pos x="T8" y="T9"/>
                </a:cxn>
                <a:cxn ang="0">
                  <a:pos x="T10" y="T11"/>
                </a:cxn>
              </a:cxnLst>
              <a:rect l="0" t="0" r="r" b="b"/>
              <a:pathLst>
                <a:path w="97" h="51">
                  <a:moveTo>
                    <a:pt x="0" y="33"/>
                  </a:moveTo>
                  <a:lnTo>
                    <a:pt x="91" y="0"/>
                  </a:lnTo>
                  <a:lnTo>
                    <a:pt x="97" y="18"/>
                  </a:lnTo>
                  <a:lnTo>
                    <a:pt x="7" y="51"/>
                  </a:lnTo>
                  <a:lnTo>
                    <a:pt x="0" y="33"/>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37"/>
            <p:cNvSpPr/>
            <p:nvPr/>
          </p:nvSpPr>
          <p:spPr bwMode="auto">
            <a:xfrm>
              <a:off x="5168" y="1811"/>
              <a:ext cx="71" cy="52"/>
            </a:xfrm>
            <a:custGeom>
              <a:avLst/>
              <a:gdLst>
                <a:gd name="T0" fmla="*/ 0 w 71"/>
                <a:gd name="T1" fmla="*/ 17 h 52"/>
                <a:gd name="T2" fmla="*/ 11 w 71"/>
                <a:gd name="T3" fmla="*/ 0 h 52"/>
                <a:gd name="T4" fmla="*/ 71 w 71"/>
                <a:gd name="T5" fmla="*/ 35 h 52"/>
                <a:gd name="T6" fmla="*/ 61 w 71"/>
                <a:gd name="T7" fmla="*/ 52 h 52"/>
                <a:gd name="T8" fmla="*/ 0 w 71"/>
                <a:gd name="T9" fmla="*/ 17 h 52"/>
                <a:gd name="T10" fmla="*/ 0 w 71"/>
                <a:gd name="T11" fmla="*/ 17 h 52"/>
              </a:gdLst>
              <a:ahLst/>
              <a:cxnLst>
                <a:cxn ang="0">
                  <a:pos x="T0" y="T1"/>
                </a:cxn>
                <a:cxn ang="0">
                  <a:pos x="T2" y="T3"/>
                </a:cxn>
                <a:cxn ang="0">
                  <a:pos x="T4" y="T5"/>
                </a:cxn>
                <a:cxn ang="0">
                  <a:pos x="T6" y="T7"/>
                </a:cxn>
                <a:cxn ang="0">
                  <a:pos x="T8" y="T9"/>
                </a:cxn>
                <a:cxn ang="0">
                  <a:pos x="T10" y="T11"/>
                </a:cxn>
              </a:cxnLst>
              <a:rect l="0" t="0" r="r" b="b"/>
              <a:pathLst>
                <a:path w="71" h="52">
                  <a:moveTo>
                    <a:pt x="0" y="17"/>
                  </a:moveTo>
                  <a:lnTo>
                    <a:pt x="11" y="0"/>
                  </a:lnTo>
                  <a:lnTo>
                    <a:pt x="71" y="35"/>
                  </a:lnTo>
                  <a:lnTo>
                    <a:pt x="61" y="52"/>
                  </a:lnTo>
                  <a:lnTo>
                    <a:pt x="0" y="17"/>
                  </a:lnTo>
                  <a:lnTo>
                    <a:pt x="0"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38"/>
            <p:cNvSpPr/>
            <p:nvPr/>
          </p:nvSpPr>
          <p:spPr bwMode="auto">
            <a:xfrm>
              <a:off x="5157" y="1916"/>
              <a:ext cx="432" cy="422"/>
            </a:xfrm>
            <a:custGeom>
              <a:avLst/>
              <a:gdLst>
                <a:gd name="T0" fmla="*/ 368 w 368"/>
                <a:gd name="T1" fmla="*/ 12 h 360"/>
                <a:gd name="T2" fmla="*/ 13 w 368"/>
                <a:gd name="T3" fmla="*/ 360 h 360"/>
                <a:gd name="T4" fmla="*/ 0 w 368"/>
                <a:gd name="T5" fmla="*/ 346 h 360"/>
                <a:gd name="T6" fmla="*/ 352 w 368"/>
                <a:gd name="T7" fmla="*/ 0 h 360"/>
                <a:gd name="T8" fmla="*/ 368 w 368"/>
                <a:gd name="T9" fmla="*/ 12 h 360"/>
              </a:gdLst>
              <a:ahLst/>
              <a:cxnLst>
                <a:cxn ang="0">
                  <a:pos x="T0" y="T1"/>
                </a:cxn>
                <a:cxn ang="0">
                  <a:pos x="T2" y="T3"/>
                </a:cxn>
                <a:cxn ang="0">
                  <a:pos x="T4" y="T5"/>
                </a:cxn>
                <a:cxn ang="0">
                  <a:pos x="T6" y="T7"/>
                </a:cxn>
                <a:cxn ang="0">
                  <a:pos x="T8" y="T9"/>
                </a:cxn>
              </a:cxnLst>
              <a:rect l="0" t="0" r="r" b="b"/>
              <a:pathLst>
                <a:path w="368" h="360">
                  <a:moveTo>
                    <a:pt x="368" y="12"/>
                  </a:moveTo>
                  <a:cubicBezTo>
                    <a:pt x="13" y="360"/>
                    <a:pt x="13" y="360"/>
                    <a:pt x="13" y="360"/>
                  </a:cubicBezTo>
                  <a:cubicBezTo>
                    <a:pt x="0" y="346"/>
                    <a:pt x="0" y="346"/>
                    <a:pt x="0" y="346"/>
                  </a:cubicBezTo>
                  <a:cubicBezTo>
                    <a:pt x="352" y="0"/>
                    <a:pt x="352" y="0"/>
                    <a:pt x="352" y="0"/>
                  </a:cubicBezTo>
                  <a:cubicBezTo>
                    <a:pt x="355" y="6"/>
                    <a:pt x="360" y="10"/>
                    <a:pt x="36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39"/>
            <p:cNvSpPr/>
            <p:nvPr/>
          </p:nvSpPr>
          <p:spPr bwMode="auto">
            <a:xfrm>
              <a:off x="5499" y="1805"/>
              <a:ext cx="214" cy="140"/>
            </a:xfrm>
            <a:custGeom>
              <a:avLst/>
              <a:gdLst>
                <a:gd name="T0" fmla="*/ 177 w 182"/>
                <a:gd name="T1" fmla="*/ 100 h 119"/>
                <a:gd name="T2" fmla="*/ 50 w 182"/>
                <a:gd name="T3" fmla="*/ 111 h 119"/>
                <a:gd name="T4" fmla="*/ 50 w 182"/>
                <a:gd name="T5" fmla="*/ 111 h 119"/>
                <a:gd name="T6" fmla="*/ 19 w 182"/>
                <a:gd name="T7" fmla="*/ 118 h 119"/>
                <a:gd name="T8" fmla="*/ 19 w 182"/>
                <a:gd name="T9" fmla="*/ 118 h 119"/>
                <a:gd name="T10" fmla="*/ 14 w 182"/>
                <a:gd name="T11" fmla="*/ 119 h 119"/>
                <a:gd name="T12" fmla="*/ 14 w 182"/>
                <a:gd name="T13" fmla="*/ 119 h 119"/>
                <a:gd name="T14" fmla="*/ 4 w 182"/>
                <a:gd name="T15" fmla="*/ 104 h 119"/>
                <a:gd name="T16" fmla="*/ 4 w 182"/>
                <a:gd name="T17" fmla="*/ 104 h 119"/>
                <a:gd name="T18" fmla="*/ 1 w 182"/>
                <a:gd name="T19" fmla="*/ 77 h 119"/>
                <a:gd name="T20" fmla="*/ 1 w 182"/>
                <a:gd name="T21" fmla="*/ 77 h 119"/>
                <a:gd name="T22" fmla="*/ 1 w 182"/>
                <a:gd name="T23" fmla="*/ 21 h 119"/>
                <a:gd name="T24" fmla="*/ 1 w 182"/>
                <a:gd name="T25" fmla="*/ 21 h 119"/>
                <a:gd name="T26" fmla="*/ 1 w 182"/>
                <a:gd name="T27" fmla="*/ 13 h 119"/>
                <a:gd name="T28" fmla="*/ 1 w 182"/>
                <a:gd name="T29" fmla="*/ 13 h 119"/>
                <a:gd name="T30" fmla="*/ 6 w 182"/>
                <a:gd name="T31" fmla="*/ 9 h 119"/>
                <a:gd name="T32" fmla="*/ 6 w 182"/>
                <a:gd name="T33" fmla="*/ 9 h 119"/>
                <a:gd name="T34" fmla="*/ 10 w 182"/>
                <a:gd name="T35" fmla="*/ 13 h 119"/>
                <a:gd name="T36" fmla="*/ 10 w 182"/>
                <a:gd name="T37" fmla="*/ 13 h 119"/>
                <a:gd name="T38" fmla="*/ 9 w 182"/>
                <a:gd name="T39" fmla="*/ 21 h 119"/>
                <a:gd name="T40" fmla="*/ 9 w 182"/>
                <a:gd name="T41" fmla="*/ 21 h 119"/>
                <a:gd name="T42" fmla="*/ 11 w 182"/>
                <a:gd name="T43" fmla="*/ 99 h 119"/>
                <a:gd name="T44" fmla="*/ 11 w 182"/>
                <a:gd name="T45" fmla="*/ 99 h 119"/>
                <a:gd name="T46" fmla="*/ 15 w 182"/>
                <a:gd name="T47" fmla="*/ 110 h 119"/>
                <a:gd name="T48" fmla="*/ 15 w 182"/>
                <a:gd name="T49" fmla="*/ 110 h 119"/>
                <a:gd name="T50" fmla="*/ 49 w 182"/>
                <a:gd name="T51" fmla="*/ 102 h 119"/>
                <a:gd name="T52" fmla="*/ 49 w 182"/>
                <a:gd name="T53" fmla="*/ 102 h 119"/>
                <a:gd name="T54" fmla="*/ 103 w 182"/>
                <a:gd name="T55" fmla="*/ 97 h 119"/>
                <a:gd name="T56" fmla="*/ 103 w 182"/>
                <a:gd name="T57" fmla="*/ 97 h 119"/>
                <a:gd name="T58" fmla="*/ 172 w 182"/>
                <a:gd name="T59" fmla="*/ 92 h 119"/>
                <a:gd name="T60" fmla="*/ 172 w 182"/>
                <a:gd name="T61" fmla="*/ 92 h 119"/>
                <a:gd name="T62" fmla="*/ 159 w 182"/>
                <a:gd name="T63" fmla="*/ 6 h 119"/>
                <a:gd name="T64" fmla="*/ 159 w 182"/>
                <a:gd name="T65" fmla="*/ 6 h 119"/>
                <a:gd name="T66" fmla="*/ 162 w 182"/>
                <a:gd name="T67" fmla="*/ 1 h 119"/>
                <a:gd name="T68" fmla="*/ 162 w 182"/>
                <a:gd name="T69" fmla="*/ 1 h 119"/>
                <a:gd name="T70" fmla="*/ 167 w 182"/>
                <a:gd name="T71" fmla="*/ 4 h 119"/>
                <a:gd name="T72" fmla="*/ 167 w 182"/>
                <a:gd name="T73" fmla="*/ 4 h 119"/>
                <a:gd name="T74" fmla="*/ 182 w 182"/>
                <a:gd name="T75" fmla="*/ 100 h 119"/>
                <a:gd name="T76" fmla="*/ 177 w 182"/>
                <a:gd name="T77" fmla="*/ 10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19">
                  <a:moveTo>
                    <a:pt x="177" y="100"/>
                  </a:moveTo>
                  <a:cubicBezTo>
                    <a:pt x="177" y="100"/>
                    <a:pt x="97" y="104"/>
                    <a:pt x="50" y="111"/>
                  </a:cubicBezTo>
                  <a:cubicBezTo>
                    <a:pt x="50" y="111"/>
                    <a:pt x="50" y="111"/>
                    <a:pt x="50" y="111"/>
                  </a:cubicBezTo>
                  <a:cubicBezTo>
                    <a:pt x="34" y="113"/>
                    <a:pt x="22" y="116"/>
                    <a:pt x="19" y="118"/>
                  </a:cubicBezTo>
                  <a:cubicBezTo>
                    <a:pt x="19" y="118"/>
                    <a:pt x="19" y="118"/>
                    <a:pt x="19" y="118"/>
                  </a:cubicBezTo>
                  <a:cubicBezTo>
                    <a:pt x="18" y="119"/>
                    <a:pt x="16" y="119"/>
                    <a:pt x="14" y="119"/>
                  </a:cubicBezTo>
                  <a:cubicBezTo>
                    <a:pt x="14" y="119"/>
                    <a:pt x="14" y="119"/>
                    <a:pt x="14" y="119"/>
                  </a:cubicBezTo>
                  <a:cubicBezTo>
                    <a:pt x="7" y="118"/>
                    <a:pt x="6" y="111"/>
                    <a:pt x="4" y="104"/>
                  </a:cubicBezTo>
                  <a:cubicBezTo>
                    <a:pt x="4" y="104"/>
                    <a:pt x="4" y="104"/>
                    <a:pt x="4" y="104"/>
                  </a:cubicBezTo>
                  <a:cubicBezTo>
                    <a:pt x="2" y="97"/>
                    <a:pt x="1" y="87"/>
                    <a:pt x="1" y="77"/>
                  </a:cubicBezTo>
                  <a:cubicBezTo>
                    <a:pt x="1" y="77"/>
                    <a:pt x="1" y="77"/>
                    <a:pt x="1" y="77"/>
                  </a:cubicBezTo>
                  <a:cubicBezTo>
                    <a:pt x="0" y="57"/>
                    <a:pt x="0" y="33"/>
                    <a:pt x="1" y="21"/>
                  </a:cubicBezTo>
                  <a:cubicBezTo>
                    <a:pt x="1" y="21"/>
                    <a:pt x="1" y="21"/>
                    <a:pt x="1" y="21"/>
                  </a:cubicBezTo>
                  <a:cubicBezTo>
                    <a:pt x="1" y="16"/>
                    <a:pt x="1" y="13"/>
                    <a:pt x="1" y="13"/>
                  </a:cubicBezTo>
                  <a:cubicBezTo>
                    <a:pt x="1" y="13"/>
                    <a:pt x="1" y="13"/>
                    <a:pt x="1" y="13"/>
                  </a:cubicBezTo>
                  <a:cubicBezTo>
                    <a:pt x="1" y="10"/>
                    <a:pt x="3" y="9"/>
                    <a:pt x="6" y="9"/>
                  </a:cubicBezTo>
                  <a:cubicBezTo>
                    <a:pt x="6" y="9"/>
                    <a:pt x="6" y="9"/>
                    <a:pt x="6" y="9"/>
                  </a:cubicBezTo>
                  <a:cubicBezTo>
                    <a:pt x="8" y="9"/>
                    <a:pt x="10" y="11"/>
                    <a:pt x="10" y="13"/>
                  </a:cubicBezTo>
                  <a:cubicBezTo>
                    <a:pt x="10" y="13"/>
                    <a:pt x="10" y="13"/>
                    <a:pt x="10" y="13"/>
                  </a:cubicBezTo>
                  <a:cubicBezTo>
                    <a:pt x="10" y="13"/>
                    <a:pt x="9" y="16"/>
                    <a:pt x="9" y="21"/>
                  </a:cubicBezTo>
                  <a:cubicBezTo>
                    <a:pt x="9" y="21"/>
                    <a:pt x="9" y="21"/>
                    <a:pt x="9" y="21"/>
                  </a:cubicBezTo>
                  <a:cubicBezTo>
                    <a:pt x="9" y="38"/>
                    <a:pt x="8" y="77"/>
                    <a:pt x="11" y="99"/>
                  </a:cubicBezTo>
                  <a:cubicBezTo>
                    <a:pt x="11" y="99"/>
                    <a:pt x="11" y="99"/>
                    <a:pt x="11" y="99"/>
                  </a:cubicBezTo>
                  <a:cubicBezTo>
                    <a:pt x="12" y="104"/>
                    <a:pt x="14" y="109"/>
                    <a:pt x="15" y="110"/>
                  </a:cubicBezTo>
                  <a:cubicBezTo>
                    <a:pt x="15" y="110"/>
                    <a:pt x="15" y="110"/>
                    <a:pt x="15" y="110"/>
                  </a:cubicBezTo>
                  <a:cubicBezTo>
                    <a:pt x="21" y="107"/>
                    <a:pt x="33" y="105"/>
                    <a:pt x="49" y="102"/>
                  </a:cubicBezTo>
                  <a:cubicBezTo>
                    <a:pt x="49" y="102"/>
                    <a:pt x="49" y="102"/>
                    <a:pt x="49" y="102"/>
                  </a:cubicBezTo>
                  <a:cubicBezTo>
                    <a:pt x="64" y="100"/>
                    <a:pt x="84" y="98"/>
                    <a:pt x="103" y="97"/>
                  </a:cubicBezTo>
                  <a:cubicBezTo>
                    <a:pt x="103" y="97"/>
                    <a:pt x="103" y="97"/>
                    <a:pt x="103" y="97"/>
                  </a:cubicBezTo>
                  <a:cubicBezTo>
                    <a:pt x="133" y="94"/>
                    <a:pt x="161" y="92"/>
                    <a:pt x="172" y="92"/>
                  </a:cubicBezTo>
                  <a:cubicBezTo>
                    <a:pt x="172" y="92"/>
                    <a:pt x="172" y="92"/>
                    <a:pt x="172" y="92"/>
                  </a:cubicBezTo>
                  <a:cubicBezTo>
                    <a:pt x="159" y="6"/>
                    <a:pt x="159" y="6"/>
                    <a:pt x="159" y="6"/>
                  </a:cubicBezTo>
                  <a:cubicBezTo>
                    <a:pt x="159" y="6"/>
                    <a:pt x="159" y="6"/>
                    <a:pt x="159" y="6"/>
                  </a:cubicBezTo>
                  <a:cubicBezTo>
                    <a:pt x="158" y="3"/>
                    <a:pt x="160" y="1"/>
                    <a:pt x="162" y="1"/>
                  </a:cubicBezTo>
                  <a:cubicBezTo>
                    <a:pt x="162" y="1"/>
                    <a:pt x="162" y="1"/>
                    <a:pt x="162" y="1"/>
                  </a:cubicBezTo>
                  <a:cubicBezTo>
                    <a:pt x="165" y="0"/>
                    <a:pt x="167" y="2"/>
                    <a:pt x="167" y="4"/>
                  </a:cubicBezTo>
                  <a:cubicBezTo>
                    <a:pt x="167" y="4"/>
                    <a:pt x="167" y="4"/>
                    <a:pt x="167" y="4"/>
                  </a:cubicBezTo>
                  <a:cubicBezTo>
                    <a:pt x="182" y="100"/>
                    <a:pt x="182" y="100"/>
                    <a:pt x="182" y="100"/>
                  </a:cubicBezTo>
                  <a:cubicBezTo>
                    <a:pt x="177" y="100"/>
                    <a:pt x="177" y="100"/>
                    <a:pt x="177"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40"/>
            <p:cNvSpPr>
              <a:spLocks noEditPoints="1"/>
            </p:cNvSpPr>
            <p:nvPr/>
          </p:nvSpPr>
          <p:spPr bwMode="auto">
            <a:xfrm>
              <a:off x="5498" y="1805"/>
              <a:ext cx="216" cy="141"/>
            </a:xfrm>
            <a:custGeom>
              <a:avLst/>
              <a:gdLst>
                <a:gd name="T0" fmla="*/ 178 w 184"/>
                <a:gd name="T1" fmla="*/ 101 h 120"/>
                <a:gd name="T2" fmla="*/ 51 w 184"/>
                <a:gd name="T3" fmla="*/ 112 h 120"/>
                <a:gd name="T4" fmla="*/ 21 w 184"/>
                <a:gd name="T5" fmla="*/ 118 h 120"/>
                <a:gd name="T6" fmla="*/ 15 w 184"/>
                <a:gd name="T7" fmla="*/ 120 h 120"/>
                <a:gd name="T8" fmla="*/ 10 w 184"/>
                <a:gd name="T9" fmla="*/ 117 h 120"/>
                <a:gd name="T10" fmla="*/ 4 w 184"/>
                <a:gd name="T11" fmla="*/ 105 h 120"/>
                <a:gd name="T12" fmla="*/ 1 w 184"/>
                <a:gd name="T13" fmla="*/ 77 h 120"/>
                <a:gd name="T14" fmla="*/ 1 w 184"/>
                <a:gd name="T15" fmla="*/ 21 h 120"/>
                <a:gd name="T16" fmla="*/ 1 w 184"/>
                <a:gd name="T17" fmla="*/ 13 h 120"/>
                <a:gd name="T18" fmla="*/ 2 w 184"/>
                <a:gd name="T19" fmla="*/ 10 h 120"/>
                <a:gd name="T20" fmla="*/ 7 w 184"/>
                <a:gd name="T21" fmla="*/ 8 h 120"/>
                <a:gd name="T22" fmla="*/ 10 w 184"/>
                <a:gd name="T23" fmla="*/ 9 h 120"/>
                <a:gd name="T24" fmla="*/ 11 w 184"/>
                <a:gd name="T25" fmla="*/ 13 h 120"/>
                <a:gd name="T26" fmla="*/ 11 w 184"/>
                <a:gd name="T27" fmla="*/ 21 h 120"/>
                <a:gd name="T28" fmla="*/ 13 w 184"/>
                <a:gd name="T29" fmla="*/ 98 h 120"/>
                <a:gd name="T30" fmla="*/ 16 w 184"/>
                <a:gd name="T31" fmla="*/ 109 h 120"/>
                <a:gd name="T32" fmla="*/ 49 w 184"/>
                <a:gd name="T33" fmla="*/ 101 h 120"/>
                <a:gd name="T34" fmla="*/ 104 w 184"/>
                <a:gd name="T35" fmla="*/ 96 h 120"/>
                <a:gd name="T36" fmla="*/ 172 w 184"/>
                <a:gd name="T37" fmla="*/ 91 h 120"/>
                <a:gd name="T38" fmla="*/ 159 w 184"/>
                <a:gd name="T39" fmla="*/ 5 h 120"/>
                <a:gd name="T40" fmla="*/ 160 w 184"/>
                <a:gd name="T41" fmla="*/ 2 h 120"/>
                <a:gd name="T42" fmla="*/ 163 w 184"/>
                <a:gd name="T43" fmla="*/ 0 h 120"/>
                <a:gd name="T44" fmla="*/ 168 w 184"/>
                <a:gd name="T45" fmla="*/ 1 h 120"/>
                <a:gd name="T46" fmla="*/ 169 w 184"/>
                <a:gd name="T47" fmla="*/ 4 h 120"/>
                <a:gd name="T48" fmla="*/ 178 w 184"/>
                <a:gd name="T49" fmla="*/ 101 h 120"/>
                <a:gd name="T50" fmla="*/ 168 w 184"/>
                <a:gd name="T51" fmla="*/ 4 h 120"/>
                <a:gd name="T52" fmla="*/ 166 w 184"/>
                <a:gd name="T53" fmla="*/ 2 h 120"/>
                <a:gd name="T54" fmla="*/ 164 w 184"/>
                <a:gd name="T55" fmla="*/ 2 h 120"/>
                <a:gd name="T56" fmla="*/ 162 w 184"/>
                <a:gd name="T57" fmla="*/ 3 h 120"/>
                <a:gd name="T58" fmla="*/ 161 w 184"/>
                <a:gd name="T59" fmla="*/ 6 h 120"/>
                <a:gd name="T60" fmla="*/ 161 w 184"/>
                <a:gd name="T61" fmla="*/ 7 h 120"/>
                <a:gd name="T62" fmla="*/ 173 w 184"/>
                <a:gd name="T63" fmla="*/ 93 h 120"/>
                <a:gd name="T64" fmla="*/ 104 w 184"/>
                <a:gd name="T65" fmla="*/ 97 h 120"/>
                <a:gd name="T66" fmla="*/ 50 w 184"/>
                <a:gd name="T67" fmla="*/ 103 h 120"/>
                <a:gd name="T68" fmla="*/ 16 w 184"/>
                <a:gd name="T69" fmla="*/ 111 h 120"/>
                <a:gd name="T70" fmla="*/ 15 w 184"/>
                <a:gd name="T71" fmla="*/ 111 h 120"/>
                <a:gd name="T72" fmla="*/ 12 w 184"/>
                <a:gd name="T73" fmla="*/ 99 h 120"/>
                <a:gd name="T74" fmla="*/ 9 w 184"/>
                <a:gd name="T75" fmla="*/ 21 h 120"/>
                <a:gd name="T76" fmla="*/ 10 w 184"/>
                <a:gd name="T77" fmla="*/ 13 h 120"/>
                <a:gd name="T78" fmla="*/ 9 w 184"/>
                <a:gd name="T79" fmla="*/ 10 h 120"/>
                <a:gd name="T80" fmla="*/ 6 w 184"/>
                <a:gd name="T81" fmla="*/ 10 h 120"/>
                <a:gd name="T82" fmla="*/ 4 w 184"/>
                <a:gd name="T83" fmla="*/ 11 h 120"/>
                <a:gd name="T84" fmla="*/ 3 w 184"/>
                <a:gd name="T85" fmla="*/ 13 h 120"/>
                <a:gd name="T86" fmla="*/ 2 w 184"/>
                <a:gd name="T87" fmla="*/ 21 h 120"/>
                <a:gd name="T88" fmla="*/ 3 w 184"/>
                <a:gd name="T89" fmla="*/ 77 h 120"/>
                <a:gd name="T90" fmla="*/ 6 w 184"/>
                <a:gd name="T91" fmla="*/ 104 h 120"/>
                <a:gd name="T92" fmla="*/ 11 w 184"/>
                <a:gd name="T93" fmla="*/ 116 h 120"/>
                <a:gd name="T94" fmla="*/ 15 w 184"/>
                <a:gd name="T95" fmla="*/ 118 h 120"/>
                <a:gd name="T96" fmla="*/ 20 w 184"/>
                <a:gd name="T97" fmla="*/ 117 h 120"/>
                <a:gd name="T98" fmla="*/ 51 w 184"/>
                <a:gd name="T99" fmla="*/ 110 h 120"/>
                <a:gd name="T100" fmla="*/ 178 w 184"/>
                <a:gd name="T101" fmla="*/ 99 h 120"/>
                <a:gd name="T102" fmla="*/ 178 w 184"/>
                <a:gd name="T103" fmla="*/ 100 h 120"/>
                <a:gd name="T104" fmla="*/ 178 w 184"/>
                <a:gd name="T105" fmla="*/ 9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4" h="120">
                  <a:moveTo>
                    <a:pt x="178" y="101"/>
                  </a:moveTo>
                  <a:cubicBezTo>
                    <a:pt x="178" y="101"/>
                    <a:pt x="178" y="101"/>
                    <a:pt x="178" y="101"/>
                  </a:cubicBezTo>
                  <a:cubicBezTo>
                    <a:pt x="174" y="101"/>
                    <a:pt x="97" y="105"/>
                    <a:pt x="51" y="112"/>
                  </a:cubicBezTo>
                  <a:cubicBezTo>
                    <a:pt x="51" y="112"/>
                    <a:pt x="51" y="112"/>
                    <a:pt x="51" y="112"/>
                  </a:cubicBezTo>
                  <a:cubicBezTo>
                    <a:pt x="35" y="114"/>
                    <a:pt x="23" y="117"/>
                    <a:pt x="21" y="118"/>
                  </a:cubicBezTo>
                  <a:cubicBezTo>
                    <a:pt x="21" y="118"/>
                    <a:pt x="21" y="118"/>
                    <a:pt x="21" y="118"/>
                  </a:cubicBezTo>
                  <a:cubicBezTo>
                    <a:pt x="19" y="119"/>
                    <a:pt x="17" y="120"/>
                    <a:pt x="15" y="120"/>
                  </a:cubicBezTo>
                  <a:cubicBezTo>
                    <a:pt x="15" y="120"/>
                    <a:pt x="15" y="120"/>
                    <a:pt x="15" y="120"/>
                  </a:cubicBezTo>
                  <a:cubicBezTo>
                    <a:pt x="13" y="120"/>
                    <a:pt x="11" y="119"/>
                    <a:pt x="10" y="117"/>
                  </a:cubicBezTo>
                  <a:cubicBezTo>
                    <a:pt x="10" y="117"/>
                    <a:pt x="10" y="117"/>
                    <a:pt x="10" y="117"/>
                  </a:cubicBezTo>
                  <a:cubicBezTo>
                    <a:pt x="6" y="114"/>
                    <a:pt x="5" y="109"/>
                    <a:pt x="4" y="105"/>
                  </a:cubicBezTo>
                  <a:cubicBezTo>
                    <a:pt x="4" y="105"/>
                    <a:pt x="4" y="105"/>
                    <a:pt x="4" y="105"/>
                  </a:cubicBezTo>
                  <a:cubicBezTo>
                    <a:pt x="2" y="97"/>
                    <a:pt x="1" y="88"/>
                    <a:pt x="1" y="77"/>
                  </a:cubicBezTo>
                  <a:cubicBezTo>
                    <a:pt x="1" y="77"/>
                    <a:pt x="1" y="77"/>
                    <a:pt x="1" y="77"/>
                  </a:cubicBezTo>
                  <a:cubicBezTo>
                    <a:pt x="0" y="57"/>
                    <a:pt x="0" y="33"/>
                    <a:pt x="1" y="21"/>
                  </a:cubicBezTo>
                  <a:cubicBezTo>
                    <a:pt x="1" y="21"/>
                    <a:pt x="1" y="21"/>
                    <a:pt x="1" y="21"/>
                  </a:cubicBezTo>
                  <a:cubicBezTo>
                    <a:pt x="1" y="16"/>
                    <a:pt x="1" y="13"/>
                    <a:pt x="1" y="13"/>
                  </a:cubicBezTo>
                  <a:cubicBezTo>
                    <a:pt x="1" y="13"/>
                    <a:pt x="1" y="13"/>
                    <a:pt x="1" y="13"/>
                  </a:cubicBezTo>
                  <a:cubicBezTo>
                    <a:pt x="1" y="12"/>
                    <a:pt x="2" y="10"/>
                    <a:pt x="2" y="10"/>
                  </a:cubicBezTo>
                  <a:cubicBezTo>
                    <a:pt x="2" y="10"/>
                    <a:pt x="2" y="10"/>
                    <a:pt x="2" y="10"/>
                  </a:cubicBezTo>
                  <a:cubicBezTo>
                    <a:pt x="3" y="9"/>
                    <a:pt x="5" y="8"/>
                    <a:pt x="7" y="8"/>
                  </a:cubicBezTo>
                  <a:cubicBezTo>
                    <a:pt x="7" y="8"/>
                    <a:pt x="7" y="8"/>
                    <a:pt x="7" y="8"/>
                  </a:cubicBezTo>
                  <a:cubicBezTo>
                    <a:pt x="8" y="8"/>
                    <a:pt x="9" y="8"/>
                    <a:pt x="10" y="9"/>
                  </a:cubicBezTo>
                  <a:cubicBezTo>
                    <a:pt x="10" y="9"/>
                    <a:pt x="10" y="9"/>
                    <a:pt x="10" y="9"/>
                  </a:cubicBezTo>
                  <a:cubicBezTo>
                    <a:pt x="11" y="10"/>
                    <a:pt x="12" y="12"/>
                    <a:pt x="11" y="13"/>
                  </a:cubicBezTo>
                  <a:cubicBezTo>
                    <a:pt x="11" y="13"/>
                    <a:pt x="11" y="13"/>
                    <a:pt x="11" y="13"/>
                  </a:cubicBezTo>
                  <a:cubicBezTo>
                    <a:pt x="11" y="13"/>
                    <a:pt x="11" y="16"/>
                    <a:pt x="11" y="21"/>
                  </a:cubicBezTo>
                  <a:cubicBezTo>
                    <a:pt x="11" y="21"/>
                    <a:pt x="11" y="21"/>
                    <a:pt x="11" y="21"/>
                  </a:cubicBezTo>
                  <a:cubicBezTo>
                    <a:pt x="10" y="38"/>
                    <a:pt x="10" y="78"/>
                    <a:pt x="13" y="98"/>
                  </a:cubicBezTo>
                  <a:cubicBezTo>
                    <a:pt x="13" y="98"/>
                    <a:pt x="13" y="98"/>
                    <a:pt x="13" y="98"/>
                  </a:cubicBezTo>
                  <a:cubicBezTo>
                    <a:pt x="14" y="103"/>
                    <a:pt x="15" y="107"/>
                    <a:pt x="16" y="109"/>
                  </a:cubicBezTo>
                  <a:cubicBezTo>
                    <a:pt x="16" y="109"/>
                    <a:pt x="16" y="109"/>
                    <a:pt x="16" y="109"/>
                  </a:cubicBezTo>
                  <a:cubicBezTo>
                    <a:pt x="23" y="106"/>
                    <a:pt x="34" y="104"/>
                    <a:pt x="49" y="101"/>
                  </a:cubicBezTo>
                  <a:cubicBezTo>
                    <a:pt x="49" y="101"/>
                    <a:pt x="49" y="101"/>
                    <a:pt x="49" y="101"/>
                  </a:cubicBezTo>
                  <a:cubicBezTo>
                    <a:pt x="65" y="99"/>
                    <a:pt x="85" y="97"/>
                    <a:pt x="104" y="96"/>
                  </a:cubicBezTo>
                  <a:cubicBezTo>
                    <a:pt x="104" y="96"/>
                    <a:pt x="104" y="96"/>
                    <a:pt x="104" y="96"/>
                  </a:cubicBezTo>
                  <a:cubicBezTo>
                    <a:pt x="133" y="93"/>
                    <a:pt x="160" y="92"/>
                    <a:pt x="172" y="91"/>
                  </a:cubicBezTo>
                  <a:cubicBezTo>
                    <a:pt x="172" y="91"/>
                    <a:pt x="172" y="91"/>
                    <a:pt x="172" y="91"/>
                  </a:cubicBezTo>
                  <a:cubicBezTo>
                    <a:pt x="159" y="5"/>
                    <a:pt x="159" y="5"/>
                    <a:pt x="159" y="5"/>
                  </a:cubicBezTo>
                  <a:cubicBezTo>
                    <a:pt x="159" y="5"/>
                    <a:pt x="159" y="5"/>
                    <a:pt x="159" y="5"/>
                  </a:cubicBezTo>
                  <a:cubicBezTo>
                    <a:pt x="159" y="4"/>
                    <a:pt x="160" y="2"/>
                    <a:pt x="160" y="2"/>
                  </a:cubicBezTo>
                  <a:cubicBezTo>
                    <a:pt x="160" y="2"/>
                    <a:pt x="160" y="2"/>
                    <a:pt x="160" y="2"/>
                  </a:cubicBezTo>
                  <a:cubicBezTo>
                    <a:pt x="161" y="1"/>
                    <a:pt x="162" y="0"/>
                    <a:pt x="163" y="0"/>
                  </a:cubicBezTo>
                  <a:cubicBezTo>
                    <a:pt x="163" y="0"/>
                    <a:pt x="163" y="0"/>
                    <a:pt x="163" y="0"/>
                  </a:cubicBezTo>
                  <a:cubicBezTo>
                    <a:pt x="165" y="0"/>
                    <a:pt x="166" y="0"/>
                    <a:pt x="168" y="1"/>
                  </a:cubicBezTo>
                  <a:cubicBezTo>
                    <a:pt x="168" y="1"/>
                    <a:pt x="168" y="1"/>
                    <a:pt x="168" y="1"/>
                  </a:cubicBezTo>
                  <a:cubicBezTo>
                    <a:pt x="168" y="2"/>
                    <a:pt x="169" y="3"/>
                    <a:pt x="169" y="4"/>
                  </a:cubicBezTo>
                  <a:cubicBezTo>
                    <a:pt x="169" y="4"/>
                    <a:pt x="169" y="4"/>
                    <a:pt x="169" y="4"/>
                  </a:cubicBezTo>
                  <a:cubicBezTo>
                    <a:pt x="184" y="101"/>
                    <a:pt x="184" y="101"/>
                    <a:pt x="184" y="101"/>
                  </a:cubicBezTo>
                  <a:cubicBezTo>
                    <a:pt x="178" y="101"/>
                    <a:pt x="178" y="101"/>
                    <a:pt x="178" y="101"/>
                  </a:cubicBezTo>
                  <a:close/>
                  <a:moveTo>
                    <a:pt x="182" y="99"/>
                  </a:moveTo>
                  <a:cubicBezTo>
                    <a:pt x="168" y="4"/>
                    <a:pt x="168" y="4"/>
                    <a:pt x="168" y="4"/>
                  </a:cubicBezTo>
                  <a:cubicBezTo>
                    <a:pt x="167" y="4"/>
                    <a:pt x="167" y="3"/>
                    <a:pt x="166" y="2"/>
                  </a:cubicBezTo>
                  <a:cubicBezTo>
                    <a:pt x="166" y="2"/>
                    <a:pt x="166" y="2"/>
                    <a:pt x="166" y="2"/>
                  </a:cubicBezTo>
                  <a:cubicBezTo>
                    <a:pt x="166" y="2"/>
                    <a:pt x="165" y="1"/>
                    <a:pt x="164" y="2"/>
                  </a:cubicBezTo>
                  <a:cubicBezTo>
                    <a:pt x="164" y="2"/>
                    <a:pt x="164" y="2"/>
                    <a:pt x="164" y="2"/>
                  </a:cubicBezTo>
                  <a:cubicBezTo>
                    <a:pt x="163" y="2"/>
                    <a:pt x="162" y="2"/>
                    <a:pt x="162" y="3"/>
                  </a:cubicBezTo>
                  <a:cubicBezTo>
                    <a:pt x="162" y="3"/>
                    <a:pt x="162" y="3"/>
                    <a:pt x="162" y="3"/>
                  </a:cubicBezTo>
                  <a:cubicBezTo>
                    <a:pt x="161" y="3"/>
                    <a:pt x="160" y="4"/>
                    <a:pt x="161" y="6"/>
                  </a:cubicBezTo>
                  <a:cubicBezTo>
                    <a:pt x="161" y="6"/>
                    <a:pt x="161" y="6"/>
                    <a:pt x="161" y="6"/>
                  </a:cubicBezTo>
                  <a:cubicBezTo>
                    <a:pt x="161" y="7"/>
                    <a:pt x="161" y="7"/>
                    <a:pt x="161" y="7"/>
                  </a:cubicBezTo>
                  <a:cubicBezTo>
                    <a:pt x="161" y="7"/>
                    <a:pt x="161" y="7"/>
                    <a:pt x="161" y="7"/>
                  </a:cubicBezTo>
                  <a:cubicBezTo>
                    <a:pt x="174" y="93"/>
                    <a:pt x="174" y="93"/>
                    <a:pt x="174" y="93"/>
                  </a:cubicBezTo>
                  <a:cubicBezTo>
                    <a:pt x="173" y="93"/>
                    <a:pt x="173" y="93"/>
                    <a:pt x="173" y="93"/>
                  </a:cubicBezTo>
                  <a:cubicBezTo>
                    <a:pt x="162" y="93"/>
                    <a:pt x="134" y="95"/>
                    <a:pt x="104" y="97"/>
                  </a:cubicBezTo>
                  <a:cubicBezTo>
                    <a:pt x="104" y="97"/>
                    <a:pt x="104" y="97"/>
                    <a:pt x="104" y="97"/>
                  </a:cubicBezTo>
                  <a:cubicBezTo>
                    <a:pt x="85" y="99"/>
                    <a:pt x="66" y="101"/>
                    <a:pt x="50" y="103"/>
                  </a:cubicBezTo>
                  <a:cubicBezTo>
                    <a:pt x="50" y="103"/>
                    <a:pt x="50" y="103"/>
                    <a:pt x="50" y="103"/>
                  </a:cubicBezTo>
                  <a:cubicBezTo>
                    <a:pt x="34" y="105"/>
                    <a:pt x="22" y="107"/>
                    <a:pt x="16" y="111"/>
                  </a:cubicBezTo>
                  <a:cubicBezTo>
                    <a:pt x="16" y="111"/>
                    <a:pt x="16" y="111"/>
                    <a:pt x="16" y="111"/>
                  </a:cubicBezTo>
                  <a:cubicBezTo>
                    <a:pt x="16" y="111"/>
                    <a:pt x="16" y="111"/>
                    <a:pt x="16" y="111"/>
                  </a:cubicBezTo>
                  <a:cubicBezTo>
                    <a:pt x="15" y="111"/>
                    <a:pt x="15" y="111"/>
                    <a:pt x="15" y="111"/>
                  </a:cubicBezTo>
                  <a:cubicBezTo>
                    <a:pt x="14" y="109"/>
                    <a:pt x="13" y="105"/>
                    <a:pt x="12" y="99"/>
                  </a:cubicBezTo>
                  <a:cubicBezTo>
                    <a:pt x="12" y="99"/>
                    <a:pt x="12" y="99"/>
                    <a:pt x="12" y="99"/>
                  </a:cubicBezTo>
                  <a:cubicBezTo>
                    <a:pt x="8" y="77"/>
                    <a:pt x="9" y="38"/>
                    <a:pt x="9" y="21"/>
                  </a:cubicBezTo>
                  <a:cubicBezTo>
                    <a:pt x="9" y="21"/>
                    <a:pt x="9" y="21"/>
                    <a:pt x="9" y="21"/>
                  </a:cubicBezTo>
                  <a:cubicBezTo>
                    <a:pt x="10" y="16"/>
                    <a:pt x="10" y="13"/>
                    <a:pt x="10" y="13"/>
                  </a:cubicBezTo>
                  <a:cubicBezTo>
                    <a:pt x="10" y="13"/>
                    <a:pt x="10" y="13"/>
                    <a:pt x="10" y="13"/>
                  </a:cubicBezTo>
                  <a:cubicBezTo>
                    <a:pt x="10" y="12"/>
                    <a:pt x="9" y="11"/>
                    <a:pt x="9" y="10"/>
                  </a:cubicBezTo>
                  <a:cubicBezTo>
                    <a:pt x="9" y="10"/>
                    <a:pt x="9" y="10"/>
                    <a:pt x="9" y="10"/>
                  </a:cubicBezTo>
                  <a:cubicBezTo>
                    <a:pt x="8" y="10"/>
                    <a:pt x="7" y="10"/>
                    <a:pt x="6" y="10"/>
                  </a:cubicBezTo>
                  <a:cubicBezTo>
                    <a:pt x="6" y="10"/>
                    <a:pt x="6" y="10"/>
                    <a:pt x="6" y="10"/>
                  </a:cubicBezTo>
                  <a:cubicBezTo>
                    <a:pt x="5" y="9"/>
                    <a:pt x="4" y="10"/>
                    <a:pt x="4" y="11"/>
                  </a:cubicBezTo>
                  <a:cubicBezTo>
                    <a:pt x="4" y="11"/>
                    <a:pt x="4" y="11"/>
                    <a:pt x="4" y="11"/>
                  </a:cubicBezTo>
                  <a:cubicBezTo>
                    <a:pt x="3" y="11"/>
                    <a:pt x="3" y="12"/>
                    <a:pt x="3" y="13"/>
                  </a:cubicBezTo>
                  <a:cubicBezTo>
                    <a:pt x="3" y="13"/>
                    <a:pt x="3" y="13"/>
                    <a:pt x="3" y="13"/>
                  </a:cubicBezTo>
                  <a:cubicBezTo>
                    <a:pt x="3" y="13"/>
                    <a:pt x="3" y="16"/>
                    <a:pt x="2" y="21"/>
                  </a:cubicBezTo>
                  <a:cubicBezTo>
                    <a:pt x="2" y="21"/>
                    <a:pt x="2" y="21"/>
                    <a:pt x="2" y="21"/>
                  </a:cubicBezTo>
                  <a:cubicBezTo>
                    <a:pt x="2" y="33"/>
                    <a:pt x="1" y="57"/>
                    <a:pt x="3" y="77"/>
                  </a:cubicBezTo>
                  <a:cubicBezTo>
                    <a:pt x="3" y="77"/>
                    <a:pt x="3" y="77"/>
                    <a:pt x="3" y="77"/>
                  </a:cubicBezTo>
                  <a:cubicBezTo>
                    <a:pt x="3" y="87"/>
                    <a:pt x="4" y="97"/>
                    <a:pt x="6" y="104"/>
                  </a:cubicBezTo>
                  <a:cubicBezTo>
                    <a:pt x="6" y="104"/>
                    <a:pt x="6" y="104"/>
                    <a:pt x="6" y="104"/>
                  </a:cubicBezTo>
                  <a:cubicBezTo>
                    <a:pt x="7" y="109"/>
                    <a:pt x="8" y="114"/>
                    <a:pt x="11" y="116"/>
                  </a:cubicBezTo>
                  <a:cubicBezTo>
                    <a:pt x="11" y="116"/>
                    <a:pt x="11" y="116"/>
                    <a:pt x="11" y="116"/>
                  </a:cubicBezTo>
                  <a:cubicBezTo>
                    <a:pt x="12" y="117"/>
                    <a:pt x="13" y="118"/>
                    <a:pt x="15" y="118"/>
                  </a:cubicBezTo>
                  <a:cubicBezTo>
                    <a:pt x="15" y="118"/>
                    <a:pt x="15" y="118"/>
                    <a:pt x="15" y="118"/>
                  </a:cubicBezTo>
                  <a:cubicBezTo>
                    <a:pt x="17" y="118"/>
                    <a:pt x="19" y="118"/>
                    <a:pt x="20" y="117"/>
                  </a:cubicBezTo>
                  <a:cubicBezTo>
                    <a:pt x="20" y="117"/>
                    <a:pt x="20" y="117"/>
                    <a:pt x="20" y="117"/>
                  </a:cubicBezTo>
                  <a:cubicBezTo>
                    <a:pt x="23" y="115"/>
                    <a:pt x="35" y="112"/>
                    <a:pt x="51" y="110"/>
                  </a:cubicBezTo>
                  <a:cubicBezTo>
                    <a:pt x="51" y="110"/>
                    <a:pt x="51" y="110"/>
                    <a:pt x="51" y="110"/>
                  </a:cubicBezTo>
                  <a:cubicBezTo>
                    <a:pt x="97" y="103"/>
                    <a:pt x="177" y="100"/>
                    <a:pt x="178" y="99"/>
                  </a:cubicBezTo>
                  <a:cubicBezTo>
                    <a:pt x="178" y="99"/>
                    <a:pt x="178" y="99"/>
                    <a:pt x="178" y="99"/>
                  </a:cubicBezTo>
                  <a:cubicBezTo>
                    <a:pt x="178" y="100"/>
                    <a:pt x="178" y="100"/>
                    <a:pt x="178" y="100"/>
                  </a:cubicBezTo>
                  <a:cubicBezTo>
                    <a:pt x="178" y="100"/>
                    <a:pt x="178" y="100"/>
                    <a:pt x="178" y="100"/>
                  </a:cubicBezTo>
                  <a:cubicBezTo>
                    <a:pt x="178" y="100"/>
                    <a:pt x="178" y="100"/>
                    <a:pt x="178" y="100"/>
                  </a:cubicBezTo>
                  <a:cubicBezTo>
                    <a:pt x="178" y="99"/>
                    <a:pt x="178" y="99"/>
                    <a:pt x="178" y="99"/>
                  </a:cubicBezTo>
                  <a:cubicBezTo>
                    <a:pt x="182" y="99"/>
                    <a:pt x="182" y="99"/>
                    <a:pt x="182"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41"/>
            <p:cNvSpPr>
              <a:spLocks noEditPoints="1"/>
            </p:cNvSpPr>
            <p:nvPr/>
          </p:nvSpPr>
          <p:spPr bwMode="auto">
            <a:xfrm>
              <a:off x="5215" y="1464"/>
              <a:ext cx="611" cy="346"/>
            </a:xfrm>
            <a:custGeom>
              <a:avLst/>
              <a:gdLst>
                <a:gd name="T0" fmla="*/ 444 w 520"/>
                <a:gd name="T1" fmla="*/ 286 h 295"/>
                <a:gd name="T2" fmla="*/ 342 w 520"/>
                <a:gd name="T3" fmla="*/ 293 h 295"/>
                <a:gd name="T4" fmla="*/ 332 w 520"/>
                <a:gd name="T5" fmla="*/ 290 h 295"/>
                <a:gd name="T6" fmla="*/ 322 w 520"/>
                <a:gd name="T7" fmla="*/ 291 h 295"/>
                <a:gd name="T8" fmla="*/ 319 w 520"/>
                <a:gd name="T9" fmla="*/ 292 h 295"/>
                <a:gd name="T10" fmla="*/ 277 w 520"/>
                <a:gd name="T11" fmla="*/ 293 h 295"/>
                <a:gd name="T12" fmla="*/ 195 w 520"/>
                <a:gd name="T13" fmla="*/ 273 h 295"/>
                <a:gd name="T14" fmla="*/ 87 w 520"/>
                <a:gd name="T15" fmla="*/ 122 h 295"/>
                <a:gd name="T16" fmla="*/ 1 w 520"/>
                <a:gd name="T17" fmla="*/ 80 h 295"/>
                <a:gd name="T18" fmla="*/ 69 w 520"/>
                <a:gd name="T19" fmla="*/ 2 h 295"/>
                <a:gd name="T20" fmla="*/ 95 w 520"/>
                <a:gd name="T21" fmla="*/ 0 h 295"/>
                <a:gd name="T22" fmla="*/ 207 w 520"/>
                <a:gd name="T23" fmla="*/ 82 h 295"/>
                <a:gd name="T24" fmla="*/ 208 w 520"/>
                <a:gd name="T25" fmla="*/ 80 h 295"/>
                <a:gd name="T26" fmla="*/ 256 w 520"/>
                <a:gd name="T27" fmla="*/ 65 h 295"/>
                <a:gd name="T28" fmla="*/ 310 w 520"/>
                <a:gd name="T29" fmla="*/ 92 h 295"/>
                <a:gd name="T30" fmla="*/ 328 w 520"/>
                <a:gd name="T31" fmla="*/ 114 h 295"/>
                <a:gd name="T32" fmla="*/ 328 w 520"/>
                <a:gd name="T33" fmla="*/ 124 h 295"/>
                <a:gd name="T34" fmla="*/ 328 w 520"/>
                <a:gd name="T35" fmla="*/ 125 h 295"/>
                <a:gd name="T36" fmla="*/ 328 w 520"/>
                <a:gd name="T37" fmla="*/ 125 h 295"/>
                <a:gd name="T38" fmla="*/ 328 w 520"/>
                <a:gd name="T39" fmla="*/ 125 h 295"/>
                <a:gd name="T40" fmla="*/ 330 w 520"/>
                <a:gd name="T41" fmla="*/ 125 h 295"/>
                <a:gd name="T42" fmla="*/ 363 w 520"/>
                <a:gd name="T43" fmla="*/ 97 h 295"/>
                <a:gd name="T44" fmla="*/ 369 w 520"/>
                <a:gd name="T45" fmla="*/ 98 h 295"/>
                <a:gd name="T46" fmla="*/ 349 w 520"/>
                <a:gd name="T47" fmla="*/ 121 h 295"/>
                <a:gd name="T48" fmla="*/ 345 w 520"/>
                <a:gd name="T49" fmla="*/ 129 h 295"/>
                <a:gd name="T50" fmla="*/ 330 w 520"/>
                <a:gd name="T51" fmla="*/ 134 h 295"/>
                <a:gd name="T52" fmla="*/ 323 w 520"/>
                <a:gd name="T53" fmla="*/ 132 h 295"/>
                <a:gd name="T54" fmla="*/ 319 w 520"/>
                <a:gd name="T55" fmla="*/ 124 h 295"/>
                <a:gd name="T56" fmla="*/ 303 w 520"/>
                <a:gd name="T57" fmla="*/ 98 h 295"/>
                <a:gd name="T58" fmla="*/ 248 w 520"/>
                <a:gd name="T59" fmla="*/ 74 h 295"/>
                <a:gd name="T60" fmla="*/ 215 w 520"/>
                <a:gd name="T61" fmla="*/ 85 h 295"/>
                <a:gd name="T62" fmla="*/ 210 w 520"/>
                <a:gd name="T63" fmla="*/ 95 h 295"/>
                <a:gd name="T64" fmla="*/ 173 w 520"/>
                <a:gd name="T65" fmla="*/ 45 h 295"/>
                <a:gd name="T66" fmla="*/ 94 w 520"/>
                <a:gd name="T67" fmla="*/ 9 h 295"/>
                <a:gd name="T68" fmla="*/ 8 w 520"/>
                <a:gd name="T69" fmla="*/ 71 h 295"/>
                <a:gd name="T70" fmla="*/ 9 w 520"/>
                <a:gd name="T71" fmla="*/ 76 h 295"/>
                <a:gd name="T72" fmla="*/ 163 w 520"/>
                <a:gd name="T73" fmla="*/ 190 h 295"/>
                <a:gd name="T74" fmla="*/ 202 w 520"/>
                <a:gd name="T75" fmla="*/ 268 h 295"/>
                <a:gd name="T76" fmla="*/ 315 w 520"/>
                <a:gd name="T77" fmla="*/ 284 h 295"/>
                <a:gd name="T78" fmla="*/ 329 w 520"/>
                <a:gd name="T79" fmla="*/ 281 h 295"/>
                <a:gd name="T80" fmla="*/ 338 w 520"/>
                <a:gd name="T81" fmla="*/ 284 h 295"/>
                <a:gd name="T82" fmla="*/ 343 w 520"/>
                <a:gd name="T83" fmla="*/ 285 h 295"/>
                <a:gd name="T84" fmla="*/ 358 w 520"/>
                <a:gd name="T85" fmla="*/ 286 h 295"/>
                <a:gd name="T86" fmla="*/ 503 w 520"/>
                <a:gd name="T87" fmla="*/ 246 h 295"/>
                <a:gd name="T88" fmla="*/ 511 w 520"/>
                <a:gd name="T89" fmla="*/ 218 h 295"/>
                <a:gd name="T90" fmla="*/ 508 w 520"/>
                <a:gd name="T91" fmla="*/ 150 h 295"/>
                <a:gd name="T92" fmla="*/ 513 w 520"/>
                <a:gd name="T93" fmla="*/ 153 h 295"/>
                <a:gd name="T94" fmla="*/ 508 w 520"/>
                <a:gd name="T95" fmla="*/ 253 h 295"/>
                <a:gd name="T96" fmla="*/ 328 w 520"/>
                <a:gd name="T97" fmla="*/ 124 h 295"/>
                <a:gd name="T98" fmla="*/ 328 w 520"/>
                <a:gd name="T99" fmla="*/ 125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0" h="295">
                  <a:moveTo>
                    <a:pt x="508" y="253"/>
                  </a:moveTo>
                  <a:cubicBezTo>
                    <a:pt x="489" y="268"/>
                    <a:pt x="465" y="277"/>
                    <a:pt x="444" y="286"/>
                  </a:cubicBezTo>
                  <a:cubicBezTo>
                    <a:pt x="444" y="286"/>
                    <a:pt x="444" y="286"/>
                    <a:pt x="444" y="286"/>
                  </a:cubicBezTo>
                  <a:cubicBezTo>
                    <a:pt x="428" y="293"/>
                    <a:pt x="386" y="295"/>
                    <a:pt x="358" y="294"/>
                  </a:cubicBezTo>
                  <a:cubicBezTo>
                    <a:pt x="358" y="294"/>
                    <a:pt x="358" y="294"/>
                    <a:pt x="358" y="294"/>
                  </a:cubicBezTo>
                  <a:cubicBezTo>
                    <a:pt x="352" y="294"/>
                    <a:pt x="347" y="294"/>
                    <a:pt x="342" y="293"/>
                  </a:cubicBezTo>
                  <a:cubicBezTo>
                    <a:pt x="342" y="293"/>
                    <a:pt x="342" y="293"/>
                    <a:pt x="342" y="293"/>
                  </a:cubicBezTo>
                  <a:cubicBezTo>
                    <a:pt x="338" y="293"/>
                    <a:pt x="335" y="292"/>
                    <a:pt x="332" y="290"/>
                  </a:cubicBezTo>
                  <a:cubicBezTo>
                    <a:pt x="332" y="290"/>
                    <a:pt x="332" y="290"/>
                    <a:pt x="332" y="290"/>
                  </a:cubicBezTo>
                  <a:cubicBezTo>
                    <a:pt x="332" y="290"/>
                    <a:pt x="331" y="289"/>
                    <a:pt x="329" y="289"/>
                  </a:cubicBezTo>
                  <a:cubicBezTo>
                    <a:pt x="329" y="289"/>
                    <a:pt x="329" y="289"/>
                    <a:pt x="329" y="289"/>
                  </a:cubicBezTo>
                  <a:cubicBezTo>
                    <a:pt x="327" y="289"/>
                    <a:pt x="324" y="290"/>
                    <a:pt x="322" y="291"/>
                  </a:cubicBezTo>
                  <a:cubicBezTo>
                    <a:pt x="322" y="291"/>
                    <a:pt x="322" y="291"/>
                    <a:pt x="322" y="291"/>
                  </a:cubicBezTo>
                  <a:cubicBezTo>
                    <a:pt x="320" y="292"/>
                    <a:pt x="319" y="292"/>
                    <a:pt x="319" y="292"/>
                  </a:cubicBezTo>
                  <a:cubicBezTo>
                    <a:pt x="319" y="292"/>
                    <a:pt x="319" y="292"/>
                    <a:pt x="319" y="292"/>
                  </a:cubicBezTo>
                  <a:cubicBezTo>
                    <a:pt x="318" y="293"/>
                    <a:pt x="318" y="293"/>
                    <a:pt x="318" y="293"/>
                  </a:cubicBezTo>
                  <a:cubicBezTo>
                    <a:pt x="317" y="293"/>
                    <a:pt x="317" y="293"/>
                    <a:pt x="317" y="293"/>
                  </a:cubicBezTo>
                  <a:cubicBezTo>
                    <a:pt x="317" y="293"/>
                    <a:pt x="299" y="294"/>
                    <a:pt x="277" y="293"/>
                  </a:cubicBezTo>
                  <a:cubicBezTo>
                    <a:pt x="277" y="293"/>
                    <a:pt x="277" y="293"/>
                    <a:pt x="277" y="293"/>
                  </a:cubicBezTo>
                  <a:cubicBezTo>
                    <a:pt x="246" y="291"/>
                    <a:pt x="207" y="289"/>
                    <a:pt x="195" y="273"/>
                  </a:cubicBezTo>
                  <a:cubicBezTo>
                    <a:pt x="195" y="273"/>
                    <a:pt x="195" y="273"/>
                    <a:pt x="195" y="273"/>
                  </a:cubicBezTo>
                  <a:cubicBezTo>
                    <a:pt x="180" y="252"/>
                    <a:pt x="156" y="237"/>
                    <a:pt x="155" y="191"/>
                  </a:cubicBezTo>
                  <a:cubicBezTo>
                    <a:pt x="155" y="191"/>
                    <a:pt x="155" y="191"/>
                    <a:pt x="155" y="191"/>
                  </a:cubicBezTo>
                  <a:cubicBezTo>
                    <a:pt x="152" y="147"/>
                    <a:pt x="136" y="134"/>
                    <a:pt x="87" y="122"/>
                  </a:cubicBezTo>
                  <a:cubicBezTo>
                    <a:pt x="87" y="122"/>
                    <a:pt x="87" y="122"/>
                    <a:pt x="87" y="122"/>
                  </a:cubicBezTo>
                  <a:cubicBezTo>
                    <a:pt x="37" y="110"/>
                    <a:pt x="11" y="99"/>
                    <a:pt x="1" y="80"/>
                  </a:cubicBezTo>
                  <a:cubicBezTo>
                    <a:pt x="1" y="80"/>
                    <a:pt x="1" y="80"/>
                    <a:pt x="1" y="80"/>
                  </a:cubicBezTo>
                  <a:cubicBezTo>
                    <a:pt x="0" y="77"/>
                    <a:pt x="0" y="74"/>
                    <a:pt x="0" y="71"/>
                  </a:cubicBezTo>
                  <a:cubicBezTo>
                    <a:pt x="0" y="71"/>
                    <a:pt x="0" y="71"/>
                    <a:pt x="0" y="71"/>
                  </a:cubicBezTo>
                  <a:cubicBezTo>
                    <a:pt x="1" y="47"/>
                    <a:pt x="29" y="9"/>
                    <a:pt x="69" y="2"/>
                  </a:cubicBezTo>
                  <a:cubicBezTo>
                    <a:pt x="69" y="2"/>
                    <a:pt x="69" y="2"/>
                    <a:pt x="69" y="2"/>
                  </a:cubicBezTo>
                  <a:cubicBezTo>
                    <a:pt x="78" y="1"/>
                    <a:pt x="86" y="0"/>
                    <a:pt x="95" y="0"/>
                  </a:cubicBezTo>
                  <a:cubicBezTo>
                    <a:pt x="95" y="0"/>
                    <a:pt x="95" y="0"/>
                    <a:pt x="95" y="0"/>
                  </a:cubicBezTo>
                  <a:cubicBezTo>
                    <a:pt x="128" y="2"/>
                    <a:pt x="159" y="16"/>
                    <a:pt x="179" y="39"/>
                  </a:cubicBezTo>
                  <a:cubicBezTo>
                    <a:pt x="179" y="39"/>
                    <a:pt x="179" y="39"/>
                    <a:pt x="179" y="39"/>
                  </a:cubicBezTo>
                  <a:cubicBezTo>
                    <a:pt x="197" y="60"/>
                    <a:pt x="203" y="70"/>
                    <a:pt x="207" y="82"/>
                  </a:cubicBezTo>
                  <a:cubicBezTo>
                    <a:pt x="207" y="82"/>
                    <a:pt x="207" y="82"/>
                    <a:pt x="207" y="82"/>
                  </a:cubicBezTo>
                  <a:cubicBezTo>
                    <a:pt x="207" y="81"/>
                    <a:pt x="208" y="81"/>
                    <a:pt x="208" y="80"/>
                  </a:cubicBezTo>
                  <a:cubicBezTo>
                    <a:pt x="208" y="80"/>
                    <a:pt x="208" y="80"/>
                    <a:pt x="208" y="80"/>
                  </a:cubicBezTo>
                  <a:cubicBezTo>
                    <a:pt x="215" y="72"/>
                    <a:pt x="227" y="64"/>
                    <a:pt x="249" y="65"/>
                  </a:cubicBezTo>
                  <a:cubicBezTo>
                    <a:pt x="249" y="65"/>
                    <a:pt x="249" y="65"/>
                    <a:pt x="249" y="65"/>
                  </a:cubicBezTo>
                  <a:cubicBezTo>
                    <a:pt x="251" y="65"/>
                    <a:pt x="253" y="65"/>
                    <a:pt x="256" y="65"/>
                  </a:cubicBezTo>
                  <a:cubicBezTo>
                    <a:pt x="256" y="65"/>
                    <a:pt x="256" y="65"/>
                    <a:pt x="256" y="65"/>
                  </a:cubicBezTo>
                  <a:cubicBezTo>
                    <a:pt x="279" y="68"/>
                    <a:pt x="298" y="80"/>
                    <a:pt x="310" y="92"/>
                  </a:cubicBezTo>
                  <a:cubicBezTo>
                    <a:pt x="310" y="92"/>
                    <a:pt x="310" y="92"/>
                    <a:pt x="310" y="92"/>
                  </a:cubicBezTo>
                  <a:cubicBezTo>
                    <a:pt x="318" y="101"/>
                    <a:pt x="324" y="109"/>
                    <a:pt x="326" y="116"/>
                  </a:cubicBezTo>
                  <a:cubicBezTo>
                    <a:pt x="326" y="116"/>
                    <a:pt x="326" y="116"/>
                    <a:pt x="326" y="116"/>
                  </a:cubicBezTo>
                  <a:cubicBezTo>
                    <a:pt x="328" y="114"/>
                    <a:pt x="328" y="114"/>
                    <a:pt x="328" y="114"/>
                  </a:cubicBezTo>
                  <a:cubicBezTo>
                    <a:pt x="328" y="124"/>
                    <a:pt x="328" y="124"/>
                    <a:pt x="328" y="124"/>
                  </a:cubicBezTo>
                  <a:cubicBezTo>
                    <a:pt x="328" y="124"/>
                    <a:pt x="328" y="124"/>
                    <a:pt x="328" y="124"/>
                  </a:cubicBezTo>
                  <a:cubicBezTo>
                    <a:pt x="328" y="124"/>
                    <a:pt x="328" y="124"/>
                    <a:pt x="328" y="124"/>
                  </a:cubicBezTo>
                  <a:cubicBezTo>
                    <a:pt x="328" y="124"/>
                    <a:pt x="328" y="124"/>
                    <a:pt x="328" y="124"/>
                  </a:cubicBezTo>
                  <a:cubicBezTo>
                    <a:pt x="328" y="124"/>
                    <a:pt x="328" y="124"/>
                    <a:pt x="328" y="124"/>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9" y="125"/>
                    <a:pt x="330" y="125"/>
                  </a:cubicBezTo>
                  <a:cubicBezTo>
                    <a:pt x="330" y="125"/>
                    <a:pt x="330" y="125"/>
                    <a:pt x="330" y="125"/>
                  </a:cubicBezTo>
                  <a:cubicBezTo>
                    <a:pt x="332" y="126"/>
                    <a:pt x="335" y="125"/>
                    <a:pt x="337" y="124"/>
                  </a:cubicBezTo>
                  <a:cubicBezTo>
                    <a:pt x="337" y="124"/>
                    <a:pt x="337" y="124"/>
                    <a:pt x="337" y="124"/>
                  </a:cubicBezTo>
                  <a:cubicBezTo>
                    <a:pt x="339" y="119"/>
                    <a:pt x="346" y="107"/>
                    <a:pt x="363" y="97"/>
                  </a:cubicBezTo>
                  <a:cubicBezTo>
                    <a:pt x="363" y="97"/>
                    <a:pt x="363" y="97"/>
                    <a:pt x="363" y="97"/>
                  </a:cubicBezTo>
                  <a:cubicBezTo>
                    <a:pt x="365" y="95"/>
                    <a:pt x="367" y="96"/>
                    <a:pt x="369" y="98"/>
                  </a:cubicBezTo>
                  <a:cubicBezTo>
                    <a:pt x="369" y="98"/>
                    <a:pt x="369" y="98"/>
                    <a:pt x="369" y="98"/>
                  </a:cubicBezTo>
                  <a:cubicBezTo>
                    <a:pt x="370" y="100"/>
                    <a:pt x="369" y="103"/>
                    <a:pt x="367" y="104"/>
                  </a:cubicBezTo>
                  <a:cubicBezTo>
                    <a:pt x="367" y="104"/>
                    <a:pt x="367" y="104"/>
                    <a:pt x="367" y="104"/>
                  </a:cubicBezTo>
                  <a:cubicBezTo>
                    <a:pt x="357" y="110"/>
                    <a:pt x="352" y="116"/>
                    <a:pt x="349" y="121"/>
                  </a:cubicBezTo>
                  <a:cubicBezTo>
                    <a:pt x="349" y="121"/>
                    <a:pt x="349" y="121"/>
                    <a:pt x="349" y="121"/>
                  </a:cubicBezTo>
                  <a:cubicBezTo>
                    <a:pt x="345" y="126"/>
                    <a:pt x="345" y="129"/>
                    <a:pt x="345" y="129"/>
                  </a:cubicBezTo>
                  <a:cubicBezTo>
                    <a:pt x="345" y="129"/>
                    <a:pt x="345" y="129"/>
                    <a:pt x="345" y="129"/>
                  </a:cubicBezTo>
                  <a:cubicBezTo>
                    <a:pt x="344" y="131"/>
                    <a:pt x="344" y="131"/>
                    <a:pt x="344" y="131"/>
                  </a:cubicBezTo>
                  <a:cubicBezTo>
                    <a:pt x="342" y="132"/>
                    <a:pt x="342" y="132"/>
                    <a:pt x="342" y="132"/>
                  </a:cubicBezTo>
                  <a:cubicBezTo>
                    <a:pt x="342" y="132"/>
                    <a:pt x="336" y="134"/>
                    <a:pt x="330" y="134"/>
                  </a:cubicBezTo>
                  <a:cubicBezTo>
                    <a:pt x="330" y="134"/>
                    <a:pt x="330" y="134"/>
                    <a:pt x="330" y="134"/>
                  </a:cubicBezTo>
                  <a:cubicBezTo>
                    <a:pt x="328" y="134"/>
                    <a:pt x="325" y="134"/>
                    <a:pt x="323" y="132"/>
                  </a:cubicBezTo>
                  <a:cubicBezTo>
                    <a:pt x="323" y="132"/>
                    <a:pt x="323" y="132"/>
                    <a:pt x="323" y="132"/>
                  </a:cubicBezTo>
                  <a:cubicBezTo>
                    <a:pt x="321" y="130"/>
                    <a:pt x="319" y="127"/>
                    <a:pt x="319" y="124"/>
                  </a:cubicBezTo>
                  <a:cubicBezTo>
                    <a:pt x="319" y="124"/>
                    <a:pt x="319" y="124"/>
                    <a:pt x="319" y="124"/>
                  </a:cubicBezTo>
                  <a:cubicBezTo>
                    <a:pt x="319" y="124"/>
                    <a:pt x="319" y="124"/>
                    <a:pt x="319" y="124"/>
                  </a:cubicBezTo>
                  <a:cubicBezTo>
                    <a:pt x="319" y="124"/>
                    <a:pt x="319" y="124"/>
                    <a:pt x="319" y="124"/>
                  </a:cubicBezTo>
                  <a:cubicBezTo>
                    <a:pt x="320" y="122"/>
                    <a:pt x="315" y="109"/>
                    <a:pt x="303" y="98"/>
                  </a:cubicBezTo>
                  <a:cubicBezTo>
                    <a:pt x="303" y="98"/>
                    <a:pt x="303" y="98"/>
                    <a:pt x="303" y="98"/>
                  </a:cubicBezTo>
                  <a:cubicBezTo>
                    <a:pt x="292" y="87"/>
                    <a:pt x="276" y="76"/>
                    <a:pt x="255" y="74"/>
                  </a:cubicBezTo>
                  <a:cubicBezTo>
                    <a:pt x="255" y="74"/>
                    <a:pt x="255" y="74"/>
                    <a:pt x="255" y="74"/>
                  </a:cubicBezTo>
                  <a:cubicBezTo>
                    <a:pt x="252" y="74"/>
                    <a:pt x="250" y="74"/>
                    <a:pt x="248" y="74"/>
                  </a:cubicBezTo>
                  <a:cubicBezTo>
                    <a:pt x="248" y="74"/>
                    <a:pt x="248" y="74"/>
                    <a:pt x="248" y="74"/>
                  </a:cubicBezTo>
                  <a:cubicBezTo>
                    <a:pt x="229" y="73"/>
                    <a:pt x="220" y="79"/>
                    <a:pt x="215" y="85"/>
                  </a:cubicBezTo>
                  <a:cubicBezTo>
                    <a:pt x="215" y="85"/>
                    <a:pt x="215" y="85"/>
                    <a:pt x="215" y="85"/>
                  </a:cubicBezTo>
                  <a:cubicBezTo>
                    <a:pt x="213" y="88"/>
                    <a:pt x="212" y="91"/>
                    <a:pt x="211" y="93"/>
                  </a:cubicBezTo>
                  <a:cubicBezTo>
                    <a:pt x="211" y="93"/>
                    <a:pt x="211" y="93"/>
                    <a:pt x="211" y="93"/>
                  </a:cubicBezTo>
                  <a:cubicBezTo>
                    <a:pt x="210" y="94"/>
                    <a:pt x="210" y="95"/>
                    <a:pt x="210" y="95"/>
                  </a:cubicBezTo>
                  <a:cubicBezTo>
                    <a:pt x="210" y="95"/>
                    <a:pt x="210" y="95"/>
                    <a:pt x="210" y="95"/>
                  </a:cubicBezTo>
                  <a:cubicBezTo>
                    <a:pt x="202" y="96"/>
                    <a:pt x="202" y="96"/>
                    <a:pt x="202" y="96"/>
                  </a:cubicBezTo>
                  <a:cubicBezTo>
                    <a:pt x="197" y="77"/>
                    <a:pt x="197" y="72"/>
                    <a:pt x="173" y="45"/>
                  </a:cubicBezTo>
                  <a:cubicBezTo>
                    <a:pt x="173" y="45"/>
                    <a:pt x="173" y="45"/>
                    <a:pt x="173" y="45"/>
                  </a:cubicBezTo>
                  <a:cubicBezTo>
                    <a:pt x="154" y="24"/>
                    <a:pt x="126" y="10"/>
                    <a:pt x="94" y="9"/>
                  </a:cubicBezTo>
                  <a:cubicBezTo>
                    <a:pt x="94" y="9"/>
                    <a:pt x="94" y="9"/>
                    <a:pt x="94" y="9"/>
                  </a:cubicBezTo>
                  <a:cubicBezTo>
                    <a:pt x="87" y="9"/>
                    <a:pt x="79" y="9"/>
                    <a:pt x="70" y="11"/>
                  </a:cubicBezTo>
                  <a:cubicBezTo>
                    <a:pt x="70" y="11"/>
                    <a:pt x="70" y="11"/>
                    <a:pt x="70" y="11"/>
                  </a:cubicBezTo>
                  <a:cubicBezTo>
                    <a:pt x="36" y="16"/>
                    <a:pt x="9" y="53"/>
                    <a:pt x="8" y="71"/>
                  </a:cubicBezTo>
                  <a:cubicBezTo>
                    <a:pt x="8" y="71"/>
                    <a:pt x="8" y="71"/>
                    <a:pt x="8" y="71"/>
                  </a:cubicBezTo>
                  <a:cubicBezTo>
                    <a:pt x="8" y="73"/>
                    <a:pt x="9" y="75"/>
                    <a:pt x="9" y="76"/>
                  </a:cubicBezTo>
                  <a:cubicBezTo>
                    <a:pt x="9" y="76"/>
                    <a:pt x="9" y="76"/>
                    <a:pt x="9" y="76"/>
                  </a:cubicBezTo>
                  <a:cubicBezTo>
                    <a:pt x="15" y="91"/>
                    <a:pt x="39" y="102"/>
                    <a:pt x="89" y="113"/>
                  </a:cubicBezTo>
                  <a:cubicBezTo>
                    <a:pt x="89" y="113"/>
                    <a:pt x="89" y="113"/>
                    <a:pt x="89" y="113"/>
                  </a:cubicBezTo>
                  <a:cubicBezTo>
                    <a:pt x="139" y="125"/>
                    <a:pt x="162" y="143"/>
                    <a:pt x="163" y="190"/>
                  </a:cubicBezTo>
                  <a:cubicBezTo>
                    <a:pt x="163" y="190"/>
                    <a:pt x="163" y="190"/>
                    <a:pt x="163" y="190"/>
                  </a:cubicBezTo>
                  <a:cubicBezTo>
                    <a:pt x="165" y="234"/>
                    <a:pt x="185" y="245"/>
                    <a:pt x="202" y="268"/>
                  </a:cubicBezTo>
                  <a:cubicBezTo>
                    <a:pt x="202" y="268"/>
                    <a:pt x="202" y="268"/>
                    <a:pt x="202" y="268"/>
                  </a:cubicBezTo>
                  <a:cubicBezTo>
                    <a:pt x="208" y="278"/>
                    <a:pt x="247" y="284"/>
                    <a:pt x="277" y="284"/>
                  </a:cubicBezTo>
                  <a:cubicBezTo>
                    <a:pt x="277" y="284"/>
                    <a:pt x="277" y="284"/>
                    <a:pt x="277" y="284"/>
                  </a:cubicBezTo>
                  <a:cubicBezTo>
                    <a:pt x="296" y="285"/>
                    <a:pt x="311" y="284"/>
                    <a:pt x="315" y="284"/>
                  </a:cubicBezTo>
                  <a:cubicBezTo>
                    <a:pt x="315" y="284"/>
                    <a:pt x="315" y="284"/>
                    <a:pt x="315" y="284"/>
                  </a:cubicBezTo>
                  <a:cubicBezTo>
                    <a:pt x="318" y="283"/>
                    <a:pt x="323" y="281"/>
                    <a:pt x="329" y="281"/>
                  </a:cubicBezTo>
                  <a:cubicBezTo>
                    <a:pt x="329" y="281"/>
                    <a:pt x="329" y="281"/>
                    <a:pt x="329" y="281"/>
                  </a:cubicBezTo>
                  <a:cubicBezTo>
                    <a:pt x="332" y="281"/>
                    <a:pt x="335" y="281"/>
                    <a:pt x="338" y="284"/>
                  </a:cubicBezTo>
                  <a:cubicBezTo>
                    <a:pt x="338" y="284"/>
                    <a:pt x="338" y="284"/>
                    <a:pt x="338" y="284"/>
                  </a:cubicBezTo>
                  <a:cubicBezTo>
                    <a:pt x="338" y="284"/>
                    <a:pt x="338" y="284"/>
                    <a:pt x="338" y="284"/>
                  </a:cubicBezTo>
                  <a:cubicBezTo>
                    <a:pt x="338" y="284"/>
                    <a:pt x="338" y="284"/>
                    <a:pt x="339" y="284"/>
                  </a:cubicBezTo>
                  <a:cubicBezTo>
                    <a:pt x="339" y="284"/>
                    <a:pt x="339" y="284"/>
                    <a:pt x="339" y="284"/>
                  </a:cubicBezTo>
                  <a:cubicBezTo>
                    <a:pt x="340" y="284"/>
                    <a:pt x="341" y="284"/>
                    <a:pt x="343" y="285"/>
                  </a:cubicBezTo>
                  <a:cubicBezTo>
                    <a:pt x="343" y="285"/>
                    <a:pt x="343" y="285"/>
                    <a:pt x="343" y="285"/>
                  </a:cubicBezTo>
                  <a:cubicBezTo>
                    <a:pt x="347" y="285"/>
                    <a:pt x="352" y="286"/>
                    <a:pt x="358" y="286"/>
                  </a:cubicBezTo>
                  <a:cubicBezTo>
                    <a:pt x="358" y="286"/>
                    <a:pt x="358" y="286"/>
                    <a:pt x="358" y="286"/>
                  </a:cubicBezTo>
                  <a:cubicBezTo>
                    <a:pt x="385" y="287"/>
                    <a:pt x="429" y="284"/>
                    <a:pt x="441" y="278"/>
                  </a:cubicBezTo>
                  <a:cubicBezTo>
                    <a:pt x="441" y="278"/>
                    <a:pt x="441" y="278"/>
                    <a:pt x="441" y="278"/>
                  </a:cubicBezTo>
                  <a:cubicBezTo>
                    <a:pt x="461" y="269"/>
                    <a:pt x="485" y="260"/>
                    <a:pt x="503" y="246"/>
                  </a:cubicBezTo>
                  <a:cubicBezTo>
                    <a:pt x="503" y="246"/>
                    <a:pt x="503" y="246"/>
                    <a:pt x="503" y="246"/>
                  </a:cubicBezTo>
                  <a:cubicBezTo>
                    <a:pt x="507" y="243"/>
                    <a:pt x="510" y="232"/>
                    <a:pt x="511" y="218"/>
                  </a:cubicBezTo>
                  <a:cubicBezTo>
                    <a:pt x="511" y="218"/>
                    <a:pt x="511" y="218"/>
                    <a:pt x="511" y="218"/>
                  </a:cubicBezTo>
                  <a:cubicBezTo>
                    <a:pt x="511" y="190"/>
                    <a:pt x="505" y="155"/>
                    <a:pt x="505" y="155"/>
                  </a:cubicBezTo>
                  <a:cubicBezTo>
                    <a:pt x="505" y="155"/>
                    <a:pt x="505" y="155"/>
                    <a:pt x="505" y="155"/>
                  </a:cubicBezTo>
                  <a:cubicBezTo>
                    <a:pt x="504" y="152"/>
                    <a:pt x="506" y="150"/>
                    <a:pt x="508" y="150"/>
                  </a:cubicBezTo>
                  <a:cubicBezTo>
                    <a:pt x="508" y="150"/>
                    <a:pt x="508" y="150"/>
                    <a:pt x="508" y="150"/>
                  </a:cubicBezTo>
                  <a:cubicBezTo>
                    <a:pt x="510" y="149"/>
                    <a:pt x="513" y="151"/>
                    <a:pt x="513" y="153"/>
                  </a:cubicBezTo>
                  <a:cubicBezTo>
                    <a:pt x="513" y="153"/>
                    <a:pt x="513" y="153"/>
                    <a:pt x="513" y="153"/>
                  </a:cubicBezTo>
                  <a:cubicBezTo>
                    <a:pt x="513" y="153"/>
                    <a:pt x="520" y="189"/>
                    <a:pt x="519" y="218"/>
                  </a:cubicBezTo>
                  <a:cubicBezTo>
                    <a:pt x="519" y="218"/>
                    <a:pt x="519" y="218"/>
                    <a:pt x="519" y="218"/>
                  </a:cubicBezTo>
                  <a:cubicBezTo>
                    <a:pt x="518" y="233"/>
                    <a:pt x="517" y="246"/>
                    <a:pt x="508" y="253"/>
                  </a:cubicBezTo>
                  <a:close/>
                  <a:moveTo>
                    <a:pt x="328" y="125"/>
                  </a:moveTo>
                  <a:cubicBezTo>
                    <a:pt x="328" y="125"/>
                    <a:pt x="328" y="124"/>
                    <a:pt x="328" y="124"/>
                  </a:cubicBezTo>
                  <a:cubicBezTo>
                    <a:pt x="328" y="124"/>
                    <a:pt x="328" y="124"/>
                    <a:pt x="328" y="124"/>
                  </a:cubicBezTo>
                  <a:cubicBezTo>
                    <a:pt x="328" y="124"/>
                    <a:pt x="328" y="124"/>
                    <a:pt x="328" y="124"/>
                  </a:cubicBezTo>
                  <a:cubicBezTo>
                    <a:pt x="328" y="124"/>
                    <a:pt x="328" y="124"/>
                    <a:pt x="328" y="125"/>
                  </a:cubicBezTo>
                  <a:cubicBezTo>
                    <a:pt x="328" y="125"/>
                    <a:pt x="328" y="125"/>
                    <a:pt x="328" y="125"/>
                  </a:cubicBezTo>
                  <a:cubicBezTo>
                    <a:pt x="328" y="125"/>
                    <a:pt x="328" y="125"/>
                    <a:pt x="328"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42"/>
            <p:cNvSpPr>
              <a:spLocks noEditPoints="1"/>
            </p:cNvSpPr>
            <p:nvPr/>
          </p:nvSpPr>
          <p:spPr bwMode="auto">
            <a:xfrm>
              <a:off x="5214" y="1463"/>
              <a:ext cx="612" cy="348"/>
            </a:xfrm>
            <a:custGeom>
              <a:avLst/>
              <a:gdLst>
                <a:gd name="T0" fmla="*/ 359 w 521"/>
                <a:gd name="T1" fmla="*/ 296 h 297"/>
                <a:gd name="T2" fmla="*/ 323 w 521"/>
                <a:gd name="T3" fmla="*/ 293 h 297"/>
                <a:gd name="T4" fmla="*/ 278 w 521"/>
                <a:gd name="T5" fmla="*/ 295 h 297"/>
                <a:gd name="T6" fmla="*/ 155 w 521"/>
                <a:gd name="T7" fmla="*/ 192 h 297"/>
                <a:gd name="T8" fmla="*/ 2 w 521"/>
                <a:gd name="T9" fmla="*/ 81 h 297"/>
                <a:gd name="T10" fmla="*/ 70 w 521"/>
                <a:gd name="T11" fmla="*/ 2 h 297"/>
                <a:gd name="T12" fmla="*/ 208 w 521"/>
                <a:gd name="T13" fmla="*/ 81 h 297"/>
                <a:gd name="T14" fmla="*/ 250 w 521"/>
                <a:gd name="T15" fmla="*/ 65 h 297"/>
                <a:gd name="T16" fmla="*/ 328 w 521"/>
                <a:gd name="T17" fmla="*/ 115 h 297"/>
                <a:gd name="T18" fmla="*/ 330 w 521"/>
                <a:gd name="T19" fmla="*/ 125 h 297"/>
                <a:gd name="T20" fmla="*/ 363 w 521"/>
                <a:gd name="T21" fmla="*/ 97 h 297"/>
                <a:gd name="T22" fmla="*/ 370 w 521"/>
                <a:gd name="T23" fmla="*/ 105 h 297"/>
                <a:gd name="T24" fmla="*/ 346 w 521"/>
                <a:gd name="T25" fmla="*/ 130 h 297"/>
                <a:gd name="T26" fmla="*/ 324 w 521"/>
                <a:gd name="T27" fmla="*/ 134 h 297"/>
                <a:gd name="T28" fmla="*/ 320 w 521"/>
                <a:gd name="T29" fmla="*/ 125 h 297"/>
                <a:gd name="T30" fmla="*/ 249 w 521"/>
                <a:gd name="T31" fmla="*/ 75 h 297"/>
                <a:gd name="T32" fmla="*/ 213 w 521"/>
                <a:gd name="T33" fmla="*/ 94 h 297"/>
                <a:gd name="T34" fmla="*/ 173 w 521"/>
                <a:gd name="T35" fmla="*/ 46 h 297"/>
                <a:gd name="T36" fmla="*/ 28 w 521"/>
                <a:gd name="T37" fmla="*/ 38 h 297"/>
                <a:gd name="T38" fmla="*/ 18 w 521"/>
                <a:gd name="T39" fmla="*/ 86 h 297"/>
                <a:gd name="T40" fmla="*/ 203 w 521"/>
                <a:gd name="T41" fmla="*/ 269 h 297"/>
                <a:gd name="T42" fmla="*/ 316 w 521"/>
                <a:gd name="T43" fmla="*/ 285 h 297"/>
                <a:gd name="T44" fmla="*/ 344 w 521"/>
                <a:gd name="T45" fmla="*/ 285 h 297"/>
                <a:gd name="T46" fmla="*/ 504 w 521"/>
                <a:gd name="T47" fmla="*/ 246 h 297"/>
                <a:gd name="T48" fmla="*/ 505 w 521"/>
                <a:gd name="T49" fmla="*/ 156 h 297"/>
                <a:gd name="T50" fmla="*/ 513 w 521"/>
                <a:gd name="T51" fmla="*/ 151 h 297"/>
                <a:gd name="T52" fmla="*/ 515 w 521"/>
                <a:gd name="T53" fmla="*/ 155 h 297"/>
                <a:gd name="T54" fmla="*/ 512 w 521"/>
                <a:gd name="T55" fmla="*/ 252 h 297"/>
                <a:gd name="T56" fmla="*/ 519 w 521"/>
                <a:gd name="T57" fmla="*/ 219 h 297"/>
                <a:gd name="T58" fmla="*/ 507 w 521"/>
                <a:gd name="T59" fmla="*/ 152 h 297"/>
                <a:gd name="T60" fmla="*/ 506 w 521"/>
                <a:gd name="T61" fmla="*/ 156 h 297"/>
                <a:gd name="T62" fmla="*/ 510 w 521"/>
                <a:gd name="T63" fmla="*/ 177 h 297"/>
                <a:gd name="T64" fmla="*/ 442 w 521"/>
                <a:gd name="T65" fmla="*/ 280 h 297"/>
                <a:gd name="T66" fmla="*/ 340 w 521"/>
                <a:gd name="T67" fmla="*/ 286 h 297"/>
                <a:gd name="T68" fmla="*/ 317 w 521"/>
                <a:gd name="T69" fmla="*/ 286 h 297"/>
                <a:gd name="T70" fmla="*/ 204 w 521"/>
                <a:gd name="T71" fmla="*/ 272 h 297"/>
                <a:gd name="T72" fmla="*/ 90 w 521"/>
                <a:gd name="T73" fmla="*/ 115 h 297"/>
                <a:gd name="T74" fmla="*/ 9 w 521"/>
                <a:gd name="T75" fmla="*/ 72 h 297"/>
                <a:gd name="T76" fmla="*/ 166 w 521"/>
                <a:gd name="T77" fmla="*/ 37 h 297"/>
                <a:gd name="T78" fmla="*/ 211 w 521"/>
                <a:gd name="T79" fmla="*/ 93 h 297"/>
                <a:gd name="T80" fmla="*/ 249 w 521"/>
                <a:gd name="T81" fmla="*/ 74 h 297"/>
                <a:gd name="T82" fmla="*/ 321 w 521"/>
                <a:gd name="T83" fmla="*/ 125 h 297"/>
                <a:gd name="T84" fmla="*/ 325 w 521"/>
                <a:gd name="T85" fmla="*/ 132 h 297"/>
                <a:gd name="T86" fmla="*/ 345 w 521"/>
                <a:gd name="T87" fmla="*/ 130 h 297"/>
                <a:gd name="T88" fmla="*/ 368 w 521"/>
                <a:gd name="T89" fmla="*/ 104 h 297"/>
                <a:gd name="T90" fmla="*/ 364 w 521"/>
                <a:gd name="T91" fmla="*/ 98 h 297"/>
                <a:gd name="T92" fmla="*/ 331 w 521"/>
                <a:gd name="T93" fmla="*/ 127 h 297"/>
                <a:gd name="T94" fmla="*/ 329 w 521"/>
                <a:gd name="T95" fmla="*/ 126 h 297"/>
                <a:gd name="T96" fmla="*/ 328 w 521"/>
                <a:gd name="T97" fmla="*/ 126 h 297"/>
                <a:gd name="T98" fmla="*/ 329 w 521"/>
                <a:gd name="T99" fmla="*/ 125 h 297"/>
                <a:gd name="T100" fmla="*/ 306 w 521"/>
                <a:gd name="T101" fmla="*/ 90 h 297"/>
                <a:gd name="T102" fmla="*/ 211 w 521"/>
                <a:gd name="T103" fmla="*/ 80 h 297"/>
                <a:gd name="T104" fmla="*/ 179 w 521"/>
                <a:gd name="T105" fmla="*/ 41 h 297"/>
                <a:gd name="T106" fmla="*/ 70 w 521"/>
                <a:gd name="T107" fmla="*/ 4 h 297"/>
                <a:gd name="T108" fmla="*/ 12 w 521"/>
                <a:gd name="T109" fmla="*/ 93 h 297"/>
                <a:gd name="T110" fmla="*/ 156 w 521"/>
                <a:gd name="T111" fmla="*/ 192 h 297"/>
                <a:gd name="T112" fmla="*/ 318 w 521"/>
                <a:gd name="T113" fmla="*/ 293 h 297"/>
                <a:gd name="T114" fmla="*/ 330 w 521"/>
                <a:gd name="T115" fmla="*/ 289 h 297"/>
                <a:gd name="T116" fmla="*/ 445 w 521"/>
                <a:gd name="T117" fmla="*/ 28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1" h="297">
                  <a:moveTo>
                    <a:pt x="510" y="254"/>
                  </a:moveTo>
                  <a:cubicBezTo>
                    <a:pt x="509" y="254"/>
                    <a:pt x="509" y="254"/>
                    <a:pt x="509" y="254"/>
                  </a:cubicBezTo>
                  <a:cubicBezTo>
                    <a:pt x="510" y="254"/>
                    <a:pt x="510" y="254"/>
                    <a:pt x="510" y="254"/>
                  </a:cubicBezTo>
                  <a:cubicBezTo>
                    <a:pt x="490" y="269"/>
                    <a:pt x="466" y="279"/>
                    <a:pt x="446" y="288"/>
                  </a:cubicBezTo>
                  <a:cubicBezTo>
                    <a:pt x="446" y="288"/>
                    <a:pt x="446" y="288"/>
                    <a:pt x="446" y="288"/>
                  </a:cubicBezTo>
                  <a:cubicBezTo>
                    <a:pt x="429" y="295"/>
                    <a:pt x="387" y="297"/>
                    <a:pt x="359" y="296"/>
                  </a:cubicBezTo>
                  <a:cubicBezTo>
                    <a:pt x="359" y="296"/>
                    <a:pt x="359" y="296"/>
                    <a:pt x="359" y="296"/>
                  </a:cubicBezTo>
                  <a:cubicBezTo>
                    <a:pt x="353" y="296"/>
                    <a:pt x="347" y="296"/>
                    <a:pt x="343" y="295"/>
                  </a:cubicBezTo>
                  <a:cubicBezTo>
                    <a:pt x="343" y="295"/>
                    <a:pt x="343" y="295"/>
                    <a:pt x="343" y="295"/>
                  </a:cubicBezTo>
                  <a:cubicBezTo>
                    <a:pt x="339" y="294"/>
                    <a:pt x="336" y="294"/>
                    <a:pt x="333" y="292"/>
                  </a:cubicBezTo>
                  <a:cubicBezTo>
                    <a:pt x="333" y="292"/>
                    <a:pt x="333" y="292"/>
                    <a:pt x="333" y="292"/>
                  </a:cubicBezTo>
                  <a:cubicBezTo>
                    <a:pt x="332" y="291"/>
                    <a:pt x="331" y="291"/>
                    <a:pt x="330" y="291"/>
                  </a:cubicBezTo>
                  <a:cubicBezTo>
                    <a:pt x="330" y="291"/>
                    <a:pt x="330" y="291"/>
                    <a:pt x="330" y="291"/>
                  </a:cubicBezTo>
                  <a:cubicBezTo>
                    <a:pt x="328" y="291"/>
                    <a:pt x="325" y="292"/>
                    <a:pt x="323" y="293"/>
                  </a:cubicBezTo>
                  <a:cubicBezTo>
                    <a:pt x="323" y="293"/>
                    <a:pt x="323" y="293"/>
                    <a:pt x="323" y="293"/>
                  </a:cubicBezTo>
                  <a:cubicBezTo>
                    <a:pt x="321" y="293"/>
                    <a:pt x="320" y="294"/>
                    <a:pt x="320" y="294"/>
                  </a:cubicBezTo>
                  <a:cubicBezTo>
                    <a:pt x="320" y="294"/>
                    <a:pt x="320" y="294"/>
                    <a:pt x="320" y="294"/>
                  </a:cubicBezTo>
                  <a:cubicBezTo>
                    <a:pt x="319" y="295"/>
                    <a:pt x="319" y="295"/>
                    <a:pt x="319" y="295"/>
                  </a:cubicBezTo>
                  <a:cubicBezTo>
                    <a:pt x="319" y="295"/>
                    <a:pt x="319" y="295"/>
                    <a:pt x="319" y="295"/>
                  </a:cubicBezTo>
                  <a:cubicBezTo>
                    <a:pt x="318" y="295"/>
                    <a:pt x="318" y="295"/>
                    <a:pt x="318" y="295"/>
                  </a:cubicBezTo>
                  <a:cubicBezTo>
                    <a:pt x="318" y="295"/>
                    <a:pt x="300" y="295"/>
                    <a:pt x="278" y="295"/>
                  </a:cubicBezTo>
                  <a:cubicBezTo>
                    <a:pt x="278" y="295"/>
                    <a:pt x="278" y="295"/>
                    <a:pt x="278" y="295"/>
                  </a:cubicBezTo>
                  <a:cubicBezTo>
                    <a:pt x="249" y="293"/>
                    <a:pt x="213" y="291"/>
                    <a:pt x="198" y="278"/>
                  </a:cubicBezTo>
                  <a:cubicBezTo>
                    <a:pt x="198" y="278"/>
                    <a:pt x="198" y="278"/>
                    <a:pt x="198" y="278"/>
                  </a:cubicBezTo>
                  <a:cubicBezTo>
                    <a:pt x="197" y="277"/>
                    <a:pt x="196" y="276"/>
                    <a:pt x="195" y="275"/>
                  </a:cubicBezTo>
                  <a:cubicBezTo>
                    <a:pt x="195" y="275"/>
                    <a:pt x="195" y="275"/>
                    <a:pt x="195" y="275"/>
                  </a:cubicBezTo>
                  <a:cubicBezTo>
                    <a:pt x="180" y="254"/>
                    <a:pt x="157" y="239"/>
                    <a:pt x="155" y="192"/>
                  </a:cubicBezTo>
                  <a:cubicBezTo>
                    <a:pt x="155" y="192"/>
                    <a:pt x="155" y="192"/>
                    <a:pt x="155" y="192"/>
                  </a:cubicBezTo>
                  <a:cubicBezTo>
                    <a:pt x="154" y="169"/>
                    <a:pt x="149" y="155"/>
                    <a:pt x="138" y="145"/>
                  </a:cubicBezTo>
                  <a:cubicBezTo>
                    <a:pt x="138" y="145"/>
                    <a:pt x="138" y="145"/>
                    <a:pt x="138" y="145"/>
                  </a:cubicBezTo>
                  <a:cubicBezTo>
                    <a:pt x="127" y="136"/>
                    <a:pt x="111" y="130"/>
                    <a:pt x="88" y="124"/>
                  </a:cubicBezTo>
                  <a:cubicBezTo>
                    <a:pt x="88" y="124"/>
                    <a:pt x="88" y="124"/>
                    <a:pt x="88" y="124"/>
                  </a:cubicBezTo>
                  <a:cubicBezTo>
                    <a:pt x="49" y="114"/>
                    <a:pt x="25" y="106"/>
                    <a:pt x="11" y="94"/>
                  </a:cubicBezTo>
                  <a:cubicBezTo>
                    <a:pt x="11" y="94"/>
                    <a:pt x="11" y="94"/>
                    <a:pt x="11" y="94"/>
                  </a:cubicBezTo>
                  <a:cubicBezTo>
                    <a:pt x="7" y="90"/>
                    <a:pt x="4" y="86"/>
                    <a:pt x="2" y="81"/>
                  </a:cubicBezTo>
                  <a:cubicBezTo>
                    <a:pt x="2" y="81"/>
                    <a:pt x="2" y="81"/>
                    <a:pt x="2" y="81"/>
                  </a:cubicBezTo>
                  <a:cubicBezTo>
                    <a:pt x="0" y="78"/>
                    <a:pt x="0" y="75"/>
                    <a:pt x="0" y="72"/>
                  </a:cubicBezTo>
                  <a:cubicBezTo>
                    <a:pt x="0" y="72"/>
                    <a:pt x="0" y="72"/>
                    <a:pt x="0" y="72"/>
                  </a:cubicBezTo>
                  <a:cubicBezTo>
                    <a:pt x="1" y="60"/>
                    <a:pt x="8" y="45"/>
                    <a:pt x="20" y="31"/>
                  </a:cubicBezTo>
                  <a:cubicBezTo>
                    <a:pt x="20" y="31"/>
                    <a:pt x="20" y="31"/>
                    <a:pt x="20" y="31"/>
                  </a:cubicBezTo>
                  <a:cubicBezTo>
                    <a:pt x="32" y="18"/>
                    <a:pt x="50" y="6"/>
                    <a:pt x="70" y="2"/>
                  </a:cubicBezTo>
                  <a:cubicBezTo>
                    <a:pt x="70" y="2"/>
                    <a:pt x="70" y="2"/>
                    <a:pt x="70" y="2"/>
                  </a:cubicBezTo>
                  <a:cubicBezTo>
                    <a:pt x="79" y="1"/>
                    <a:pt x="87" y="0"/>
                    <a:pt x="96" y="1"/>
                  </a:cubicBezTo>
                  <a:cubicBezTo>
                    <a:pt x="96" y="1"/>
                    <a:pt x="96" y="1"/>
                    <a:pt x="96" y="1"/>
                  </a:cubicBezTo>
                  <a:cubicBezTo>
                    <a:pt x="125" y="2"/>
                    <a:pt x="152" y="13"/>
                    <a:pt x="172" y="31"/>
                  </a:cubicBezTo>
                  <a:cubicBezTo>
                    <a:pt x="172" y="31"/>
                    <a:pt x="172" y="31"/>
                    <a:pt x="172" y="31"/>
                  </a:cubicBezTo>
                  <a:cubicBezTo>
                    <a:pt x="175" y="33"/>
                    <a:pt x="178" y="36"/>
                    <a:pt x="181" y="39"/>
                  </a:cubicBezTo>
                  <a:cubicBezTo>
                    <a:pt x="181" y="39"/>
                    <a:pt x="181" y="39"/>
                    <a:pt x="181" y="39"/>
                  </a:cubicBezTo>
                  <a:cubicBezTo>
                    <a:pt x="198" y="59"/>
                    <a:pt x="205" y="70"/>
                    <a:pt x="208" y="81"/>
                  </a:cubicBezTo>
                  <a:cubicBezTo>
                    <a:pt x="208" y="81"/>
                    <a:pt x="208" y="81"/>
                    <a:pt x="208" y="81"/>
                  </a:cubicBezTo>
                  <a:cubicBezTo>
                    <a:pt x="208" y="81"/>
                    <a:pt x="208" y="81"/>
                    <a:pt x="209" y="80"/>
                  </a:cubicBezTo>
                  <a:cubicBezTo>
                    <a:pt x="209" y="80"/>
                    <a:pt x="209" y="80"/>
                    <a:pt x="209" y="80"/>
                  </a:cubicBezTo>
                  <a:cubicBezTo>
                    <a:pt x="209" y="80"/>
                    <a:pt x="209" y="79"/>
                    <a:pt x="210" y="79"/>
                  </a:cubicBezTo>
                  <a:cubicBezTo>
                    <a:pt x="210" y="79"/>
                    <a:pt x="210" y="79"/>
                    <a:pt x="210" y="79"/>
                  </a:cubicBezTo>
                  <a:cubicBezTo>
                    <a:pt x="217" y="71"/>
                    <a:pt x="229" y="64"/>
                    <a:pt x="250" y="65"/>
                  </a:cubicBezTo>
                  <a:cubicBezTo>
                    <a:pt x="250" y="65"/>
                    <a:pt x="250" y="65"/>
                    <a:pt x="250" y="65"/>
                  </a:cubicBezTo>
                  <a:cubicBezTo>
                    <a:pt x="252" y="65"/>
                    <a:pt x="254" y="65"/>
                    <a:pt x="257" y="66"/>
                  </a:cubicBezTo>
                  <a:cubicBezTo>
                    <a:pt x="257" y="66"/>
                    <a:pt x="257" y="66"/>
                    <a:pt x="257" y="66"/>
                  </a:cubicBezTo>
                  <a:cubicBezTo>
                    <a:pt x="278" y="68"/>
                    <a:pt x="295" y="78"/>
                    <a:pt x="307" y="88"/>
                  </a:cubicBezTo>
                  <a:cubicBezTo>
                    <a:pt x="307" y="88"/>
                    <a:pt x="307" y="88"/>
                    <a:pt x="307" y="88"/>
                  </a:cubicBezTo>
                  <a:cubicBezTo>
                    <a:pt x="309" y="90"/>
                    <a:pt x="310" y="91"/>
                    <a:pt x="311" y="92"/>
                  </a:cubicBezTo>
                  <a:cubicBezTo>
                    <a:pt x="311" y="92"/>
                    <a:pt x="311" y="92"/>
                    <a:pt x="311" y="92"/>
                  </a:cubicBezTo>
                  <a:cubicBezTo>
                    <a:pt x="319" y="101"/>
                    <a:pt x="325" y="109"/>
                    <a:pt x="328" y="115"/>
                  </a:cubicBezTo>
                  <a:cubicBezTo>
                    <a:pt x="328" y="115"/>
                    <a:pt x="328" y="115"/>
                    <a:pt x="328" y="115"/>
                  </a:cubicBezTo>
                  <a:cubicBezTo>
                    <a:pt x="330" y="113"/>
                    <a:pt x="330" y="113"/>
                    <a:pt x="330" y="113"/>
                  </a:cubicBezTo>
                  <a:cubicBezTo>
                    <a:pt x="330" y="125"/>
                    <a:pt x="330" y="125"/>
                    <a:pt x="330" y="125"/>
                  </a:cubicBezTo>
                  <a:cubicBezTo>
                    <a:pt x="330" y="125"/>
                    <a:pt x="330" y="125"/>
                    <a:pt x="330" y="125"/>
                  </a:cubicBezTo>
                  <a:cubicBezTo>
                    <a:pt x="330" y="125"/>
                    <a:pt x="330" y="125"/>
                    <a:pt x="330" y="125"/>
                  </a:cubicBezTo>
                  <a:cubicBezTo>
                    <a:pt x="330" y="125"/>
                    <a:pt x="330" y="125"/>
                    <a:pt x="330" y="125"/>
                  </a:cubicBezTo>
                  <a:cubicBezTo>
                    <a:pt x="330" y="125"/>
                    <a:pt x="330" y="125"/>
                    <a:pt x="330" y="125"/>
                  </a:cubicBezTo>
                  <a:cubicBezTo>
                    <a:pt x="330" y="126"/>
                    <a:pt x="331" y="126"/>
                    <a:pt x="331" y="126"/>
                  </a:cubicBezTo>
                  <a:cubicBezTo>
                    <a:pt x="331" y="126"/>
                    <a:pt x="331" y="126"/>
                    <a:pt x="331" y="126"/>
                  </a:cubicBezTo>
                  <a:cubicBezTo>
                    <a:pt x="333" y="126"/>
                    <a:pt x="336" y="125"/>
                    <a:pt x="337" y="125"/>
                  </a:cubicBezTo>
                  <a:cubicBezTo>
                    <a:pt x="337" y="125"/>
                    <a:pt x="337" y="125"/>
                    <a:pt x="337" y="125"/>
                  </a:cubicBezTo>
                  <a:cubicBezTo>
                    <a:pt x="339" y="122"/>
                    <a:pt x="342" y="116"/>
                    <a:pt x="347" y="110"/>
                  </a:cubicBezTo>
                  <a:cubicBezTo>
                    <a:pt x="347" y="110"/>
                    <a:pt x="347" y="110"/>
                    <a:pt x="347" y="110"/>
                  </a:cubicBezTo>
                  <a:cubicBezTo>
                    <a:pt x="351" y="106"/>
                    <a:pt x="356" y="101"/>
                    <a:pt x="363" y="97"/>
                  </a:cubicBezTo>
                  <a:cubicBezTo>
                    <a:pt x="363" y="97"/>
                    <a:pt x="363" y="97"/>
                    <a:pt x="363" y="97"/>
                  </a:cubicBezTo>
                  <a:cubicBezTo>
                    <a:pt x="365" y="96"/>
                    <a:pt x="368" y="96"/>
                    <a:pt x="369" y="97"/>
                  </a:cubicBezTo>
                  <a:cubicBezTo>
                    <a:pt x="369" y="97"/>
                    <a:pt x="369" y="97"/>
                    <a:pt x="369" y="97"/>
                  </a:cubicBezTo>
                  <a:cubicBezTo>
                    <a:pt x="370" y="98"/>
                    <a:pt x="370" y="98"/>
                    <a:pt x="370" y="99"/>
                  </a:cubicBezTo>
                  <a:cubicBezTo>
                    <a:pt x="370" y="99"/>
                    <a:pt x="370" y="99"/>
                    <a:pt x="370" y="99"/>
                  </a:cubicBezTo>
                  <a:cubicBezTo>
                    <a:pt x="371" y="101"/>
                    <a:pt x="371" y="103"/>
                    <a:pt x="370" y="105"/>
                  </a:cubicBezTo>
                  <a:cubicBezTo>
                    <a:pt x="370" y="105"/>
                    <a:pt x="370" y="105"/>
                    <a:pt x="370" y="105"/>
                  </a:cubicBezTo>
                  <a:cubicBezTo>
                    <a:pt x="369" y="105"/>
                    <a:pt x="369" y="105"/>
                    <a:pt x="369" y="106"/>
                  </a:cubicBezTo>
                  <a:cubicBezTo>
                    <a:pt x="369" y="106"/>
                    <a:pt x="369" y="106"/>
                    <a:pt x="369" y="106"/>
                  </a:cubicBezTo>
                  <a:cubicBezTo>
                    <a:pt x="362" y="109"/>
                    <a:pt x="358" y="113"/>
                    <a:pt x="355" y="117"/>
                  </a:cubicBezTo>
                  <a:cubicBezTo>
                    <a:pt x="355" y="117"/>
                    <a:pt x="355" y="117"/>
                    <a:pt x="355" y="117"/>
                  </a:cubicBezTo>
                  <a:cubicBezTo>
                    <a:pt x="353" y="119"/>
                    <a:pt x="351" y="121"/>
                    <a:pt x="350" y="123"/>
                  </a:cubicBezTo>
                  <a:cubicBezTo>
                    <a:pt x="350" y="123"/>
                    <a:pt x="350" y="123"/>
                    <a:pt x="350" y="123"/>
                  </a:cubicBezTo>
                  <a:cubicBezTo>
                    <a:pt x="347" y="127"/>
                    <a:pt x="346" y="130"/>
                    <a:pt x="346" y="130"/>
                  </a:cubicBezTo>
                  <a:cubicBezTo>
                    <a:pt x="346" y="130"/>
                    <a:pt x="346" y="130"/>
                    <a:pt x="346" y="130"/>
                  </a:cubicBezTo>
                  <a:cubicBezTo>
                    <a:pt x="346" y="133"/>
                    <a:pt x="346" y="133"/>
                    <a:pt x="346" y="133"/>
                  </a:cubicBezTo>
                  <a:cubicBezTo>
                    <a:pt x="345" y="133"/>
                    <a:pt x="345" y="133"/>
                    <a:pt x="345" y="133"/>
                  </a:cubicBezTo>
                  <a:cubicBezTo>
                    <a:pt x="343" y="134"/>
                    <a:pt x="343" y="134"/>
                    <a:pt x="343" y="134"/>
                  </a:cubicBezTo>
                  <a:cubicBezTo>
                    <a:pt x="343" y="134"/>
                    <a:pt x="337" y="136"/>
                    <a:pt x="331" y="136"/>
                  </a:cubicBezTo>
                  <a:cubicBezTo>
                    <a:pt x="331" y="136"/>
                    <a:pt x="331" y="136"/>
                    <a:pt x="331" y="136"/>
                  </a:cubicBezTo>
                  <a:cubicBezTo>
                    <a:pt x="329" y="136"/>
                    <a:pt x="326" y="135"/>
                    <a:pt x="324" y="134"/>
                  </a:cubicBezTo>
                  <a:cubicBezTo>
                    <a:pt x="324" y="134"/>
                    <a:pt x="324" y="134"/>
                    <a:pt x="324" y="134"/>
                  </a:cubicBezTo>
                  <a:cubicBezTo>
                    <a:pt x="323" y="133"/>
                    <a:pt x="323" y="133"/>
                    <a:pt x="323" y="133"/>
                  </a:cubicBezTo>
                  <a:cubicBezTo>
                    <a:pt x="323" y="133"/>
                    <a:pt x="323" y="133"/>
                    <a:pt x="323" y="133"/>
                  </a:cubicBezTo>
                  <a:cubicBezTo>
                    <a:pt x="321" y="131"/>
                    <a:pt x="320" y="128"/>
                    <a:pt x="320" y="125"/>
                  </a:cubicBezTo>
                  <a:cubicBezTo>
                    <a:pt x="320" y="125"/>
                    <a:pt x="320" y="125"/>
                    <a:pt x="320" y="125"/>
                  </a:cubicBezTo>
                  <a:cubicBezTo>
                    <a:pt x="320" y="125"/>
                    <a:pt x="320" y="125"/>
                    <a:pt x="320" y="125"/>
                  </a:cubicBezTo>
                  <a:cubicBezTo>
                    <a:pt x="320" y="125"/>
                    <a:pt x="320" y="125"/>
                    <a:pt x="320" y="125"/>
                  </a:cubicBezTo>
                  <a:cubicBezTo>
                    <a:pt x="320" y="123"/>
                    <a:pt x="315" y="110"/>
                    <a:pt x="304" y="100"/>
                  </a:cubicBezTo>
                  <a:cubicBezTo>
                    <a:pt x="304" y="100"/>
                    <a:pt x="304" y="100"/>
                    <a:pt x="304" y="100"/>
                  </a:cubicBezTo>
                  <a:cubicBezTo>
                    <a:pt x="303" y="98"/>
                    <a:pt x="302" y="97"/>
                    <a:pt x="300" y="96"/>
                  </a:cubicBezTo>
                  <a:cubicBezTo>
                    <a:pt x="300" y="96"/>
                    <a:pt x="300" y="96"/>
                    <a:pt x="300" y="96"/>
                  </a:cubicBezTo>
                  <a:cubicBezTo>
                    <a:pt x="290" y="86"/>
                    <a:pt x="275" y="78"/>
                    <a:pt x="256" y="76"/>
                  </a:cubicBezTo>
                  <a:cubicBezTo>
                    <a:pt x="256" y="76"/>
                    <a:pt x="256" y="76"/>
                    <a:pt x="256" y="76"/>
                  </a:cubicBezTo>
                  <a:cubicBezTo>
                    <a:pt x="253" y="76"/>
                    <a:pt x="251" y="75"/>
                    <a:pt x="249" y="75"/>
                  </a:cubicBezTo>
                  <a:cubicBezTo>
                    <a:pt x="249" y="75"/>
                    <a:pt x="249" y="75"/>
                    <a:pt x="249" y="75"/>
                  </a:cubicBezTo>
                  <a:cubicBezTo>
                    <a:pt x="231" y="75"/>
                    <a:pt x="222" y="80"/>
                    <a:pt x="218" y="86"/>
                  </a:cubicBezTo>
                  <a:cubicBezTo>
                    <a:pt x="218" y="86"/>
                    <a:pt x="218" y="86"/>
                    <a:pt x="218" y="86"/>
                  </a:cubicBezTo>
                  <a:cubicBezTo>
                    <a:pt x="217" y="86"/>
                    <a:pt x="217" y="87"/>
                    <a:pt x="217" y="87"/>
                  </a:cubicBezTo>
                  <a:cubicBezTo>
                    <a:pt x="217" y="87"/>
                    <a:pt x="217" y="87"/>
                    <a:pt x="217" y="87"/>
                  </a:cubicBezTo>
                  <a:cubicBezTo>
                    <a:pt x="215" y="89"/>
                    <a:pt x="213" y="92"/>
                    <a:pt x="213" y="94"/>
                  </a:cubicBezTo>
                  <a:cubicBezTo>
                    <a:pt x="213" y="94"/>
                    <a:pt x="213" y="94"/>
                    <a:pt x="213" y="94"/>
                  </a:cubicBezTo>
                  <a:cubicBezTo>
                    <a:pt x="212" y="96"/>
                    <a:pt x="212" y="97"/>
                    <a:pt x="212" y="97"/>
                  </a:cubicBezTo>
                  <a:cubicBezTo>
                    <a:pt x="212" y="97"/>
                    <a:pt x="212" y="97"/>
                    <a:pt x="212" y="97"/>
                  </a:cubicBezTo>
                  <a:cubicBezTo>
                    <a:pt x="212" y="97"/>
                    <a:pt x="212" y="97"/>
                    <a:pt x="212" y="97"/>
                  </a:cubicBezTo>
                  <a:cubicBezTo>
                    <a:pt x="202" y="98"/>
                    <a:pt x="202" y="98"/>
                    <a:pt x="202" y="98"/>
                  </a:cubicBezTo>
                  <a:cubicBezTo>
                    <a:pt x="202" y="97"/>
                    <a:pt x="202" y="97"/>
                    <a:pt x="202" y="97"/>
                  </a:cubicBezTo>
                  <a:cubicBezTo>
                    <a:pt x="197" y="78"/>
                    <a:pt x="197" y="74"/>
                    <a:pt x="173" y="46"/>
                  </a:cubicBezTo>
                  <a:cubicBezTo>
                    <a:pt x="173" y="46"/>
                    <a:pt x="173" y="46"/>
                    <a:pt x="173" y="46"/>
                  </a:cubicBezTo>
                  <a:cubicBezTo>
                    <a:pt x="170" y="43"/>
                    <a:pt x="168" y="41"/>
                    <a:pt x="165" y="38"/>
                  </a:cubicBezTo>
                  <a:cubicBezTo>
                    <a:pt x="165" y="38"/>
                    <a:pt x="165" y="38"/>
                    <a:pt x="165" y="38"/>
                  </a:cubicBezTo>
                  <a:cubicBezTo>
                    <a:pt x="147" y="22"/>
                    <a:pt x="122" y="12"/>
                    <a:pt x="95" y="11"/>
                  </a:cubicBezTo>
                  <a:cubicBezTo>
                    <a:pt x="95" y="11"/>
                    <a:pt x="95" y="11"/>
                    <a:pt x="95" y="11"/>
                  </a:cubicBezTo>
                  <a:cubicBezTo>
                    <a:pt x="88" y="11"/>
                    <a:pt x="80" y="11"/>
                    <a:pt x="72" y="12"/>
                  </a:cubicBezTo>
                  <a:cubicBezTo>
                    <a:pt x="72" y="12"/>
                    <a:pt x="72" y="12"/>
                    <a:pt x="72" y="12"/>
                  </a:cubicBezTo>
                  <a:cubicBezTo>
                    <a:pt x="54" y="15"/>
                    <a:pt x="39" y="26"/>
                    <a:pt x="28" y="38"/>
                  </a:cubicBezTo>
                  <a:cubicBezTo>
                    <a:pt x="28" y="38"/>
                    <a:pt x="28" y="38"/>
                    <a:pt x="28" y="38"/>
                  </a:cubicBezTo>
                  <a:cubicBezTo>
                    <a:pt x="17" y="50"/>
                    <a:pt x="10" y="64"/>
                    <a:pt x="10" y="72"/>
                  </a:cubicBezTo>
                  <a:cubicBezTo>
                    <a:pt x="10" y="72"/>
                    <a:pt x="10" y="72"/>
                    <a:pt x="10" y="72"/>
                  </a:cubicBezTo>
                  <a:cubicBezTo>
                    <a:pt x="10" y="74"/>
                    <a:pt x="10" y="76"/>
                    <a:pt x="11" y="77"/>
                  </a:cubicBezTo>
                  <a:cubicBezTo>
                    <a:pt x="11" y="77"/>
                    <a:pt x="11" y="77"/>
                    <a:pt x="11" y="77"/>
                  </a:cubicBezTo>
                  <a:cubicBezTo>
                    <a:pt x="12" y="80"/>
                    <a:pt x="15" y="83"/>
                    <a:pt x="18" y="86"/>
                  </a:cubicBezTo>
                  <a:cubicBezTo>
                    <a:pt x="18" y="86"/>
                    <a:pt x="18" y="86"/>
                    <a:pt x="18" y="86"/>
                  </a:cubicBezTo>
                  <a:cubicBezTo>
                    <a:pt x="29" y="96"/>
                    <a:pt x="52" y="105"/>
                    <a:pt x="90" y="114"/>
                  </a:cubicBezTo>
                  <a:cubicBezTo>
                    <a:pt x="90" y="114"/>
                    <a:pt x="90" y="114"/>
                    <a:pt x="90" y="114"/>
                  </a:cubicBezTo>
                  <a:cubicBezTo>
                    <a:pt x="114" y="119"/>
                    <a:pt x="132" y="126"/>
                    <a:pt x="144" y="137"/>
                  </a:cubicBezTo>
                  <a:cubicBezTo>
                    <a:pt x="144" y="137"/>
                    <a:pt x="144" y="137"/>
                    <a:pt x="144" y="137"/>
                  </a:cubicBezTo>
                  <a:cubicBezTo>
                    <a:pt x="158" y="149"/>
                    <a:pt x="164" y="167"/>
                    <a:pt x="165" y="191"/>
                  </a:cubicBezTo>
                  <a:cubicBezTo>
                    <a:pt x="165" y="191"/>
                    <a:pt x="165" y="191"/>
                    <a:pt x="165" y="191"/>
                  </a:cubicBezTo>
                  <a:cubicBezTo>
                    <a:pt x="167" y="235"/>
                    <a:pt x="186" y="245"/>
                    <a:pt x="203" y="269"/>
                  </a:cubicBezTo>
                  <a:cubicBezTo>
                    <a:pt x="203" y="269"/>
                    <a:pt x="203" y="269"/>
                    <a:pt x="203" y="269"/>
                  </a:cubicBezTo>
                  <a:cubicBezTo>
                    <a:pt x="204" y="269"/>
                    <a:pt x="204" y="270"/>
                    <a:pt x="205" y="270"/>
                  </a:cubicBezTo>
                  <a:cubicBezTo>
                    <a:pt x="205" y="270"/>
                    <a:pt x="205" y="270"/>
                    <a:pt x="205" y="270"/>
                  </a:cubicBezTo>
                  <a:cubicBezTo>
                    <a:pt x="214" y="279"/>
                    <a:pt x="250" y="284"/>
                    <a:pt x="278" y="284"/>
                  </a:cubicBezTo>
                  <a:cubicBezTo>
                    <a:pt x="278" y="284"/>
                    <a:pt x="278" y="284"/>
                    <a:pt x="278" y="284"/>
                  </a:cubicBezTo>
                  <a:cubicBezTo>
                    <a:pt x="297" y="285"/>
                    <a:pt x="312" y="285"/>
                    <a:pt x="316" y="285"/>
                  </a:cubicBezTo>
                  <a:cubicBezTo>
                    <a:pt x="316" y="285"/>
                    <a:pt x="316" y="285"/>
                    <a:pt x="316" y="285"/>
                  </a:cubicBezTo>
                  <a:cubicBezTo>
                    <a:pt x="319" y="283"/>
                    <a:pt x="324" y="281"/>
                    <a:pt x="330" y="281"/>
                  </a:cubicBezTo>
                  <a:cubicBezTo>
                    <a:pt x="330" y="281"/>
                    <a:pt x="330" y="281"/>
                    <a:pt x="330" y="281"/>
                  </a:cubicBezTo>
                  <a:cubicBezTo>
                    <a:pt x="333" y="281"/>
                    <a:pt x="336" y="282"/>
                    <a:pt x="339" y="284"/>
                  </a:cubicBezTo>
                  <a:cubicBezTo>
                    <a:pt x="339" y="284"/>
                    <a:pt x="339" y="284"/>
                    <a:pt x="339" y="284"/>
                  </a:cubicBezTo>
                  <a:cubicBezTo>
                    <a:pt x="339" y="284"/>
                    <a:pt x="340" y="284"/>
                    <a:pt x="340" y="284"/>
                  </a:cubicBezTo>
                  <a:cubicBezTo>
                    <a:pt x="340" y="284"/>
                    <a:pt x="340" y="284"/>
                    <a:pt x="340" y="284"/>
                  </a:cubicBezTo>
                  <a:cubicBezTo>
                    <a:pt x="341" y="284"/>
                    <a:pt x="343" y="285"/>
                    <a:pt x="344" y="285"/>
                  </a:cubicBezTo>
                  <a:cubicBezTo>
                    <a:pt x="344" y="285"/>
                    <a:pt x="344" y="285"/>
                    <a:pt x="344" y="285"/>
                  </a:cubicBezTo>
                  <a:cubicBezTo>
                    <a:pt x="348" y="285"/>
                    <a:pt x="354" y="286"/>
                    <a:pt x="360" y="286"/>
                  </a:cubicBezTo>
                  <a:cubicBezTo>
                    <a:pt x="360" y="286"/>
                    <a:pt x="360" y="286"/>
                    <a:pt x="360" y="286"/>
                  </a:cubicBezTo>
                  <a:cubicBezTo>
                    <a:pt x="386" y="287"/>
                    <a:pt x="430" y="284"/>
                    <a:pt x="441" y="279"/>
                  </a:cubicBezTo>
                  <a:cubicBezTo>
                    <a:pt x="441" y="279"/>
                    <a:pt x="441" y="279"/>
                    <a:pt x="441" y="279"/>
                  </a:cubicBezTo>
                  <a:cubicBezTo>
                    <a:pt x="462" y="269"/>
                    <a:pt x="485" y="260"/>
                    <a:pt x="504" y="246"/>
                  </a:cubicBezTo>
                  <a:cubicBezTo>
                    <a:pt x="504" y="246"/>
                    <a:pt x="504" y="246"/>
                    <a:pt x="504" y="246"/>
                  </a:cubicBezTo>
                  <a:cubicBezTo>
                    <a:pt x="504" y="246"/>
                    <a:pt x="504" y="246"/>
                    <a:pt x="505" y="245"/>
                  </a:cubicBezTo>
                  <a:cubicBezTo>
                    <a:pt x="505" y="245"/>
                    <a:pt x="505" y="245"/>
                    <a:pt x="505" y="245"/>
                  </a:cubicBezTo>
                  <a:cubicBezTo>
                    <a:pt x="508" y="242"/>
                    <a:pt x="510" y="231"/>
                    <a:pt x="511" y="219"/>
                  </a:cubicBezTo>
                  <a:cubicBezTo>
                    <a:pt x="511" y="219"/>
                    <a:pt x="511" y="219"/>
                    <a:pt x="511" y="219"/>
                  </a:cubicBezTo>
                  <a:cubicBezTo>
                    <a:pt x="512" y="192"/>
                    <a:pt x="505" y="158"/>
                    <a:pt x="505" y="156"/>
                  </a:cubicBezTo>
                  <a:cubicBezTo>
                    <a:pt x="505" y="156"/>
                    <a:pt x="505" y="156"/>
                    <a:pt x="505" y="156"/>
                  </a:cubicBezTo>
                  <a:cubicBezTo>
                    <a:pt x="505" y="156"/>
                    <a:pt x="505" y="156"/>
                    <a:pt x="505" y="156"/>
                  </a:cubicBezTo>
                  <a:cubicBezTo>
                    <a:pt x="505" y="156"/>
                    <a:pt x="505" y="156"/>
                    <a:pt x="505" y="156"/>
                  </a:cubicBezTo>
                  <a:cubicBezTo>
                    <a:pt x="504" y="154"/>
                    <a:pt x="505" y="152"/>
                    <a:pt x="506" y="151"/>
                  </a:cubicBezTo>
                  <a:cubicBezTo>
                    <a:pt x="506" y="151"/>
                    <a:pt x="506" y="151"/>
                    <a:pt x="506" y="151"/>
                  </a:cubicBezTo>
                  <a:cubicBezTo>
                    <a:pt x="507" y="151"/>
                    <a:pt x="508" y="150"/>
                    <a:pt x="509" y="150"/>
                  </a:cubicBezTo>
                  <a:cubicBezTo>
                    <a:pt x="509" y="150"/>
                    <a:pt x="509" y="150"/>
                    <a:pt x="509" y="150"/>
                  </a:cubicBezTo>
                  <a:cubicBezTo>
                    <a:pt x="511" y="149"/>
                    <a:pt x="512" y="150"/>
                    <a:pt x="513" y="151"/>
                  </a:cubicBezTo>
                  <a:cubicBezTo>
                    <a:pt x="513" y="151"/>
                    <a:pt x="513" y="151"/>
                    <a:pt x="513" y="151"/>
                  </a:cubicBezTo>
                  <a:cubicBezTo>
                    <a:pt x="514" y="152"/>
                    <a:pt x="515" y="153"/>
                    <a:pt x="515" y="154"/>
                  </a:cubicBezTo>
                  <a:cubicBezTo>
                    <a:pt x="515" y="154"/>
                    <a:pt x="515" y="154"/>
                    <a:pt x="515" y="154"/>
                  </a:cubicBezTo>
                  <a:cubicBezTo>
                    <a:pt x="515" y="154"/>
                    <a:pt x="515" y="154"/>
                    <a:pt x="515" y="154"/>
                  </a:cubicBezTo>
                  <a:cubicBezTo>
                    <a:pt x="515" y="154"/>
                    <a:pt x="515" y="154"/>
                    <a:pt x="515" y="154"/>
                  </a:cubicBezTo>
                  <a:cubicBezTo>
                    <a:pt x="515" y="154"/>
                    <a:pt x="515" y="154"/>
                    <a:pt x="515" y="154"/>
                  </a:cubicBezTo>
                  <a:cubicBezTo>
                    <a:pt x="515" y="155"/>
                    <a:pt x="515" y="155"/>
                    <a:pt x="515" y="155"/>
                  </a:cubicBezTo>
                  <a:cubicBezTo>
                    <a:pt x="515" y="155"/>
                    <a:pt x="515" y="155"/>
                    <a:pt x="515" y="155"/>
                  </a:cubicBezTo>
                  <a:cubicBezTo>
                    <a:pt x="515" y="157"/>
                    <a:pt x="516" y="158"/>
                    <a:pt x="516" y="160"/>
                  </a:cubicBezTo>
                  <a:cubicBezTo>
                    <a:pt x="516" y="160"/>
                    <a:pt x="516" y="160"/>
                    <a:pt x="516" y="160"/>
                  </a:cubicBezTo>
                  <a:cubicBezTo>
                    <a:pt x="517" y="164"/>
                    <a:pt x="517" y="169"/>
                    <a:pt x="518" y="176"/>
                  </a:cubicBezTo>
                  <a:cubicBezTo>
                    <a:pt x="518" y="176"/>
                    <a:pt x="518" y="176"/>
                    <a:pt x="518" y="176"/>
                  </a:cubicBezTo>
                  <a:cubicBezTo>
                    <a:pt x="520" y="188"/>
                    <a:pt x="521" y="205"/>
                    <a:pt x="521" y="219"/>
                  </a:cubicBezTo>
                  <a:cubicBezTo>
                    <a:pt x="521" y="219"/>
                    <a:pt x="521" y="219"/>
                    <a:pt x="521" y="219"/>
                  </a:cubicBezTo>
                  <a:cubicBezTo>
                    <a:pt x="520" y="232"/>
                    <a:pt x="519" y="244"/>
                    <a:pt x="512" y="252"/>
                  </a:cubicBezTo>
                  <a:cubicBezTo>
                    <a:pt x="512" y="252"/>
                    <a:pt x="512" y="252"/>
                    <a:pt x="512" y="252"/>
                  </a:cubicBezTo>
                  <a:cubicBezTo>
                    <a:pt x="512" y="252"/>
                    <a:pt x="512" y="252"/>
                    <a:pt x="512" y="252"/>
                  </a:cubicBezTo>
                  <a:cubicBezTo>
                    <a:pt x="512" y="252"/>
                    <a:pt x="512" y="252"/>
                    <a:pt x="512" y="252"/>
                  </a:cubicBezTo>
                  <a:cubicBezTo>
                    <a:pt x="511" y="253"/>
                    <a:pt x="511" y="254"/>
                    <a:pt x="510" y="254"/>
                  </a:cubicBezTo>
                  <a:close/>
                  <a:moveTo>
                    <a:pt x="511" y="251"/>
                  </a:moveTo>
                  <a:cubicBezTo>
                    <a:pt x="517" y="244"/>
                    <a:pt x="519" y="232"/>
                    <a:pt x="519" y="219"/>
                  </a:cubicBezTo>
                  <a:cubicBezTo>
                    <a:pt x="519" y="219"/>
                    <a:pt x="519" y="219"/>
                    <a:pt x="519" y="219"/>
                  </a:cubicBezTo>
                  <a:cubicBezTo>
                    <a:pt x="520" y="190"/>
                    <a:pt x="513" y="154"/>
                    <a:pt x="513" y="154"/>
                  </a:cubicBezTo>
                  <a:cubicBezTo>
                    <a:pt x="513" y="154"/>
                    <a:pt x="513" y="154"/>
                    <a:pt x="513" y="154"/>
                  </a:cubicBezTo>
                  <a:cubicBezTo>
                    <a:pt x="513" y="153"/>
                    <a:pt x="513" y="153"/>
                    <a:pt x="512" y="152"/>
                  </a:cubicBezTo>
                  <a:cubicBezTo>
                    <a:pt x="512" y="152"/>
                    <a:pt x="512" y="152"/>
                    <a:pt x="512" y="152"/>
                  </a:cubicBezTo>
                  <a:cubicBezTo>
                    <a:pt x="511" y="151"/>
                    <a:pt x="510" y="151"/>
                    <a:pt x="509" y="151"/>
                  </a:cubicBezTo>
                  <a:cubicBezTo>
                    <a:pt x="509" y="151"/>
                    <a:pt x="509" y="151"/>
                    <a:pt x="509" y="151"/>
                  </a:cubicBezTo>
                  <a:cubicBezTo>
                    <a:pt x="508" y="151"/>
                    <a:pt x="508" y="152"/>
                    <a:pt x="507" y="152"/>
                  </a:cubicBezTo>
                  <a:cubicBezTo>
                    <a:pt x="507" y="152"/>
                    <a:pt x="507" y="152"/>
                    <a:pt x="507" y="152"/>
                  </a:cubicBezTo>
                  <a:cubicBezTo>
                    <a:pt x="507" y="153"/>
                    <a:pt x="506" y="154"/>
                    <a:pt x="506" y="155"/>
                  </a:cubicBezTo>
                  <a:cubicBezTo>
                    <a:pt x="506" y="155"/>
                    <a:pt x="506" y="155"/>
                    <a:pt x="506" y="155"/>
                  </a:cubicBezTo>
                  <a:cubicBezTo>
                    <a:pt x="506" y="155"/>
                    <a:pt x="506" y="155"/>
                    <a:pt x="506" y="155"/>
                  </a:cubicBezTo>
                  <a:cubicBezTo>
                    <a:pt x="506" y="155"/>
                    <a:pt x="506" y="155"/>
                    <a:pt x="506" y="156"/>
                  </a:cubicBezTo>
                  <a:cubicBezTo>
                    <a:pt x="506" y="156"/>
                    <a:pt x="506" y="156"/>
                    <a:pt x="506" y="156"/>
                  </a:cubicBezTo>
                  <a:cubicBezTo>
                    <a:pt x="506" y="156"/>
                    <a:pt x="506" y="156"/>
                    <a:pt x="506" y="156"/>
                  </a:cubicBezTo>
                  <a:cubicBezTo>
                    <a:pt x="506" y="156"/>
                    <a:pt x="506" y="156"/>
                    <a:pt x="506" y="156"/>
                  </a:cubicBezTo>
                  <a:cubicBezTo>
                    <a:pt x="507" y="156"/>
                    <a:pt x="507" y="157"/>
                    <a:pt x="507" y="157"/>
                  </a:cubicBezTo>
                  <a:cubicBezTo>
                    <a:pt x="507" y="157"/>
                    <a:pt x="507" y="157"/>
                    <a:pt x="507" y="157"/>
                  </a:cubicBezTo>
                  <a:cubicBezTo>
                    <a:pt x="507" y="158"/>
                    <a:pt x="507" y="160"/>
                    <a:pt x="507" y="161"/>
                  </a:cubicBezTo>
                  <a:cubicBezTo>
                    <a:pt x="507" y="161"/>
                    <a:pt x="507" y="161"/>
                    <a:pt x="507" y="161"/>
                  </a:cubicBezTo>
                  <a:cubicBezTo>
                    <a:pt x="508" y="165"/>
                    <a:pt x="509" y="171"/>
                    <a:pt x="510" y="177"/>
                  </a:cubicBezTo>
                  <a:cubicBezTo>
                    <a:pt x="510" y="177"/>
                    <a:pt x="510" y="177"/>
                    <a:pt x="510" y="177"/>
                  </a:cubicBezTo>
                  <a:cubicBezTo>
                    <a:pt x="511" y="189"/>
                    <a:pt x="513" y="205"/>
                    <a:pt x="512" y="219"/>
                  </a:cubicBezTo>
                  <a:cubicBezTo>
                    <a:pt x="512" y="219"/>
                    <a:pt x="512" y="219"/>
                    <a:pt x="512" y="219"/>
                  </a:cubicBezTo>
                  <a:cubicBezTo>
                    <a:pt x="512" y="231"/>
                    <a:pt x="510" y="242"/>
                    <a:pt x="506" y="246"/>
                  </a:cubicBezTo>
                  <a:cubicBezTo>
                    <a:pt x="506" y="246"/>
                    <a:pt x="506" y="246"/>
                    <a:pt x="506" y="246"/>
                  </a:cubicBezTo>
                  <a:cubicBezTo>
                    <a:pt x="505" y="247"/>
                    <a:pt x="505" y="247"/>
                    <a:pt x="504" y="247"/>
                  </a:cubicBezTo>
                  <a:cubicBezTo>
                    <a:pt x="504" y="247"/>
                    <a:pt x="504" y="247"/>
                    <a:pt x="504" y="247"/>
                  </a:cubicBezTo>
                  <a:cubicBezTo>
                    <a:pt x="486" y="261"/>
                    <a:pt x="463" y="271"/>
                    <a:pt x="442" y="280"/>
                  </a:cubicBezTo>
                  <a:cubicBezTo>
                    <a:pt x="442" y="280"/>
                    <a:pt x="442" y="280"/>
                    <a:pt x="442" y="280"/>
                  </a:cubicBezTo>
                  <a:cubicBezTo>
                    <a:pt x="429" y="286"/>
                    <a:pt x="386" y="289"/>
                    <a:pt x="359" y="288"/>
                  </a:cubicBezTo>
                  <a:cubicBezTo>
                    <a:pt x="359" y="288"/>
                    <a:pt x="359" y="288"/>
                    <a:pt x="359" y="288"/>
                  </a:cubicBezTo>
                  <a:cubicBezTo>
                    <a:pt x="353" y="287"/>
                    <a:pt x="348" y="287"/>
                    <a:pt x="344" y="286"/>
                  </a:cubicBezTo>
                  <a:cubicBezTo>
                    <a:pt x="344" y="286"/>
                    <a:pt x="344" y="286"/>
                    <a:pt x="344" y="286"/>
                  </a:cubicBezTo>
                  <a:cubicBezTo>
                    <a:pt x="342" y="286"/>
                    <a:pt x="341" y="286"/>
                    <a:pt x="340" y="286"/>
                  </a:cubicBezTo>
                  <a:cubicBezTo>
                    <a:pt x="340" y="286"/>
                    <a:pt x="340" y="286"/>
                    <a:pt x="340" y="286"/>
                  </a:cubicBezTo>
                  <a:cubicBezTo>
                    <a:pt x="340" y="286"/>
                    <a:pt x="340" y="286"/>
                    <a:pt x="339" y="286"/>
                  </a:cubicBezTo>
                  <a:cubicBezTo>
                    <a:pt x="339" y="286"/>
                    <a:pt x="339" y="286"/>
                    <a:pt x="339" y="286"/>
                  </a:cubicBezTo>
                  <a:cubicBezTo>
                    <a:pt x="339" y="286"/>
                    <a:pt x="339" y="286"/>
                    <a:pt x="339" y="286"/>
                  </a:cubicBezTo>
                  <a:cubicBezTo>
                    <a:pt x="338" y="285"/>
                    <a:pt x="338" y="285"/>
                    <a:pt x="338" y="285"/>
                  </a:cubicBezTo>
                  <a:cubicBezTo>
                    <a:pt x="336" y="283"/>
                    <a:pt x="333" y="283"/>
                    <a:pt x="330" y="282"/>
                  </a:cubicBezTo>
                  <a:cubicBezTo>
                    <a:pt x="330" y="282"/>
                    <a:pt x="330" y="282"/>
                    <a:pt x="330" y="282"/>
                  </a:cubicBezTo>
                  <a:cubicBezTo>
                    <a:pt x="324" y="282"/>
                    <a:pt x="319" y="285"/>
                    <a:pt x="317" y="286"/>
                  </a:cubicBezTo>
                  <a:cubicBezTo>
                    <a:pt x="317" y="286"/>
                    <a:pt x="317" y="286"/>
                    <a:pt x="317" y="286"/>
                  </a:cubicBezTo>
                  <a:cubicBezTo>
                    <a:pt x="317" y="286"/>
                    <a:pt x="317" y="286"/>
                    <a:pt x="317" y="286"/>
                  </a:cubicBezTo>
                  <a:cubicBezTo>
                    <a:pt x="316" y="286"/>
                    <a:pt x="316" y="286"/>
                    <a:pt x="316" y="286"/>
                  </a:cubicBezTo>
                  <a:cubicBezTo>
                    <a:pt x="312" y="286"/>
                    <a:pt x="297" y="287"/>
                    <a:pt x="278" y="286"/>
                  </a:cubicBezTo>
                  <a:cubicBezTo>
                    <a:pt x="278" y="286"/>
                    <a:pt x="278" y="286"/>
                    <a:pt x="278" y="286"/>
                  </a:cubicBezTo>
                  <a:cubicBezTo>
                    <a:pt x="250" y="286"/>
                    <a:pt x="214" y="281"/>
                    <a:pt x="204" y="272"/>
                  </a:cubicBezTo>
                  <a:cubicBezTo>
                    <a:pt x="204" y="272"/>
                    <a:pt x="204" y="272"/>
                    <a:pt x="204" y="272"/>
                  </a:cubicBezTo>
                  <a:cubicBezTo>
                    <a:pt x="203" y="271"/>
                    <a:pt x="202" y="270"/>
                    <a:pt x="202" y="269"/>
                  </a:cubicBezTo>
                  <a:cubicBezTo>
                    <a:pt x="202" y="269"/>
                    <a:pt x="202" y="269"/>
                    <a:pt x="202" y="269"/>
                  </a:cubicBezTo>
                  <a:cubicBezTo>
                    <a:pt x="185" y="246"/>
                    <a:pt x="165" y="235"/>
                    <a:pt x="164" y="191"/>
                  </a:cubicBezTo>
                  <a:cubicBezTo>
                    <a:pt x="164" y="191"/>
                    <a:pt x="164" y="191"/>
                    <a:pt x="164" y="191"/>
                  </a:cubicBezTo>
                  <a:cubicBezTo>
                    <a:pt x="163" y="167"/>
                    <a:pt x="156" y="150"/>
                    <a:pt x="143" y="138"/>
                  </a:cubicBezTo>
                  <a:cubicBezTo>
                    <a:pt x="143" y="138"/>
                    <a:pt x="143" y="138"/>
                    <a:pt x="143" y="138"/>
                  </a:cubicBezTo>
                  <a:cubicBezTo>
                    <a:pt x="131" y="128"/>
                    <a:pt x="113" y="121"/>
                    <a:pt x="90" y="115"/>
                  </a:cubicBezTo>
                  <a:cubicBezTo>
                    <a:pt x="90" y="115"/>
                    <a:pt x="90" y="115"/>
                    <a:pt x="90" y="115"/>
                  </a:cubicBezTo>
                  <a:cubicBezTo>
                    <a:pt x="51" y="106"/>
                    <a:pt x="28" y="98"/>
                    <a:pt x="17" y="87"/>
                  </a:cubicBezTo>
                  <a:cubicBezTo>
                    <a:pt x="17" y="87"/>
                    <a:pt x="17" y="87"/>
                    <a:pt x="17" y="87"/>
                  </a:cubicBezTo>
                  <a:cubicBezTo>
                    <a:pt x="13" y="84"/>
                    <a:pt x="11" y="81"/>
                    <a:pt x="10" y="77"/>
                  </a:cubicBezTo>
                  <a:cubicBezTo>
                    <a:pt x="10" y="77"/>
                    <a:pt x="10" y="77"/>
                    <a:pt x="10" y="77"/>
                  </a:cubicBezTo>
                  <a:cubicBezTo>
                    <a:pt x="9" y="76"/>
                    <a:pt x="9" y="74"/>
                    <a:pt x="9" y="72"/>
                  </a:cubicBezTo>
                  <a:cubicBezTo>
                    <a:pt x="9" y="72"/>
                    <a:pt x="9" y="72"/>
                    <a:pt x="9" y="72"/>
                  </a:cubicBezTo>
                  <a:cubicBezTo>
                    <a:pt x="9" y="63"/>
                    <a:pt x="15" y="49"/>
                    <a:pt x="26" y="37"/>
                  </a:cubicBezTo>
                  <a:cubicBezTo>
                    <a:pt x="26" y="37"/>
                    <a:pt x="26" y="37"/>
                    <a:pt x="26" y="37"/>
                  </a:cubicBezTo>
                  <a:cubicBezTo>
                    <a:pt x="38" y="25"/>
                    <a:pt x="53" y="14"/>
                    <a:pt x="71" y="11"/>
                  </a:cubicBezTo>
                  <a:cubicBezTo>
                    <a:pt x="71" y="11"/>
                    <a:pt x="71" y="11"/>
                    <a:pt x="71" y="11"/>
                  </a:cubicBezTo>
                  <a:cubicBezTo>
                    <a:pt x="80" y="10"/>
                    <a:pt x="88" y="9"/>
                    <a:pt x="95" y="9"/>
                  </a:cubicBezTo>
                  <a:cubicBezTo>
                    <a:pt x="95" y="9"/>
                    <a:pt x="95" y="9"/>
                    <a:pt x="95" y="9"/>
                  </a:cubicBezTo>
                  <a:cubicBezTo>
                    <a:pt x="123" y="10"/>
                    <a:pt x="148" y="20"/>
                    <a:pt x="166" y="37"/>
                  </a:cubicBezTo>
                  <a:cubicBezTo>
                    <a:pt x="166" y="37"/>
                    <a:pt x="166" y="37"/>
                    <a:pt x="166" y="37"/>
                  </a:cubicBezTo>
                  <a:cubicBezTo>
                    <a:pt x="169" y="40"/>
                    <a:pt x="172" y="42"/>
                    <a:pt x="174" y="45"/>
                  </a:cubicBezTo>
                  <a:cubicBezTo>
                    <a:pt x="174" y="45"/>
                    <a:pt x="174" y="45"/>
                    <a:pt x="174" y="45"/>
                  </a:cubicBezTo>
                  <a:cubicBezTo>
                    <a:pt x="198" y="73"/>
                    <a:pt x="199" y="78"/>
                    <a:pt x="203" y="96"/>
                  </a:cubicBezTo>
                  <a:cubicBezTo>
                    <a:pt x="203" y="96"/>
                    <a:pt x="203" y="96"/>
                    <a:pt x="203" y="96"/>
                  </a:cubicBezTo>
                  <a:cubicBezTo>
                    <a:pt x="210" y="96"/>
                    <a:pt x="210" y="96"/>
                    <a:pt x="210" y="96"/>
                  </a:cubicBezTo>
                  <a:cubicBezTo>
                    <a:pt x="211" y="95"/>
                    <a:pt x="211" y="94"/>
                    <a:pt x="211" y="93"/>
                  </a:cubicBezTo>
                  <a:cubicBezTo>
                    <a:pt x="211" y="93"/>
                    <a:pt x="211" y="93"/>
                    <a:pt x="211" y="93"/>
                  </a:cubicBezTo>
                  <a:cubicBezTo>
                    <a:pt x="212" y="91"/>
                    <a:pt x="213" y="89"/>
                    <a:pt x="215" y="86"/>
                  </a:cubicBezTo>
                  <a:cubicBezTo>
                    <a:pt x="215" y="86"/>
                    <a:pt x="215" y="86"/>
                    <a:pt x="215" y="86"/>
                  </a:cubicBezTo>
                  <a:cubicBezTo>
                    <a:pt x="216" y="85"/>
                    <a:pt x="216" y="85"/>
                    <a:pt x="216" y="85"/>
                  </a:cubicBezTo>
                  <a:cubicBezTo>
                    <a:pt x="216" y="85"/>
                    <a:pt x="216" y="85"/>
                    <a:pt x="216" y="85"/>
                  </a:cubicBezTo>
                  <a:cubicBezTo>
                    <a:pt x="222" y="79"/>
                    <a:pt x="231" y="73"/>
                    <a:pt x="249" y="74"/>
                  </a:cubicBezTo>
                  <a:cubicBezTo>
                    <a:pt x="249" y="74"/>
                    <a:pt x="249" y="74"/>
                    <a:pt x="249" y="74"/>
                  </a:cubicBezTo>
                  <a:cubicBezTo>
                    <a:pt x="251" y="74"/>
                    <a:pt x="254" y="74"/>
                    <a:pt x="256" y="74"/>
                  </a:cubicBezTo>
                  <a:cubicBezTo>
                    <a:pt x="256" y="74"/>
                    <a:pt x="256" y="74"/>
                    <a:pt x="256" y="74"/>
                  </a:cubicBezTo>
                  <a:cubicBezTo>
                    <a:pt x="275" y="76"/>
                    <a:pt x="290" y="85"/>
                    <a:pt x="301" y="95"/>
                  </a:cubicBezTo>
                  <a:cubicBezTo>
                    <a:pt x="301" y="95"/>
                    <a:pt x="301" y="95"/>
                    <a:pt x="301" y="95"/>
                  </a:cubicBezTo>
                  <a:cubicBezTo>
                    <a:pt x="303" y="96"/>
                    <a:pt x="304" y="97"/>
                    <a:pt x="305" y="98"/>
                  </a:cubicBezTo>
                  <a:cubicBezTo>
                    <a:pt x="305" y="98"/>
                    <a:pt x="305" y="98"/>
                    <a:pt x="305" y="98"/>
                  </a:cubicBezTo>
                  <a:cubicBezTo>
                    <a:pt x="316" y="109"/>
                    <a:pt x="322" y="122"/>
                    <a:pt x="321" y="125"/>
                  </a:cubicBezTo>
                  <a:cubicBezTo>
                    <a:pt x="321" y="125"/>
                    <a:pt x="321" y="125"/>
                    <a:pt x="321" y="125"/>
                  </a:cubicBezTo>
                  <a:cubicBezTo>
                    <a:pt x="321" y="125"/>
                    <a:pt x="321" y="125"/>
                    <a:pt x="321" y="125"/>
                  </a:cubicBezTo>
                  <a:cubicBezTo>
                    <a:pt x="321" y="125"/>
                    <a:pt x="321" y="125"/>
                    <a:pt x="321" y="125"/>
                  </a:cubicBezTo>
                  <a:cubicBezTo>
                    <a:pt x="321" y="125"/>
                    <a:pt x="321" y="125"/>
                    <a:pt x="321" y="125"/>
                  </a:cubicBezTo>
                  <a:cubicBezTo>
                    <a:pt x="321" y="128"/>
                    <a:pt x="322" y="130"/>
                    <a:pt x="324" y="132"/>
                  </a:cubicBezTo>
                  <a:cubicBezTo>
                    <a:pt x="324" y="132"/>
                    <a:pt x="324" y="132"/>
                    <a:pt x="324" y="132"/>
                  </a:cubicBezTo>
                  <a:cubicBezTo>
                    <a:pt x="324" y="132"/>
                    <a:pt x="324" y="132"/>
                    <a:pt x="325" y="132"/>
                  </a:cubicBezTo>
                  <a:cubicBezTo>
                    <a:pt x="325" y="132"/>
                    <a:pt x="325" y="132"/>
                    <a:pt x="325" y="132"/>
                  </a:cubicBezTo>
                  <a:cubicBezTo>
                    <a:pt x="327" y="134"/>
                    <a:pt x="329" y="134"/>
                    <a:pt x="331" y="134"/>
                  </a:cubicBezTo>
                  <a:cubicBezTo>
                    <a:pt x="331" y="134"/>
                    <a:pt x="331" y="134"/>
                    <a:pt x="331" y="134"/>
                  </a:cubicBezTo>
                  <a:cubicBezTo>
                    <a:pt x="337" y="134"/>
                    <a:pt x="342" y="132"/>
                    <a:pt x="343" y="132"/>
                  </a:cubicBezTo>
                  <a:cubicBezTo>
                    <a:pt x="343" y="132"/>
                    <a:pt x="343" y="132"/>
                    <a:pt x="343" y="132"/>
                  </a:cubicBezTo>
                  <a:cubicBezTo>
                    <a:pt x="344" y="132"/>
                    <a:pt x="344" y="132"/>
                    <a:pt x="344" y="132"/>
                  </a:cubicBezTo>
                  <a:cubicBezTo>
                    <a:pt x="345" y="130"/>
                    <a:pt x="345" y="130"/>
                    <a:pt x="345" y="130"/>
                  </a:cubicBezTo>
                  <a:cubicBezTo>
                    <a:pt x="345" y="130"/>
                    <a:pt x="346" y="127"/>
                    <a:pt x="349" y="122"/>
                  </a:cubicBezTo>
                  <a:cubicBezTo>
                    <a:pt x="349" y="122"/>
                    <a:pt x="349" y="122"/>
                    <a:pt x="349" y="122"/>
                  </a:cubicBezTo>
                  <a:cubicBezTo>
                    <a:pt x="350" y="120"/>
                    <a:pt x="352" y="118"/>
                    <a:pt x="353" y="116"/>
                  </a:cubicBezTo>
                  <a:cubicBezTo>
                    <a:pt x="353" y="116"/>
                    <a:pt x="353" y="116"/>
                    <a:pt x="353" y="116"/>
                  </a:cubicBezTo>
                  <a:cubicBezTo>
                    <a:pt x="357" y="112"/>
                    <a:pt x="361" y="108"/>
                    <a:pt x="368" y="104"/>
                  </a:cubicBezTo>
                  <a:cubicBezTo>
                    <a:pt x="368" y="104"/>
                    <a:pt x="368" y="104"/>
                    <a:pt x="368" y="104"/>
                  </a:cubicBezTo>
                  <a:cubicBezTo>
                    <a:pt x="368" y="104"/>
                    <a:pt x="368" y="104"/>
                    <a:pt x="368" y="104"/>
                  </a:cubicBezTo>
                  <a:cubicBezTo>
                    <a:pt x="368" y="104"/>
                    <a:pt x="368" y="104"/>
                    <a:pt x="368" y="104"/>
                  </a:cubicBezTo>
                  <a:cubicBezTo>
                    <a:pt x="369" y="102"/>
                    <a:pt x="370" y="101"/>
                    <a:pt x="369" y="99"/>
                  </a:cubicBezTo>
                  <a:cubicBezTo>
                    <a:pt x="369" y="99"/>
                    <a:pt x="369" y="99"/>
                    <a:pt x="369" y="99"/>
                  </a:cubicBezTo>
                  <a:cubicBezTo>
                    <a:pt x="369" y="99"/>
                    <a:pt x="368" y="99"/>
                    <a:pt x="368" y="99"/>
                  </a:cubicBezTo>
                  <a:cubicBezTo>
                    <a:pt x="368" y="99"/>
                    <a:pt x="368" y="99"/>
                    <a:pt x="368" y="99"/>
                  </a:cubicBezTo>
                  <a:cubicBezTo>
                    <a:pt x="367" y="98"/>
                    <a:pt x="365" y="97"/>
                    <a:pt x="364" y="98"/>
                  </a:cubicBezTo>
                  <a:cubicBezTo>
                    <a:pt x="364" y="98"/>
                    <a:pt x="364" y="98"/>
                    <a:pt x="364" y="98"/>
                  </a:cubicBezTo>
                  <a:cubicBezTo>
                    <a:pt x="357" y="102"/>
                    <a:pt x="352" y="107"/>
                    <a:pt x="348" y="111"/>
                  </a:cubicBezTo>
                  <a:cubicBezTo>
                    <a:pt x="348" y="111"/>
                    <a:pt x="348" y="111"/>
                    <a:pt x="348" y="111"/>
                  </a:cubicBezTo>
                  <a:cubicBezTo>
                    <a:pt x="343" y="117"/>
                    <a:pt x="340" y="123"/>
                    <a:pt x="339" y="126"/>
                  </a:cubicBezTo>
                  <a:cubicBezTo>
                    <a:pt x="339" y="126"/>
                    <a:pt x="339" y="126"/>
                    <a:pt x="339" y="126"/>
                  </a:cubicBezTo>
                  <a:cubicBezTo>
                    <a:pt x="339" y="126"/>
                    <a:pt x="339" y="126"/>
                    <a:pt x="339" y="126"/>
                  </a:cubicBezTo>
                  <a:cubicBezTo>
                    <a:pt x="338" y="126"/>
                    <a:pt x="338" y="126"/>
                    <a:pt x="338" y="126"/>
                  </a:cubicBezTo>
                  <a:cubicBezTo>
                    <a:pt x="336" y="127"/>
                    <a:pt x="334" y="127"/>
                    <a:pt x="331" y="127"/>
                  </a:cubicBezTo>
                  <a:cubicBezTo>
                    <a:pt x="331" y="127"/>
                    <a:pt x="331" y="127"/>
                    <a:pt x="331" y="127"/>
                  </a:cubicBezTo>
                  <a:cubicBezTo>
                    <a:pt x="330" y="127"/>
                    <a:pt x="329" y="127"/>
                    <a:pt x="329" y="127"/>
                  </a:cubicBezTo>
                  <a:cubicBezTo>
                    <a:pt x="329" y="127"/>
                    <a:pt x="329" y="127"/>
                    <a:pt x="329" y="127"/>
                  </a:cubicBezTo>
                  <a:cubicBezTo>
                    <a:pt x="329" y="127"/>
                    <a:pt x="329" y="127"/>
                    <a:pt x="329" y="126"/>
                  </a:cubicBezTo>
                  <a:cubicBezTo>
                    <a:pt x="329" y="126"/>
                    <a:pt x="329" y="126"/>
                    <a:pt x="329" y="126"/>
                  </a:cubicBezTo>
                  <a:cubicBezTo>
                    <a:pt x="329" y="126"/>
                    <a:pt x="329" y="126"/>
                    <a:pt x="329" y="126"/>
                  </a:cubicBezTo>
                  <a:cubicBezTo>
                    <a:pt x="329" y="126"/>
                    <a:pt x="329" y="126"/>
                    <a:pt x="329" y="126"/>
                  </a:cubicBezTo>
                  <a:cubicBezTo>
                    <a:pt x="329" y="126"/>
                    <a:pt x="329" y="126"/>
                    <a:pt x="329" y="126"/>
                  </a:cubicBezTo>
                  <a:cubicBezTo>
                    <a:pt x="329" y="126"/>
                    <a:pt x="329" y="126"/>
                    <a:pt x="328" y="126"/>
                  </a:cubicBezTo>
                  <a:cubicBezTo>
                    <a:pt x="328" y="126"/>
                    <a:pt x="328" y="126"/>
                    <a:pt x="328" y="126"/>
                  </a:cubicBezTo>
                  <a:cubicBezTo>
                    <a:pt x="328" y="126"/>
                    <a:pt x="328" y="126"/>
                    <a:pt x="328" y="126"/>
                  </a:cubicBezTo>
                  <a:cubicBezTo>
                    <a:pt x="328" y="126"/>
                    <a:pt x="328" y="126"/>
                    <a:pt x="328" y="126"/>
                  </a:cubicBezTo>
                  <a:cubicBezTo>
                    <a:pt x="328" y="126"/>
                    <a:pt x="328" y="126"/>
                    <a:pt x="328" y="126"/>
                  </a:cubicBezTo>
                  <a:cubicBezTo>
                    <a:pt x="328" y="126"/>
                    <a:pt x="328" y="126"/>
                    <a:pt x="328" y="126"/>
                  </a:cubicBezTo>
                  <a:cubicBezTo>
                    <a:pt x="328" y="126"/>
                    <a:pt x="328" y="126"/>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9" y="125"/>
                    <a:pt x="329" y="125"/>
                    <a:pt x="329" y="125"/>
                  </a:cubicBezTo>
                  <a:cubicBezTo>
                    <a:pt x="328" y="125"/>
                    <a:pt x="328" y="125"/>
                    <a:pt x="328" y="125"/>
                  </a:cubicBezTo>
                  <a:cubicBezTo>
                    <a:pt x="329" y="117"/>
                    <a:pt x="329" y="117"/>
                    <a:pt x="329" y="117"/>
                  </a:cubicBezTo>
                  <a:cubicBezTo>
                    <a:pt x="327" y="118"/>
                    <a:pt x="327" y="118"/>
                    <a:pt x="327" y="118"/>
                  </a:cubicBezTo>
                  <a:cubicBezTo>
                    <a:pt x="327" y="117"/>
                    <a:pt x="327" y="117"/>
                    <a:pt x="327" y="117"/>
                  </a:cubicBezTo>
                  <a:cubicBezTo>
                    <a:pt x="324" y="110"/>
                    <a:pt x="318" y="102"/>
                    <a:pt x="310" y="93"/>
                  </a:cubicBezTo>
                  <a:cubicBezTo>
                    <a:pt x="310" y="93"/>
                    <a:pt x="310" y="93"/>
                    <a:pt x="310" y="93"/>
                  </a:cubicBezTo>
                  <a:cubicBezTo>
                    <a:pt x="309" y="92"/>
                    <a:pt x="308" y="91"/>
                    <a:pt x="306" y="90"/>
                  </a:cubicBezTo>
                  <a:cubicBezTo>
                    <a:pt x="306" y="90"/>
                    <a:pt x="306" y="90"/>
                    <a:pt x="306" y="90"/>
                  </a:cubicBezTo>
                  <a:cubicBezTo>
                    <a:pt x="294" y="79"/>
                    <a:pt x="278" y="69"/>
                    <a:pt x="257" y="67"/>
                  </a:cubicBezTo>
                  <a:cubicBezTo>
                    <a:pt x="257" y="67"/>
                    <a:pt x="257" y="67"/>
                    <a:pt x="257" y="67"/>
                  </a:cubicBezTo>
                  <a:cubicBezTo>
                    <a:pt x="254" y="67"/>
                    <a:pt x="252" y="67"/>
                    <a:pt x="250" y="67"/>
                  </a:cubicBezTo>
                  <a:cubicBezTo>
                    <a:pt x="250" y="67"/>
                    <a:pt x="250" y="67"/>
                    <a:pt x="250" y="67"/>
                  </a:cubicBezTo>
                  <a:cubicBezTo>
                    <a:pt x="230" y="66"/>
                    <a:pt x="218" y="73"/>
                    <a:pt x="211" y="80"/>
                  </a:cubicBezTo>
                  <a:cubicBezTo>
                    <a:pt x="211" y="80"/>
                    <a:pt x="211" y="80"/>
                    <a:pt x="211" y="80"/>
                  </a:cubicBezTo>
                  <a:cubicBezTo>
                    <a:pt x="211" y="80"/>
                    <a:pt x="210" y="81"/>
                    <a:pt x="210" y="81"/>
                  </a:cubicBezTo>
                  <a:cubicBezTo>
                    <a:pt x="210" y="81"/>
                    <a:pt x="210" y="81"/>
                    <a:pt x="210" y="81"/>
                  </a:cubicBezTo>
                  <a:cubicBezTo>
                    <a:pt x="209" y="82"/>
                    <a:pt x="209" y="83"/>
                    <a:pt x="209" y="83"/>
                  </a:cubicBezTo>
                  <a:cubicBezTo>
                    <a:pt x="209" y="83"/>
                    <a:pt x="209" y="83"/>
                    <a:pt x="209" y="83"/>
                  </a:cubicBezTo>
                  <a:cubicBezTo>
                    <a:pt x="208" y="85"/>
                    <a:pt x="208" y="85"/>
                    <a:pt x="208" y="85"/>
                  </a:cubicBezTo>
                  <a:cubicBezTo>
                    <a:pt x="207" y="83"/>
                    <a:pt x="207" y="83"/>
                    <a:pt x="207" y="83"/>
                  </a:cubicBezTo>
                  <a:cubicBezTo>
                    <a:pt x="204" y="71"/>
                    <a:pt x="198" y="61"/>
                    <a:pt x="179" y="41"/>
                  </a:cubicBezTo>
                  <a:cubicBezTo>
                    <a:pt x="179" y="41"/>
                    <a:pt x="179" y="41"/>
                    <a:pt x="179" y="41"/>
                  </a:cubicBezTo>
                  <a:cubicBezTo>
                    <a:pt x="177" y="37"/>
                    <a:pt x="174" y="35"/>
                    <a:pt x="171" y="32"/>
                  </a:cubicBezTo>
                  <a:cubicBezTo>
                    <a:pt x="171" y="32"/>
                    <a:pt x="171" y="32"/>
                    <a:pt x="171" y="32"/>
                  </a:cubicBezTo>
                  <a:cubicBezTo>
                    <a:pt x="151" y="14"/>
                    <a:pt x="125" y="3"/>
                    <a:pt x="96" y="2"/>
                  </a:cubicBezTo>
                  <a:cubicBezTo>
                    <a:pt x="96" y="2"/>
                    <a:pt x="96" y="2"/>
                    <a:pt x="96" y="2"/>
                  </a:cubicBezTo>
                  <a:cubicBezTo>
                    <a:pt x="87" y="2"/>
                    <a:pt x="79" y="3"/>
                    <a:pt x="70" y="4"/>
                  </a:cubicBezTo>
                  <a:cubicBezTo>
                    <a:pt x="70" y="4"/>
                    <a:pt x="70" y="4"/>
                    <a:pt x="70" y="4"/>
                  </a:cubicBezTo>
                  <a:cubicBezTo>
                    <a:pt x="50" y="7"/>
                    <a:pt x="33" y="19"/>
                    <a:pt x="21" y="32"/>
                  </a:cubicBezTo>
                  <a:cubicBezTo>
                    <a:pt x="21" y="32"/>
                    <a:pt x="21" y="32"/>
                    <a:pt x="21" y="32"/>
                  </a:cubicBezTo>
                  <a:cubicBezTo>
                    <a:pt x="9" y="45"/>
                    <a:pt x="2" y="60"/>
                    <a:pt x="2" y="72"/>
                  </a:cubicBezTo>
                  <a:cubicBezTo>
                    <a:pt x="2" y="72"/>
                    <a:pt x="2" y="72"/>
                    <a:pt x="2" y="72"/>
                  </a:cubicBezTo>
                  <a:cubicBezTo>
                    <a:pt x="1" y="75"/>
                    <a:pt x="2" y="78"/>
                    <a:pt x="3" y="80"/>
                  </a:cubicBezTo>
                  <a:cubicBezTo>
                    <a:pt x="3" y="80"/>
                    <a:pt x="3" y="80"/>
                    <a:pt x="3" y="80"/>
                  </a:cubicBezTo>
                  <a:cubicBezTo>
                    <a:pt x="5" y="85"/>
                    <a:pt x="8" y="89"/>
                    <a:pt x="12" y="93"/>
                  </a:cubicBezTo>
                  <a:cubicBezTo>
                    <a:pt x="12" y="93"/>
                    <a:pt x="12" y="93"/>
                    <a:pt x="12" y="93"/>
                  </a:cubicBezTo>
                  <a:cubicBezTo>
                    <a:pt x="26" y="105"/>
                    <a:pt x="50" y="113"/>
                    <a:pt x="88" y="122"/>
                  </a:cubicBezTo>
                  <a:cubicBezTo>
                    <a:pt x="88" y="122"/>
                    <a:pt x="88" y="122"/>
                    <a:pt x="88" y="122"/>
                  </a:cubicBezTo>
                  <a:cubicBezTo>
                    <a:pt x="112" y="128"/>
                    <a:pt x="128" y="134"/>
                    <a:pt x="139" y="144"/>
                  </a:cubicBezTo>
                  <a:cubicBezTo>
                    <a:pt x="139" y="144"/>
                    <a:pt x="139" y="144"/>
                    <a:pt x="139" y="144"/>
                  </a:cubicBezTo>
                  <a:cubicBezTo>
                    <a:pt x="150" y="154"/>
                    <a:pt x="155" y="169"/>
                    <a:pt x="156" y="192"/>
                  </a:cubicBezTo>
                  <a:cubicBezTo>
                    <a:pt x="156" y="192"/>
                    <a:pt x="156" y="192"/>
                    <a:pt x="156" y="192"/>
                  </a:cubicBezTo>
                  <a:cubicBezTo>
                    <a:pt x="158" y="238"/>
                    <a:pt x="181" y="252"/>
                    <a:pt x="196" y="274"/>
                  </a:cubicBezTo>
                  <a:cubicBezTo>
                    <a:pt x="196" y="274"/>
                    <a:pt x="196" y="274"/>
                    <a:pt x="196" y="274"/>
                  </a:cubicBezTo>
                  <a:cubicBezTo>
                    <a:pt x="197" y="275"/>
                    <a:pt x="198" y="275"/>
                    <a:pt x="199" y="276"/>
                  </a:cubicBezTo>
                  <a:cubicBezTo>
                    <a:pt x="199" y="276"/>
                    <a:pt x="199" y="276"/>
                    <a:pt x="199" y="276"/>
                  </a:cubicBezTo>
                  <a:cubicBezTo>
                    <a:pt x="213" y="289"/>
                    <a:pt x="249" y="292"/>
                    <a:pt x="278" y="293"/>
                  </a:cubicBezTo>
                  <a:cubicBezTo>
                    <a:pt x="278" y="293"/>
                    <a:pt x="278" y="293"/>
                    <a:pt x="278" y="293"/>
                  </a:cubicBezTo>
                  <a:cubicBezTo>
                    <a:pt x="300" y="294"/>
                    <a:pt x="318" y="293"/>
                    <a:pt x="318" y="293"/>
                  </a:cubicBezTo>
                  <a:cubicBezTo>
                    <a:pt x="318" y="293"/>
                    <a:pt x="318" y="293"/>
                    <a:pt x="318" y="293"/>
                  </a:cubicBezTo>
                  <a:cubicBezTo>
                    <a:pt x="319" y="293"/>
                    <a:pt x="319" y="293"/>
                    <a:pt x="319" y="293"/>
                  </a:cubicBezTo>
                  <a:cubicBezTo>
                    <a:pt x="319" y="293"/>
                    <a:pt x="319" y="293"/>
                    <a:pt x="319" y="293"/>
                  </a:cubicBezTo>
                  <a:cubicBezTo>
                    <a:pt x="319" y="293"/>
                    <a:pt x="321" y="292"/>
                    <a:pt x="323" y="291"/>
                  </a:cubicBezTo>
                  <a:cubicBezTo>
                    <a:pt x="323" y="291"/>
                    <a:pt x="323" y="291"/>
                    <a:pt x="323" y="291"/>
                  </a:cubicBezTo>
                  <a:cubicBezTo>
                    <a:pt x="325" y="290"/>
                    <a:pt x="328" y="289"/>
                    <a:pt x="330" y="289"/>
                  </a:cubicBezTo>
                  <a:cubicBezTo>
                    <a:pt x="330" y="289"/>
                    <a:pt x="330" y="289"/>
                    <a:pt x="330" y="289"/>
                  </a:cubicBezTo>
                  <a:cubicBezTo>
                    <a:pt x="332" y="290"/>
                    <a:pt x="333" y="290"/>
                    <a:pt x="334" y="291"/>
                  </a:cubicBezTo>
                  <a:cubicBezTo>
                    <a:pt x="334" y="291"/>
                    <a:pt x="334" y="291"/>
                    <a:pt x="334" y="291"/>
                  </a:cubicBezTo>
                  <a:cubicBezTo>
                    <a:pt x="336" y="293"/>
                    <a:pt x="339" y="293"/>
                    <a:pt x="343" y="293"/>
                  </a:cubicBezTo>
                  <a:cubicBezTo>
                    <a:pt x="343" y="293"/>
                    <a:pt x="343" y="293"/>
                    <a:pt x="343" y="293"/>
                  </a:cubicBezTo>
                  <a:cubicBezTo>
                    <a:pt x="348" y="294"/>
                    <a:pt x="353" y="294"/>
                    <a:pt x="359" y="295"/>
                  </a:cubicBezTo>
                  <a:cubicBezTo>
                    <a:pt x="359" y="295"/>
                    <a:pt x="359" y="295"/>
                    <a:pt x="359" y="295"/>
                  </a:cubicBezTo>
                  <a:cubicBezTo>
                    <a:pt x="387" y="295"/>
                    <a:pt x="429" y="293"/>
                    <a:pt x="445" y="286"/>
                  </a:cubicBezTo>
                  <a:cubicBezTo>
                    <a:pt x="445" y="286"/>
                    <a:pt x="445" y="286"/>
                    <a:pt x="445" y="286"/>
                  </a:cubicBezTo>
                  <a:cubicBezTo>
                    <a:pt x="465" y="277"/>
                    <a:pt x="489" y="268"/>
                    <a:pt x="509" y="253"/>
                  </a:cubicBezTo>
                  <a:cubicBezTo>
                    <a:pt x="509" y="253"/>
                    <a:pt x="509" y="253"/>
                    <a:pt x="509" y="253"/>
                  </a:cubicBezTo>
                  <a:cubicBezTo>
                    <a:pt x="509" y="253"/>
                    <a:pt x="509" y="253"/>
                    <a:pt x="509" y="253"/>
                  </a:cubicBezTo>
                  <a:cubicBezTo>
                    <a:pt x="509" y="252"/>
                    <a:pt x="510" y="252"/>
                    <a:pt x="511"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43"/>
            <p:cNvSpPr/>
            <p:nvPr/>
          </p:nvSpPr>
          <p:spPr bwMode="auto">
            <a:xfrm>
              <a:off x="5406" y="1189"/>
              <a:ext cx="186" cy="377"/>
            </a:xfrm>
            <a:custGeom>
              <a:avLst/>
              <a:gdLst>
                <a:gd name="T0" fmla="*/ 157 w 159"/>
                <a:gd name="T1" fmla="*/ 170 h 321"/>
                <a:gd name="T2" fmla="*/ 157 w 159"/>
                <a:gd name="T3" fmla="*/ 171 h 321"/>
                <a:gd name="T4" fmla="*/ 157 w 159"/>
                <a:gd name="T5" fmla="*/ 171 h 321"/>
                <a:gd name="T6" fmla="*/ 154 w 159"/>
                <a:gd name="T7" fmla="*/ 176 h 321"/>
                <a:gd name="T8" fmla="*/ 154 w 159"/>
                <a:gd name="T9" fmla="*/ 176 h 321"/>
                <a:gd name="T10" fmla="*/ 149 w 159"/>
                <a:gd name="T11" fmla="*/ 172 h 321"/>
                <a:gd name="T12" fmla="*/ 149 w 159"/>
                <a:gd name="T13" fmla="*/ 172 h 321"/>
                <a:gd name="T14" fmla="*/ 149 w 159"/>
                <a:gd name="T15" fmla="*/ 170 h 321"/>
                <a:gd name="T16" fmla="*/ 149 w 159"/>
                <a:gd name="T17" fmla="*/ 170 h 321"/>
                <a:gd name="T18" fmla="*/ 150 w 159"/>
                <a:gd name="T19" fmla="*/ 159 h 321"/>
                <a:gd name="T20" fmla="*/ 150 w 159"/>
                <a:gd name="T21" fmla="*/ 159 h 321"/>
                <a:gd name="T22" fmla="*/ 105 w 159"/>
                <a:gd name="T23" fmla="*/ 50 h 321"/>
                <a:gd name="T24" fmla="*/ 105 w 159"/>
                <a:gd name="T25" fmla="*/ 50 h 321"/>
                <a:gd name="T26" fmla="*/ 53 w 159"/>
                <a:gd name="T27" fmla="*/ 9 h 321"/>
                <a:gd name="T28" fmla="*/ 53 w 159"/>
                <a:gd name="T29" fmla="*/ 9 h 321"/>
                <a:gd name="T30" fmla="*/ 22 w 159"/>
                <a:gd name="T31" fmla="*/ 25 h 321"/>
                <a:gd name="T32" fmla="*/ 22 w 159"/>
                <a:gd name="T33" fmla="*/ 25 h 321"/>
                <a:gd name="T34" fmla="*/ 9 w 159"/>
                <a:gd name="T35" fmla="*/ 54 h 321"/>
                <a:gd name="T36" fmla="*/ 9 w 159"/>
                <a:gd name="T37" fmla="*/ 54 h 321"/>
                <a:gd name="T38" fmla="*/ 10 w 159"/>
                <a:gd name="T39" fmla="*/ 61 h 321"/>
                <a:gd name="T40" fmla="*/ 10 w 159"/>
                <a:gd name="T41" fmla="*/ 61 h 321"/>
                <a:gd name="T42" fmla="*/ 45 w 159"/>
                <a:gd name="T43" fmla="*/ 168 h 321"/>
                <a:gd name="T44" fmla="*/ 45 w 159"/>
                <a:gd name="T45" fmla="*/ 168 h 321"/>
                <a:gd name="T46" fmla="*/ 54 w 159"/>
                <a:gd name="T47" fmla="*/ 315 h 321"/>
                <a:gd name="T48" fmla="*/ 54 w 159"/>
                <a:gd name="T49" fmla="*/ 315 h 321"/>
                <a:gd name="T50" fmla="*/ 54 w 159"/>
                <a:gd name="T51" fmla="*/ 317 h 321"/>
                <a:gd name="T52" fmla="*/ 54 w 159"/>
                <a:gd name="T53" fmla="*/ 317 h 321"/>
                <a:gd name="T54" fmla="*/ 49 w 159"/>
                <a:gd name="T55" fmla="*/ 321 h 321"/>
                <a:gd name="T56" fmla="*/ 49 w 159"/>
                <a:gd name="T57" fmla="*/ 321 h 321"/>
                <a:gd name="T58" fmla="*/ 45 w 159"/>
                <a:gd name="T59" fmla="*/ 317 h 321"/>
                <a:gd name="T60" fmla="*/ 45 w 159"/>
                <a:gd name="T61" fmla="*/ 317 h 321"/>
                <a:gd name="T62" fmla="*/ 45 w 159"/>
                <a:gd name="T63" fmla="*/ 315 h 321"/>
                <a:gd name="T64" fmla="*/ 45 w 159"/>
                <a:gd name="T65" fmla="*/ 315 h 321"/>
                <a:gd name="T66" fmla="*/ 36 w 159"/>
                <a:gd name="T67" fmla="*/ 171 h 321"/>
                <a:gd name="T68" fmla="*/ 36 w 159"/>
                <a:gd name="T69" fmla="*/ 171 h 321"/>
                <a:gd name="T70" fmla="*/ 2 w 159"/>
                <a:gd name="T71" fmla="*/ 64 h 321"/>
                <a:gd name="T72" fmla="*/ 2 w 159"/>
                <a:gd name="T73" fmla="*/ 64 h 321"/>
                <a:gd name="T74" fmla="*/ 0 w 159"/>
                <a:gd name="T75" fmla="*/ 54 h 321"/>
                <a:gd name="T76" fmla="*/ 0 w 159"/>
                <a:gd name="T77" fmla="*/ 54 h 321"/>
                <a:gd name="T78" fmla="*/ 53 w 159"/>
                <a:gd name="T79" fmla="*/ 1 h 321"/>
                <a:gd name="T80" fmla="*/ 53 w 159"/>
                <a:gd name="T81" fmla="*/ 1 h 321"/>
                <a:gd name="T82" fmla="*/ 112 w 159"/>
                <a:gd name="T83" fmla="*/ 45 h 321"/>
                <a:gd name="T84" fmla="*/ 112 w 159"/>
                <a:gd name="T85" fmla="*/ 45 h 321"/>
                <a:gd name="T86" fmla="*/ 158 w 159"/>
                <a:gd name="T87" fmla="*/ 159 h 321"/>
                <a:gd name="T88" fmla="*/ 158 w 159"/>
                <a:gd name="T89" fmla="*/ 159 h 321"/>
                <a:gd name="T90" fmla="*/ 157 w 159"/>
                <a:gd name="T91" fmla="*/ 17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9" h="321">
                  <a:moveTo>
                    <a:pt x="157" y="170"/>
                  </a:moveTo>
                  <a:cubicBezTo>
                    <a:pt x="157" y="171"/>
                    <a:pt x="157" y="171"/>
                    <a:pt x="157" y="171"/>
                  </a:cubicBezTo>
                  <a:cubicBezTo>
                    <a:pt x="157" y="171"/>
                    <a:pt x="157" y="171"/>
                    <a:pt x="157" y="171"/>
                  </a:cubicBezTo>
                  <a:cubicBezTo>
                    <a:pt x="158" y="173"/>
                    <a:pt x="156" y="175"/>
                    <a:pt x="154" y="176"/>
                  </a:cubicBezTo>
                  <a:cubicBezTo>
                    <a:pt x="154" y="176"/>
                    <a:pt x="154" y="176"/>
                    <a:pt x="154" y="176"/>
                  </a:cubicBezTo>
                  <a:cubicBezTo>
                    <a:pt x="152" y="176"/>
                    <a:pt x="149" y="175"/>
                    <a:pt x="149" y="172"/>
                  </a:cubicBezTo>
                  <a:cubicBezTo>
                    <a:pt x="149" y="172"/>
                    <a:pt x="149" y="172"/>
                    <a:pt x="149" y="172"/>
                  </a:cubicBezTo>
                  <a:cubicBezTo>
                    <a:pt x="149" y="172"/>
                    <a:pt x="149" y="171"/>
                    <a:pt x="149" y="170"/>
                  </a:cubicBezTo>
                  <a:cubicBezTo>
                    <a:pt x="149" y="170"/>
                    <a:pt x="149" y="170"/>
                    <a:pt x="149" y="170"/>
                  </a:cubicBezTo>
                  <a:cubicBezTo>
                    <a:pt x="149" y="167"/>
                    <a:pt x="150" y="164"/>
                    <a:pt x="150" y="159"/>
                  </a:cubicBezTo>
                  <a:cubicBezTo>
                    <a:pt x="150" y="159"/>
                    <a:pt x="150" y="159"/>
                    <a:pt x="150" y="159"/>
                  </a:cubicBezTo>
                  <a:cubicBezTo>
                    <a:pt x="150" y="145"/>
                    <a:pt x="146" y="115"/>
                    <a:pt x="105" y="50"/>
                  </a:cubicBezTo>
                  <a:cubicBezTo>
                    <a:pt x="105" y="50"/>
                    <a:pt x="105" y="50"/>
                    <a:pt x="105" y="50"/>
                  </a:cubicBezTo>
                  <a:cubicBezTo>
                    <a:pt x="86" y="20"/>
                    <a:pt x="68" y="10"/>
                    <a:pt x="53" y="9"/>
                  </a:cubicBezTo>
                  <a:cubicBezTo>
                    <a:pt x="53" y="9"/>
                    <a:pt x="53" y="9"/>
                    <a:pt x="53" y="9"/>
                  </a:cubicBezTo>
                  <a:cubicBezTo>
                    <a:pt x="41" y="9"/>
                    <a:pt x="30" y="15"/>
                    <a:pt x="22" y="25"/>
                  </a:cubicBezTo>
                  <a:cubicBezTo>
                    <a:pt x="22" y="25"/>
                    <a:pt x="22" y="25"/>
                    <a:pt x="22" y="25"/>
                  </a:cubicBezTo>
                  <a:cubicBezTo>
                    <a:pt x="14" y="34"/>
                    <a:pt x="9" y="46"/>
                    <a:pt x="9" y="54"/>
                  </a:cubicBezTo>
                  <a:cubicBezTo>
                    <a:pt x="9" y="54"/>
                    <a:pt x="9" y="54"/>
                    <a:pt x="9" y="54"/>
                  </a:cubicBezTo>
                  <a:cubicBezTo>
                    <a:pt x="9" y="57"/>
                    <a:pt x="9" y="59"/>
                    <a:pt x="10" y="61"/>
                  </a:cubicBezTo>
                  <a:cubicBezTo>
                    <a:pt x="10" y="61"/>
                    <a:pt x="10" y="61"/>
                    <a:pt x="10" y="61"/>
                  </a:cubicBezTo>
                  <a:cubicBezTo>
                    <a:pt x="21" y="87"/>
                    <a:pt x="32" y="118"/>
                    <a:pt x="45" y="168"/>
                  </a:cubicBezTo>
                  <a:cubicBezTo>
                    <a:pt x="45" y="168"/>
                    <a:pt x="45" y="168"/>
                    <a:pt x="45" y="168"/>
                  </a:cubicBezTo>
                  <a:cubicBezTo>
                    <a:pt x="57" y="216"/>
                    <a:pt x="54" y="302"/>
                    <a:pt x="54" y="315"/>
                  </a:cubicBezTo>
                  <a:cubicBezTo>
                    <a:pt x="54" y="315"/>
                    <a:pt x="54" y="315"/>
                    <a:pt x="54" y="315"/>
                  </a:cubicBezTo>
                  <a:cubicBezTo>
                    <a:pt x="54" y="316"/>
                    <a:pt x="54" y="317"/>
                    <a:pt x="54" y="317"/>
                  </a:cubicBezTo>
                  <a:cubicBezTo>
                    <a:pt x="54" y="317"/>
                    <a:pt x="54" y="317"/>
                    <a:pt x="54" y="317"/>
                  </a:cubicBezTo>
                  <a:cubicBezTo>
                    <a:pt x="54" y="319"/>
                    <a:pt x="52" y="321"/>
                    <a:pt x="49" y="321"/>
                  </a:cubicBezTo>
                  <a:cubicBezTo>
                    <a:pt x="49" y="321"/>
                    <a:pt x="49" y="321"/>
                    <a:pt x="49" y="321"/>
                  </a:cubicBezTo>
                  <a:cubicBezTo>
                    <a:pt x="47" y="321"/>
                    <a:pt x="45" y="319"/>
                    <a:pt x="45" y="317"/>
                  </a:cubicBezTo>
                  <a:cubicBezTo>
                    <a:pt x="45" y="317"/>
                    <a:pt x="45" y="317"/>
                    <a:pt x="45" y="317"/>
                  </a:cubicBezTo>
                  <a:cubicBezTo>
                    <a:pt x="45" y="317"/>
                    <a:pt x="45" y="316"/>
                    <a:pt x="45" y="315"/>
                  </a:cubicBezTo>
                  <a:cubicBezTo>
                    <a:pt x="45" y="315"/>
                    <a:pt x="45" y="315"/>
                    <a:pt x="45" y="315"/>
                  </a:cubicBezTo>
                  <a:cubicBezTo>
                    <a:pt x="46" y="302"/>
                    <a:pt x="48" y="216"/>
                    <a:pt x="36" y="171"/>
                  </a:cubicBezTo>
                  <a:cubicBezTo>
                    <a:pt x="36" y="171"/>
                    <a:pt x="36" y="171"/>
                    <a:pt x="36" y="171"/>
                  </a:cubicBezTo>
                  <a:cubicBezTo>
                    <a:pt x="23" y="120"/>
                    <a:pt x="13" y="90"/>
                    <a:pt x="2" y="64"/>
                  </a:cubicBezTo>
                  <a:cubicBezTo>
                    <a:pt x="2" y="64"/>
                    <a:pt x="2" y="64"/>
                    <a:pt x="2" y="64"/>
                  </a:cubicBezTo>
                  <a:cubicBezTo>
                    <a:pt x="1" y="61"/>
                    <a:pt x="0" y="58"/>
                    <a:pt x="0" y="54"/>
                  </a:cubicBezTo>
                  <a:cubicBezTo>
                    <a:pt x="0" y="54"/>
                    <a:pt x="0" y="54"/>
                    <a:pt x="0" y="54"/>
                  </a:cubicBezTo>
                  <a:cubicBezTo>
                    <a:pt x="1" y="32"/>
                    <a:pt x="22" y="0"/>
                    <a:pt x="53" y="1"/>
                  </a:cubicBezTo>
                  <a:cubicBezTo>
                    <a:pt x="53" y="1"/>
                    <a:pt x="53" y="1"/>
                    <a:pt x="53" y="1"/>
                  </a:cubicBezTo>
                  <a:cubicBezTo>
                    <a:pt x="72" y="1"/>
                    <a:pt x="92" y="14"/>
                    <a:pt x="112" y="45"/>
                  </a:cubicBezTo>
                  <a:cubicBezTo>
                    <a:pt x="112" y="45"/>
                    <a:pt x="112" y="45"/>
                    <a:pt x="112" y="45"/>
                  </a:cubicBezTo>
                  <a:cubicBezTo>
                    <a:pt x="154" y="111"/>
                    <a:pt x="159" y="142"/>
                    <a:pt x="158" y="159"/>
                  </a:cubicBezTo>
                  <a:cubicBezTo>
                    <a:pt x="158" y="159"/>
                    <a:pt x="158" y="159"/>
                    <a:pt x="158" y="159"/>
                  </a:cubicBezTo>
                  <a:cubicBezTo>
                    <a:pt x="158" y="165"/>
                    <a:pt x="157" y="168"/>
                    <a:pt x="157"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44"/>
            <p:cNvSpPr>
              <a:spLocks noEditPoints="1"/>
            </p:cNvSpPr>
            <p:nvPr/>
          </p:nvSpPr>
          <p:spPr bwMode="auto">
            <a:xfrm>
              <a:off x="5404" y="1189"/>
              <a:ext cx="189" cy="378"/>
            </a:xfrm>
            <a:custGeom>
              <a:avLst/>
              <a:gdLst>
                <a:gd name="T0" fmla="*/ 47 w 161"/>
                <a:gd name="T1" fmla="*/ 320 h 322"/>
                <a:gd name="T2" fmla="*/ 46 w 161"/>
                <a:gd name="T3" fmla="*/ 317 h 322"/>
                <a:gd name="T4" fmla="*/ 46 w 161"/>
                <a:gd name="T5" fmla="*/ 317 h 322"/>
                <a:gd name="T6" fmla="*/ 45 w 161"/>
                <a:gd name="T7" fmla="*/ 316 h 322"/>
                <a:gd name="T8" fmla="*/ 46 w 161"/>
                <a:gd name="T9" fmla="*/ 316 h 322"/>
                <a:gd name="T10" fmla="*/ 37 w 161"/>
                <a:gd name="T11" fmla="*/ 171 h 322"/>
                <a:gd name="T12" fmla="*/ 2 w 161"/>
                <a:gd name="T13" fmla="*/ 65 h 322"/>
                <a:gd name="T14" fmla="*/ 17 w 161"/>
                <a:gd name="T15" fmla="*/ 17 h 322"/>
                <a:gd name="T16" fmla="*/ 55 w 161"/>
                <a:gd name="T17" fmla="*/ 0 h 322"/>
                <a:gd name="T18" fmla="*/ 114 w 161"/>
                <a:gd name="T19" fmla="*/ 45 h 322"/>
                <a:gd name="T20" fmla="*/ 160 w 161"/>
                <a:gd name="T21" fmla="*/ 159 h 322"/>
                <a:gd name="T22" fmla="*/ 158 w 161"/>
                <a:gd name="T23" fmla="*/ 170 h 322"/>
                <a:gd name="T24" fmla="*/ 159 w 161"/>
                <a:gd name="T25" fmla="*/ 171 h 322"/>
                <a:gd name="T26" fmla="*/ 158 w 161"/>
                <a:gd name="T27" fmla="*/ 175 h 322"/>
                <a:gd name="T28" fmla="*/ 155 w 161"/>
                <a:gd name="T29" fmla="*/ 177 h 322"/>
                <a:gd name="T30" fmla="*/ 149 w 161"/>
                <a:gd name="T31" fmla="*/ 173 h 322"/>
                <a:gd name="T32" fmla="*/ 149 w 161"/>
                <a:gd name="T33" fmla="*/ 170 h 322"/>
                <a:gd name="T34" fmla="*/ 105 w 161"/>
                <a:gd name="T35" fmla="*/ 51 h 322"/>
                <a:gd name="T36" fmla="*/ 84 w 161"/>
                <a:gd name="T37" fmla="*/ 24 h 322"/>
                <a:gd name="T38" fmla="*/ 24 w 161"/>
                <a:gd name="T39" fmla="*/ 24 h 322"/>
                <a:gd name="T40" fmla="*/ 24 w 161"/>
                <a:gd name="T41" fmla="*/ 25 h 322"/>
                <a:gd name="T42" fmla="*/ 12 w 161"/>
                <a:gd name="T43" fmla="*/ 61 h 322"/>
                <a:gd name="T44" fmla="*/ 47 w 161"/>
                <a:gd name="T45" fmla="*/ 168 h 322"/>
                <a:gd name="T46" fmla="*/ 56 w 161"/>
                <a:gd name="T47" fmla="*/ 317 h 322"/>
                <a:gd name="T48" fmla="*/ 54 w 161"/>
                <a:gd name="T49" fmla="*/ 320 h 322"/>
                <a:gd name="T50" fmla="*/ 47 w 161"/>
                <a:gd name="T51" fmla="*/ 317 h 322"/>
                <a:gd name="T52" fmla="*/ 51 w 161"/>
                <a:gd name="T53" fmla="*/ 320 h 322"/>
                <a:gd name="T54" fmla="*/ 53 w 161"/>
                <a:gd name="T55" fmla="*/ 319 h 322"/>
                <a:gd name="T56" fmla="*/ 54 w 161"/>
                <a:gd name="T57" fmla="*/ 315 h 322"/>
                <a:gd name="T58" fmla="*/ 45 w 161"/>
                <a:gd name="T59" fmla="*/ 169 h 322"/>
                <a:gd name="T60" fmla="*/ 9 w 161"/>
                <a:gd name="T61" fmla="*/ 54 h 322"/>
                <a:gd name="T62" fmla="*/ 22 w 161"/>
                <a:gd name="T63" fmla="*/ 24 h 322"/>
                <a:gd name="T64" fmla="*/ 54 w 161"/>
                <a:gd name="T65" fmla="*/ 8 h 322"/>
                <a:gd name="T66" fmla="*/ 85 w 161"/>
                <a:gd name="T67" fmla="*/ 23 h 322"/>
                <a:gd name="T68" fmla="*/ 151 w 161"/>
                <a:gd name="T69" fmla="*/ 159 h 322"/>
                <a:gd name="T70" fmla="*/ 150 w 161"/>
                <a:gd name="T71" fmla="*/ 170 h 322"/>
                <a:gd name="T72" fmla="*/ 152 w 161"/>
                <a:gd name="T73" fmla="*/ 174 h 322"/>
                <a:gd name="T74" fmla="*/ 155 w 161"/>
                <a:gd name="T75" fmla="*/ 175 h 322"/>
                <a:gd name="T76" fmla="*/ 158 w 161"/>
                <a:gd name="T77" fmla="*/ 171 h 322"/>
                <a:gd name="T78" fmla="*/ 157 w 161"/>
                <a:gd name="T79" fmla="*/ 170 h 322"/>
                <a:gd name="T80" fmla="*/ 158 w 161"/>
                <a:gd name="T81" fmla="*/ 159 h 322"/>
                <a:gd name="T82" fmla="*/ 90 w 161"/>
                <a:gd name="T83" fmla="*/ 18 h 322"/>
                <a:gd name="T84" fmla="*/ 54 w 161"/>
                <a:gd name="T85" fmla="*/ 1 h 322"/>
                <a:gd name="T86" fmla="*/ 2 w 161"/>
                <a:gd name="T87" fmla="*/ 54 h 322"/>
                <a:gd name="T88" fmla="*/ 4 w 161"/>
                <a:gd name="T89" fmla="*/ 64 h 322"/>
                <a:gd name="T90" fmla="*/ 47 w 161"/>
                <a:gd name="T91" fmla="*/ 315 h 322"/>
                <a:gd name="T92" fmla="*/ 47 w 161"/>
                <a:gd name="T93" fmla="*/ 3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1" h="322">
                  <a:moveTo>
                    <a:pt x="50" y="322"/>
                  </a:moveTo>
                  <a:cubicBezTo>
                    <a:pt x="49" y="322"/>
                    <a:pt x="48" y="321"/>
                    <a:pt x="47" y="320"/>
                  </a:cubicBezTo>
                  <a:cubicBezTo>
                    <a:pt x="47" y="320"/>
                    <a:pt x="47" y="320"/>
                    <a:pt x="47" y="320"/>
                  </a:cubicBezTo>
                  <a:cubicBezTo>
                    <a:pt x="46" y="320"/>
                    <a:pt x="46" y="318"/>
                    <a:pt x="46" y="317"/>
                  </a:cubicBezTo>
                  <a:cubicBezTo>
                    <a:pt x="46" y="317"/>
                    <a:pt x="46" y="317"/>
                    <a:pt x="46" y="317"/>
                  </a:cubicBezTo>
                  <a:cubicBezTo>
                    <a:pt x="46" y="317"/>
                    <a:pt x="46" y="317"/>
                    <a:pt x="46" y="317"/>
                  </a:cubicBezTo>
                  <a:cubicBezTo>
                    <a:pt x="46" y="317"/>
                    <a:pt x="46" y="317"/>
                    <a:pt x="46" y="317"/>
                  </a:cubicBezTo>
                  <a:cubicBezTo>
                    <a:pt x="46" y="317"/>
                    <a:pt x="46" y="317"/>
                    <a:pt x="46" y="317"/>
                  </a:cubicBezTo>
                  <a:cubicBezTo>
                    <a:pt x="46" y="317"/>
                    <a:pt x="46" y="317"/>
                    <a:pt x="46" y="317"/>
                  </a:cubicBezTo>
                  <a:cubicBezTo>
                    <a:pt x="46" y="317"/>
                    <a:pt x="46" y="317"/>
                    <a:pt x="46" y="317"/>
                  </a:cubicBezTo>
                  <a:cubicBezTo>
                    <a:pt x="46" y="317"/>
                    <a:pt x="46" y="317"/>
                    <a:pt x="46" y="317"/>
                  </a:cubicBezTo>
                  <a:cubicBezTo>
                    <a:pt x="46" y="316"/>
                    <a:pt x="46" y="316"/>
                    <a:pt x="45" y="316"/>
                  </a:cubicBezTo>
                  <a:cubicBezTo>
                    <a:pt x="45" y="316"/>
                    <a:pt x="45" y="316"/>
                    <a:pt x="45" y="316"/>
                  </a:cubicBezTo>
                  <a:cubicBezTo>
                    <a:pt x="45" y="316"/>
                    <a:pt x="45" y="316"/>
                    <a:pt x="46" y="316"/>
                  </a:cubicBezTo>
                  <a:cubicBezTo>
                    <a:pt x="46" y="316"/>
                    <a:pt x="46" y="316"/>
                    <a:pt x="46" y="316"/>
                  </a:cubicBezTo>
                  <a:cubicBezTo>
                    <a:pt x="46" y="316"/>
                    <a:pt x="46" y="315"/>
                    <a:pt x="46" y="315"/>
                  </a:cubicBezTo>
                  <a:cubicBezTo>
                    <a:pt x="46" y="315"/>
                    <a:pt x="46" y="315"/>
                    <a:pt x="46" y="315"/>
                  </a:cubicBezTo>
                  <a:cubicBezTo>
                    <a:pt x="46" y="302"/>
                    <a:pt x="48" y="216"/>
                    <a:pt x="37" y="171"/>
                  </a:cubicBezTo>
                  <a:cubicBezTo>
                    <a:pt x="37" y="171"/>
                    <a:pt x="37" y="171"/>
                    <a:pt x="37" y="171"/>
                  </a:cubicBezTo>
                  <a:cubicBezTo>
                    <a:pt x="24" y="120"/>
                    <a:pt x="13" y="90"/>
                    <a:pt x="2" y="65"/>
                  </a:cubicBezTo>
                  <a:cubicBezTo>
                    <a:pt x="2" y="65"/>
                    <a:pt x="2" y="65"/>
                    <a:pt x="2" y="65"/>
                  </a:cubicBezTo>
                  <a:cubicBezTo>
                    <a:pt x="1" y="61"/>
                    <a:pt x="0" y="58"/>
                    <a:pt x="0" y="54"/>
                  </a:cubicBezTo>
                  <a:cubicBezTo>
                    <a:pt x="0" y="54"/>
                    <a:pt x="0" y="54"/>
                    <a:pt x="0" y="54"/>
                  </a:cubicBezTo>
                  <a:cubicBezTo>
                    <a:pt x="1" y="42"/>
                    <a:pt x="7" y="28"/>
                    <a:pt x="17" y="17"/>
                  </a:cubicBezTo>
                  <a:cubicBezTo>
                    <a:pt x="17" y="17"/>
                    <a:pt x="17" y="17"/>
                    <a:pt x="17" y="17"/>
                  </a:cubicBezTo>
                  <a:cubicBezTo>
                    <a:pt x="26" y="7"/>
                    <a:pt x="39" y="0"/>
                    <a:pt x="55" y="0"/>
                  </a:cubicBezTo>
                  <a:cubicBezTo>
                    <a:pt x="55" y="0"/>
                    <a:pt x="55" y="0"/>
                    <a:pt x="55" y="0"/>
                  </a:cubicBezTo>
                  <a:cubicBezTo>
                    <a:pt x="66" y="0"/>
                    <a:pt x="78" y="5"/>
                    <a:pt x="91" y="16"/>
                  </a:cubicBezTo>
                  <a:cubicBezTo>
                    <a:pt x="91" y="16"/>
                    <a:pt x="91" y="16"/>
                    <a:pt x="91" y="16"/>
                  </a:cubicBezTo>
                  <a:cubicBezTo>
                    <a:pt x="98" y="23"/>
                    <a:pt x="106" y="33"/>
                    <a:pt x="114" y="45"/>
                  </a:cubicBezTo>
                  <a:cubicBezTo>
                    <a:pt x="114" y="45"/>
                    <a:pt x="114" y="45"/>
                    <a:pt x="114" y="45"/>
                  </a:cubicBezTo>
                  <a:cubicBezTo>
                    <a:pt x="156" y="110"/>
                    <a:pt x="161" y="142"/>
                    <a:pt x="160" y="159"/>
                  </a:cubicBezTo>
                  <a:cubicBezTo>
                    <a:pt x="160" y="159"/>
                    <a:pt x="160" y="159"/>
                    <a:pt x="160" y="159"/>
                  </a:cubicBezTo>
                  <a:cubicBezTo>
                    <a:pt x="160" y="165"/>
                    <a:pt x="159" y="169"/>
                    <a:pt x="159" y="170"/>
                  </a:cubicBezTo>
                  <a:cubicBezTo>
                    <a:pt x="159" y="170"/>
                    <a:pt x="159" y="170"/>
                    <a:pt x="159" y="170"/>
                  </a:cubicBezTo>
                  <a:cubicBezTo>
                    <a:pt x="158" y="170"/>
                    <a:pt x="158" y="170"/>
                    <a:pt x="158" y="170"/>
                  </a:cubicBezTo>
                  <a:cubicBezTo>
                    <a:pt x="159" y="170"/>
                    <a:pt x="159" y="170"/>
                    <a:pt x="159" y="170"/>
                  </a:cubicBezTo>
                  <a:cubicBezTo>
                    <a:pt x="159" y="170"/>
                    <a:pt x="159" y="170"/>
                    <a:pt x="159" y="171"/>
                  </a:cubicBezTo>
                  <a:cubicBezTo>
                    <a:pt x="159" y="171"/>
                    <a:pt x="159" y="171"/>
                    <a:pt x="159" y="171"/>
                  </a:cubicBezTo>
                  <a:cubicBezTo>
                    <a:pt x="159" y="171"/>
                    <a:pt x="159" y="171"/>
                    <a:pt x="159" y="171"/>
                  </a:cubicBezTo>
                  <a:cubicBezTo>
                    <a:pt x="159" y="171"/>
                    <a:pt x="159" y="171"/>
                    <a:pt x="159" y="171"/>
                  </a:cubicBezTo>
                  <a:cubicBezTo>
                    <a:pt x="159" y="172"/>
                    <a:pt x="159" y="174"/>
                    <a:pt x="158" y="175"/>
                  </a:cubicBezTo>
                  <a:cubicBezTo>
                    <a:pt x="158" y="175"/>
                    <a:pt x="158" y="175"/>
                    <a:pt x="158" y="175"/>
                  </a:cubicBezTo>
                  <a:cubicBezTo>
                    <a:pt x="157" y="176"/>
                    <a:pt x="156" y="177"/>
                    <a:pt x="155" y="177"/>
                  </a:cubicBezTo>
                  <a:cubicBezTo>
                    <a:pt x="155" y="177"/>
                    <a:pt x="155" y="177"/>
                    <a:pt x="155" y="177"/>
                  </a:cubicBezTo>
                  <a:cubicBezTo>
                    <a:pt x="153" y="177"/>
                    <a:pt x="152" y="177"/>
                    <a:pt x="151" y="175"/>
                  </a:cubicBezTo>
                  <a:cubicBezTo>
                    <a:pt x="151" y="175"/>
                    <a:pt x="151" y="175"/>
                    <a:pt x="151" y="175"/>
                  </a:cubicBezTo>
                  <a:cubicBezTo>
                    <a:pt x="150" y="175"/>
                    <a:pt x="149" y="174"/>
                    <a:pt x="149" y="173"/>
                  </a:cubicBezTo>
                  <a:cubicBezTo>
                    <a:pt x="149" y="173"/>
                    <a:pt x="149" y="173"/>
                    <a:pt x="149" y="173"/>
                  </a:cubicBezTo>
                  <a:cubicBezTo>
                    <a:pt x="149" y="172"/>
                    <a:pt x="149" y="171"/>
                    <a:pt x="149" y="170"/>
                  </a:cubicBezTo>
                  <a:cubicBezTo>
                    <a:pt x="149" y="170"/>
                    <a:pt x="149" y="170"/>
                    <a:pt x="149" y="170"/>
                  </a:cubicBezTo>
                  <a:cubicBezTo>
                    <a:pt x="149" y="167"/>
                    <a:pt x="150" y="163"/>
                    <a:pt x="150" y="159"/>
                  </a:cubicBezTo>
                  <a:cubicBezTo>
                    <a:pt x="150" y="159"/>
                    <a:pt x="150" y="159"/>
                    <a:pt x="150" y="159"/>
                  </a:cubicBezTo>
                  <a:cubicBezTo>
                    <a:pt x="150" y="145"/>
                    <a:pt x="146" y="115"/>
                    <a:pt x="105" y="51"/>
                  </a:cubicBezTo>
                  <a:cubicBezTo>
                    <a:pt x="105" y="51"/>
                    <a:pt x="105" y="51"/>
                    <a:pt x="105" y="51"/>
                  </a:cubicBezTo>
                  <a:cubicBezTo>
                    <a:pt x="98" y="39"/>
                    <a:pt x="91" y="30"/>
                    <a:pt x="84" y="24"/>
                  </a:cubicBezTo>
                  <a:cubicBezTo>
                    <a:pt x="84" y="24"/>
                    <a:pt x="84" y="24"/>
                    <a:pt x="84" y="24"/>
                  </a:cubicBezTo>
                  <a:cubicBezTo>
                    <a:pt x="73" y="14"/>
                    <a:pt x="63" y="10"/>
                    <a:pt x="54" y="10"/>
                  </a:cubicBezTo>
                  <a:cubicBezTo>
                    <a:pt x="54" y="10"/>
                    <a:pt x="54" y="10"/>
                    <a:pt x="54" y="10"/>
                  </a:cubicBezTo>
                  <a:cubicBezTo>
                    <a:pt x="43" y="10"/>
                    <a:pt x="32" y="16"/>
                    <a:pt x="24" y="24"/>
                  </a:cubicBezTo>
                  <a:cubicBezTo>
                    <a:pt x="24" y="24"/>
                    <a:pt x="24" y="24"/>
                    <a:pt x="24" y="24"/>
                  </a:cubicBezTo>
                  <a:cubicBezTo>
                    <a:pt x="24" y="25"/>
                    <a:pt x="24" y="25"/>
                    <a:pt x="24" y="25"/>
                  </a:cubicBezTo>
                  <a:cubicBezTo>
                    <a:pt x="24" y="25"/>
                    <a:pt x="24" y="25"/>
                    <a:pt x="24" y="25"/>
                  </a:cubicBezTo>
                  <a:cubicBezTo>
                    <a:pt x="16" y="34"/>
                    <a:pt x="11" y="46"/>
                    <a:pt x="11" y="54"/>
                  </a:cubicBezTo>
                  <a:cubicBezTo>
                    <a:pt x="11" y="54"/>
                    <a:pt x="11" y="54"/>
                    <a:pt x="11" y="54"/>
                  </a:cubicBezTo>
                  <a:cubicBezTo>
                    <a:pt x="11" y="57"/>
                    <a:pt x="11" y="59"/>
                    <a:pt x="12" y="61"/>
                  </a:cubicBezTo>
                  <a:cubicBezTo>
                    <a:pt x="12" y="61"/>
                    <a:pt x="12" y="61"/>
                    <a:pt x="12" y="61"/>
                  </a:cubicBezTo>
                  <a:cubicBezTo>
                    <a:pt x="23" y="86"/>
                    <a:pt x="33" y="117"/>
                    <a:pt x="47" y="168"/>
                  </a:cubicBezTo>
                  <a:cubicBezTo>
                    <a:pt x="47" y="168"/>
                    <a:pt x="47" y="168"/>
                    <a:pt x="47" y="168"/>
                  </a:cubicBezTo>
                  <a:cubicBezTo>
                    <a:pt x="59" y="216"/>
                    <a:pt x="56" y="302"/>
                    <a:pt x="56" y="315"/>
                  </a:cubicBezTo>
                  <a:cubicBezTo>
                    <a:pt x="56" y="315"/>
                    <a:pt x="56" y="315"/>
                    <a:pt x="56" y="315"/>
                  </a:cubicBezTo>
                  <a:cubicBezTo>
                    <a:pt x="56" y="316"/>
                    <a:pt x="56" y="317"/>
                    <a:pt x="56" y="317"/>
                  </a:cubicBezTo>
                  <a:cubicBezTo>
                    <a:pt x="56" y="317"/>
                    <a:pt x="56" y="317"/>
                    <a:pt x="56" y="317"/>
                  </a:cubicBezTo>
                  <a:cubicBezTo>
                    <a:pt x="56" y="318"/>
                    <a:pt x="55" y="319"/>
                    <a:pt x="54" y="320"/>
                  </a:cubicBezTo>
                  <a:cubicBezTo>
                    <a:pt x="54" y="320"/>
                    <a:pt x="54" y="320"/>
                    <a:pt x="54" y="320"/>
                  </a:cubicBezTo>
                  <a:cubicBezTo>
                    <a:pt x="53" y="321"/>
                    <a:pt x="52" y="322"/>
                    <a:pt x="50" y="322"/>
                  </a:cubicBezTo>
                  <a:close/>
                  <a:moveTo>
                    <a:pt x="47" y="316"/>
                  </a:moveTo>
                  <a:cubicBezTo>
                    <a:pt x="47" y="317"/>
                    <a:pt x="47" y="317"/>
                    <a:pt x="47" y="317"/>
                  </a:cubicBezTo>
                  <a:cubicBezTo>
                    <a:pt x="47" y="318"/>
                    <a:pt x="48" y="319"/>
                    <a:pt x="48" y="319"/>
                  </a:cubicBezTo>
                  <a:cubicBezTo>
                    <a:pt x="48" y="319"/>
                    <a:pt x="48" y="319"/>
                    <a:pt x="48" y="319"/>
                  </a:cubicBezTo>
                  <a:cubicBezTo>
                    <a:pt x="49" y="320"/>
                    <a:pt x="50" y="320"/>
                    <a:pt x="51" y="320"/>
                  </a:cubicBezTo>
                  <a:cubicBezTo>
                    <a:pt x="51" y="320"/>
                    <a:pt x="51" y="320"/>
                    <a:pt x="51" y="320"/>
                  </a:cubicBezTo>
                  <a:cubicBezTo>
                    <a:pt x="52" y="320"/>
                    <a:pt x="53" y="320"/>
                    <a:pt x="53" y="319"/>
                  </a:cubicBezTo>
                  <a:cubicBezTo>
                    <a:pt x="53" y="319"/>
                    <a:pt x="53" y="319"/>
                    <a:pt x="53" y="319"/>
                  </a:cubicBezTo>
                  <a:cubicBezTo>
                    <a:pt x="54" y="318"/>
                    <a:pt x="54" y="318"/>
                    <a:pt x="54" y="317"/>
                  </a:cubicBezTo>
                  <a:cubicBezTo>
                    <a:pt x="54" y="317"/>
                    <a:pt x="54" y="317"/>
                    <a:pt x="54" y="317"/>
                  </a:cubicBezTo>
                  <a:cubicBezTo>
                    <a:pt x="54" y="317"/>
                    <a:pt x="54" y="316"/>
                    <a:pt x="54" y="315"/>
                  </a:cubicBezTo>
                  <a:cubicBezTo>
                    <a:pt x="54" y="315"/>
                    <a:pt x="54" y="315"/>
                    <a:pt x="54" y="315"/>
                  </a:cubicBezTo>
                  <a:cubicBezTo>
                    <a:pt x="55" y="302"/>
                    <a:pt x="57" y="216"/>
                    <a:pt x="45" y="169"/>
                  </a:cubicBezTo>
                  <a:cubicBezTo>
                    <a:pt x="45" y="169"/>
                    <a:pt x="45" y="169"/>
                    <a:pt x="45" y="169"/>
                  </a:cubicBezTo>
                  <a:cubicBezTo>
                    <a:pt x="32" y="118"/>
                    <a:pt x="21" y="87"/>
                    <a:pt x="10" y="61"/>
                  </a:cubicBezTo>
                  <a:cubicBezTo>
                    <a:pt x="10" y="61"/>
                    <a:pt x="10" y="61"/>
                    <a:pt x="10" y="61"/>
                  </a:cubicBezTo>
                  <a:cubicBezTo>
                    <a:pt x="9" y="60"/>
                    <a:pt x="9" y="57"/>
                    <a:pt x="9" y="54"/>
                  </a:cubicBezTo>
                  <a:cubicBezTo>
                    <a:pt x="9" y="54"/>
                    <a:pt x="9" y="54"/>
                    <a:pt x="9" y="54"/>
                  </a:cubicBezTo>
                  <a:cubicBezTo>
                    <a:pt x="9" y="46"/>
                    <a:pt x="14" y="34"/>
                    <a:pt x="22" y="24"/>
                  </a:cubicBezTo>
                  <a:cubicBezTo>
                    <a:pt x="22" y="24"/>
                    <a:pt x="22" y="24"/>
                    <a:pt x="22" y="24"/>
                  </a:cubicBezTo>
                  <a:cubicBezTo>
                    <a:pt x="23" y="24"/>
                    <a:pt x="23" y="24"/>
                    <a:pt x="23" y="23"/>
                  </a:cubicBezTo>
                  <a:cubicBezTo>
                    <a:pt x="23" y="23"/>
                    <a:pt x="23" y="23"/>
                    <a:pt x="23" y="23"/>
                  </a:cubicBezTo>
                  <a:cubicBezTo>
                    <a:pt x="31" y="14"/>
                    <a:pt x="42" y="8"/>
                    <a:pt x="54" y="8"/>
                  </a:cubicBezTo>
                  <a:cubicBezTo>
                    <a:pt x="54" y="8"/>
                    <a:pt x="54" y="8"/>
                    <a:pt x="54" y="8"/>
                  </a:cubicBezTo>
                  <a:cubicBezTo>
                    <a:pt x="63" y="9"/>
                    <a:pt x="74" y="13"/>
                    <a:pt x="85" y="23"/>
                  </a:cubicBezTo>
                  <a:cubicBezTo>
                    <a:pt x="85" y="23"/>
                    <a:pt x="85" y="23"/>
                    <a:pt x="85" y="23"/>
                  </a:cubicBezTo>
                  <a:cubicBezTo>
                    <a:pt x="92" y="29"/>
                    <a:pt x="99" y="38"/>
                    <a:pt x="107" y="50"/>
                  </a:cubicBezTo>
                  <a:cubicBezTo>
                    <a:pt x="107" y="50"/>
                    <a:pt x="107" y="50"/>
                    <a:pt x="107" y="50"/>
                  </a:cubicBezTo>
                  <a:cubicBezTo>
                    <a:pt x="148" y="114"/>
                    <a:pt x="152" y="144"/>
                    <a:pt x="151" y="159"/>
                  </a:cubicBezTo>
                  <a:cubicBezTo>
                    <a:pt x="151" y="159"/>
                    <a:pt x="151" y="159"/>
                    <a:pt x="151" y="159"/>
                  </a:cubicBezTo>
                  <a:cubicBezTo>
                    <a:pt x="151" y="164"/>
                    <a:pt x="151" y="167"/>
                    <a:pt x="150" y="170"/>
                  </a:cubicBezTo>
                  <a:cubicBezTo>
                    <a:pt x="150" y="170"/>
                    <a:pt x="150" y="170"/>
                    <a:pt x="150" y="170"/>
                  </a:cubicBezTo>
                  <a:cubicBezTo>
                    <a:pt x="150" y="171"/>
                    <a:pt x="150" y="171"/>
                    <a:pt x="151" y="172"/>
                  </a:cubicBezTo>
                  <a:cubicBezTo>
                    <a:pt x="151" y="172"/>
                    <a:pt x="151" y="172"/>
                    <a:pt x="151" y="172"/>
                  </a:cubicBezTo>
                  <a:cubicBezTo>
                    <a:pt x="151" y="173"/>
                    <a:pt x="151" y="174"/>
                    <a:pt x="152" y="174"/>
                  </a:cubicBezTo>
                  <a:cubicBezTo>
                    <a:pt x="152" y="174"/>
                    <a:pt x="152" y="174"/>
                    <a:pt x="152" y="174"/>
                  </a:cubicBezTo>
                  <a:cubicBezTo>
                    <a:pt x="153" y="175"/>
                    <a:pt x="154" y="175"/>
                    <a:pt x="155" y="175"/>
                  </a:cubicBezTo>
                  <a:cubicBezTo>
                    <a:pt x="155" y="175"/>
                    <a:pt x="155" y="175"/>
                    <a:pt x="155" y="175"/>
                  </a:cubicBezTo>
                  <a:cubicBezTo>
                    <a:pt x="156" y="175"/>
                    <a:pt x="156" y="175"/>
                    <a:pt x="157" y="174"/>
                  </a:cubicBezTo>
                  <a:cubicBezTo>
                    <a:pt x="157" y="174"/>
                    <a:pt x="157" y="174"/>
                    <a:pt x="157" y="174"/>
                  </a:cubicBezTo>
                  <a:cubicBezTo>
                    <a:pt x="157" y="173"/>
                    <a:pt x="158" y="172"/>
                    <a:pt x="158" y="171"/>
                  </a:cubicBezTo>
                  <a:cubicBezTo>
                    <a:pt x="158" y="171"/>
                    <a:pt x="158" y="171"/>
                    <a:pt x="158" y="171"/>
                  </a:cubicBezTo>
                  <a:cubicBezTo>
                    <a:pt x="157" y="171"/>
                    <a:pt x="157" y="171"/>
                    <a:pt x="157" y="170"/>
                  </a:cubicBezTo>
                  <a:cubicBezTo>
                    <a:pt x="157" y="170"/>
                    <a:pt x="157" y="170"/>
                    <a:pt x="157" y="170"/>
                  </a:cubicBezTo>
                  <a:cubicBezTo>
                    <a:pt x="157" y="170"/>
                    <a:pt x="157" y="170"/>
                    <a:pt x="157" y="170"/>
                  </a:cubicBezTo>
                  <a:cubicBezTo>
                    <a:pt x="158" y="168"/>
                    <a:pt x="158" y="164"/>
                    <a:pt x="158" y="159"/>
                  </a:cubicBezTo>
                  <a:cubicBezTo>
                    <a:pt x="158" y="159"/>
                    <a:pt x="158" y="159"/>
                    <a:pt x="158" y="159"/>
                  </a:cubicBezTo>
                  <a:cubicBezTo>
                    <a:pt x="159" y="143"/>
                    <a:pt x="154" y="111"/>
                    <a:pt x="113" y="46"/>
                  </a:cubicBezTo>
                  <a:cubicBezTo>
                    <a:pt x="113" y="46"/>
                    <a:pt x="113" y="46"/>
                    <a:pt x="113" y="46"/>
                  </a:cubicBezTo>
                  <a:cubicBezTo>
                    <a:pt x="105" y="34"/>
                    <a:pt x="97" y="24"/>
                    <a:pt x="90" y="18"/>
                  </a:cubicBezTo>
                  <a:cubicBezTo>
                    <a:pt x="90" y="18"/>
                    <a:pt x="90" y="18"/>
                    <a:pt x="90" y="18"/>
                  </a:cubicBezTo>
                  <a:cubicBezTo>
                    <a:pt x="77" y="7"/>
                    <a:pt x="66" y="2"/>
                    <a:pt x="54" y="1"/>
                  </a:cubicBezTo>
                  <a:cubicBezTo>
                    <a:pt x="54" y="1"/>
                    <a:pt x="54" y="1"/>
                    <a:pt x="54" y="1"/>
                  </a:cubicBezTo>
                  <a:cubicBezTo>
                    <a:pt x="39" y="1"/>
                    <a:pt x="27" y="8"/>
                    <a:pt x="18" y="18"/>
                  </a:cubicBezTo>
                  <a:cubicBezTo>
                    <a:pt x="18" y="18"/>
                    <a:pt x="18" y="18"/>
                    <a:pt x="18" y="18"/>
                  </a:cubicBezTo>
                  <a:cubicBezTo>
                    <a:pt x="8" y="29"/>
                    <a:pt x="3" y="43"/>
                    <a:pt x="2" y="54"/>
                  </a:cubicBezTo>
                  <a:cubicBezTo>
                    <a:pt x="2" y="54"/>
                    <a:pt x="2" y="54"/>
                    <a:pt x="2" y="54"/>
                  </a:cubicBezTo>
                  <a:cubicBezTo>
                    <a:pt x="2" y="58"/>
                    <a:pt x="2" y="61"/>
                    <a:pt x="4" y="64"/>
                  </a:cubicBezTo>
                  <a:cubicBezTo>
                    <a:pt x="4" y="64"/>
                    <a:pt x="4" y="64"/>
                    <a:pt x="4" y="64"/>
                  </a:cubicBezTo>
                  <a:cubicBezTo>
                    <a:pt x="14" y="89"/>
                    <a:pt x="25" y="120"/>
                    <a:pt x="38" y="170"/>
                  </a:cubicBezTo>
                  <a:cubicBezTo>
                    <a:pt x="38" y="170"/>
                    <a:pt x="38" y="170"/>
                    <a:pt x="38" y="170"/>
                  </a:cubicBezTo>
                  <a:cubicBezTo>
                    <a:pt x="50" y="216"/>
                    <a:pt x="48" y="302"/>
                    <a:pt x="47" y="315"/>
                  </a:cubicBezTo>
                  <a:cubicBezTo>
                    <a:pt x="47" y="315"/>
                    <a:pt x="47" y="315"/>
                    <a:pt x="47" y="315"/>
                  </a:cubicBezTo>
                  <a:cubicBezTo>
                    <a:pt x="47" y="315"/>
                    <a:pt x="47" y="316"/>
                    <a:pt x="47" y="316"/>
                  </a:cubicBezTo>
                  <a:cubicBezTo>
                    <a:pt x="47" y="316"/>
                    <a:pt x="47" y="316"/>
                    <a:pt x="47" y="316"/>
                  </a:cubicBezTo>
                  <a:cubicBezTo>
                    <a:pt x="47" y="316"/>
                    <a:pt x="47" y="316"/>
                    <a:pt x="47" y="3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45"/>
            <p:cNvSpPr>
              <a:spLocks noEditPoints="1"/>
            </p:cNvSpPr>
            <p:nvPr/>
          </p:nvSpPr>
          <p:spPr bwMode="auto">
            <a:xfrm>
              <a:off x="5576" y="1386"/>
              <a:ext cx="110" cy="187"/>
            </a:xfrm>
            <a:custGeom>
              <a:avLst/>
              <a:gdLst>
                <a:gd name="T0" fmla="*/ 89 w 94"/>
                <a:gd name="T1" fmla="*/ 140 h 159"/>
                <a:gd name="T2" fmla="*/ 62 w 94"/>
                <a:gd name="T3" fmla="*/ 158 h 159"/>
                <a:gd name="T4" fmla="*/ 62 w 94"/>
                <a:gd name="T5" fmla="*/ 158 h 159"/>
                <a:gd name="T6" fmla="*/ 60 w 94"/>
                <a:gd name="T7" fmla="*/ 158 h 159"/>
                <a:gd name="T8" fmla="*/ 60 w 94"/>
                <a:gd name="T9" fmla="*/ 158 h 159"/>
                <a:gd name="T10" fmla="*/ 16 w 94"/>
                <a:gd name="T11" fmla="*/ 131 h 159"/>
                <a:gd name="T12" fmla="*/ 16 w 94"/>
                <a:gd name="T13" fmla="*/ 131 h 159"/>
                <a:gd name="T14" fmla="*/ 15 w 94"/>
                <a:gd name="T15" fmla="*/ 130 h 159"/>
                <a:gd name="T16" fmla="*/ 15 w 94"/>
                <a:gd name="T17" fmla="*/ 129 h 159"/>
                <a:gd name="T18" fmla="*/ 1 w 94"/>
                <a:gd name="T19" fmla="*/ 32 h 159"/>
                <a:gd name="T20" fmla="*/ 1 w 94"/>
                <a:gd name="T21" fmla="*/ 32 h 159"/>
                <a:gd name="T22" fmla="*/ 5 w 94"/>
                <a:gd name="T23" fmla="*/ 18 h 159"/>
                <a:gd name="T24" fmla="*/ 5 w 94"/>
                <a:gd name="T25" fmla="*/ 18 h 159"/>
                <a:gd name="T26" fmla="*/ 45 w 94"/>
                <a:gd name="T27" fmla="*/ 0 h 159"/>
                <a:gd name="T28" fmla="*/ 45 w 94"/>
                <a:gd name="T29" fmla="*/ 0 h 159"/>
                <a:gd name="T30" fmla="*/ 49 w 94"/>
                <a:gd name="T31" fmla="*/ 1 h 159"/>
                <a:gd name="T32" fmla="*/ 49 w 94"/>
                <a:gd name="T33" fmla="*/ 1 h 159"/>
                <a:gd name="T34" fmla="*/ 83 w 94"/>
                <a:gd name="T35" fmla="*/ 26 h 159"/>
                <a:gd name="T36" fmla="*/ 83 w 94"/>
                <a:gd name="T37" fmla="*/ 26 h 159"/>
                <a:gd name="T38" fmla="*/ 92 w 94"/>
                <a:gd name="T39" fmla="*/ 90 h 159"/>
                <a:gd name="T40" fmla="*/ 92 w 94"/>
                <a:gd name="T41" fmla="*/ 90 h 159"/>
                <a:gd name="T42" fmla="*/ 94 w 94"/>
                <a:gd name="T43" fmla="*/ 126 h 159"/>
                <a:gd name="T44" fmla="*/ 94 w 94"/>
                <a:gd name="T45" fmla="*/ 126 h 159"/>
                <a:gd name="T46" fmla="*/ 94 w 94"/>
                <a:gd name="T47" fmla="*/ 126 h 159"/>
                <a:gd name="T48" fmla="*/ 94 w 94"/>
                <a:gd name="T49" fmla="*/ 126 h 159"/>
                <a:gd name="T50" fmla="*/ 89 w 94"/>
                <a:gd name="T51" fmla="*/ 140 h 159"/>
                <a:gd name="T52" fmla="*/ 36 w 94"/>
                <a:gd name="T53" fmla="*/ 137 h 159"/>
                <a:gd name="T54" fmla="*/ 60 w 94"/>
                <a:gd name="T55" fmla="*/ 150 h 159"/>
                <a:gd name="T56" fmla="*/ 60 w 94"/>
                <a:gd name="T57" fmla="*/ 150 h 159"/>
                <a:gd name="T58" fmla="*/ 62 w 94"/>
                <a:gd name="T59" fmla="*/ 150 h 159"/>
                <a:gd name="T60" fmla="*/ 62 w 94"/>
                <a:gd name="T61" fmla="*/ 150 h 159"/>
                <a:gd name="T62" fmla="*/ 82 w 94"/>
                <a:gd name="T63" fmla="*/ 134 h 159"/>
                <a:gd name="T64" fmla="*/ 82 w 94"/>
                <a:gd name="T65" fmla="*/ 134 h 159"/>
                <a:gd name="T66" fmla="*/ 85 w 94"/>
                <a:gd name="T67" fmla="*/ 126 h 159"/>
                <a:gd name="T68" fmla="*/ 85 w 94"/>
                <a:gd name="T69" fmla="*/ 126 h 159"/>
                <a:gd name="T70" fmla="*/ 83 w 94"/>
                <a:gd name="T71" fmla="*/ 90 h 159"/>
                <a:gd name="T72" fmla="*/ 83 w 94"/>
                <a:gd name="T73" fmla="*/ 90 h 159"/>
                <a:gd name="T74" fmla="*/ 75 w 94"/>
                <a:gd name="T75" fmla="*/ 29 h 159"/>
                <a:gd name="T76" fmla="*/ 75 w 94"/>
                <a:gd name="T77" fmla="*/ 29 h 159"/>
                <a:gd name="T78" fmla="*/ 48 w 94"/>
                <a:gd name="T79" fmla="*/ 9 h 159"/>
                <a:gd name="T80" fmla="*/ 48 w 94"/>
                <a:gd name="T81" fmla="*/ 9 h 159"/>
                <a:gd name="T82" fmla="*/ 44 w 94"/>
                <a:gd name="T83" fmla="*/ 9 h 159"/>
                <a:gd name="T84" fmla="*/ 44 w 94"/>
                <a:gd name="T85" fmla="*/ 9 h 159"/>
                <a:gd name="T86" fmla="*/ 11 w 94"/>
                <a:gd name="T87" fmla="*/ 23 h 159"/>
                <a:gd name="T88" fmla="*/ 11 w 94"/>
                <a:gd name="T89" fmla="*/ 23 h 159"/>
                <a:gd name="T90" fmla="*/ 10 w 94"/>
                <a:gd name="T91" fmla="*/ 32 h 159"/>
                <a:gd name="T92" fmla="*/ 10 w 94"/>
                <a:gd name="T93" fmla="*/ 32 h 159"/>
                <a:gd name="T94" fmla="*/ 23 w 94"/>
                <a:gd name="T95" fmla="*/ 126 h 159"/>
                <a:gd name="T96" fmla="*/ 23 w 94"/>
                <a:gd name="T97" fmla="*/ 126 h 159"/>
                <a:gd name="T98" fmla="*/ 36 w 94"/>
                <a:gd name="T99" fmla="*/ 13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4" h="159">
                  <a:moveTo>
                    <a:pt x="89" y="140"/>
                  </a:moveTo>
                  <a:cubicBezTo>
                    <a:pt x="84" y="146"/>
                    <a:pt x="79" y="159"/>
                    <a:pt x="62" y="158"/>
                  </a:cubicBezTo>
                  <a:cubicBezTo>
                    <a:pt x="62" y="158"/>
                    <a:pt x="62" y="158"/>
                    <a:pt x="62" y="158"/>
                  </a:cubicBezTo>
                  <a:cubicBezTo>
                    <a:pt x="61" y="158"/>
                    <a:pt x="60" y="158"/>
                    <a:pt x="60" y="158"/>
                  </a:cubicBezTo>
                  <a:cubicBezTo>
                    <a:pt x="60" y="158"/>
                    <a:pt x="60" y="158"/>
                    <a:pt x="60" y="158"/>
                  </a:cubicBezTo>
                  <a:cubicBezTo>
                    <a:pt x="40" y="156"/>
                    <a:pt x="16" y="131"/>
                    <a:pt x="16" y="131"/>
                  </a:cubicBezTo>
                  <a:cubicBezTo>
                    <a:pt x="16" y="131"/>
                    <a:pt x="16" y="131"/>
                    <a:pt x="16" y="131"/>
                  </a:cubicBezTo>
                  <a:cubicBezTo>
                    <a:pt x="15" y="130"/>
                    <a:pt x="15" y="130"/>
                    <a:pt x="15" y="130"/>
                  </a:cubicBezTo>
                  <a:cubicBezTo>
                    <a:pt x="15" y="129"/>
                    <a:pt x="15" y="129"/>
                    <a:pt x="15" y="129"/>
                  </a:cubicBezTo>
                  <a:cubicBezTo>
                    <a:pt x="15" y="129"/>
                    <a:pt x="0" y="62"/>
                    <a:pt x="1" y="32"/>
                  </a:cubicBezTo>
                  <a:cubicBezTo>
                    <a:pt x="1" y="32"/>
                    <a:pt x="1" y="32"/>
                    <a:pt x="1" y="32"/>
                  </a:cubicBezTo>
                  <a:cubicBezTo>
                    <a:pt x="1" y="26"/>
                    <a:pt x="2" y="21"/>
                    <a:pt x="5" y="18"/>
                  </a:cubicBezTo>
                  <a:cubicBezTo>
                    <a:pt x="5" y="18"/>
                    <a:pt x="5" y="18"/>
                    <a:pt x="5" y="18"/>
                  </a:cubicBezTo>
                  <a:cubicBezTo>
                    <a:pt x="15" y="6"/>
                    <a:pt x="32" y="0"/>
                    <a:pt x="45" y="0"/>
                  </a:cubicBezTo>
                  <a:cubicBezTo>
                    <a:pt x="45" y="0"/>
                    <a:pt x="45" y="0"/>
                    <a:pt x="45" y="0"/>
                  </a:cubicBezTo>
                  <a:cubicBezTo>
                    <a:pt x="46" y="0"/>
                    <a:pt x="48" y="1"/>
                    <a:pt x="49" y="1"/>
                  </a:cubicBezTo>
                  <a:cubicBezTo>
                    <a:pt x="49" y="1"/>
                    <a:pt x="49" y="1"/>
                    <a:pt x="49" y="1"/>
                  </a:cubicBezTo>
                  <a:cubicBezTo>
                    <a:pt x="60" y="2"/>
                    <a:pt x="75" y="4"/>
                    <a:pt x="83" y="26"/>
                  </a:cubicBezTo>
                  <a:cubicBezTo>
                    <a:pt x="83" y="26"/>
                    <a:pt x="83" y="26"/>
                    <a:pt x="83" y="26"/>
                  </a:cubicBezTo>
                  <a:cubicBezTo>
                    <a:pt x="91" y="47"/>
                    <a:pt x="91" y="62"/>
                    <a:pt x="92" y="90"/>
                  </a:cubicBezTo>
                  <a:cubicBezTo>
                    <a:pt x="92" y="90"/>
                    <a:pt x="92" y="90"/>
                    <a:pt x="92" y="90"/>
                  </a:cubicBezTo>
                  <a:cubicBezTo>
                    <a:pt x="92" y="108"/>
                    <a:pt x="94" y="118"/>
                    <a:pt x="94" y="126"/>
                  </a:cubicBezTo>
                  <a:cubicBezTo>
                    <a:pt x="94" y="126"/>
                    <a:pt x="94" y="126"/>
                    <a:pt x="94" y="126"/>
                  </a:cubicBezTo>
                  <a:cubicBezTo>
                    <a:pt x="94" y="126"/>
                    <a:pt x="94" y="126"/>
                    <a:pt x="94" y="126"/>
                  </a:cubicBezTo>
                  <a:cubicBezTo>
                    <a:pt x="94" y="126"/>
                    <a:pt x="94" y="126"/>
                    <a:pt x="94" y="126"/>
                  </a:cubicBezTo>
                  <a:cubicBezTo>
                    <a:pt x="94" y="131"/>
                    <a:pt x="92" y="136"/>
                    <a:pt x="89" y="140"/>
                  </a:cubicBezTo>
                  <a:close/>
                  <a:moveTo>
                    <a:pt x="36" y="137"/>
                  </a:moveTo>
                  <a:cubicBezTo>
                    <a:pt x="44" y="143"/>
                    <a:pt x="54" y="149"/>
                    <a:pt x="60" y="150"/>
                  </a:cubicBezTo>
                  <a:cubicBezTo>
                    <a:pt x="60" y="150"/>
                    <a:pt x="60" y="150"/>
                    <a:pt x="60" y="150"/>
                  </a:cubicBezTo>
                  <a:cubicBezTo>
                    <a:pt x="61" y="150"/>
                    <a:pt x="62" y="150"/>
                    <a:pt x="62" y="150"/>
                  </a:cubicBezTo>
                  <a:cubicBezTo>
                    <a:pt x="62" y="150"/>
                    <a:pt x="62" y="150"/>
                    <a:pt x="62" y="150"/>
                  </a:cubicBezTo>
                  <a:cubicBezTo>
                    <a:pt x="74" y="150"/>
                    <a:pt x="75" y="144"/>
                    <a:pt x="82" y="134"/>
                  </a:cubicBezTo>
                  <a:cubicBezTo>
                    <a:pt x="82" y="134"/>
                    <a:pt x="82" y="134"/>
                    <a:pt x="82" y="134"/>
                  </a:cubicBezTo>
                  <a:cubicBezTo>
                    <a:pt x="84" y="132"/>
                    <a:pt x="85" y="130"/>
                    <a:pt x="85" y="126"/>
                  </a:cubicBezTo>
                  <a:cubicBezTo>
                    <a:pt x="85" y="126"/>
                    <a:pt x="85" y="126"/>
                    <a:pt x="85" y="126"/>
                  </a:cubicBezTo>
                  <a:cubicBezTo>
                    <a:pt x="85" y="119"/>
                    <a:pt x="83" y="108"/>
                    <a:pt x="83" y="90"/>
                  </a:cubicBezTo>
                  <a:cubicBezTo>
                    <a:pt x="83" y="90"/>
                    <a:pt x="83" y="90"/>
                    <a:pt x="83" y="90"/>
                  </a:cubicBezTo>
                  <a:cubicBezTo>
                    <a:pt x="82" y="61"/>
                    <a:pt x="83" y="49"/>
                    <a:pt x="75" y="29"/>
                  </a:cubicBezTo>
                  <a:cubicBezTo>
                    <a:pt x="75" y="29"/>
                    <a:pt x="75" y="29"/>
                    <a:pt x="75" y="29"/>
                  </a:cubicBezTo>
                  <a:cubicBezTo>
                    <a:pt x="68" y="11"/>
                    <a:pt x="60" y="12"/>
                    <a:pt x="48" y="9"/>
                  </a:cubicBezTo>
                  <a:cubicBezTo>
                    <a:pt x="48" y="9"/>
                    <a:pt x="48" y="9"/>
                    <a:pt x="48" y="9"/>
                  </a:cubicBezTo>
                  <a:cubicBezTo>
                    <a:pt x="47" y="9"/>
                    <a:pt x="45" y="9"/>
                    <a:pt x="44" y="9"/>
                  </a:cubicBezTo>
                  <a:cubicBezTo>
                    <a:pt x="44" y="9"/>
                    <a:pt x="44" y="9"/>
                    <a:pt x="44" y="9"/>
                  </a:cubicBezTo>
                  <a:cubicBezTo>
                    <a:pt x="34" y="9"/>
                    <a:pt x="19" y="14"/>
                    <a:pt x="11" y="23"/>
                  </a:cubicBezTo>
                  <a:cubicBezTo>
                    <a:pt x="11" y="23"/>
                    <a:pt x="11" y="23"/>
                    <a:pt x="11" y="23"/>
                  </a:cubicBezTo>
                  <a:cubicBezTo>
                    <a:pt x="11" y="23"/>
                    <a:pt x="10" y="27"/>
                    <a:pt x="10" y="32"/>
                  </a:cubicBezTo>
                  <a:cubicBezTo>
                    <a:pt x="10" y="32"/>
                    <a:pt x="10" y="32"/>
                    <a:pt x="10" y="32"/>
                  </a:cubicBezTo>
                  <a:cubicBezTo>
                    <a:pt x="9" y="58"/>
                    <a:pt x="21" y="116"/>
                    <a:pt x="23" y="126"/>
                  </a:cubicBezTo>
                  <a:cubicBezTo>
                    <a:pt x="23" y="126"/>
                    <a:pt x="23" y="126"/>
                    <a:pt x="23" y="126"/>
                  </a:cubicBezTo>
                  <a:cubicBezTo>
                    <a:pt x="25" y="128"/>
                    <a:pt x="30" y="132"/>
                    <a:pt x="36"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46"/>
            <p:cNvSpPr>
              <a:spLocks noEditPoints="1"/>
            </p:cNvSpPr>
            <p:nvPr/>
          </p:nvSpPr>
          <p:spPr bwMode="auto">
            <a:xfrm>
              <a:off x="5576" y="1385"/>
              <a:ext cx="111" cy="189"/>
            </a:xfrm>
            <a:custGeom>
              <a:avLst/>
              <a:gdLst>
                <a:gd name="T0" fmla="*/ 59 w 95"/>
                <a:gd name="T1" fmla="*/ 160 h 161"/>
                <a:gd name="T2" fmla="*/ 16 w 95"/>
                <a:gd name="T3" fmla="*/ 133 h 161"/>
                <a:gd name="T4" fmla="*/ 15 w 95"/>
                <a:gd name="T5" fmla="*/ 133 h 161"/>
                <a:gd name="T6" fmla="*/ 14 w 95"/>
                <a:gd name="T7" fmla="*/ 132 h 161"/>
                <a:gd name="T8" fmla="*/ 14 w 95"/>
                <a:gd name="T9" fmla="*/ 130 h 161"/>
                <a:gd name="T10" fmla="*/ 14 w 95"/>
                <a:gd name="T11" fmla="*/ 130 h 161"/>
                <a:gd name="T12" fmla="*/ 14 w 95"/>
                <a:gd name="T13" fmla="*/ 130 h 161"/>
                <a:gd name="T14" fmla="*/ 13 w 95"/>
                <a:gd name="T15" fmla="*/ 127 h 161"/>
                <a:gd name="T16" fmla="*/ 12 w 95"/>
                <a:gd name="T17" fmla="*/ 119 h 161"/>
                <a:gd name="T18" fmla="*/ 0 w 95"/>
                <a:gd name="T19" fmla="*/ 33 h 161"/>
                <a:gd name="T20" fmla="*/ 4 w 95"/>
                <a:gd name="T21" fmla="*/ 18 h 161"/>
                <a:gd name="T22" fmla="*/ 45 w 95"/>
                <a:gd name="T23" fmla="*/ 1 h 161"/>
                <a:gd name="T24" fmla="*/ 49 w 95"/>
                <a:gd name="T25" fmla="*/ 1 h 161"/>
                <a:gd name="T26" fmla="*/ 84 w 95"/>
                <a:gd name="T27" fmla="*/ 27 h 161"/>
                <a:gd name="T28" fmla="*/ 92 w 95"/>
                <a:gd name="T29" fmla="*/ 91 h 161"/>
                <a:gd name="T30" fmla="*/ 95 w 95"/>
                <a:gd name="T31" fmla="*/ 127 h 161"/>
                <a:gd name="T32" fmla="*/ 90 w 95"/>
                <a:gd name="T33" fmla="*/ 141 h 161"/>
                <a:gd name="T34" fmla="*/ 81 w 95"/>
                <a:gd name="T35" fmla="*/ 152 h 161"/>
                <a:gd name="T36" fmla="*/ 81 w 95"/>
                <a:gd name="T37" fmla="*/ 152 h 161"/>
                <a:gd name="T38" fmla="*/ 22 w 95"/>
                <a:gd name="T39" fmla="*/ 137 h 161"/>
                <a:gd name="T40" fmla="*/ 60 w 95"/>
                <a:gd name="T41" fmla="*/ 158 h 161"/>
                <a:gd name="T42" fmla="*/ 80 w 95"/>
                <a:gd name="T43" fmla="*/ 151 h 161"/>
                <a:gd name="T44" fmla="*/ 88 w 95"/>
                <a:gd name="T45" fmla="*/ 140 h 161"/>
                <a:gd name="T46" fmla="*/ 93 w 95"/>
                <a:gd name="T47" fmla="*/ 127 h 161"/>
                <a:gd name="T48" fmla="*/ 91 w 95"/>
                <a:gd name="T49" fmla="*/ 91 h 161"/>
                <a:gd name="T50" fmla="*/ 83 w 95"/>
                <a:gd name="T51" fmla="*/ 28 h 161"/>
                <a:gd name="T52" fmla="*/ 49 w 95"/>
                <a:gd name="T53" fmla="*/ 3 h 161"/>
                <a:gd name="T54" fmla="*/ 45 w 95"/>
                <a:gd name="T55" fmla="*/ 2 h 161"/>
                <a:gd name="T56" fmla="*/ 5 w 95"/>
                <a:gd name="T57" fmla="*/ 19 h 161"/>
                <a:gd name="T58" fmla="*/ 2 w 95"/>
                <a:gd name="T59" fmla="*/ 33 h 161"/>
                <a:gd name="T60" fmla="*/ 16 w 95"/>
                <a:gd name="T61" fmla="*/ 131 h 161"/>
                <a:gd name="T62" fmla="*/ 62 w 95"/>
                <a:gd name="T63" fmla="*/ 152 h 161"/>
                <a:gd name="T64" fmla="*/ 35 w 95"/>
                <a:gd name="T65" fmla="*/ 139 h 161"/>
                <a:gd name="T66" fmla="*/ 26 w 95"/>
                <a:gd name="T67" fmla="*/ 131 h 161"/>
                <a:gd name="T68" fmla="*/ 22 w 95"/>
                <a:gd name="T69" fmla="*/ 127 h 161"/>
                <a:gd name="T70" fmla="*/ 9 w 95"/>
                <a:gd name="T71" fmla="*/ 33 h 161"/>
                <a:gd name="T72" fmla="*/ 11 w 95"/>
                <a:gd name="T73" fmla="*/ 24 h 161"/>
                <a:gd name="T74" fmla="*/ 11 w 95"/>
                <a:gd name="T75" fmla="*/ 23 h 161"/>
                <a:gd name="T76" fmla="*/ 44 w 95"/>
                <a:gd name="T77" fmla="*/ 9 h 161"/>
                <a:gd name="T78" fmla="*/ 67 w 95"/>
                <a:gd name="T79" fmla="*/ 16 h 161"/>
                <a:gd name="T80" fmla="*/ 76 w 95"/>
                <a:gd name="T81" fmla="*/ 30 h 161"/>
                <a:gd name="T82" fmla="*/ 86 w 95"/>
                <a:gd name="T83" fmla="*/ 127 h 161"/>
                <a:gd name="T84" fmla="*/ 83 w 95"/>
                <a:gd name="T85" fmla="*/ 136 h 161"/>
                <a:gd name="T86" fmla="*/ 74 w 95"/>
                <a:gd name="T87" fmla="*/ 147 h 161"/>
                <a:gd name="T88" fmla="*/ 60 w 95"/>
                <a:gd name="T89" fmla="*/ 150 h 161"/>
                <a:gd name="T90" fmla="*/ 73 w 95"/>
                <a:gd name="T91" fmla="*/ 146 h 161"/>
                <a:gd name="T92" fmla="*/ 82 w 95"/>
                <a:gd name="T93" fmla="*/ 135 h 161"/>
                <a:gd name="T94" fmla="*/ 82 w 95"/>
                <a:gd name="T95" fmla="*/ 91 h 161"/>
                <a:gd name="T96" fmla="*/ 75 w 95"/>
                <a:gd name="T97" fmla="*/ 31 h 161"/>
                <a:gd name="T98" fmla="*/ 47 w 95"/>
                <a:gd name="T99" fmla="*/ 11 h 161"/>
                <a:gd name="T100" fmla="*/ 44 w 95"/>
                <a:gd name="T101" fmla="*/ 11 h 161"/>
                <a:gd name="T102" fmla="*/ 12 w 95"/>
                <a:gd name="T103" fmla="*/ 25 h 161"/>
                <a:gd name="T104" fmla="*/ 12 w 95"/>
                <a:gd name="T105" fmla="*/ 25 h 161"/>
                <a:gd name="T106" fmla="*/ 11 w 95"/>
                <a:gd name="T107" fmla="*/ 27 h 161"/>
                <a:gd name="T108" fmla="*/ 24 w 95"/>
                <a:gd name="T109" fmla="*/ 126 h 161"/>
                <a:gd name="T110" fmla="*/ 27 w 95"/>
                <a:gd name="T111" fmla="*/ 129 h 161"/>
                <a:gd name="T112" fmla="*/ 36 w 95"/>
                <a:gd name="T113"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5" h="161">
                  <a:moveTo>
                    <a:pt x="62" y="160"/>
                  </a:moveTo>
                  <a:cubicBezTo>
                    <a:pt x="61" y="160"/>
                    <a:pt x="60" y="160"/>
                    <a:pt x="59" y="160"/>
                  </a:cubicBezTo>
                  <a:cubicBezTo>
                    <a:pt x="59" y="160"/>
                    <a:pt x="59" y="160"/>
                    <a:pt x="59" y="160"/>
                  </a:cubicBezTo>
                  <a:cubicBezTo>
                    <a:pt x="45" y="158"/>
                    <a:pt x="29" y="145"/>
                    <a:pt x="21" y="138"/>
                  </a:cubicBezTo>
                  <a:cubicBezTo>
                    <a:pt x="21" y="138"/>
                    <a:pt x="21" y="138"/>
                    <a:pt x="21" y="138"/>
                  </a:cubicBezTo>
                  <a:cubicBezTo>
                    <a:pt x="18" y="135"/>
                    <a:pt x="16" y="134"/>
                    <a:pt x="16" y="133"/>
                  </a:cubicBezTo>
                  <a:cubicBezTo>
                    <a:pt x="16" y="133"/>
                    <a:pt x="16" y="133"/>
                    <a:pt x="16" y="133"/>
                  </a:cubicBezTo>
                  <a:cubicBezTo>
                    <a:pt x="16" y="133"/>
                    <a:pt x="15" y="133"/>
                    <a:pt x="15" y="133"/>
                  </a:cubicBezTo>
                  <a:cubicBezTo>
                    <a:pt x="15" y="133"/>
                    <a:pt x="15" y="133"/>
                    <a:pt x="15" y="133"/>
                  </a:cubicBezTo>
                  <a:cubicBezTo>
                    <a:pt x="15" y="133"/>
                    <a:pt x="15" y="133"/>
                    <a:pt x="15" y="133"/>
                  </a:cubicBezTo>
                  <a:cubicBezTo>
                    <a:pt x="15" y="133"/>
                    <a:pt x="15" y="133"/>
                    <a:pt x="15" y="133"/>
                  </a:cubicBezTo>
                  <a:cubicBezTo>
                    <a:pt x="14" y="132"/>
                    <a:pt x="14" y="132"/>
                    <a:pt x="14" y="132"/>
                  </a:cubicBezTo>
                  <a:cubicBezTo>
                    <a:pt x="14" y="131"/>
                    <a:pt x="14" y="131"/>
                    <a:pt x="14" y="131"/>
                  </a:cubicBezTo>
                  <a:cubicBezTo>
                    <a:pt x="14" y="130"/>
                    <a:pt x="14" y="130"/>
                    <a:pt x="14" y="130"/>
                  </a:cubicBezTo>
                  <a:cubicBezTo>
                    <a:pt x="14" y="130"/>
                    <a:pt x="14" y="130"/>
                    <a:pt x="14" y="130"/>
                  </a:cubicBezTo>
                  <a:cubicBezTo>
                    <a:pt x="14" y="130"/>
                    <a:pt x="14" y="130"/>
                    <a:pt x="14" y="130"/>
                  </a:cubicBezTo>
                  <a:cubicBezTo>
                    <a:pt x="14" y="130"/>
                    <a:pt x="14" y="130"/>
                    <a:pt x="14" y="130"/>
                  </a:cubicBezTo>
                  <a:cubicBezTo>
                    <a:pt x="14" y="130"/>
                    <a:pt x="14" y="130"/>
                    <a:pt x="14" y="130"/>
                  </a:cubicBezTo>
                  <a:cubicBezTo>
                    <a:pt x="14" y="130"/>
                    <a:pt x="14" y="130"/>
                    <a:pt x="14" y="130"/>
                  </a:cubicBezTo>
                  <a:cubicBezTo>
                    <a:pt x="14" y="130"/>
                    <a:pt x="14" y="130"/>
                    <a:pt x="14" y="130"/>
                  </a:cubicBezTo>
                  <a:cubicBezTo>
                    <a:pt x="14" y="130"/>
                    <a:pt x="14" y="130"/>
                    <a:pt x="14" y="130"/>
                  </a:cubicBezTo>
                  <a:cubicBezTo>
                    <a:pt x="14" y="130"/>
                    <a:pt x="14" y="130"/>
                    <a:pt x="14" y="129"/>
                  </a:cubicBezTo>
                  <a:cubicBezTo>
                    <a:pt x="14" y="129"/>
                    <a:pt x="14" y="129"/>
                    <a:pt x="14" y="129"/>
                  </a:cubicBezTo>
                  <a:cubicBezTo>
                    <a:pt x="14" y="129"/>
                    <a:pt x="13" y="128"/>
                    <a:pt x="13" y="127"/>
                  </a:cubicBezTo>
                  <a:cubicBezTo>
                    <a:pt x="13" y="127"/>
                    <a:pt x="13" y="127"/>
                    <a:pt x="13" y="127"/>
                  </a:cubicBezTo>
                  <a:cubicBezTo>
                    <a:pt x="13" y="125"/>
                    <a:pt x="12" y="123"/>
                    <a:pt x="12" y="119"/>
                  </a:cubicBezTo>
                  <a:cubicBezTo>
                    <a:pt x="12" y="119"/>
                    <a:pt x="12" y="119"/>
                    <a:pt x="12" y="119"/>
                  </a:cubicBezTo>
                  <a:cubicBezTo>
                    <a:pt x="10" y="112"/>
                    <a:pt x="8" y="103"/>
                    <a:pt x="7" y="93"/>
                  </a:cubicBezTo>
                  <a:cubicBezTo>
                    <a:pt x="7" y="93"/>
                    <a:pt x="7" y="93"/>
                    <a:pt x="7" y="93"/>
                  </a:cubicBezTo>
                  <a:cubicBezTo>
                    <a:pt x="3" y="72"/>
                    <a:pt x="0" y="48"/>
                    <a:pt x="0" y="33"/>
                  </a:cubicBezTo>
                  <a:cubicBezTo>
                    <a:pt x="0" y="33"/>
                    <a:pt x="0" y="33"/>
                    <a:pt x="0" y="33"/>
                  </a:cubicBezTo>
                  <a:cubicBezTo>
                    <a:pt x="1" y="27"/>
                    <a:pt x="1" y="22"/>
                    <a:pt x="4" y="18"/>
                  </a:cubicBezTo>
                  <a:cubicBezTo>
                    <a:pt x="4" y="18"/>
                    <a:pt x="4" y="18"/>
                    <a:pt x="4" y="18"/>
                  </a:cubicBezTo>
                  <a:cubicBezTo>
                    <a:pt x="4" y="18"/>
                    <a:pt x="4" y="18"/>
                    <a:pt x="4" y="18"/>
                  </a:cubicBezTo>
                  <a:cubicBezTo>
                    <a:pt x="4" y="18"/>
                    <a:pt x="4" y="18"/>
                    <a:pt x="4" y="18"/>
                  </a:cubicBezTo>
                  <a:cubicBezTo>
                    <a:pt x="15" y="6"/>
                    <a:pt x="31" y="0"/>
                    <a:pt x="45" y="1"/>
                  </a:cubicBezTo>
                  <a:cubicBezTo>
                    <a:pt x="45" y="1"/>
                    <a:pt x="45" y="1"/>
                    <a:pt x="45" y="1"/>
                  </a:cubicBezTo>
                  <a:cubicBezTo>
                    <a:pt x="46" y="1"/>
                    <a:pt x="48" y="1"/>
                    <a:pt x="49" y="1"/>
                  </a:cubicBezTo>
                  <a:cubicBezTo>
                    <a:pt x="49" y="1"/>
                    <a:pt x="49" y="1"/>
                    <a:pt x="49" y="1"/>
                  </a:cubicBezTo>
                  <a:cubicBezTo>
                    <a:pt x="56" y="2"/>
                    <a:pt x="66" y="3"/>
                    <a:pt x="74" y="10"/>
                  </a:cubicBezTo>
                  <a:cubicBezTo>
                    <a:pt x="74" y="10"/>
                    <a:pt x="74" y="10"/>
                    <a:pt x="74" y="10"/>
                  </a:cubicBezTo>
                  <a:cubicBezTo>
                    <a:pt x="78" y="14"/>
                    <a:pt x="81" y="19"/>
                    <a:pt x="84" y="27"/>
                  </a:cubicBezTo>
                  <a:cubicBezTo>
                    <a:pt x="84" y="27"/>
                    <a:pt x="84" y="27"/>
                    <a:pt x="84" y="27"/>
                  </a:cubicBezTo>
                  <a:cubicBezTo>
                    <a:pt x="92" y="48"/>
                    <a:pt x="92" y="63"/>
                    <a:pt x="92" y="91"/>
                  </a:cubicBezTo>
                  <a:cubicBezTo>
                    <a:pt x="92" y="91"/>
                    <a:pt x="92" y="91"/>
                    <a:pt x="92" y="91"/>
                  </a:cubicBezTo>
                  <a:cubicBezTo>
                    <a:pt x="93" y="109"/>
                    <a:pt x="95" y="119"/>
                    <a:pt x="95" y="127"/>
                  </a:cubicBezTo>
                  <a:cubicBezTo>
                    <a:pt x="95" y="127"/>
                    <a:pt x="95" y="127"/>
                    <a:pt x="95" y="127"/>
                  </a:cubicBezTo>
                  <a:cubicBezTo>
                    <a:pt x="95" y="127"/>
                    <a:pt x="95" y="127"/>
                    <a:pt x="95" y="127"/>
                  </a:cubicBezTo>
                  <a:cubicBezTo>
                    <a:pt x="95" y="127"/>
                    <a:pt x="95" y="127"/>
                    <a:pt x="95" y="127"/>
                  </a:cubicBezTo>
                  <a:cubicBezTo>
                    <a:pt x="94" y="133"/>
                    <a:pt x="93" y="137"/>
                    <a:pt x="90" y="141"/>
                  </a:cubicBezTo>
                  <a:cubicBezTo>
                    <a:pt x="90" y="141"/>
                    <a:pt x="90" y="141"/>
                    <a:pt x="90" y="141"/>
                  </a:cubicBezTo>
                  <a:cubicBezTo>
                    <a:pt x="89" y="141"/>
                    <a:pt x="89" y="141"/>
                    <a:pt x="89" y="141"/>
                  </a:cubicBezTo>
                  <a:cubicBezTo>
                    <a:pt x="90" y="141"/>
                    <a:pt x="90" y="141"/>
                    <a:pt x="90" y="141"/>
                  </a:cubicBezTo>
                  <a:cubicBezTo>
                    <a:pt x="87" y="144"/>
                    <a:pt x="85" y="149"/>
                    <a:pt x="81" y="152"/>
                  </a:cubicBezTo>
                  <a:cubicBezTo>
                    <a:pt x="81" y="152"/>
                    <a:pt x="81" y="152"/>
                    <a:pt x="81" y="152"/>
                  </a:cubicBezTo>
                  <a:cubicBezTo>
                    <a:pt x="81" y="152"/>
                    <a:pt x="81" y="152"/>
                    <a:pt x="81" y="152"/>
                  </a:cubicBezTo>
                  <a:cubicBezTo>
                    <a:pt x="81" y="152"/>
                    <a:pt x="81" y="152"/>
                    <a:pt x="81" y="152"/>
                  </a:cubicBezTo>
                  <a:cubicBezTo>
                    <a:pt x="77" y="157"/>
                    <a:pt x="71" y="161"/>
                    <a:pt x="62" y="160"/>
                  </a:cubicBezTo>
                  <a:close/>
                  <a:moveTo>
                    <a:pt x="17" y="132"/>
                  </a:moveTo>
                  <a:cubicBezTo>
                    <a:pt x="17" y="132"/>
                    <a:pt x="19" y="134"/>
                    <a:pt x="22" y="137"/>
                  </a:cubicBezTo>
                  <a:cubicBezTo>
                    <a:pt x="22" y="137"/>
                    <a:pt x="22" y="137"/>
                    <a:pt x="22" y="137"/>
                  </a:cubicBezTo>
                  <a:cubicBezTo>
                    <a:pt x="30" y="144"/>
                    <a:pt x="46" y="157"/>
                    <a:pt x="60" y="158"/>
                  </a:cubicBezTo>
                  <a:cubicBezTo>
                    <a:pt x="60" y="158"/>
                    <a:pt x="60" y="158"/>
                    <a:pt x="60" y="158"/>
                  </a:cubicBezTo>
                  <a:cubicBezTo>
                    <a:pt x="60" y="159"/>
                    <a:pt x="61" y="159"/>
                    <a:pt x="62" y="159"/>
                  </a:cubicBezTo>
                  <a:cubicBezTo>
                    <a:pt x="62" y="159"/>
                    <a:pt x="62" y="159"/>
                    <a:pt x="62" y="159"/>
                  </a:cubicBezTo>
                  <a:cubicBezTo>
                    <a:pt x="71" y="159"/>
                    <a:pt x="76" y="156"/>
                    <a:pt x="80" y="151"/>
                  </a:cubicBezTo>
                  <a:cubicBezTo>
                    <a:pt x="80" y="151"/>
                    <a:pt x="80" y="151"/>
                    <a:pt x="80" y="151"/>
                  </a:cubicBezTo>
                  <a:cubicBezTo>
                    <a:pt x="83" y="148"/>
                    <a:pt x="86" y="143"/>
                    <a:pt x="88" y="140"/>
                  </a:cubicBezTo>
                  <a:cubicBezTo>
                    <a:pt x="88" y="140"/>
                    <a:pt x="88" y="140"/>
                    <a:pt x="88" y="140"/>
                  </a:cubicBezTo>
                  <a:cubicBezTo>
                    <a:pt x="88" y="140"/>
                    <a:pt x="88" y="140"/>
                    <a:pt x="88" y="140"/>
                  </a:cubicBezTo>
                  <a:cubicBezTo>
                    <a:pt x="92" y="137"/>
                    <a:pt x="93" y="132"/>
                    <a:pt x="93" y="127"/>
                  </a:cubicBezTo>
                  <a:cubicBezTo>
                    <a:pt x="93" y="127"/>
                    <a:pt x="93" y="127"/>
                    <a:pt x="93" y="127"/>
                  </a:cubicBezTo>
                  <a:cubicBezTo>
                    <a:pt x="93" y="127"/>
                    <a:pt x="93" y="127"/>
                    <a:pt x="93" y="127"/>
                  </a:cubicBezTo>
                  <a:cubicBezTo>
                    <a:pt x="93" y="127"/>
                    <a:pt x="93" y="127"/>
                    <a:pt x="93" y="127"/>
                  </a:cubicBezTo>
                  <a:cubicBezTo>
                    <a:pt x="93" y="119"/>
                    <a:pt x="91" y="109"/>
                    <a:pt x="91" y="91"/>
                  </a:cubicBezTo>
                  <a:cubicBezTo>
                    <a:pt x="91" y="91"/>
                    <a:pt x="91" y="91"/>
                    <a:pt x="91" y="91"/>
                  </a:cubicBezTo>
                  <a:cubicBezTo>
                    <a:pt x="90" y="63"/>
                    <a:pt x="91" y="49"/>
                    <a:pt x="83" y="28"/>
                  </a:cubicBezTo>
                  <a:cubicBezTo>
                    <a:pt x="83" y="28"/>
                    <a:pt x="83" y="28"/>
                    <a:pt x="83" y="28"/>
                  </a:cubicBezTo>
                  <a:cubicBezTo>
                    <a:pt x="80" y="20"/>
                    <a:pt x="76" y="15"/>
                    <a:pt x="72" y="12"/>
                  </a:cubicBezTo>
                  <a:cubicBezTo>
                    <a:pt x="72" y="12"/>
                    <a:pt x="72" y="12"/>
                    <a:pt x="72" y="12"/>
                  </a:cubicBezTo>
                  <a:cubicBezTo>
                    <a:pt x="65" y="5"/>
                    <a:pt x="56" y="4"/>
                    <a:pt x="49" y="3"/>
                  </a:cubicBezTo>
                  <a:cubicBezTo>
                    <a:pt x="49" y="3"/>
                    <a:pt x="49" y="3"/>
                    <a:pt x="49" y="3"/>
                  </a:cubicBezTo>
                  <a:cubicBezTo>
                    <a:pt x="47" y="2"/>
                    <a:pt x="46" y="2"/>
                    <a:pt x="45" y="2"/>
                  </a:cubicBezTo>
                  <a:cubicBezTo>
                    <a:pt x="45" y="2"/>
                    <a:pt x="45" y="2"/>
                    <a:pt x="45" y="2"/>
                  </a:cubicBezTo>
                  <a:cubicBezTo>
                    <a:pt x="32" y="2"/>
                    <a:pt x="15" y="8"/>
                    <a:pt x="6" y="19"/>
                  </a:cubicBezTo>
                  <a:cubicBezTo>
                    <a:pt x="6" y="19"/>
                    <a:pt x="6" y="19"/>
                    <a:pt x="6" y="19"/>
                  </a:cubicBezTo>
                  <a:cubicBezTo>
                    <a:pt x="5" y="19"/>
                    <a:pt x="5" y="19"/>
                    <a:pt x="5" y="19"/>
                  </a:cubicBezTo>
                  <a:cubicBezTo>
                    <a:pt x="5" y="19"/>
                    <a:pt x="5" y="19"/>
                    <a:pt x="5" y="19"/>
                  </a:cubicBezTo>
                  <a:cubicBezTo>
                    <a:pt x="3" y="23"/>
                    <a:pt x="2" y="27"/>
                    <a:pt x="2" y="33"/>
                  </a:cubicBezTo>
                  <a:cubicBezTo>
                    <a:pt x="2" y="33"/>
                    <a:pt x="2" y="33"/>
                    <a:pt x="2" y="33"/>
                  </a:cubicBezTo>
                  <a:cubicBezTo>
                    <a:pt x="1" y="63"/>
                    <a:pt x="15" y="129"/>
                    <a:pt x="15" y="130"/>
                  </a:cubicBezTo>
                  <a:cubicBezTo>
                    <a:pt x="15" y="130"/>
                    <a:pt x="15" y="130"/>
                    <a:pt x="15" y="130"/>
                  </a:cubicBezTo>
                  <a:cubicBezTo>
                    <a:pt x="16" y="131"/>
                    <a:pt x="16" y="131"/>
                    <a:pt x="16" y="131"/>
                  </a:cubicBezTo>
                  <a:cubicBezTo>
                    <a:pt x="16" y="132"/>
                    <a:pt x="16" y="132"/>
                    <a:pt x="16" y="132"/>
                  </a:cubicBezTo>
                  <a:cubicBezTo>
                    <a:pt x="17" y="132"/>
                    <a:pt x="16" y="132"/>
                    <a:pt x="17" y="132"/>
                  </a:cubicBezTo>
                  <a:close/>
                  <a:moveTo>
                    <a:pt x="62" y="152"/>
                  </a:moveTo>
                  <a:cubicBezTo>
                    <a:pt x="62" y="152"/>
                    <a:pt x="61" y="152"/>
                    <a:pt x="60" y="151"/>
                  </a:cubicBezTo>
                  <a:cubicBezTo>
                    <a:pt x="60" y="151"/>
                    <a:pt x="60" y="151"/>
                    <a:pt x="60" y="151"/>
                  </a:cubicBezTo>
                  <a:cubicBezTo>
                    <a:pt x="53" y="151"/>
                    <a:pt x="43" y="145"/>
                    <a:pt x="35" y="139"/>
                  </a:cubicBezTo>
                  <a:cubicBezTo>
                    <a:pt x="35" y="139"/>
                    <a:pt x="35" y="139"/>
                    <a:pt x="35" y="139"/>
                  </a:cubicBezTo>
                  <a:cubicBezTo>
                    <a:pt x="35" y="139"/>
                    <a:pt x="35" y="139"/>
                    <a:pt x="35" y="139"/>
                  </a:cubicBezTo>
                  <a:cubicBezTo>
                    <a:pt x="32" y="136"/>
                    <a:pt x="28" y="133"/>
                    <a:pt x="26" y="131"/>
                  </a:cubicBezTo>
                  <a:cubicBezTo>
                    <a:pt x="26" y="131"/>
                    <a:pt x="26" y="131"/>
                    <a:pt x="26" y="131"/>
                  </a:cubicBezTo>
                  <a:cubicBezTo>
                    <a:pt x="24" y="129"/>
                    <a:pt x="23" y="128"/>
                    <a:pt x="22" y="127"/>
                  </a:cubicBezTo>
                  <a:cubicBezTo>
                    <a:pt x="22" y="127"/>
                    <a:pt x="22" y="127"/>
                    <a:pt x="22" y="127"/>
                  </a:cubicBezTo>
                  <a:cubicBezTo>
                    <a:pt x="22" y="127"/>
                    <a:pt x="22" y="127"/>
                    <a:pt x="22" y="127"/>
                  </a:cubicBezTo>
                  <a:cubicBezTo>
                    <a:pt x="22" y="127"/>
                    <a:pt x="22" y="127"/>
                    <a:pt x="22" y="127"/>
                  </a:cubicBezTo>
                  <a:cubicBezTo>
                    <a:pt x="20" y="118"/>
                    <a:pt x="8" y="59"/>
                    <a:pt x="9" y="33"/>
                  </a:cubicBezTo>
                  <a:cubicBezTo>
                    <a:pt x="9" y="33"/>
                    <a:pt x="9" y="33"/>
                    <a:pt x="9" y="33"/>
                  </a:cubicBezTo>
                  <a:cubicBezTo>
                    <a:pt x="9" y="28"/>
                    <a:pt x="10" y="25"/>
                    <a:pt x="11" y="24"/>
                  </a:cubicBezTo>
                  <a:cubicBezTo>
                    <a:pt x="11" y="24"/>
                    <a:pt x="11" y="24"/>
                    <a:pt x="11" y="24"/>
                  </a:cubicBezTo>
                  <a:cubicBezTo>
                    <a:pt x="11" y="24"/>
                    <a:pt x="11" y="24"/>
                    <a:pt x="11" y="24"/>
                  </a:cubicBezTo>
                  <a:cubicBezTo>
                    <a:pt x="11" y="24"/>
                    <a:pt x="11" y="24"/>
                    <a:pt x="11" y="24"/>
                  </a:cubicBezTo>
                  <a:cubicBezTo>
                    <a:pt x="11" y="23"/>
                    <a:pt x="11" y="23"/>
                    <a:pt x="11" y="23"/>
                  </a:cubicBezTo>
                  <a:cubicBezTo>
                    <a:pt x="11" y="23"/>
                    <a:pt x="11" y="23"/>
                    <a:pt x="11" y="23"/>
                  </a:cubicBezTo>
                  <a:cubicBezTo>
                    <a:pt x="19" y="14"/>
                    <a:pt x="34" y="9"/>
                    <a:pt x="44" y="9"/>
                  </a:cubicBezTo>
                  <a:cubicBezTo>
                    <a:pt x="44" y="9"/>
                    <a:pt x="44" y="9"/>
                    <a:pt x="44" y="9"/>
                  </a:cubicBezTo>
                  <a:cubicBezTo>
                    <a:pt x="46" y="9"/>
                    <a:pt x="47" y="9"/>
                    <a:pt x="48" y="10"/>
                  </a:cubicBezTo>
                  <a:cubicBezTo>
                    <a:pt x="48" y="10"/>
                    <a:pt x="48" y="10"/>
                    <a:pt x="48" y="10"/>
                  </a:cubicBezTo>
                  <a:cubicBezTo>
                    <a:pt x="55" y="11"/>
                    <a:pt x="62" y="11"/>
                    <a:pt x="67" y="16"/>
                  </a:cubicBezTo>
                  <a:cubicBezTo>
                    <a:pt x="67" y="16"/>
                    <a:pt x="67" y="16"/>
                    <a:pt x="67" y="16"/>
                  </a:cubicBezTo>
                  <a:cubicBezTo>
                    <a:pt x="70" y="19"/>
                    <a:pt x="73" y="23"/>
                    <a:pt x="76" y="30"/>
                  </a:cubicBezTo>
                  <a:cubicBezTo>
                    <a:pt x="76" y="30"/>
                    <a:pt x="76" y="30"/>
                    <a:pt x="76" y="30"/>
                  </a:cubicBezTo>
                  <a:cubicBezTo>
                    <a:pt x="83" y="50"/>
                    <a:pt x="83" y="63"/>
                    <a:pt x="84" y="91"/>
                  </a:cubicBezTo>
                  <a:cubicBezTo>
                    <a:pt x="84" y="91"/>
                    <a:pt x="84" y="91"/>
                    <a:pt x="84" y="91"/>
                  </a:cubicBezTo>
                  <a:cubicBezTo>
                    <a:pt x="84" y="109"/>
                    <a:pt x="86" y="120"/>
                    <a:pt x="86" y="127"/>
                  </a:cubicBezTo>
                  <a:cubicBezTo>
                    <a:pt x="86" y="127"/>
                    <a:pt x="86" y="127"/>
                    <a:pt x="86" y="127"/>
                  </a:cubicBezTo>
                  <a:cubicBezTo>
                    <a:pt x="86" y="131"/>
                    <a:pt x="85" y="133"/>
                    <a:pt x="83" y="136"/>
                  </a:cubicBezTo>
                  <a:cubicBezTo>
                    <a:pt x="83" y="136"/>
                    <a:pt x="83" y="136"/>
                    <a:pt x="83" y="136"/>
                  </a:cubicBezTo>
                  <a:cubicBezTo>
                    <a:pt x="79" y="140"/>
                    <a:pt x="77" y="144"/>
                    <a:pt x="75" y="147"/>
                  </a:cubicBezTo>
                  <a:cubicBezTo>
                    <a:pt x="75" y="147"/>
                    <a:pt x="75" y="147"/>
                    <a:pt x="75" y="147"/>
                  </a:cubicBezTo>
                  <a:cubicBezTo>
                    <a:pt x="75" y="147"/>
                    <a:pt x="75" y="147"/>
                    <a:pt x="74" y="147"/>
                  </a:cubicBezTo>
                  <a:cubicBezTo>
                    <a:pt x="74" y="147"/>
                    <a:pt x="74" y="147"/>
                    <a:pt x="74" y="147"/>
                  </a:cubicBezTo>
                  <a:cubicBezTo>
                    <a:pt x="72" y="150"/>
                    <a:pt x="68" y="152"/>
                    <a:pt x="62" y="152"/>
                  </a:cubicBezTo>
                  <a:close/>
                  <a:moveTo>
                    <a:pt x="60" y="150"/>
                  </a:moveTo>
                  <a:cubicBezTo>
                    <a:pt x="61" y="150"/>
                    <a:pt x="62" y="150"/>
                    <a:pt x="62" y="150"/>
                  </a:cubicBezTo>
                  <a:cubicBezTo>
                    <a:pt x="62" y="150"/>
                    <a:pt x="62" y="150"/>
                    <a:pt x="62" y="150"/>
                  </a:cubicBezTo>
                  <a:cubicBezTo>
                    <a:pt x="68" y="150"/>
                    <a:pt x="71" y="149"/>
                    <a:pt x="73" y="146"/>
                  </a:cubicBezTo>
                  <a:cubicBezTo>
                    <a:pt x="73" y="146"/>
                    <a:pt x="73" y="146"/>
                    <a:pt x="73" y="146"/>
                  </a:cubicBezTo>
                  <a:cubicBezTo>
                    <a:pt x="76" y="143"/>
                    <a:pt x="78" y="139"/>
                    <a:pt x="82" y="135"/>
                  </a:cubicBezTo>
                  <a:cubicBezTo>
                    <a:pt x="82" y="135"/>
                    <a:pt x="82" y="135"/>
                    <a:pt x="82" y="135"/>
                  </a:cubicBezTo>
                  <a:cubicBezTo>
                    <a:pt x="84" y="133"/>
                    <a:pt x="84" y="131"/>
                    <a:pt x="84" y="127"/>
                  </a:cubicBezTo>
                  <a:cubicBezTo>
                    <a:pt x="84" y="127"/>
                    <a:pt x="84" y="127"/>
                    <a:pt x="84" y="127"/>
                  </a:cubicBezTo>
                  <a:cubicBezTo>
                    <a:pt x="85" y="120"/>
                    <a:pt x="83" y="109"/>
                    <a:pt x="82" y="91"/>
                  </a:cubicBezTo>
                  <a:cubicBezTo>
                    <a:pt x="82" y="91"/>
                    <a:pt x="82" y="91"/>
                    <a:pt x="82" y="91"/>
                  </a:cubicBezTo>
                  <a:cubicBezTo>
                    <a:pt x="81" y="62"/>
                    <a:pt x="82" y="50"/>
                    <a:pt x="75" y="31"/>
                  </a:cubicBezTo>
                  <a:cubicBezTo>
                    <a:pt x="75" y="31"/>
                    <a:pt x="75" y="31"/>
                    <a:pt x="75" y="31"/>
                  </a:cubicBezTo>
                  <a:cubicBezTo>
                    <a:pt x="72" y="24"/>
                    <a:pt x="69" y="20"/>
                    <a:pt x="66" y="17"/>
                  </a:cubicBezTo>
                  <a:cubicBezTo>
                    <a:pt x="66" y="17"/>
                    <a:pt x="66" y="17"/>
                    <a:pt x="66" y="17"/>
                  </a:cubicBezTo>
                  <a:cubicBezTo>
                    <a:pt x="61" y="13"/>
                    <a:pt x="55" y="13"/>
                    <a:pt x="47" y="11"/>
                  </a:cubicBezTo>
                  <a:cubicBezTo>
                    <a:pt x="47" y="11"/>
                    <a:pt x="47" y="11"/>
                    <a:pt x="47" y="11"/>
                  </a:cubicBezTo>
                  <a:cubicBezTo>
                    <a:pt x="46" y="11"/>
                    <a:pt x="45" y="11"/>
                    <a:pt x="44" y="11"/>
                  </a:cubicBezTo>
                  <a:cubicBezTo>
                    <a:pt x="44" y="11"/>
                    <a:pt x="44" y="11"/>
                    <a:pt x="44" y="11"/>
                  </a:cubicBezTo>
                  <a:cubicBezTo>
                    <a:pt x="35" y="10"/>
                    <a:pt x="20" y="16"/>
                    <a:pt x="12" y="24"/>
                  </a:cubicBezTo>
                  <a:cubicBezTo>
                    <a:pt x="12" y="24"/>
                    <a:pt x="12" y="24"/>
                    <a:pt x="12" y="24"/>
                  </a:cubicBezTo>
                  <a:cubicBezTo>
                    <a:pt x="12" y="24"/>
                    <a:pt x="12" y="25"/>
                    <a:pt x="12" y="25"/>
                  </a:cubicBezTo>
                  <a:cubicBezTo>
                    <a:pt x="12" y="25"/>
                    <a:pt x="12" y="25"/>
                    <a:pt x="12" y="25"/>
                  </a:cubicBezTo>
                  <a:cubicBezTo>
                    <a:pt x="12" y="25"/>
                    <a:pt x="12" y="25"/>
                    <a:pt x="12" y="25"/>
                  </a:cubicBezTo>
                  <a:cubicBezTo>
                    <a:pt x="12" y="25"/>
                    <a:pt x="12" y="25"/>
                    <a:pt x="12" y="25"/>
                  </a:cubicBezTo>
                  <a:cubicBezTo>
                    <a:pt x="12" y="25"/>
                    <a:pt x="12" y="25"/>
                    <a:pt x="12" y="25"/>
                  </a:cubicBezTo>
                  <a:cubicBezTo>
                    <a:pt x="11" y="26"/>
                    <a:pt x="11" y="26"/>
                    <a:pt x="11" y="27"/>
                  </a:cubicBezTo>
                  <a:cubicBezTo>
                    <a:pt x="11" y="27"/>
                    <a:pt x="11" y="27"/>
                    <a:pt x="11" y="27"/>
                  </a:cubicBezTo>
                  <a:cubicBezTo>
                    <a:pt x="11" y="29"/>
                    <a:pt x="10" y="31"/>
                    <a:pt x="10" y="33"/>
                  </a:cubicBezTo>
                  <a:cubicBezTo>
                    <a:pt x="10" y="33"/>
                    <a:pt x="10" y="33"/>
                    <a:pt x="10" y="33"/>
                  </a:cubicBezTo>
                  <a:cubicBezTo>
                    <a:pt x="10" y="58"/>
                    <a:pt x="21" y="116"/>
                    <a:pt x="24" y="126"/>
                  </a:cubicBezTo>
                  <a:cubicBezTo>
                    <a:pt x="24" y="126"/>
                    <a:pt x="24" y="126"/>
                    <a:pt x="24" y="126"/>
                  </a:cubicBezTo>
                  <a:cubicBezTo>
                    <a:pt x="24" y="127"/>
                    <a:pt x="25" y="128"/>
                    <a:pt x="27" y="129"/>
                  </a:cubicBezTo>
                  <a:cubicBezTo>
                    <a:pt x="27" y="129"/>
                    <a:pt x="27" y="129"/>
                    <a:pt x="27" y="129"/>
                  </a:cubicBezTo>
                  <a:cubicBezTo>
                    <a:pt x="29" y="132"/>
                    <a:pt x="33" y="134"/>
                    <a:pt x="36" y="137"/>
                  </a:cubicBezTo>
                  <a:cubicBezTo>
                    <a:pt x="36" y="137"/>
                    <a:pt x="36" y="137"/>
                    <a:pt x="36" y="137"/>
                  </a:cubicBezTo>
                  <a:cubicBezTo>
                    <a:pt x="36" y="138"/>
                    <a:pt x="36" y="138"/>
                    <a:pt x="36" y="138"/>
                  </a:cubicBezTo>
                  <a:cubicBezTo>
                    <a:pt x="36" y="137"/>
                    <a:pt x="36" y="137"/>
                    <a:pt x="36" y="137"/>
                  </a:cubicBezTo>
                  <a:cubicBezTo>
                    <a:pt x="44" y="143"/>
                    <a:pt x="54" y="149"/>
                    <a:pt x="60"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47"/>
            <p:cNvSpPr>
              <a:spLocks noEditPoints="1"/>
            </p:cNvSpPr>
            <p:nvPr/>
          </p:nvSpPr>
          <p:spPr bwMode="auto">
            <a:xfrm>
              <a:off x="5674" y="1419"/>
              <a:ext cx="107" cy="170"/>
            </a:xfrm>
            <a:custGeom>
              <a:avLst/>
              <a:gdLst>
                <a:gd name="T0" fmla="*/ 88 w 91"/>
                <a:gd name="T1" fmla="*/ 110 h 145"/>
                <a:gd name="T2" fmla="*/ 67 w 91"/>
                <a:gd name="T3" fmla="*/ 133 h 145"/>
                <a:gd name="T4" fmla="*/ 67 w 91"/>
                <a:gd name="T5" fmla="*/ 133 h 145"/>
                <a:gd name="T6" fmla="*/ 58 w 91"/>
                <a:gd name="T7" fmla="*/ 140 h 145"/>
                <a:gd name="T8" fmla="*/ 58 w 91"/>
                <a:gd name="T9" fmla="*/ 140 h 145"/>
                <a:gd name="T10" fmla="*/ 47 w 91"/>
                <a:gd name="T11" fmla="*/ 144 h 145"/>
                <a:gd name="T12" fmla="*/ 47 w 91"/>
                <a:gd name="T13" fmla="*/ 144 h 145"/>
                <a:gd name="T14" fmla="*/ 37 w 91"/>
                <a:gd name="T15" fmla="*/ 143 h 145"/>
                <a:gd name="T16" fmla="*/ 37 w 91"/>
                <a:gd name="T17" fmla="*/ 143 h 145"/>
                <a:gd name="T18" fmla="*/ 2 w 91"/>
                <a:gd name="T19" fmla="*/ 115 h 145"/>
                <a:gd name="T20" fmla="*/ 2 w 91"/>
                <a:gd name="T21" fmla="*/ 115 h 145"/>
                <a:gd name="T22" fmla="*/ 2 w 91"/>
                <a:gd name="T23" fmla="*/ 109 h 145"/>
                <a:gd name="T24" fmla="*/ 2 w 91"/>
                <a:gd name="T25" fmla="*/ 109 h 145"/>
                <a:gd name="T26" fmla="*/ 8 w 91"/>
                <a:gd name="T27" fmla="*/ 110 h 145"/>
                <a:gd name="T28" fmla="*/ 8 w 91"/>
                <a:gd name="T29" fmla="*/ 110 h 145"/>
                <a:gd name="T30" fmla="*/ 38 w 91"/>
                <a:gd name="T31" fmla="*/ 134 h 145"/>
                <a:gd name="T32" fmla="*/ 38 w 91"/>
                <a:gd name="T33" fmla="*/ 134 h 145"/>
                <a:gd name="T34" fmla="*/ 48 w 91"/>
                <a:gd name="T35" fmla="*/ 136 h 145"/>
                <a:gd name="T36" fmla="*/ 48 w 91"/>
                <a:gd name="T37" fmla="*/ 136 h 145"/>
                <a:gd name="T38" fmla="*/ 51 w 91"/>
                <a:gd name="T39" fmla="*/ 134 h 145"/>
                <a:gd name="T40" fmla="*/ 51 w 91"/>
                <a:gd name="T41" fmla="*/ 134 h 145"/>
                <a:gd name="T42" fmla="*/ 63 w 91"/>
                <a:gd name="T43" fmla="*/ 125 h 145"/>
                <a:gd name="T44" fmla="*/ 63 w 91"/>
                <a:gd name="T45" fmla="*/ 125 h 145"/>
                <a:gd name="T46" fmla="*/ 80 w 91"/>
                <a:gd name="T47" fmla="*/ 107 h 145"/>
                <a:gd name="T48" fmla="*/ 80 w 91"/>
                <a:gd name="T49" fmla="*/ 107 h 145"/>
                <a:gd name="T50" fmla="*/ 82 w 91"/>
                <a:gd name="T51" fmla="*/ 90 h 145"/>
                <a:gd name="T52" fmla="*/ 82 w 91"/>
                <a:gd name="T53" fmla="*/ 90 h 145"/>
                <a:gd name="T54" fmla="*/ 82 w 91"/>
                <a:gd name="T55" fmla="*/ 41 h 145"/>
                <a:gd name="T56" fmla="*/ 82 w 91"/>
                <a:gd name="T57" fmla="*/ 41 h 145"/>
                <a:gd name="T58" fmla="*/ 42 w 91"/>
                <a:gd name="T59" fmla="*/ 11 h 145"/>
                <a:gd name="T60" fmla="*/ 42 w 91"/>
                <a:gd name="T61" fmla="*/ 11 h 145"/>
                <a:gd name="T62" fmla="*/ 21 w 91"/>
                <a:gd name="T63" fmla="*/ 9 h 145"/>
                <a:gd name="T64" fmla="*/ 21 w 91"/>
                <a:gd name="T65" fmla="*/ 9 h 145"/>
                <a:gd name="T66" fmla="*/ 10 w 91"/>
                <a:gd name="T67" fmla="*/ 10 h 145"/>
                <a:gd name="T68" fmla="*/ 10 w 91"/>
                <a:gd name="T69" fmla="*/ 10 h 145"/>
                <a:gd name="T70" fmla="*/ 10 w 91"/>
                <a:gd name="T71" fmla="*/ 10 h 145"/>
                <a:gd name="T72" fmla="*/ 4 w 91"/>
                <a:gd name="T73" fmla="*/ 7 h 145"/>
                <a:gd name="T74" fmla="*/ 4 w 91"/>
                <a:gd name="T75" fmla="*/ 7 h 145"/>
                <a:gd name="T76" fmla="*/ 7 w 91"/>
                <a:gd name="T77" fmla="*/ 1 h 145"/>
                <a:gd name="T78" fmla="*/ 7 w 91"/>
                <a:gd name="T79" fmla="*/ 1 h 145"/>
                <a:gd name="T80" fmla="*/ 21 w 91"/>
                <a:gd name="T81" fmla="*/ 1 h 145"/>
                <a:gd name="T82" fmla="*/ 21 w 91"/>
                <a:gd name="T83" fmla="*/ 1 h 145"/>
                <a:gd name="T84" fmla="*/ 42 w 91"/>
                <a:gd name="T85" fmla="*/ 2 h 145"/>
                <a:gd name="T86" fmla="*/ 42 w 91"/>
                <a:gd name="T87" fmla="*/ 2 h 145"/>
                <a:gd name="T88" fmla="*/ 90 w 91"/>
                <a:gd name="T89" fmla="*/ 42 h 145"/>
                <a:gd name="T90" fmla="*/ 90 w 91"/>
                <a:gd name="T91" fmla="*/ 42 h 145"/>
                <a:gd name="T92" fmla="*/ 90 w 91"/>
                <a:gd name="T93" fmla="*/ 91 h 145"/>
                <a:gd name="T94" fmla="*/ 90 w 91"/>
                <a:gd name="T95" fmla="*/ 91 h 145"/>
                <a:gd name="T96" fmla="*/ 88 w 91"/>
                <a:gd name="T97" fmla="*/ 110 h 145"/>
                <a:gd name="T98" fmla="*/ 10 w 91"/>
                <a:gd name="T99" fmla="*/ 9 h 145"/>
                <a:gd name="T100" fmla="*/ 10 w 91"/>
                <a:gd name="T101" fmla="*/ 9 h 145"/>
                <a:gd name="T102" fmla="*/ 10 w 91"/>
                <a:gd name="T103" fmla="*/ 9 h 145"/>
                <a:gd name="T104" fmla="*/ 10 w 91"/>
                <a:gd name="T105" fmla="*/ 10 h 145"/>
                <a:gd name="T106" fmla="*/ 10 w 91"/>
                <a:gd name="T107" fmla="*/ 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 h="145">
                  <a:moveTo>
                    <a:pt x="88" y="110"/>
                  </a:moveTo>
                  <a:cubicBezTo>
                    <a:pt x="85" y="118"/>
                    <a:pt x="83" y="125"/>
                    <a:pt x="67" y="133"/>
                  </a:cubicBezTo>
                  <a:cubicBezTo>
                    <a:pt x="67" y="133"/>
                    <a:pt x="67" y="133"/>
                    <a:pt x="67" y="133"/>
                  </a:cubicBezTo>
                  <a:cubicBezTo>
                    <a:pt x="61" y="136"/>
                    <a:pt x="60" y="138"/>
                    <a:pt x="58" y="140"/>
                  </a:cubicBezTo>
                  <a:cubicBezTo>
                    <a:pt x="58" y="140"/>
                    <a:pt x="58" y="140"/>
                    <a:pt x="58" y="140"/>
                  </a:cubicBezTo>
                  <a:cubicBezTo>
                    <a:pt x="57" y="142"/>
                    <a:pt x="52" y="145"/>
                    <a:pt x="47" y="144"/>
                  </a:cubicBezTo>
                  <a:cubicBezTo>
                    <a:pt x="47" y="144"/>
                    <a:pt x="47" y="144"/>
                    <a:pt x="47" y="144"/>
                  </a:cubicBezTo>
                  <a:cubicBezTo>
                    <a:pt x="45" y="144"/>
                    <a:pt x="41" y="144"/>
                    <a:pt x="37" y="143"/>
                  </a:cubicBezTo>
                  <a:cubicBezTo>
                    <a:pt x="37" y="143"/>
                    <a:pt x="37" y="143"/>
                    <a:pt x="37" y="143"/>
                  </a:cubicBezTo>
                  <a:cubicBezTo>
                    <a:pt x="13" y="139"/>
                    <a:pt x="4" y="117"/>
                    <a:pt x="2" y="115"/>
                  </a:cubicBezTo>
                  <a:cubicBezTo>
                    <a:pt x="2" y="115"/>
                    <a:pt x="2" y="115"/>
                    <a:pt x="2" y="115"/>
                  </a:cubicBezTo>
                  <a:cubicBezTo>
                    <a:pt x="0" y="114"/>
                    <a:pt x="0" y="111"/>
                    <a:pt x="2" y="109"/>
                  </a:cubicBezTo>
                  <a:cubicBezTo>
                    <a:pt x="2" y="109"/>
                    <a:pt x="2" y="109"/>
                    <a:pt x="2" y="109"/>
                  </a:cubicBezTo>
                  <a:cubicBezTo>
                    <a:pt x="4" y="108"/>
                    <a:pt x="6" y="108"/>
                    <a:pt x="8" y="110"/>
                  </a:cubicBezTo>
                  <a:cubicBezTo>
                    <a:pt x="8" y="110"/>
                    <a:pt x="8" y="110"/>
                    <a:pt x="8" y="110"/>
                  </a:cubicBezTo>
                  <a:cubicBezTo>
                    <a:pt x="13" y="115"/>
                    <a:pt x="19" y="131"/>
                    <a:pt x="38" y="134"/>
                  </a:cubicBezTo>
                  <a:cubicBezTo>
                    <a:pt x="38" y="134"/>
                    <a:pt x="38" y="134"/>
                    <a:pt x="38" y="134"/>
                  </a:cubicBezTo>
                  <a:cubicBezTo>
                    <a:pt x="43" y="135"/>
                    <a:pt x="46" y="136"/>
                    <a:pt x="48" y="136"/>
                  </a:cubicBezTo>
                  <a:cubicBezTo>
                    <a:pt x="48" y="136"/>
                    <a:pt x="48" y="136"/>
                    <a:pt x="48" y="136"/>
                  </a:cubicBezTo>
                  <a:cubicBezTo>
                    <a:pt x="51" y="136"/>
                    <a:pt x="50" y="136"/>
                    <a:pt x="51" y="134"/>
                  </a:cubicBezTo>
                  <a:cubicBezTo>
                    <a:pt x="51" y="134"/>
                    <a:pt x="51" y="134"/>
                    <a:pt x="51" y="134"/>
                  </a:cubicBezTo>
                  <a:cubicBezTo>
                    <a:pt x="53" y="132"/>
                    <a:pt x="56" y="129"/>
                    <a:pt x="63" y="125"/>
                  </a:cubicBezTo>
                  <a:cubicBezTo>
                    <a:pt x="63" y="125"/>
                    <a:pt x="63" y="125"/>
                    <a:pt x="63" y="125"/>
                  </a:cubicBezTo>
                  <a:cubicBezTo>
                    <a:pt x="78" y="117"/>
                    <a:pt x="76" y="116"/>
                    <a:pt x="80" y="107"/>
                  </a:cubicBezTo>
                  <a:cubicBezTo>
                    <a:pt x="80" y="107"/>
                    <a:pt x="80" y="107"/>
                    <a:pt x="80" y="107"/>
                  </a:cubicBezTo>
                  <a:cubicBezTo>
                    <a:pt x="80" y="106"/>
                    <a:pt x="81" y="98"/>
                    <a:pt x="82" y="90"/>
                  </a:cubicBezTo>
                  <a:cubicBezTo>
                    <a:pt x="82" y="90"/>
                    <a:pt x="82" y="90"/>
                    <a:pt x="82" y="90"/>
                  </a:cubicBezTo>
                  <a:cubicBezTo>
                    <a:pt x="82" y="74"/>
                    <a:pt x="81" y="51"/>
                    <a:pt x="82" y="41"/>
                  </a:cubicBezTo>
                  <a:cubicBezTo>
                    <a:pt x="82" y="41"/>
                    <a:pt x="82" y="41"/>
                    <a:pt x="82" y="41"/>
                  </a:cubicBezTo>
                  <a:cubicBezTo>
                    <a:pt x="82" y="31"/>
                    <a:pt x="68" y="13"/>
                    <a:pt x="42" y="11"/>
                  </a:cubicBezTo>
                  <a:cubicBezTo>
                    <a:pt x="42" y="11"/>
                    <a:pt x="42" y="11"/>
                    <a:pt x="42" y="11"/>
                  </a:cubicBezTo>
                  <a:cubicBezTo>
                    <a:pt x="32" y="10"/>
                    <a:pt x="25" y="10"/>
                    <a:pt x="21" y="9"/>
                  </a:cubicBezTo>
                  <a:cubicBezTo>
                    <a:pt x="21" y="9"/>
                    <a:pt x="21" y="9"/>
                    <a:pt x="21" y="9"/>
                  </a:cubicBezTo>
                  <a:cubicBezTo>
                    <a:pt x="13" y="9"/>
                    <a:pt x="10" y="9"/>
                    <a:pt x="10" y="10"/>
                  </a:cubicBezTo>
                  <a:cubicBezTo>
                    <a:pt x="10" y="10"/>
                    <a:pt x="10" y="10"/>
                    <a:pt x="10" y="10"/>
                  </a:cubicBezTo>
                  <a:cubicBezTo>
                    <a:pt x="10" y="10"/>
                    <a:pt x="10" y="10"/>
                    <a:pt x="10" y="10"/>
                  </a:cubicBezTo>
                  <a:cubicBezTo>
                    <a:pt x="7" y="10"/>
                    <a:pt x="5" y="9"/>
                    <a:pt x="4" y="7"/>
                  </a:cubicBezTo>
                  <a:cubicBezTo>
                    <a:pt x="4" y="7"/>
                    <a:pt x="4" y="7"/>
                    <a:pt x="4" y="7"/>
                  </a:cubicBezTo>
                  <a:cubicBezTo>
                    <a:pt x="4" y="4"/>
                    <a:pt x="5" y="2"/>
                    <a:pt x="7" y="1"/>
                  </a:cubicBezTo>
                  <a:cubicBezTo>
                    <a:pt x="7" y="1"/>
                    <a:pt x="7" y="1"/>
                    <a:pt x="7" y="1"/>
                  </a:cubicBezTo>
                  <a:cubicBezTo>
                    <a:pt x="8" y="1"/>
                    <a:pt x="11" y="0"/>
                    <a:pt x="21" y="1"/>
                  </a:cubicBezTo>
                  <a:cubicBezTo>
                    <a:pt x="21" y="1"/>
                    <a:pt x="21" y="1"/>
                    <a:pt x="21" y="1"/>
                  </a:cubicBezTo>
                  <a:cubicBezTo>
                    <a:pt x="26" y="1"/>
                    <a:pt x="33" y="1"/>
                    <a:pt x="42" y="2"/>
                  </a:cubicBezTo>
                  <a:cubicBezTo>
                    <a:pt x="42" y="2"/>
                    <a:pt x="42" y="2"/>
                    <a:pt x="42" y="2"/>
                  </a:cubicBezTo>
                  <a:cubicBezTo>
                    <a:pt x="73" y="5"/>
                    <a:pt x="91" y="25"/>
                    <a:pt x="90" y="42"/>
                  </a:cubicBezTo>
                  <a:cubicBezTo>
                    <a:pt x="90" y="42"/>
                    <a:pt x="90" y="42"/>
                    <a:pt x="90" y="42"/>
                  </a:cubicBezTo>
                  <a:cubicBezTo>
                    <a:pt x="90" y="50"/>
                    <a:pt x="91" y="74"/>
                    <a:pt x="90" y="91"/>
                  </a:cubicBezTo>
                  <a:cubicBezTo>
                    <a:pt x="90" y="91"/>
                    <a:pt x="90" y="91"/>
                    <a:pt x="90" y="91"/>
                  </a:cubicBezTo>
                  <a:cubicBezTo>
                    <a:pt x="90" y="99"/>
                    <a:pt x="89" y="106"/>
                    <a:pt x="88" y="110"/>
                  </a:cubicBezTo>
                  <a:close/>
                  <a:moveTo>
                    <a:pt x="10" y="9"/>
                  </a:moveTo>
                  <a:cubicBezTo>
                    <a:pt x="10" y="9"/>
                    <a:pt x="10" y="9"/>
                    <a:pt x="10" y="9"/>
                  </a:cubicBezTo>
                  <a:cubicBezTo>
                    <a:pt x="10" y="9"/>
                    <a:pt x="10" y="9"/>
                    <a:pt x="10" y="9"/>
                  </a:cubicBezTo>
                  <a:cubicBezTo>
                    <a:pt x="10" y="10"/>
                    <a:pt x="10" y="10"/>
                    <a:pt x="10" y="10"/>
                  </a:cubicBezTo>
                  <a:cubicBezTo>
                    <a:pt x="10" y="9"/>
                    <a:pt x="10" y="9"/>
                    <a:pt x="1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48"/>
            <p:cNvSpPr>
              <a:spLocks noEditPoints="1"/>
            </p:cNvSpPr>
            <p:nvPr/>
          </p:nvSpPr>
          <p:spPr bwMode="auto">
            <a:xfrm>
              <a:off x="5673" y="1419"/>
              <a:ext cx="109" cy="171"/>
            </a:xfrm>
            <a:custGeom>
              <a:avLst/>
              <a:gdLst>
                <a:gd name="T0" fmla="*/ 61 w 93"/>
                <a:gd name="T1" fmla="*/ 139 h 146"/>
                <a:gd name="T2" fmla="*/ 59 w 93"/>
                <a:gd name="T3" fmla="*/ 141 h 146"/>
                <a:gd name="T4" fmla="*/ 48 w 93"/>
                <a:gd name="T5" fmla="*/ 145 h 146"/>
                <a:gd name="T6" fmla="*/ 15 w 93"/>
                <a:gd name="T7" fmla="*/ 133 h 146"/>
                <a:gd name="T8" fmla="*/ 2 w 93"/>
                <a:gd name="T9" fmla="*/ 116 h 146"/>
                <a:gd name="T10" fmla="*/ 2 w 93"/>
                <a:gd name="T11" fmla="*/ 116 h 146"/>
                <a:gd name="T12" fmla="*/ 2 w 93"/>
                <a:gd name="T13" fmla="*/ 109 h 146"/>
                <a:gd name="T14" fmla="*/ 9 w 93"/>
                <a:gd name="T15" fmla="*/ 109 h 146"/>
                <a:gd name="T16" fmla="*/ 22 w 93"/>
                <a:gd name="T17" fmla="*/ 125 h 146"/>
                <a:gd name="T18" fmla="*/ 39 w 93"/>
                <a:gd name="T19" fmla="*/ 134 h 146"/>
                <a:gd name="T20" fmla="*/ 51 w 93"/>
                <a:gd name="T21" fmla="*/ 135 h 146"/>
                <a:gd name="T22" fmla="*/ 51 w 93"/>
                <a:gd name="T23" fmla="*/ 134 h 146"/>
                <a:gd name="T24" fmla="*/ 53 w 93"/>
                <a:gd name="T25" fmla="*/ 132 h 146"/>
                <a:gd name="T26" fmla="*/ 63 w 93"/>
                <a:gd name="T27" fmla="*/ 125 h 146"/>
                <a:gd name="T28" fmla="*/ 80 w 93"/>
                <a:gd name="T29" fmla="*/ 106 h 146"/>
                <a:gd name="T30" fmla="*/ 82 w 93"/>
                <a:gd name="T31" fmla="*/ 90 h 146"/>
                <a:gd name="T32" fmla="*/ 72 w 93"/>
                <a:gd name="T33" fmla="*/ 24 h 146"/>
                <a:gd name="T34" fmla="*/ 43 w 93"/>
                <a:gd name="T35" fmla="*/ 12 h 146"/>
                <a:gd name="T36" fmla="*/ 11 w 93"/>
                <a:gd name="T37" fmla="*/ 10 h 146"/>
                <a:gd name="T38" fmla="*/ 10 w 93"/>
                <a:gd name="T39" fmla="*/ 10 h 146"/>
                <a:gd name="T40" fmla="*/ 5 w 93"/>
                <a:gd name="T41" fmla="*/ 7 h 146"/>
                <a:gd name="T42" fmla="*/ 6 w 93"/>
                <a:gd name="T43" fmla="*/ 2 h 146"/>
                <a:gd name="T44" fmla="*/ 22 w 93"/>
                <a:gd name="T45" fmla="*/ 0 h 146"/>
                <a:gd name="T46" fmla="*/ 44 w 93"/>
                <a:gd name="T47" fmla="*/ 1 h 146"/>
                <a:gd name="T48" fmla="*/ 92 w 93"/>
                <a:gd name="T49" fmla="*/ 42 h 146"/>
                <a:gd name="T50" fmla="*/ 92 w 93"/>
                <a:gd name="T51" fmla="*/ 91 h 146"/>
                <a:gd name="T52" fmla="*/ 82 w 93"/>
                <a:gd name="T53" fmla="*/ 123 h 146"/>
                <a:gd name="T54" fmla="*/ 67 w 93"/>
                <a:gd name="T55" fmla="*/ 132 h 146"/>
                <a:gd name="T56" fmla="*/ 88 w 93"/>
                <a:gd name="T57" fmla="*/ 110 h 146"/>
                <a:gd name="T58" fmla="*/ 90 w 93"/>
                <a:gd name="T59" fmla="*/ 91 h 146"/>
                <a:gd name="T60" fmla="*/ 91 w 93"/>
                <a:gd name="T61" fmla="*/ 42 h 146"/>
                <a:gd name="T62" fmla="*/ 43 w 93"/>
                <a:gd name="T63" fmla="*/ 3 h 146"/>
                <a:gd name="T64" fmla="*/ 22 w 93"/>
                <a:gd name="T65" fmla="*/ 2 h 146"/>
                <a:gd name="T66" fmla="*/ 7 w 93"/>
                <a:gd name="T67" fmla="*/ 3 h 146"/>
                <a:gd name="T68" fmla="*/ 6 w 93"/>
                <a:gd name="T69" fmla="*/ 6 h 146"/>
                <a:gd name="T70" fmla="*/ 10 w 93"/>
                <a:gd name="T71" fmla="*/ 9 h 146"/>
                <a:gd name="T72" fmla="*/ 12 w 93"/>
                <a:gd name="T73" fmla="*/ 9 h 146"/>
                <a:gd name="T74" fmla="*/ 43 w 93"/>
                <a:gd name="T75" fmla="*/ 10 h 146"/>
                <a:gd name="T76" fmla="*/ 74 w 93"/>
                <a:gd name="T77" fmla="*/ 23 h 146"/>
                <a:gd name="T78" fmla="*/ 83 w 93"/>
                <a:gd name="T79" fmla="*/ 90 h 146"/>
                <a:gd name="T80" fmla="*/ 82 w 93"/>
                <a:gd name="T81" fmla="*/ 107 h 146"/>
                <a:gd name="T82" fmla="*/ 64 w 93"/>
                <a:gd name="T83" fmla="*/ 126 h 146"/>
                <a:gd name="T84" fmla="*/ 55 w 93"/>
                <a:gd name="T85" fmla="*/ 133 h 146"/>
                <a:gd name="T86" fmla="*/ 52 w 93"/>
                <a:gd name="T87" fmla="*/ 136 h 146"/>
                <a:gd name="T88" fmla="*/ 52 w 93"/>
                <a:gd name="T89" fmla="*/ 136 h 146"/>
                <a:gd name="T90" fmla="*/ 49 w 93"/>
                <a:gd name="T91" fmla="*/ 137 h 146"/>
                <a:gd name="T92" fmla="*/ 39 w 93"/>
                <a:gd name="T93" fmla="*/ 135 h 146"/>
                <a:gd name="T94" fmla="*/ 9 w 93"/>
                <a:gd name="T95" fmla="*/ 110 h 146"/>
                <a:gd name="T96" fmla="*/ 8 w 93"/>
                <a:gd name="T97" fmla="*/ 110 h 146"/>
                <a:gd name="T98" fmla="*/ 3 w 93"/>
                <a:gd name="T99" fmla="*/ 110 h 146"/>
                <a:gd name="T100" fmla="*/ 3 w 93"/>
                <a:gd name="T101" fmla="*/ 115 h 146"/>
                <a:gd name="T102" fmla="*/ 17 w 93"/>
                <a:gd name="T103" fmla="*/ 132 h 146"/>
                <a:gd name="T104" fmla="*/ 38 w 93"/>
                <a:gd name="T105" fmla="*/ 142 h 146"/>
                <a:gd name="T106" fmla="*/ 58 w 93"/>
                <a:gd name="T107" fmla="*/ 140 h 146"/>
                <a:gd name="T108" fmla="*/ 58 w 93"/>
                <a:gd name="T109" fmla="*/ 139 h 146"/>
                <a:gd name="T110" fmla="*/ 67 w 93"/>
                <a:gd name="T111" fmla="*/ 13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3" h="146">
                  <a:moveTo>
                    <a:pt x="68" y="134"/>
                  </a:moveTo>
                  <a:cubicBezTo>
                    <a:pt x="64" y="136"/>
                    <a:pt x="63" y="137"/>
                    <a:pt x="61" y="139"/>
                  </a:cubicBezTo>
                  <a:cubicBezTo>
                    <a:pt x="61" y="139"/>
                    <a:pt x="61" y="139"/>
                    <a:pt x="61" y="139"/>
                  </a:cubicBezTo>
                  <a:cubicBezTo>
                    <a:pt x="61" y="139"/>
                    <a:pt x="60" y="140"/>
                    <a:pt x="60" y="140"/>
                  </a:cubicBezTo>
                  <a:cubicBezTo>
                    <a:pt x="60" y="140"/>
                    <a:pt x="60" y="140"/>
                    <a:pt x="60" y="140"/>
                  </a:cubicBezTo>
                  <a:cubicBezTo>
                    <a:pt x="60" y="141"/>
                    <a:pt x="59" y="141"/>
                    <a:pt x="59" y="141"/>
                  </a:cubicBezTo>
                  <a:cubicBezTo>
                    <a:pt x="59" y="141"/>
                    <a:pt x="59" y="141"/>
                    <a:pt x="59" y="141"/>
                  </a:cubicBezTo>
                  <a:cubicBezTo>
                    <a:pt x="57" y="144"/>
                    <a:pt x="53" y="146"/>
                    <a:pt x="48" y="145"/>
                  </a:cubicBezTo>
                  <a:cubicBezTo>
                    <a:pt x="48" y="145"/>
                    <a:pt x="48" y="145"/>
                    <a:pt x="48" y="145"/>
                  </a:cubicBezTo>
                  <a:cubicBezTo>
                    <a:pt x="46" y="145"/>
                    <a:pt x="42" y="145"/>
                    <a:pt x="38" y="144"/>
                  </a:cubicBezTo>
                  <a:cubicBezTo>
                    <a:pt x="38" y="144"/>
                    <a:pt x="38" y="144"/>
                    <a:pt x="38" y="144"/>
                  </a:cubicBezTo>
                  <a:cubicBezTo>
                    <a:pt x="28" y="142"/>
                    <a:pt x="21" y="138"/>
                    <a:pt x="15" y="133"/>
                  </a:cubicBezTo>
                  <a:cubicBezTo>
                    <a:pt x="15" y="133"/>
                    <a:pt x="15" y="133"/>
                    <a:pt x="15" y="133"/>
                  </a:cubicBezTo>
                  <a:cubicBezTo>
                    <a:pt x="7" y="125"/>
                    <a:pt x="3" y="117"/>
                    <a:pt x="2" y="116"/>
                  </a:cubicBezTo>
                  <a:cubicBezTo>
                    <a:pt x="2" y="116"/>
                    <a:pt x="2" y="116"/>
                    <a:pt x="2" y="116"/>
                  </a:cubicBezTo>
                  <a:cubicBezTo>
                    <a:pt x="2" y="116"/>
                    <a:pt x="2" y="116"/>
                    <a:pt x="2" y="116"/>
                  </a:cubicBezTo>
                  <a:cubicBezTo>
                    <a:pt x="2" y="116"/>
                    <a:pt x="2" y="116"/>
                    <a:pt x="2" y="116"/>
                  </a:cubicBezTo>
                  <a:cubicBezTo>
                    <a:pt x="2" y="116"/>
                    <a:pt x="2" y="116"/>
                    <a:pt x="2" y="116"/>
                  </a:cubicBezTo>
                  <a:cubicBezTo>
                    <a:pt x="0" y="114"/>
                    <a:pt x="0" y="111"/>
                    <a:pt x="2" y="109"/>
                  </a:cubicBezTo>
                  <a:cubicBezTo>
                    <a:pt x="2" y="109"/>
                    <a:pt x="2" y="109"/>
                    <a:pt x="2" y="109"/>
                  </a:cubicBezTo>
                  <a:cubicBezTo>
                    <a:pt x="2" y="109"/>
                    <a:pt x="2" y="109"/>
                    <a:pt x="2" y="109"/>
                  </a:cubicBezTo>
                  <a:cubicBezTo>
                    <a:pt x="2" y="109"/>
                    <a:pt x="2" y="109"/>
                    <a:pt x="2" y="109"/>
                  </a:cubicBezTo>
                  <a:cubicBezTo>
                    <a:pt x="4" y="107"/>
                    <a:pt x="7" y="107"/>
                    <a:pt x="9" y="109"/>
                  </a:cubicBezTo>
                  <a:cubicBezTo>
                    <a:pt x="9" y="109"/>
                    <a:pt x="9" y="109"/>
                    <a:pt x="9" y="109"/>
                  </a:cubicBezTo>
                  <a:cubicBezTo>
                    <a:pt x="9" y="109"/>
                    <a:pt x="10" y="109"/>
                    <a:pt x="10" y="109"/>
                  </a:cubicBezTo>
                  <a:cubicBezTo>
                    <a:pt x="10" y="109"/>
                    <a:pt x="10" y="109"/>
                    <a:pt x="10" y="109"/>
                  </a:cubicBezTo>
                  <a:cubicBezTo>
                    <a:pt x="13" y="112"/>
                    <a:pt x="16" y="119"/>
                    <a:pt x="22" y="125"/>
                  </a:cubicBezTo>
                  <a:cubicBezTo>
                    <a:pt x="22" y="125"/>
                    <a:pt x="22" y="125"/>
                    <a:pt x="22" y="125"/>
                  </a:cubicBezTo>
                  <a:cubicBezTo>
                    <a:pt x="27" y="129"/>
                    <a:pt x="32" y="132"/>
                    <a:pt x="39" y="134"/>
                  </a:cubicBezTo>
                  <a:cubicBezTo>
                    <a:pt x="39" y="134"/>
                    <a:pt x="39" y="134"/>
                    <a:pt x="39" y="134"/>
                  </a:cubicBezTo>
                  <a:cubicBezTo>
                    <a:pt x="44" y="135"/>
                    <a:pt x="47" y="135"/>
                    <a:pt x="49" y="135"/>
                  </a:cubicBezTo>
                  <a:cubicBezTo>
                    <a:pt x="49" y="135"/>
                    <a:pt x="49" y="135"/>
                    <a:pt x="49" y="135"/>
                  </a:cubicBezTo>
                  <a:cubicBezTo>
                    <a:pt x="50" y="135"/>
                    <a:pt x="51" y="135"/>
                    <a:pt x="51" y="135"/>
                  </a:cubicBezTo>
                  <a:cubicBezTo>
                    <a:pt x="51" y="135"/>
                    <a:pt x="51" y="135"/>
                    <a:pt x="51" y="135"/>
                  </a:cubicBezTo>
                  <a:cubicBezTo>
                    <a:pt x="51" y="135"/>
                    <a:pt x="51" y="135"/>
                    <a:pt x="51" y="134"/>
                  </a:cubicBezTo>
                  <a:cubicBezTo>
                    <a:pt x="51" y="134"/>
                    <a:pt x="51" y="134"/>
                    <a:pt x="51" y="134"/>
                  </a:cubicBezTo>
                  <a:cubicBezTo>
                    <a:pt x="51" y="134"/>
                    <a:pt x="52" y="134"/>
                    <a:pt x="52" y="134"/>
                  </a:cubicBezTo>
                  <a:cubicBezTo>
                    <a:pt x="52" y="134"/>
                    <a:pt x="52" y="134"/>
                    <a:pt x="52" y="134"/>
                  </a:cubicBezTo>
                  <a:cubicBezTo>
                    <a:pt x="52" y="133"/>
                    <a:pt x="53" y="133"/>
                    <a:pt x="53" y="132"/>
                  </a:cubicBezTo>
                  <a:cubicBezTo>
                    <a:pt x="53" y="132"/>
                    <a:pt x="53" y="132"/>
                    <a:pt x="53" y="132"/>
                  </a:cubicBezTo>
                  <a:cubicBezTo>
                    <a:pt x="55" y="130"/>
                    <a:pt x="58" y="127"/>
                    <a:pt x="63" y="125"/>
                  </a:cubicBezTo>
                  <a:cubicBezTo>
                    <a:pt x="63" y="125"/>
                    <a:pt x="63" y="125"/>
                    <a:pt x="63" y="125"/>
                  </a:cubicBezTo>
                  <a:cubicBezTo>
                    <a:pt x="70" y="121"/>
                    <a:pt x="73" y="118"/>
                    <a:pt x="75" y="116"/>
                  </a:cubicBezTo>
                  <a:cubicBezTo>
                    <a:pt x="75" y="116"/>
                    <a:pt x="75" y="116"/>
                    <a:pt x="75" y="116"/>
                  </a:cubicBezTo>
                  <a:cubicBezTo>
                    <a:pt x="77" y="114"/>
                    <a:pt x="78" y="111"/>
                    <a:pt x="80" y="106"/>
                  </a:cubicBezTo>
                  <a:cubicBezTo>
                    <a:pt x="80" y="106"/>
                    <a:pt x="80" y="106"/>
                    <a:pt x="80" y="106"/>
                  </a:cubicBezTo>
                  <a:cubicBezTo>
                    <a:pt x="81" y="106"/>
                    <a:pt x="82" y="98"/>
                    <a:pt x="82" y="90"/>
                  </a:cubicBezTo>
                  <a:cubicBezTo>
                    <a:pt x="82" y="90"/>
                    <a:pt x="82" y="90"/>
                    <a:pt x="82" y="90"/>
                  </a:cubicBezTo>
                  <a:cubicBezTo>
                    <a:pt x="82" y="74"/>
                    <a:pt x="82" y="51"/>
                    <a:pt x="82" y="41"/>
                  </a:cubicBezTo>
                  <a:cubicBezTo>
                    <a:pt x="82" y="41"/>
                    <a:pt x="82" y="41"/>
                    <a:pt x="82" y="41"/>
                  </a:cubicBezTo>
                  <a:cubicBezTo>
                    <a:pt x="82" y="37"/>
                    <a:pt x="79" y="30"/>
                    <a:pt x="72" y="24"/>
                  </a:cubicBezTo>
                  <a:cubicBezTo>
                    <a:pt x="72" y="24"/>
                    <a:pt x="72" y="24"/>
                    <a:pt x="72" y="24"/>
                  </a:cubicBezTo>
                  <a:cubicBezTo>
                    <a:pt x="66" y="18"/>
                    <a:pt x="56" y="13"/>
                    <a:pt x="43" y="12"/>
                  </a:cubicBezTo>
                  <a:cubicBezTo>
                    <a:pt x="43" y="12"/>
                    <a:pt x="43" y="12"/>
                    <a:pt x="43" y="12"/>
                  </a:cubicBezTo>
                  <a:cubicBezTo>
                    <a:pt x="33" y="11"/>
                    <a:pt x="26" y="10"/>
                    <a:pt x="22" y="10"/>
                  </a:cubicBezTo>
                  <a:cubicBezTo>
                    <a:pt x="22" y="10"/>
                    <a:pt x="22" y="10"/>
                    <a:pt x="22" y="10"/>
                  </a:cubicBezTo>
                  <a:cubicBezTo>
                    <a:pt x="14" y="10"/>
                    <a:pt x="11" y="10"/>
                    <a:pt x="11" y="10"/>
                  </a:cubicBezTo>
                  <a:cubicBezTo>
                    <a:pt x="11" y="10"/>
                    <a:pt x="11" y="10"/>
                    <a:pt x="11" y="10"/>
                  </a:cubicBezTo>
                  <a:cubicBezTo>
                    <a:pt x="10" y="10"/>
                    <a:pt x="10" y="10"/>
                    <a:pt x="10" y="10"/>
                  </a:cubicBezTo>
                  <a:cubicBezTo>
                    <a:pt x="10" y="10"/>
                    <a:pt x="10" y="10"/>
                    <a:pt x="10" y="10"/>
                  </a:cubicBezTo>
                  <a:cubicBezTo>
                    <a:pt x="9" y="11"/>
                    <a:pt x="7" y="10"/>
                    <a:pt x="6" y="9"/>
                  </a:cubicBezTo>
                  <a:cubicBezTo>
                    <a:pt x="6" y="9"/>
                    <a:pt x="6" y="9"/>
                    <a:pt x="6" y="9"/>
                  </a:cubicBezTo>
                  <a:cubicBezTo>
                    <a:pt x="5" y="9"/>
                    <a:pt x="5" y="8"/>
                    <a:pt x="5" y="7"/>
                  </a:cubicBezTo>
                  <a:cubicBezTo>
                    <a:pt x="5" y="7"/>
                    <a:pt x="5" y="7"/>
                    <a:pt x="5" y="7"/>
                  </a:cubicBezTo>
                  <a:cubicBezTo>
                    <a:pt x="4" y="5"/>
                    <a:pt x="5" y="3"/>
                    <a:pt x="6" y="2"/>
                  </a:cubicBezTo>
                  <a:cubicBezTo>
                    <a:pt x="6" y="2"/>
                    <a:pt x="6" y="2"/>
                    <a:pt x="6" y="2"/>
                  </a:cubicBezTo>
                  <a:cubicBezTo>
                    <a:pt x="6" y="1"/>
                    <a:pt x="7" y="1"/>
                    <a:pt x="8" y="0"/>
                  </a:cubicBezTo>
                  <a:cubicBezTo>
                    <a:pt x="8" y="0"/>
                    <a:pt x="8" y="0"/>
                    <a:pt x="8" y="0"/>
                  </a:cubicBezTo>
                  <a:cubicBezTo>
                    <a:pt x="9" y="0"/>
                    <a:pt x="12" y="0"/>
                    <a:pt x="22" y="0"/>
                  </a:cubicBezTo>
                  <a:cubicBezTo>
                    <a:pt x="22" y="0"/>
                    <a:pt x="22" y="0"/>
                    <a:pt x="22" y="0"/>
                  </a:cubicBezTo>
                  <a:cubicBezTo>
                    <a:pt x="27" y="0"/>
                    <a:pt x="34" y="0"/>
                    <a:pt x="44" y="1"/>
                  </a:cubicBezTo>
                  <a:cubicBezTo>
                    <a:pt x="44" y="1"/>
                    <a:pt x="44" y="1"/>
                    <a:pt x="44" y="1"/>
                  </a:cubicBezTo>
                  <a:cubicBezTo>
                    <a:pt x="59" y="3"/>
                    <a:pt x="71" y="9"/>
                    <a:pt x="79" y="16"/>
                  </a:cubicBezTo>
                  <a:cubicBezTo>
                    <a:pt x="79" y="16"/>
                    <a:pt x="79" y="16"/>
                    <a:pt x="79" y="16"/>
                  </a:cubicBezTo>
                  <a:cubicBezTo>
                    <a:pt x="88" y="24"/>
                    <a:pt x="92" y="33"/>
                    <a:pt x="92" y="42"/>
                  </a:cubicBezTo>
                  <a:cubicBezTo>
                    <a:pt x="92" y="42"/>
                    <a:pt x="92" y="42"/>
                    <a:pt x="92" y="42"/>
                  </a:cubicBezTo>
                  <a:cubicBezTo>
                    <a:pt x="92" y="50"/>
                    <a:pt x="93" y="73"/>
                    <a:pt x="92" y="91"/>
                  </a:cubicBezTo>
                  <a:cubicBezTo>
                    <a:pt x="92" y="91"/>
                    <a:pt x="92" y="91"/>
                    <a:pt x="92" y="91"/>
                  </a:cubicBezTo>
                  <a:cubicBezTo>
                    <a:pt x="92" y="99"/>
                    <a:pt x="91" y="106"/>
                    <a:pt x="89" y="111"/>
                  </a:cubicBezTo>
                  <a:cubicBezTo>
                    <a:pt x="89" y="111"/>
                    <a:pt x="89" y="111"/>
                    <a:pt x="89" y="111"/>
                  </a:cubicBezTo>
                  <a:cubicBezTo>
                    <a:pt x="88" y="115"/>
                    <a:pt x="86" y="119"/>
                    <a:pt x="82" y="123"/>
                  </a:cubicBezTo>
                  <a:cubicBezTo>
                    <a:pt x="82" y="123"/>
                    <a:pt x="82" y="123"/>
                    <a:pt x="82" y="123"/>
                  </a:cubicBezTo>
                  <a:cubicBezTo>
                    <a:pt x="79" y="127"/>
                    <a:pt x="75" y="130"/>
                    <a:pt x="68" y="134"/>
                  </a:cubicBezTo>
                  <a:close/>
                  <a:moveTo>
                    <a:pt x="67" y="132"/>
                  </a:moveTo>
                  <a:cubicBezTo>
                    <a:pt x="74" y="129"/>
                    <a:pt x="78" y="125"/>
                    <a:pt x="81" y="122"/>
                  </a:cubicBezTo>
                  <a:cubicBezTo>
                    <a:pt x="81" y="122"/>
                    <a:pt x="81" y="122"/>
                    <a:pt x="81" y="122"/>
                  </a:cubicBezTo>
                  <a:cubicBezTo>
                    <a:pt x="85" y="118"/>
                    <a:pt x="86" y="114"/>
                    <a:pt x="88" y="110"/>
                  </a:cubicBezTo>
                  <a:cubicBezTo>
                    <a:pt x="88" y="110"/>
                    <a:pt x="88" y="110"/>
                    <a:pt x="88" y="110"/>
                  </a:cubicBezTo>
                  <a:cubicBezTo>
                    <a:pt x="88" y="110"/>
                    <a:pt x="88" y="110"/>
                    <a:pt x="88" y="110"/>
                  </a:cubicBezTo>
                  <a:cubicBezTo>
                    <a:pt x="90" y="106"/>
                    <a:pt x="90" y="99"/>
                    <a:pt x="90" y="91"/>
                  </a:cubicBezTo>
                  <a:cubicBezTo>
                    <a:pt x="90" y="91"/>
                    <a:pt x="90" y="91"/>
                    <a:pt x="90" y="91"/>
                  </a:cubicBezTo>
                  <a:cubicBezTo>
                    <a:pt x="91" y="74"/>
                    <a:pt x="90" y="50"/>
                    <a:pt x="91" y="42"/>
                  </a:cubicBezTo>
                  <a:cubicBezTo>
                    <a:pt x="91" y="42"/>
                    <a:pt x="91" y="42"/>
                    <a:pt x="91" y="42"/>
                  </a:cubicBezTo>
                  <a:cubicBezTo>
                    <a:pt x="91" y="34"/>
                    <a:pt x="86" y="25"/>
                    <a:pt x="78" y="17"/>
                  </a:cubicBezTo>
                  <a:cubicBezTo>
                    <a:pt x="78" y="17"/>
                    <a:pt x="78" y="17"/>
                    <a:pt x="78" y="17"/>
                  </a:cubicBezTo>
                  <a:cubicBezTo>
                    <a:pt x="70" y="10"/>
                    <a:pt x="58" y="4"/>
                    <a:pt x="43" y="3"/>
                  </a:cubicBezTo>
                  <a:cubicBezTo>
                    <a:pt x="43" y="3"/>
                    <a:pt x="43" y="3"/>
                    <a:pt x="43" y="3"/>
                  </a:cubicBezTo>
                  <a:cubicBezTo>
                    <a:pt x="34" y="2"/>
                    <a:pt x="27" y="2"/>
                    <a:pt x="22" y="2"/>
                  </a:cubicBezTo>
                  <a:cubicBezTo>
                    <a:pt x="22" y="2"/>
                    <a:pt x="22" y="2"/>
                    <a:pt x="22" y="2"/>
                  </a:cubicBezTo>
                  <a:cubicBezTo>
                    <a:pt x="12" y="1"/>
                    <a:pt x="9" y="2"/>
                    <a:pt x="9" y="2"/>
                  </a:cubicBezTo>
                  <a:cubicBezTo>
                    <a:pt x="9" y="2"/>
                    <a:pt x="9" y="2"/>
                    <a:pt x="9" y="2"/>
                  </a:cubicBezTo>
                  <a:cubicBezTo>
                    <a:pt x="8" y="2"/>
                    <a:pt x="7" y="3"/>
                    <a:pt x="7" y="3"/>
                  </a:cubicBezTo>
                  <a:cubicBezTo>
                    <a:pt x="7" y="3"/>
                    <a:pt x="7" y="3"/>
                    <a:pt x="7" y="3"/>
                  </a:cubicBezTo>
                  <a:cubicBezTo>
                    <a:pt x="6" y="4"/>
                    <a:pt x="6" y="5"/>
                    <a:pt x="6" y="6"/>
                  </a:cubicBezTo>
                  <a:cubicBezTo>
                    <a:pt x="6" y="6"/>
                    <a:pt x="6" y="6"/>
                    <a:pt x="6" y="6"/>
                  </a:cubicBezTo>
                  <a:cubicBezTo>
                    <a:pt x="6" y="7"/>
                    <a:pt x="7" y="8"/>
                    <a:pt x="7" y="8"/>
                  </a:cubicBezTo>
                  <a:cubicBezTo>
                    <a:pt x="7" y="8"/>
                    <a:pt x="7" y="8"/>
                    <a:pt x="7" y="8"/>
                  </a:cubicBezTo>
                  <a:cubicBezTo>
                    <a:pt x="8" y="9"/>
                    <a:pt x="9" y="9"/>
                    <a:pt x="10" y="9"/>
                  </a:cubicBezTo>
                  <a:cubicBezTo>
                    <a:pt x="10" y="9"/>
                    <a:pt x="10" y="9"/>
                    <a:pt x="10" y="9"/>
                  </a:cubicBezTo>
                  <a:cubicBezTo>
                    <a:pt x="12" y="7"/>
                    <a:pt x="12" y="7"/>
                    <a:pt x="12" y="7"/>
                  </a:cubicBezTo>
                  <a:cubicBezTo>
                    <a:pt x="12" y="9"/>
                    <a:pt x="12" y="9"/>
                    <a:pt x="12" y="9"/>
                  </a:cubicBezTo>
                  <a:cubicBezTo>
                    <a:pt x="13" y="8"/>
                    <a:pt x="16" y="8"/>
                    <a:pt x="22" y="9"/>
                  </a:cubicBezTo>
                  <a:cubicBezTo>
                    <a:pt x="22" y="9"/>
                    <a:pt x="22" y="9"/>
                    <a:pt x="22" y="9"/>
                  </a:cubicBezTo>
                  <a:cubicBezTo>
                    <a:pt x="26" y="9"/>
                    <a:pt x="33" y="9"/>
                    <a:pt x="43" y="10"/>
                  </a:cubicBezTo>
                  <a:cubicBezTo>
                    <a:pt x="43" y="10"/>
                    <a:pt x="43" y="10"/>
                    <a:pt x="43" y="10"/>
                  </a:cubicBezTo>
                  <a:cubicBezTo>
                    <a:pt x="56" y="11"/>
                    <a:pt x="67" y="16"/>
                    <a:pt x="74" y="23"/>
                  </a:cubicBezTo>
                  <a:cubicBezTo>
                    <a:pt x="74" y="23"/>
                    <a:pt x="74" y="23"/>
                    <a:pt x="74" y="23"/>
                  </a:cubicBezTo>
                  <a:cubicBezTo>
                    <a:pt x="80" y="29"/>
                    <a:pt x="84" y="36"/>
                    <a:pt x="84" y="41"/>
                  </a:cubicBezTo>
                  <a:cubicBezTo>
                    <a:pt x="84" y="41"/>
                    <a:pt x="84" y="41"/>
                    <a:pt x="84" y="41"/>
                  </a:cubicBezTo>
                  <a:cubicBezTo>
                    <a:pt x="83" y="51"/>
                    <a:pt x="84" y="74"/>
                    <a:pt x="83" y="90"/>
                  </a:cubicBezTo>
                  <a:cubicBezTo>
                    <a:pt x="83" y="90"/>
                    <a:pt x="83" y="90"/>
                    <a:pt x="83" y="90"/>
                  </a:cubicBezTo>
                  <a:cubicBezTo>
                    <a:pt x="83" y="99"/>
                    <a:pt x="82" y="105"/>
                    <a:pt x="82" y="107"/>
                  </a:cubicBezTo>
                  <a:cubicBezTo>
                    <a:pt x="82" y="107"/>
                    <a:pt x="82" y="107"/>
                    <a:pt x="82" y="107"/>
                  </a:cubicBezTo>
                  <a:cubicBezTo>
                    <a:pt x="79" y="112"/>
                    <a:pt x="79" y="114"/>
                    <a:pt x="76" y="117"/>
                  </a:cubicBezTo>
                  <a:cubicBezTo>
                    <a:pt x="76" y="117"/>
                    <a:pt x="76" y="117"/>
                    <a:pt x="76" y="117"/>
                  </a:cubicBezTo>
                  <a:cubicBezTo>
                    <a:pt x="74" y="120"/>
                    <a:pt x="71" y="122"/>
                    <a:pt x="64" y="126"/>
                  </a:cubicBezTo>
                  <a:cubicBezTo>
                    <a:pt x="64" y="126"/>
                    <a:pt x="64" y="126"/>
                    <a:pt x="64" y="126"/>
                  </a:cubicBezTo>
                  <a:cubicBezTo>
                    <a:pt x="59" y="129"/>
                    <a:pt x="56" y="131"/>
                    <a:pt x="55" y="133"/>
                  </a:cubicBezTo>
                  <a:cubicBezTo>
                    <a:pt x="55" y="133"/>
                    <a:pt x="55" y="133"/>
                    <a:pt x="55" y="133"/>
                  </a:cubicBezTo>
                  <a:cubicBezTo>
                    <a:pt x="54" y="134"/>
                    <a:pt x="53" y="134"/>
                    <a:pt x="53" y="135"/>
                  </a:cubicBezTo>
                  <a:cubicBezTo>
                    <a:pt x="53" y="135"/>
                    <a:pt x="53" y="135"/>
                    <a:pt x="53" y="135"/>
                  </a:cubicBezTo>
                  <a:cubicBezTo>
                    <a:pt x="53" y="135"/>
                    <a:pt x="53" y="135"/>
                    <a:pt x="52" y="136"/>
                  </a:cubicBezTo>
                  <a:cubicBezTo>
                    <a:pt x="52" y="136"/>
                    <a:pt x="52" y="136"/>
                    <a:pt x="52" y="136"/>
                  </a:cubicBezTo>
                  <a:cubicBezTo>
                    <a:pt x="52" y="136"/>
                    <a:pt x="52" y="136"/>
                    <a:pt x="52" y="136"/>
                  </a:cubicBezTo>
                  <a:cubicBezTo>
                    <a:pt x="52" y="136"/>
                    <a:pt x="52" y="136"/>
                    <a:pt x="52" y="136"/>
                  </a:cubicBezTo>
                  <a:cubicBezTo>
                    <a:pt x="52" y="136"/>
                    <a:pt x="51" y="137"/>
                    <a:pt x="51" y="136"/>
                  </a:cubicBezTo>
                  <a:cubicBezTo>
                    <a:pt x="51" y="136"/>
                    <a:pt x="51" y="136"/>
                    <a:pt x="51" y="136"/>
                  </a:cubicBezTo>
                  <a:cubicBezTo>
                    <a:pt x="51" y="137"/>
                    <a:pt x="50" y="137"/>
                    <a:pt x="49" y="137"/>
                  </a:cubicBezTo>
                  <a:cubicBezTo>
                    <a:pt x="49" y="137"/>
                    <a:pt x="49" y="137"/>
                    <a:pt x="49" y="137"/>
                  </a:cubicBezTo>
                  <a:cubicBezTo>
                    <a:pt x="47" y="137"/>
                    <a:pt x="44" y="136"/>
                    <a:pt x="39" y="135"/>
                  </a:cubicBezTo>
                  <a:cubicBezTo>
                    <a:pt x="39" y="135"/>
                    <a:pt x="39" y="135"/>
                    <a:pt x="39" y="135"/>
                  </a:cubicBezTo>
                  <a:cubicBezTo>
                    <a:pt x="31" y="134"/>
                    <a:pt x="26" y="130"/>
                    <a:pt x="21" y="126"/>
                  </a:cubicBezTo>
                  <a:cubicBezTo>
                    <a:pt x="21" y="126"/>
                    <a:pt x="21" y="126"/>
                    <a:pt x="21" y="126"/>
                  </a:cubicBezTo>
                  <a:cubicBezTo>
                    <a:pt x="15" y="120"/>
                    <a:pt x="11" y="113"/>
                    <a:pt x="9" y="110"/>
                  </a:cubicBezTo>
                  <a:cubicBezTo>
                    <a:pt x="9" y="110"/>
                    <a:pt x="9" y="110"/>
                    <a:pt x="9" y="110"/>
                  </a:cubicBezTo>
                  <a:cubicBezTo>
                    <a:pt x="8" y="110"/>
                    <a:pt x="8" y="110"/>
                    <a:pt x="8" y="110"/>
                  </a:cubicBezTo>
                  <a:cubicBezTo>
                    <a:pt x="8" y="110"/>
                    <a:pt x="8" y="110"/>
                    <a:pt x="8" y="110"/>
                  </a:cubicBezTo>
                  <a:cubicBezTo>
                    <a:pt x="7" y="109"/>
                    <a:pt x="5" y="109"/>
                    <a:pt x="3" y="110"/>
                  </a:cubicBezTo>
                  <a:cubicBezTo>
                    <a:pt x="3" y="110"/>
                    <a:pt x="3" y="110"/>
                    <a:pt x="3" y="110"/>
                  </a:cubicBezTo>
                  <a:cubicBezTo>
                    <a:pt x="3" y="110"/>
                    <a:pt x="3" y="110"/>
                    <a:pt x="3" y="110"/>
                  </a:cubicBezTo>
                  <a:cubicBezTo>
                    <a:pt x="3" y="110"/>
                    <a:pt x="3" y="110"/>
                    <a:pt x="3" y="110"/>
                  </a:cubicBezTo>
                  <a:cubicBezTo>
                    <a:pt x="2" y="111"/>
                    <a:pt x="2" y="114"/>
                    <a:pt x="3" y="115"/>
                  </a:cubicBezTo>
                  <a:cubicBezTo>
                    <a:pt x="3" y="115"/>
                    <a:pt x="3" y="115"/>
                    <a:pt x="3" y="115"/>
                  </a:cubicBezTo>
                  <a:cubicBezTo>
                    <a:pt x="4" y="115"/>
                    <a:pt x="4" y="115"/>
                    <a:pt x="4" y="115"/>
                  </a:cubicBezTo>
                  <a:cubicBezTo>
                    <a:pt x="4" y="115"/>
                    <a:pt x="4" y="115"/>
                    <a:pt x="4" y="115"/>
                  </a:cubicBezTo>
                  <a:cubicBezTo>
                    <a:pt x="5" y="117"/>
                    <a:pt x="9" y="125"/>
                    <a:pt x="17" y="132"/>
                  </a:cubicBezTo>
                  <a:cubicBezTo>
                    <a:pt x="17" y="132"/>
                    <a:pt x="17" y="132"/>
                    <a:pt x="17" y="132"/>
                  </a:cubicBezTo>
                  <a:cubicBezTo>
                    <a:pt x="22" y="136"/>
                    <a:pt x="29" y="141"/>
                    <a:pt x="38" y="142"/>
                  </a:cubicBezTo>
                  <a:cubicBezTo>
                    <a:pt x="38" y="142"/>
                    <a:pt x="38" y="142"/>
                    <a:pt x="38" y="142"/>
                  </a:cubicBezTo>
                  <a:cubicBezTo>
                    <a:pt x="43" y="143"/>
                    <a:pt x="46" y="144"/>
                    <a:pt x="49" y="144"/>
                  </a:cubicBezTo>
                  <a:cubicBezTo>
                    <a:pt x="49" y="144"/>
                    <a:pt x="49" y="144"/>
                    <a:pt x="49" y="144"/>
                  </a:cubicBezTo>
                  <a:cubicBezTo>
                    <a:pt x="53" y="144"/>
                    <a:pt x="56" y="142"/>
                    <a:pt x="58" y="140"/>
                  </a:cubicBezTo>
                  <a:cubicBezTo>
                    <a:pt x="58" y="140"/>
                    <a:pt x="58" y="140"/>
                    <a:pt x="58" y="140"/>
                  </a:cubicBezTo>
                  <a:cubicBezTo>
                    <a:pt x="58" y="140"/>
                    <a:pt x="58" y="140"/>
                    <a:pt x="58" y="139"/>
                  </a:cubicBezTo>
                  <a:cubicBezTo>
                    <a:pt x="58" y="139"/>
                    <a:pt x="58" y="139"/>
                    <a:pt x="58" y="139"/>
                  </a:cubicBezTo>
                  <a:cubicBezTo>
                    <a:pt x="59" y="139"/>
                    <a:pt x="59" y="138"/>
                    <a:pt x="60" y="138"/>
                  </a:cubicBezTo>
                  <a:cubicBezTo>
                    <a:pt x="60" y="138"/>
                    <a:pt x="60" y="138"/>
                    <a:pt x="60" y="138"/>
                  </a:cubicBezTo>
                  <a:cubicBezTo>
                    <a:pt x="61" y="136"/>
                    <a:pt x="63" y="134"/>
                    <a:pt x="67" y="1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49"/>
            <p:cNvSpPr/>
            <p:nvPr/>
          </p:nvSpPr>
          <p:spPr bwMode="auto">
            <a:xfrm>
              <a:off x="5745" y="1464"/>
              <a:ext cx="115" cy="188"/>
            </a:xfrm>
            <a:custGeom>
              <a:avLst/>
              <a:gdLst>
                <a:gd name="T0" fmla="*/ 84 w 98"/>
                <a:gd name="T1" fmla="*/ 147 h 160"/>
                <a:gd name="T2" fmla="*/ 77 w 98"/>
                <a:gd name="T3" fmla="*/ 157 h 160"/>
                <a:gd name="T4" fmla="*/ 77 w 98"/>
                <a:gd name="T5" fmla="*/ 157 h 160"/>
                <a:gd name="T6" fmla="*/ 71 w 98"/>
                <a:gd name="T7" fmla="*/ 160 h 160"/>
                <a:gd name="T8" fmla="*/ 71 w 98"/>
                <a:gd name="T9" fmla="*/ 160 h 160"/>
                <a:gd name="T10" fmla="*/ 55 w 98"/>
                <a:gd name="T11" fmla="*/ 152 h 160"/>
                <a:gd name="T12" fmla="*/ 55 w 98"/>
                <a:gd name="T13" fmla="*/ 152 h 160"/>
                <a:gd name="T14" fmla="*/ 35 w 98"/>
                <a:gd name="T15" fmla="*/ 143 h 160"/>
                <a:gd name="T16" fmla="*/ 35 w 98"/>
                <a:gd name="T17" fmla="*/ 143 h 160"/>
                <a:gd name="T18" fmla="*/ 20 w 98"/>
                <a:gd name="T19" fmla="*/ 124 h 160"/>
                <a:gd name="T20" fmla="*/ 20 w 98"/>
                <a:gd name="T21" fmla="*/ 124 h 160"/>
                <a:gd name="T22" fmla="*/ 6 w 98"/>
                <a:gd name="T23" fmla="*/ 100 h 160"/>
                <a:gd name="T24" fmla="*/ 6 w 98"/>
                <a:gd name="T25" fmla="*/ 100 h 160"/>
                <a:gd name="T26" fmla="*/ 1 w 98"/>
                <a:gd name="T27" fmla="*/ 94 h 160"/>
                <a:gd name="T28" fmla="*/ 1 w 98"/>
                <a:gd name="T29" fmla="*/ 94 h 160"/>
                <a:gd name="T30" fmla="*/ 2 w 98"/>
                <a:gd name="T31" fmla="*/ 88 h 160"/>
                <a:gd name="T32" fmla="*/ 2 w 98"/>
                <a:gd name="T33" fmla="*/ 88 h 160"/>
                <a:gd name="T34" fmla="*/ 8 w 98"/>
                <a:gd name="T35" fmla="*/ 88 h 160"/>
                <a:gd name="T36" fmla="*/ 8 w 98"/>
                <a:gd name="T37" fmla="*/ 88 h 160"/>
                <a:gd name="T38" fmla="*/ 27 w 98"/>
                <a:gd name="T39" fmla="*/ 120 h 160"/>
                <a:gd name="T40" fmla="*/ 27 w 98"/>
                <a:gd name="T41" fmla="*/ 120 h 160"/>
                <a:gd name="T42" fmla="*/ 38 w 98"/>
                <a:gd name="T43" fmla="*/ 135 h 160"/>
                <a:gd name="T44" fmla="*/ 38 w 98"/>
                <a:gd name="T45" fmla="*/ 135 h 160"/>
                <a:gd name="T46" fmla="*/ 60 w 98"/>
                <a:gd name="T47" fmla="*/ 145 h 160"/>
                <a:gd name="T48" fmla="*/ 60 w 98"/>
                <a:gd name="T49" fmla="*/ 145 h 160"/>
                <a:gd name="T50" fmla="*/ 70 w 98"/>
                <a:gd name="T51" fmla="*/ 151 h 160"/>
                <a:gd name="T52" fmla="*/ 70 w 98"/>
                <a:gd name="T53" fmla="*/ 151 h 160"/>
                <a:gd name="T54" fmla="*/ 70 w 98"/>
                <a:gd name="T55" fmla="*/ 149 h 160"/>
                <a:gd name="T56" fmla="*/ 70 w 98"/>
                <a:gd name="T57" fmla="*/ 149 h 160"/>
                <a:gd name="T58" fmla="*/ 80 w 98"/>
                <a:gd name="T59" fmla="*/ 139 h 160"/>
                <a:gd name="T60" fmla="*/ 80 w 98"/>
                <a:gd name="T61" fmla="*/ 139 h 160"/>
                <a:gd name="T62" fmla="*/ 90 w 98"/>
                <a:gd name="T63" fmla="*/ 112 h 160"/>
                <a:gd name="T64" fmla="*/ 90 w 98"/>
                <a:gd name="T65" fmla="*/ 112 h 160"/>
                <a:gd name="T66" fmla="*/ 89 w 98"/>
                <a:gd name="T67" fmla="*/ 94 h 160"/>
                <a:gd name="T68" fmla="*/ 89 w 98"/>
                <a:gd name="T69" fmla="*/ 94 h 160"/>
                <a:gd name="T70" fmla="*/ 68 w 98"/>
                <a:gd name="T71" fmla="*/ 15 h 160"/>
                <a:gd name="T72" fmla="*/ 68 w 98"/>
                <a:gd name="T73" fmla="*/ 15 h 160"/>
                <a:gd name="T74" fmla="*/ 54 w 98"/>
                <a:gd name="T75" fmla="*/ 9 h 160"/>
                <a:gd name="T76" fmla="*/ 54 w 98"/>
                <a:gd name="T77" fmla="*/ 9 h 160"/>
                <a:gd name="T78" fmla="*/ 29 w 98"/>
                <a:gd name="T79" fmla="*/ 14 h 160"/>
                <a:gd name="T80" fmla="*/ 29 w 98"/>
                <a:gd name="T81" fmla="*/ 14 h 160"/>
                <a:gd name="T82" fmla="*/ 23 w 98"/>
                <a:gd name="T83" fmla="*/ 12 h 160"/>
                <a:gd name="T84" fmla="*/ 23 w 98"/>
                <a:gd name="T85" fmla="*/ 12 h 160"/>
                <a:gd name="T86" fmla="*/ 26 w 98"/>
                <a:gd name="T87" fmla="*/ 6 h 160"/>
                <a:gd name="T88" fmla="*/ 26 w 98"/>
                <a:gd name="T89" fmla="*/ 6 h 160"/>
                <a:gd name="T90" fmla="*/ 54 w 98"/>
                <a:gd name="T91" fmla="*/ 0 h 160"/>
                <a:gd name="T92" fmla="*/ 54 w 98"/>
                <a:gd name="T93" fmla="*/ 0 h 160"/>
                <a:gd name="T94" fmla="*/ 74 w 98"/>
                <a:gd name="T95" fmla="*/ 9 h 160"/>
                <a:gd name="T96" fmla="*/ 74 w 98"/>
                <a:gd name="T97" fmla="*/ 9 h 160"/>
                <a:gd name="T98" fmla="*/ 98 w 98"/>
                <a:gd name="T99" fmla="*/ 94 h 160"/>
                <a:gd name="T100" fmla="*/ 98 w 98"/>
                <a:gd name="T101" fmla="*/ 94 h 160"/>
                <a:gd name="T102" fmla="*/ 98 w 98"/>
                <a:gd name="T103" fmla="*/ 112 h 160"/>
                <a:gd name="T104" fmla="*/ 98 w 98"/>
                <a:gd name="T105" fmla="*/ 112 h 160"/>
                <a:gd name="T106" fmla="*/ 84 w 98"/>
                <a:gd name="T107" fmla="*/ 14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160">
                  <a:moveTo>
                    <a:pt x="84" y="147"/>
                  </a:moveTo>
                  <a:cubicBezTo>
                    <a:pt x="78" y="150"/>
                    <a:pt x="79" y="152"/>
                    <a:pt x="77" y="157"/>
                  </a:cubicBezTo>
                  <a:cubicBezTo>
                    <a:pt x="77" y="157"/>
                    <a:pt x="77" y="157"/>
                    <a:pt x="77" y="157"/>
                  </a:cubicBezTo>
                  <a:cubicBezTo>
                    <a:pt x="76" y="158"/>
                    <a:pt x="73" y="160"/>
                    <a:pt x="71" y="160"/>
                  </a:cubicBezTo>
                  <a:cubicBezTo>
                    <a:pt x="71" y="160"/>
                    <a:pt x="71" y="160"/>
                    <a:pt x="71" y="160"/>
                  </a:cubicBezTo>
                  <a:cubicBezTo>
                    <a:pt x="66" y="159"/>
                    <a:pt x="63" y="157"/>
                    <a:pt x="55" y="152"/>
                  </a:cubicBezTo>
                  <a:cubicBezTo>
                    <a:pt x="55" y="152"/>
                    <a:pt x="55" y="152"/>
                    <a:pt x="55" y="152"/>
                  </a:cubicBezTo>
                  <a:cubicBezTo>
                    <a:pt x="44" y="146"/>
                    <a:pt x="40" y="145"/>
                    <a:pt x="35" y="143"/>
                  </a:cubicBezTo>
                  <a:cubicBezTo>
                    <a:pt x="35" y="143"/>
                    <a:pt x="35" y="143"/>
                    <a:pt x="35" y="143"/>
                  </a:cubicBezTo>
                  <a:cubicBezTo>
                    <a:pt x="30" y="141"/>
                    <a:pt x="26" y="136"/>
                    <a:pt x="20" y="124"/>
                  </a:cubicBezTo>
                  <a:cubicBezTo>
                    <a:pt x="20" y="124"/>
                    <a:pt x="20" y="124"/>
                    <a:pt x="20" y="124"/>
                  </a:cubicBezTo>
                  <a:cubicBezTo>
                    <a:pt x="14" y="113"/>
                    <a:pt x="9" y="105"/>
                    <a:pt x="6" y="100"/>
                  </a:cubicBezTo>
                  <a:cubicBezTo>
                    <a:pt x="6" y="100"/>
                    <a:pt x="6" y="100"/>
                    <a:pt x="6" y="100"/>
                  </a:cubicBezTo>
                  <a:cubicBezTo>
                    <a:pt x="3" y="95"/>
                    <a:pt x="1" y="94"/>
                    <a:pt x="1" y="94"/>
                  </a:cubicBezTo>
                  <a:cubicBezTo>
                    <a:pt x="1" y="94"/>
                    <a:pt x="1" y="94"/>
                    <a:pt x="1" y="94"/>
                  </a:cubicBezTo>
                  <a:cubicBezTo>
                    <a:pt x="0" y="92"/>
                    <a:pt x="0" y="89"/>
                    <a:pt x="2" y="88"/>
                  </a:cubicBezTo>
                  <a:cubicBezTo>
                    <a:pt x="2" y="88"/>
                    <a:pt x="2" y="88"/>
                    <a:pt x="2" y="88"/>
                  </a:cubicBezTo>
                  <a:cubicBezTo>
                    <a:pt x="4" y="86"/>
                    <a:pt x="6" y="86"/>
                    <a:pt x="8" y="88"/>
                  </a:cubicBezTo>
                  <a:cubicBezTo>
                    <a:pt x="8" y="88"/>
                    <a:pt x="8" y="88"/>
                    <a:pt x="8" y="88"/>
                  </a:cubicBezTo>
                  <a:cubicBezTo>
                    <a:pt x="8" y="89"/>
                    <a:pt x="15" y="96"/>
                    <a:pt x="27" y="120"/>
                  </a:cubicBezTo>
                  <a:cubicBezTo>
                    <a:pt x="27" y="120"/>
                    <a:pt x="27" y="120"/>
                    <a:pt x="27" y="120"/>
                  </a:cubicBezTo>
                  <a:cubicBezTo>
                    <a:pt x="34" y="132"/>
                    <a:pt x="36" y="134"/>
                    <a:pt x="38" y="135"/>
                  </a:cubicBezTo>
                  <a:cubicBezTo>
                    <a:pt x="38" y="135"/>
                    <a:pt x="38" y="135"/>
                    <a:pt x="38" y="135"/>
                  </a:cubicBezTo>
                  <a:cubicBezTo>
                    <a:pt x="42" y="137"/>
                    <a:pt x="48" y="138"/>
                    <a:pt x="60" y="145"/>
                  </a:cubicBezTo>
                  <a:cubicBezTo>
                    <a:pt x="60" y="145"/>
                    <a:pt x="60" y="145"/>
                    <a:pt x="60" y="145"/>
                  </a:cubicBezTo>
                  <a:cubicBezTo>
                    <a:pt x="65" y="148"/>
                    <a:pt x="68" y="150"/>
                    <a:pt x="70" y="151"/>
                  </a:cubicBezTo>
                  <a:cubicBezTo>
                    <a:pt x="70" y="151"/>
                    <a:pt x="70" y="151"/>
                    <a:pt x="70" y="151"/>
                  </a:cubicBezTo>
                  <a:cubicBezTo>
                    <a:pt x="70" y="150"/>
                    <a:pt x="70" y="150"/>
                    <a:pt x="70" y="149"/>
                  </a:cubicBezTo>
                  <a:cubicBezTo>
                    <a:pt x="70" y="149"/>
                    <a:pt x="70" y="149"/>
                    <a:pt x="70" y="149"/>
                  </a:cubicBezTo>
                  <a:cubicBezTo>
                    <a:pt x="72" y="147"/>
                    <a:pt x="74" y="142"/>
                    <a:pt x="80" y="139"/>
                  </a:cubicBezTo>
                  <a:cubicBezTo>
                    <a:pt x="80" y="139"/>
                    <a:pt x="80" y="139"/>
                    <a:pt x="80" y="139"/>
                  </a:cubicBezTo>
                  <a:cubicBezTo>
                    <a:pt x="86" y="136"/>
                    <a:pt x="89" y="124"/>
                    <a:pt x="90" y="112"/>
                  </a:cubicBezTo>
                  <a:cubicBezTo>
                    <a:pt x="90" y="112"/>
                    <a:pt x="90" y="112"/>
                    <a:pt x="90" y="112"/>
                  </a:cubicBezTo>
                  <a:cubicBezTo>
                    <a:pt x="90" y="106"/>
                    <a:pt x="89" y="100"/>
                    <a:pt x="89" y="94"/>
                  </a:cubicBezTo>
                  <a:cubicBezTo>
                    <a:pt x="89" y="94"/>
                    <a:pt x="89" y="94"/>
                    <a:pt x="89" y="94"/>
                  </a:cubicBezTo>
                  <a:cubicBezTo>
                    <a:pt x="88" y="79"/>
                    <a:pt x="79" y="28"/>
                    <a:pt x="68" y="15"/>
                  </a:cubicBezTo>
                  <a:cubicBezTo>
                    <a:pt x="68" y="15"/>
                    <a:pt x="68" y="15"/>
                    <a:pt x="68" y="15"/>
                  </a:cubicBezTo>
                  <a:cubicBezTo>
                    <a:pt x="64" y="11"/>
                    <a:pt x="59" y="9"/>
                    <a:pt x="54" y="9"/>
                  </a:cubicBezTo>
                  <a:cubicBezTo>
                    <a:pt x="54" y="9"/>
                    <a:pt x="54" y="9"/>
                    <a:pt x="54" y="9"/>
                  </a:cubicBezTo>
                  <a:cubicBezTo>
                    <a:pt x="42" y="8"/>
                    <a:pt x="29" y="14"/>
                    <a:pt x="29" y="14"/>
                  </a:cubicBezTo>
                  <a:cubicBezTo>
                    <a:pt x="29" y="14"/>
                    <a:pt x="29" y="14"/>
                    <a:pt x="29" y="14"/>
                  </a:cubicBezTo>
                  <a:cubicBezTo>
                    <a:pt x="27" y="15"/>
                    <a:pt x="24" y="14"/>
                    <a:pt x="23" y="12"/>
                  </a:cubicBezTo>
                  <a:cubicBezTo>
                    <a:pt x="23" y="12"/>
                    <a:pt x="23" y="12"/>
                    <a:pt x="23" y="12"/>
                  </a:cubicBezTo>
                  <a:cubicBezTo>
                    <a:pt x="22" y="10"/>
                    <a:pt x="23" y="7"/>
                    <a:pt x="26" y="6"/>
                  </a:cubicBezTo>
                  <a:cubicBezTo>
                    <a:pt x="26" y="6"/>
                    <a:pt x="26" y="6"/>
                    <a:pt x="26" y="6"/>
                  </a:cubicBezTo>
                  <a:cubicBezTo>
                    <a:pt x="26" y="6"/>
                    <a:pt x="40" y="0"/>
                    <a:pt x="54" y="0"/>
                  </a:cubicBezTo>
                  <a:cubicBezTo>
                    <a:pt x="54" y="0"/>
                    <a:pt x="54" y="0"/>
                    <a:pt x="54" y="0"/>
                  </a:cubicBezTo>
                  <a:cubicBezTo>
                    <a:pt x="61" y="0"/>
                    <a:pt x="69" y="3"/>
                    <a:pt x="74" y="9"/>
                  </a:cubicBezTo>
                  <a:cubicBezTo>
                    <a:pt x="74" y="9"/>
                    <a:pt x="74" y="9"/>
                    <a:pt x="74" y="9"/>
                  </a:cubicBezTo>
                  <a:cubicBezTo>
                    <a:pt x="89" y="27"/>
                    <a:pt x="96" y="77"/>
                    <a:pt x="98" y="94"/>
                  </a:cubicBezTo>
                  <a:cubicBezTo>
                    <a:pt x="98" y="94"/>
                    <a:pt x="98" y="94"/>
                    <a:pt x="98" y="94"/>
                  </a:cubicBezTo>
                  <a:cubicBezTo>
                    <a:pt x="98" y="99"/>
                    <a:pt x="98" y="105"/>
                    <a:pt x="98" y="112"/>
                  </a:cubicBezTo>
                  <a:cubicBezTo>
                    <a:pt x="98" y="112"/>
                    <a:pt x="98" y="112"/>
                    <a:pt x="98" y="112"/>
                  </a:cubicBezTo>
                  <a:cubicBezTo>
                    <a:pt x="98" y="125"/>
                    <a:pt x="95" y="140"/>
                    <a:pt x="84"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50"/>
            <p:cNvSpPr>
              <a:spLocks noEditPoints="1"/>
            </p:cNvSpPr>
            <p:nvPr/>
          </p:nvSpPr>
          <p:spPr bwMode="auto">
            <a:xfrm>
              <a:off x="5744" y="1463"/>
              <a:ext cx="117" cy="190"/>
            </a:xfrm>
            <a:custGeom>
              <a:avLst/>
              <a:gdLst>
                <a:gd name="T0" fmla="*/ 36 w 100"/>
                <a:gd name="T1" fmla="*/ 145 h 162"/>
                <a:gd name="T2" fmla="*/ 20 w 100"/>
                <a:gd name="T3" fmla="*/ 126 h 162"/>
                <a:gd name="T4" fmla="*/ 2 w 100"/>
                <a:gd name="T5" fmla="*/ 95 h 162"/>
                <a:gd name="T6" fmla="*/ 2 w 100"/>
                <a:gd name="T7" fmla="*/ 88 h 162"/>
                <a:gd name="T8" fmla="*/ 10 w 100"/>
                <a:gd name="T9" fmla="*/ 89 h 162"/>
                <a:gd name="T10" fmla="*/ 37 w 100"/>
                <a:gd name="T11" fmla="*/ 134 h 162"/>
                <a:gd name="T12" fmla="*/ 61 w 100"/>
                <a:gd name="T13" fmla="*/ 145 h 162"/>
                <a:gd name="T14" fmla="*/ 71 w 100"/>
                <a:gd name="T15" fmla="*/ 150 h 162"/>
                <a:gd name="T16" fmla="*/ 80 w 100"/>
                <a:gd name="T17" fmla="*/ 139 h 162"/>
                <a:gd name="T18" fmla="*/ 90 w 100"/>
                <a:gd name="T19" fmla="*/ 113 h 162"/>
                <a:gd name="T20" fmla="*/ 68 w 100"/>
                <a:gd name="T21" fmla="*/ 16 h 162"/>
                <a:gd name="T22" fmla="*/ 55 w 100"/>
                <a:gd name="T23" fmla="*/ 11 h 162"/>
                <a:gd name="T24" fmla="*/ 31 w 100"/>
                <a:gd name="T25" fmla="*/ 16 h 162"/>
                <a:gd name="T26" fmla="*/ 30 w 100"/>
                <a:gd name="T27" fmla="*/ 16 h 162"/>
                <a:gd name="T28" fmla="*/ 24 w 100"/>
                <a:gd name="T29" fmla="*/ 13 h 162"/>
                <a:gd name="T30" fmla="*/ 26 w 100"/>
                <a:gd name="T31" fmla="*/ 7 h 162"/>
                <a:gd name="T32" fmla="*/ 74 w 100"/>
                <a:gd name="T33" fmla="*/ 7 h 162"/>
                <a:gd name="T34" fmla="*/ 100 w 100"/>
                <a:gd name="T35" fmla="*/ 95 h 162"/>
                <a:gd name="T36" fmla="*/ 91 w 100"/>
                <a:gd name="T37" fmla="*/ 144 h 162"/>
                <a:gd name="T38" fmla="*/ 85 w 100"/>
                <a:gd name="T39" fmla="*/ 148 h 162"/>
                <a:gd name="T40" fmla="*/ 98 w 100"/>
                <a:gd name="T41" fmla="*/ 113 h 162"/>
                <a:gd name="T42" fmla="*/ 75 w 100"/>
                <a:gd name="T43" fmla="*/ 10 h 162"/>
                <a:gd name="T44" fmla="*/ 55 w 100"/>
                <a:gd name="T45" fmla="*/ 2 h 162"/>
                <a:gd name="T46" fmla="*/ 26 w 100"/>
                <a:gd name="T47" fmla="*/ 9 h 162"/>
                <a:gd name="T48" fmla="*/ 26 w 100"/>
                <a:gd name="T49" fmla="*/ 14 h 162"/>
                <a:gd name="T50" fmla="*/ 30 w 100"/>
                <a:gd name="T51" fmla="*/ 14 h 162"/>
                <a:gd name="T52" fmla="*/ 38 w 100"/>
                <a:gd name="T53" fmla="*/ 12 h 162"/>
                <a:gd name="T54" fmla="*/ 68 w 100"/>
                <a:gd name="T55" fmla="*/ 14 h 162"/>
                <a:gd name="T56" fmla="*/ 91 w 100"/>
                <a:gd name="T57" fmla="*/ 95 h 162"/>
                <a:gd name="T58" fmla="*/ 84 w 100"/>
                <a:gd name="T59" fmla="*/ 138 h 162"/>
                <a:gd name="T60" fmla="*/ 76 w 100"/>
                <a:gd name="T61" fmla="*/ 145 h 162"/>
                <a:gd name="T62" fmla="*/ 72 w 100"/>
                <a:gd name="T63" fmla="*/ 152 h 162"/>
                <a:gd name="T64" fmla="*/ 61 w 100"/>
                <a:gd name="T65" fmla="*/ 147 h 162"/>
                <a:gd name="T66" fmla="*/ 36 w 100"/>
                <a:gd name="T67" fmla="*/ 135 h 162"/>
                <a:gd name="T68" fmla="*/ 8 w 100"/>
                <a:gd name="T69" fmla="*/ 90 h 162"/>
                <a:gd name="T70" fmla="*/ 3 w 100"/>
                <a:gd name="T71" fmla="*/ 89 h 162"/>
                <a:gd name="T72" fmla="*/ 3 w 100"/>
                <a:gd name="T73" fmla="*/ 94 h 162"/>
                <a:gd name="T74" fmla="*/ 21 w 100"/>
                <a:gd name="T75" fmla="*/ 125 h 162"/>
                <a:gd name="T76" fmla="*/ 36 w 100"/>
                <a:gd name="T77" fmla="*/ 143 h 162"/>
                <a:gd name="T78" fmla="*/ 72 w 100"/>
                <a:gd name="T79" fmla="*/ 160 h 162"/>
                <a:gd name="T80" fmla="*/ 77 w 100"/>
                <a:gd name="T81" fmla="*/ 157 h 162"/>
                <a:gd name="T82" fmla="*/ 84 w 100"/>
                <a:gd name="T83" fmla="*/ 147 h 162"/>
                <a:gd name="T84" fmla="*/ 82 w 100"/>
                <a:gd name="T85" fmla="*/ 151 h 162"/>
                <a:gd name="T86" fmla="*/ 78 w 100"/>
                <a:gd name="T87" fmla="*/ 159 h 162"/>
                <a:gd name="T88" fmla="*/ 30 w 100"/>
                <a:gd name="T89" fmla="*/ 14 h 162"/>
                <a:gd name="T90" fmla="*/ 30 w 100"/>
                <a:gd name="T91" fmla="*/ 14 h 162"/>
                <a:gd name="T92" fmla="*/ 31 w 100"/>
                <a:gd name="T93" fmla="*/ 16 h 162"/>
                <a:gd name="T94" fmla="*/ 31 w 100"/>
                <a:gd name="T95" fmla="*/ 16 h 162"/>
                <a:gd name="T96" fmla="*/ 31 w 100"/>
                <a:gd name="T97" fmla="*/ 1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0" h="162">
                  <a:moveTo>
                    <a:pt x="72" y="161"/>
                  </a:moveTo>
                  <a:cubicBezTo>
                    <a:pt x="67" y="161"/>
                    <a:pt x="64" y="159"/>
                    <a:pt x="56" y="154"/>
                  </a:cubicBezTo>
                  <a:cubicBezTo>
                    <a:pt x="56" y="154"/>
                    <a:pt x="56" y="154"/>
                    <a:pt x="56" y="154"/>
                  </a:cubicBezTo>
                  <a:cubicBezTo>
                    <a:pt x="45" y="147"/>
                    <a:pt x="41" y="147"/>
                    <a:pt x="36" y="145"/>
                  </a:cubicBezTo>
                  <a:cubicBezTo>
                    <a:pt x="36" y="145"/>
                    <a:pt x="36" y="145"/>
                    <a:pt x="36" y="145"/>
                  </a:cubicBezTo>
                  <a:cubicBezTo>
                    <a:pt x="34" y="144"/>
                    <a:pt x="32" y="143"/>
                    <a:pt x="30" y="142"/>
                  </a:cubicBezTo>
                  <a:cubicBezTo>
                    <a:pt x="30" y="142"/>
                    <a:pt x="30" y="142"/>
                    <a:pt x="30" y="142"/>
                  </a:cubicBezTo>
                  <a:cubicBezTo>
                    <a:pt x="27" y="139"/>
                    <a:pt x="24" y="134"/>
                    <a:pt x="20" y="126"/>
                  </a:cubicBezTo>
                  <a:cubicBezTo>
                    <a:pt x="20" y="126"/>
                    <a:pt x="20" y="126"/>
                    <a:pt x="20" y="126"/>
                  </a:cubicBezTo>
                  <a:cubicBezTo>
                    <a:pt x="14" y="114"/>
                    <a:pt x="9" y="106"/>
                    <a:pt x="6" y="102"/>
                  </a:cubicBezTo>
                  <a:cubicBezTo>
                    <a:pt x="6" y="102"/>
                    <a:pt x="6" y="102"/>
                    <a:pt x="6" y="102"/>
                  </a:cubicBezTo>
                  <a:cubicBezTo>
                    <a:pt x="3" y="97"/>
                    <a:pt x="2" y="95"/>
                    <a:pt x="2" y="95"/>
                  </a:cubicBezTo>
                  <a:cubicBezTo>
                    <a:pt x="2" y="95"/>
                    <a:pt x="2" y="95"/>
                    <a:pt x="2" y="95"/>
                  </a:cubicBezTo>
                  <a:cubicBezTo>
                    <a:pt x="0" y="93"/>
                    <a:pt x="0" y="90"/>
                    <a:pt x="2" y="89"/>
                  </a:cubicBezTo>
                  <a:cubicBezTo>
                    <a:pt x="2" y="89"/>
                    <a:pt x="2" y="89"/>
                    <a:pt x="2" y="89"/>
                  </a:cubicBezTo>
                  <a:cubicBezTo>
                    <a:pt x="2" y="88"/>
                    <a:pt x="2" y="88"/>
                    <a:pt x="2" y="88"/>
                  </a:cubicBezTo>
                  <a:cubicBezTo>
                    <a:pt x="2" y="88"/>
                    <a:pt x="2" y="88"/>
                    <a:pt x="2" y="88"/>
                  </a:cubicBezTo>
                  <a:cubicBezTo>
                    <a:pt x="4" y="86"/>
                    <a:pt x="7" y="87"/>
                    <a:pt x="9" y="88"/>
                  </a:cubicBezTo>
                  <a:cubicBezTo>
                    <a:pt x="9" y="88"/>
                    <a:pt x="9" y="88"/>
                    <a:pt x="9" y="88"/>
                  </a:cubicBezTo>
                  <a:cubicBezTo>
                    <a:pt x="9" y="88"/>
                    <a:pt x="9" y="89"/>
                    <a:pt x="10" y="89"/>
                  </a:cubicBezTo>
                  <a:cubicBezTo>
                    <a:pt x="10" y="89"/>
                    <a:pt x="10" y="89"/>
                    <a:pt x="10" y="89"/>
                  </a:cubicBezTo>
                  <a:cubicBezTo>
                    <a:pt x="10" y="89"/>
                    <a:pt x="17" y="97"/>
                    <a:pt x="29" y="121"/>
                  </a:cubicBezTo>
                  <a:cubicBezTo>
                    <a:pt x="29" y="121"/>
                    <a:pt x="29" y="121"/>
                    <a:pt x="29" y="121"/>
                  </a:cubicBezTo>
                  <a:cubicBezTo>
                    <a:pt x="33" y="129"/>
                    <a:pt x="36" y="132"/>
                    <a:pt x="37" y="134"/>
                  </a:cubicBezTo>
                  <a:cubicBezTo>
                    <a:pt x="37" y="134"/>
                    <a:pt x="37" y="134"/>
                    <a:pt x="37" y="134"/>
                  </a:cubicBezTo>
                  <a:cubicBezTo>
                    <a:pt x="38" y="135"/>
                    <a:pt x="39" y="135"/>
                    <a:pt x="40" y="136"/>
                  </a:cubicBezTo>
                  <a:cubicBezTo>
                    <a:pt x="40" y="136"/>
                    <a:pt x="40" y="136"/>
                    <a:pt x="40" y="136"/>
                  </a:cubicBezTo>
                  <a:cubicBezTo>
                    <a:pt x="43" y="137"/>
                    <a:pt x="50" y="138"/>
                    <a:pt x="61" y="145"/>
                  </a:cubicBezTo>
                  <a:cubicBezTo>
                    <a:pt x="61" y="145"/>
                    <a:pt x="61" y="145"/>
                    <a:pt x="61" y="145"/>
                  </a:cubicBezTo>
                  <a:cubicBezTo>
                    <a:pt x="66" y="148"/>
                    <a:pt x="69" y="150"/>
                    <a:pt x="70" y="151"/>
                  </a:cubicBezTo>
                  <a:cubicBezTo>
                    <a:pt x="70" y="151"/>
                    <a:pt x="70" y="151"/>
                    <a:pt x="70" y="151"/>
                  </a:cubicBezTo>
                  <a:cubicBezTo>
                    <a:pt x="70" y="150"/>
                    <a:pt x="71" y="150"/>
                    <a:pt x="71" y="150"/>
                  </a:cubicBezTo>
                  <a:cubicBezTo>
                    <a:pt x="71" y="150"/>
                    <a:pt x="71" y="150"/>
                    <a:pt x="71" y="150"/>
                  </a:cubicBezTo>
                  <a:cubicBezTo>
                    <a:pt x="71" y="148"/>
                    <a:pt x="72" y="146"/>
                    <a:pt x="75" y="144"/>
                  </a:cubicBezTo>
                  <a:cubicBezTo>
                    <a:pt x="75" y="144"/>
                    <a:pt x="75" y="144"/>
                    <a:pt x="75" y="144"/>
                  </a:cubicBezTo>
                  <a:cubicBezTo>
                    <a:pt x="76" y="142"/>
                    <a:pt x="78" y="141"/>
                    <a:pt x="80" y="139"/>
                  </a:cubicBezTo>
                  <a:cubicBezTo>
                    <a:pt x="80" y="139"/>
                    <a:pt x="80" y="139"/>
                    <a:pt x="80" y="139"/>
                  </a:cubicBezTo>
                  <a:cubicBezTo>
                    <a:pt x="81" y="139"/>
                    <a:pt x="82" y="138"/>
                    <a:pt x="83" y="137"/>
                  </a:cubicBezTo>
                  <a:cubicBezTo>
                    <a:pt x="83" y="137"/>
                    <a:pt x="83" y="137"/>
                    <a:pt x="83" y="137"/>
                  </a:cubicBezTo>
                  <a:cubicBezTo>
                    <a:pt x="87" y="132"/>
                    <a:pt x="90" y="123"/>
                    <a:pt x="90" y="113"/>
                  </a:cubicBezTo>
                  <a:cubicBezTo>
                    <a:pt x="90" y="113"/>
                    <a:pt x="90" y="113"/>
                    <a:pt x="90" y="113"/>
                  </a:cubicBezTo>
                  <a:cubicBezTo>
                    <a:pt x="90" y="107"/>
                    <a:pt x="90" y="101"/>
                    <a:pt x="89" y="95"/>
                  </a:cubicBezTo>
                  <a:cubicBezTo>
                    <a:pt x="89" y="95"/>
                    <a:pt x="89" y="95"/>
                    <a:pt x="89" y="95"/>
                  </a:cubicBezTo>
                  <a:cubicBezTo>
                    <a:pt x="88" y="81"/>
                    <a:pt x="79" y="29"/>
                    <a:pt x="68" y="16"/>
                  </a:cubicBezTo>
                  <a:cubicBezTo>
                    <a:pt x="68" y="16"/>
                    <a:pt x="68" y="16"/>
                    <a:pt x="68" y="16"/>
                  </a:cubicBezTo>
                  <a:cubicBezTo>
                    <a:pt x="68" y="16"/>
                    <a:pt x="67" y="15"/>
                    <a:pt x="67" y="15"/>
                  </a:cubicBezTo>
                  <a:cubicBezTo>
                    <a:pt x="67" y="15"/>
                    <a:pt x="67" y="15"/>
                    <a:pt x="67" y="15"/>
                  </a:cubicBezTo>
                  <a:cubicBezTo>
                    <a:pt x="64" y="12"/>
                    <a:pt x="59" y="11"/>
                    <a:pt x="55" y="11"/>
                  </a:cubicBezTo>
                  <a:cubicBezTo>
                    <a:pt x="55" y="11"/>
                    <a:pt x="55" y="11"/>
                    <a:pt x="55" y="11"/>
                  </a:cubicBezTo>
                  <a:cubicBezTo>
                    <a:pt x="44" y="10"/>
                    <a:pt x="32" y="15"/>
                    <a:pt x="31" y="16"/>
                  </a:cubicBezTo>
                  <a:cubicBezTo>
                    <a:pt x="31" y="16"/>
                    <a:pt x="31" y="16"/>
                    <a:pt x="31" y="16"/>
                  </a:cubicBezTo>
                  <a:cubicBezTo>
                    <a:pt x="31" y="16"/>
                    <a:pt x="31" y="16"/>
                    <a:pt x="31" y="16"/>
                  </a:cubicBezTo>
                  <a:cubicBezTo>
                    <a:pt x="31" y="16"/>
                    <a:pt x="31" y="16"/>
                    <a:pt x="31" y="16"/>
                  </a:cubicBezTo>
                  <a:cubicBezTo>
                    <a:pt x="31" y="16"/>
                    <a:pt x="31" y="16"/>
                    <a:pt x="31" y="16"/>
                  </a:cubicBezTo>
                  <a:cubicBezTo>
                    <a:pt x="31" y="16"/>
                    <a:pt x="31" y="16"/>
                    <a:pt x="31" y="16"/>
                  </a:cubicBezTo>
                  <a:cubicBezTo>
                    <a:pt x="30" y="16"/>
                    <a:pt x="30" y="16"/>
                    <a:pt x="30" y="16"/>
                  </a:cubicBezTo>
                  <a:cubicBezTo>
                    <a:pt x="30" y="16"/>
                    <a:pt x="30" y="16"/>
                    <a:pt x="30" y="16"/>
                  </a:cubicBezTo>
                  <a:cubicBezTo>
                    <a:pt x="29" y="17"/>
                    <a:pt x="26" y="16"/>
                    <a:pt x="25" y="15"/>
                  </a:cubicBezTo>
                  <a:cubicBezTo>
                    <a:pt x="25" y="15"/>
                    <a:pt x="25" y="15"/>
                    <a:pt x="25" y="15"/>
                  </a:cubicBezTo>
                  <a:cubicBezTo>
                    <a:pt x="24" y="15"/>
                    <a:pt x="24" y="14"/>
                    <a:pt x="24" y="13"/>
                  </a:cubicBezTo>
                  <a:cubicBezTo>
                    <a:pt x="24" y="13"/>
                    <a:pt x="24" y="13"/>
                    <a:pt x="24" y="13"/>
                  </a:cubicBezTo>
                  <a:cubicBezTo>
                    <a:pt x="23" y="11"/>
                    <a:pt x="23" y="9"/>
                    <a:pt x="25" y="8"/>
                  </a:cubicBezTo>
                  <a:cubicBezTo>
                    <a:pt x="25" y="8"/>
                    <a:pt x="25" y="8"/>
                    <a:pt x="25" y="8"/>
                  </a:cubicBezTo>
                  <a:cubicBezTo>
                    <a:pt x="25" y="7"/>
                    <a:pt x="26" y="7"/>
                    <a:pt x="26" y="7"/>
                  </a:cubicBezTo>
                  <a:cubicBezTo>
                    <a:pt x="26" y="7"/>
                    <a:pt x="26" y="7"/>
                    <a:pt x="26" y="7"/>
                  </a:cubicBezTo>
                  <a:cubicBezTo>
                    <a:pt x="26" y="7"/>
                    <a:pt x="40" y="0"/>
                    <a:pt x="55" y="0"/>
                  </a:cubicBezTo>
                  <a:cubicBezTo>
                    <a:pt x="55" y="0"/>
                    <a:pt x="55" y="0"/>
                    <a:pt x="55" y="0"/>
                  </a:cubicBezTo>
                  <a:cubicBezTo>
                    <a:pt x="61" y="1"/>
                    <a:pt x="68" y="2"/>
                    <a:pt x="74" y="7"/>
                  </a:cubicBezTo>
                  <a:cubicBezTo>
                    <a:pt x="74" y="7"/>
                    <a:pt x="74" y="7"/>
                    <a:pt x="74" y="7"/>
                  </a:cubicBezTo>
                  <a:cubicBezTo>
                    <a:pt x="74" y="8"/>
                    <a:pt x="75" y="9"/>
                    <a:pt x="76" y="9"/>
                  </a:cubicBezTo>
                  <a:cubicBezTo>
                    <a:pt x="76" y="9"/>
                    <a:pt x="76" y="9"/>
                    <a:pt x="76" y="9"/>
                  </a:cubicBezTo>
                  <a:cubicBezTo>
                    <a:pt x="91" y="28"/>
                    <a:pt x="98" y="78"/>
                    <a:pt x="100" y="95"/>
                  </a:cubicBezTo>
                  <a:cubicBezTo>
                    <a:pt x="100" y="95"/>
                    <a:pt x="100" y="95"/>
                    <a:pt x="100" y="95"/>
                  </a:cubicBezTo>
                  <a:cubicBezTo>
                    <a:pt x="100" y="100"/>
                    <a:pt x="100" y="106"/>
                    <a:pt x="100" y="113"/>
                  </a:cubicBezTo>
                  <a:cubicBezTo>
                    <a:pt x="100" y="113"/>
                    <a:pt x="100" y="113"/>
                    <a:pt x="100" y="113"/>
                  </a:cubicBezTo>
                  <a:cubicBezTo>
                    <a:pt x="100" y="124"/>
                    <a:pt x="98" y="136"/>
                    <a:pt x="91" y="144"/>
                  </a:cubicBezTo>
                  <a:cubicBezTo>
                    <a:pt x="91" y="144"/>
                    <a:pt x="91" y="144"/>
                    <a:pt x="91" y="144"/>
                  </a:cubicBezTo>
                  <a:cubicBezTo>
                    <a:pt x="89" y="145"/>
                    <a:pt x="87" y="147"/>
                    <a:pt x="85" y="148"/>
                  </a:cubicBezTo>
                  <a:cubicBezTo>
                    <a:pt x="85" y="148"/>
                    <a:pt x="85" y="148"/>
                    <a:pt x="85" y="148"/>
                  </a:cubicBezTo>
                  <a:cubicBezTo>
                    <a:pt x="85" y="148"/>
                    <a:pt x="85" y="148"/>
                    <a:pt x="85" y="148"/>
                  </a:cubicBezTo>
                  <a:cubicBezTo>
                    <a:pt x="84" y="147"/>
                    <a:pt x="84" y="147"/>
                    <a:pt x="84" y="147"/>
                  </a:cubicBezTo>
                  <a:cubicBezTo>
                    <a:pt x="86" y="146"/>
                    <a:pt x="88" y="144"/>
                    <a:pt x="90" y="143"/>
                  </a:cubicBezTo>
                  <a:cubicBezTo>
                    <a:pt x="90" y="143"/>
                    <a:pt x="90" y="143"/>
                    <a:pt x="90" y="143"/>
                  </a:cubicBezTo>
                  <a:cubicBezTo>
                    <a:pt x="96" y="135"/>
                    <a:pt x="98" y="124"/>
                    <a:pt x="98" y="113"/>
                  </a:cubicBezTo>
                  <a:cubicBezTo>
                    <a:pt x="98" y="113"/>
                    <a:pt x="98" y="113"/>
                    <a:pt x="98" y="113"/>
                  </a:cubicBezTo>
                  <a:cubicBezTo>
                    <a:pt x="99" y="106"/>
                    <a:pt x="98" y="100"/>
                    <a:pt x="98" y="95"/>
                  </a:cubicBezTo>
                  <a:cubicBezTo>
                    <a:pt x="98" y="95"/>
                    <a:pt x="98" y="95"/>
                    <a:pt x="98" y="95"/>
                  </a:cubicBezTo>
                  <a:cubicBezTo>
                    <a:pt x="97" y="78"/>
                    <a:pt x="89" y="28"/>
                    <a:pt x="75" y="10"/>
                  </a:cubicBezTo>
                  <a:cubicBezTo>
                    <a:pt x="75" y="10"/>
                    <a:pt x="75" y="10"/>
                    <a:pt x="75" y="10"/>
                  </a:cubicBezTo>
                  <a:cubicBezTo>
                    <a:pt x="74" y="10"/>
                    <a:pt x="73" y="9"/>
                    <a:pt x="72" y="8"/>
                  </a:cubicBezTo>
                  <a:cubicBezTo>
                    <a:pt x="72" y="8"/>
                    <a:pt x="72" y="8"/>
                    <a:pt x="72" y="8"/>
                  </a:cubicBezTo>
                  <a:cubicBezTo>
                    <a:pt x="67" y="4"/>
                    <a:pt x="61" y="2"/>
                    <a:pt x="55" y="2"/>
                  </a:cubicBezTo>
                  <a:cubicBezTo>
                    <a:pt x="55" y="2"/>
                    <a:pt x="55" y="2"/>
                    <a:pt x="55" y="2"/>
                  </a:cubicBezTo>
                  <a:cubicBezTo>
                    <a:pt x="41" y="2"/>
                    <a:pt x="27" y="8"/>
                    <a:pt x="27" y="8"/>
                  </a:cubicBezTo>
                  <a:cubicBezTo>
                    <a:pt x="27" y="8"/>
                    <a:pt x="27" y="8"/>
                    <a:pt x="27" y="8"/>
                  </a:cubicBezTo>
                  <a:cubicBezTo>
                    <a:pt x="26" y="8"/>
                    <a:pt x="26" y="9"/>
                    <a:pt x="26" y="9"/>
                  </a:cubicBezTo>
                  <a:cubicBezTo>
                    <a:pt x="26" y="9"/>
                    <a:pt x="26" y="9"/>
                    <a:pt x="26" y="9"/>
                  </a:cubicBezTo>
                  <a:cubicBezTo>
                    <a:pt x="25" y="10"/>
                    <a:pt x="25" y="11"/>
                    <a:pt x="25" y="13"/>
                  </a:cubicBezTo>
                  <a:cubicBezTo>
                    <a:pt x="25" y="13"/>
                    <a:pt x="25" y="13"/>
                    <a:pt x="25" y="13"/>
                  </a:cubicBezTo>
                  <a:cubicBezTo>
                    <a:pt x="25" y="13"/>
                    <a:pt x="26" y="14"/>
                    <a:pt x="26" y="14"/>
                  </a:cubicBezTo>
                  <a:cubicBezTo>
                    <a:pt x="26" y="14"/>
                    <a:pt x="26" y="14"/>
                    <a:pt x="26" y="14"/>
                  </a:cubicBezTo>
                  <a:cubicBezTo>
                    <a:pt x="27" y="15"/>
                    <a:pt x="28" y="15"/>
                    <a:pt x="30" y="14"/>
                  </a:cubicBezTo>
                  <a:cubicBezTo>
                    <a:pt x="30" y="14"/>
                    <a:pt x="30" y="14"/>
                    <a:pt x="30" y="14"/>
                  </a:cubicBezTo>
                  <a:cubicBezTo>
                    <a:pt x="30" y="14"/>
                    <a:pt x="30" y="14"/>
                    <a:pt x="30" y="14"/>
                  </a:cubicBezTo>
                  <a:cubicBezTo>
                    <a:pt x="30" y="14"/>
                    <a:pt x="30" y="14"/>
                    <a:pt x="30" y="14"/>
                  </a:cubicBezTo>
                  <a:cubicBezTo>
                    <a:pt x="31" y="14"/>
                    <a:pt x="31" y="14"/>
                    <a:pt x="32" y="13"/>
                  </a:cubicBezTo>
                  <a:cubicBezTo>
                    <a:pt x="32" y="13"/>
                    <a:pt x="32" y="13"/>
                    <a:pt x="32" y="13"/>
                  </a:cubicBezTo>
                  <a:cubicBezTo>
                    <a:pt x="33" y="13"/>
                    <a:pt x="36" y="12"/>
                    <a:pt x="38" y="12"/>
                  </a:cubicBezTo>
                  <a:cubicBezTo>
                    <a:pt x="38" y="12"/>
                    <a:pt x="38" y="12"/>
                    <a:pt x="38" y="12"/>
                  </a:cubicBezTo>
                  <a:cubicBezTo>
                    <a:pt x="43" y="10"/>
                    <a:pt x="49" y="9"/>
                    <a:pt x="55" y="9"/>
                  </a:cubicBezTo>
                  <a:cubicBezTo>
                    <a:pt x="55" y="9"/>
                    <a:pt x="55" y="9"/>
                    <a:pt x="55" y="9"/>
                  </a:cubicBezTo>
                  <a:cubicBezTo>
                    <a:pt x="60" y="9"/>
                    <a:pt x="64" y="10"/>
                    <a:pt x="68" y="14"/>
                  </a:cubicBezTo>
                  <a:cubicBezTo>
                    <a:pt x="68" y="14"/>
                    <a:pt x="68" y="14"/>
                    <a:pt x="68" y="14"/>
                  </a:cubicBezTo>
                  <a:cubicBezTo>
                    <a:pt x="68" y="14"/>
                    <a:pt x="69" y="14"/>
                    <a:pt x="69" y="15"/>
                  </a:cubicBezTo>
                  <a:cubicBezTo>
                    <a:pt x="69" y="15"/>
                    <a:pt x="69" y="15"/>
                    <a:pt x="69" y="15"/>
                  </a:cubicBezTo>
                  <a:cubicBezTo>
                    <a:pt x="81" y="29"/>
                    <a:pt x="90" y="80"/>
                    <a:pt x="91" y="95"/>
                  </a:cubicBezTo>
                  <a:cubicBezTo>
                    <a:pt x="91" y="95"/>
                    <a:pt x="91" y="95"/>
                    <a:pt x="91" y="95"/>
                  </a:cubicBezTo>
                  <a:cubicBezTo>
                    <a:pt x="91" y="100"/>
                    <a:pt x="92" y="107"/>
                    <a:pt x="91" y="113"/>
                  </a:cubicBezTo>
                  <a:cubicBezTo>
                    <a:pt x="91" y="113"/>
                    <a:pt x="91" y="113"/>
                    <a:pt x="91" y="113"/>
                  </a:cubicBezTo>
                  <a:cubicBezTo>
                    <a:pt x="91" y="123"/>
                    <a:pt x="89" y="133"/>
                    <a:pt x="84" y="138"/>
                  </a:cubicBezTo>
                  <a:cubicBezTo>
                    <a:pt x="84" y="138"/>
                    <a:pt x="84" y="138"/>
                    <a:pt x="84" y="138"/>
                  </a:cubicBezTo>
                  <a:cubicBezTo>
                    <a:pt x="83" y="139"/>
                    <a:pt x="82" y="140"/>
                    <a:pt x="81" y="141"/>
                  </a:cubicBezTo>
                  <a:cubicBezTo>
                    <a:pt x="81" y="141"/>
                    <a:pt x="81" y="141"/>
                    <a:pt x="81" y="141"/>
                  </a:cubicBezTo>
                  <a:cubicBezTo>
                    <a:pt x="79" y="142"/>
                    <a:pt x="77" y="143"/>
                    <a:pt x="76" y="145"/>
                  </a:cubicBezTo>
                  <a:cubicBezTo>
                    <a:pt x="76" y="145"/>
                    <a:pt x="76" y="145"/>
                    <a:pt x="76" y="145"/>
                  </a:cubicBezTo>
                  <a:cubicBezTo>
                    <a:pt x="74" y="147"/>
                    <a:pt x="73" y="149"/>
                    <a:pt x="72" y="151"/>
                  </a:cubicBezTo>
                  <a:cubicBezTo>
                    <a:pt x="72" y="151"/>
                    <a:pt x="72" y="151"/>
                    <a:pt x="72" y="151"/>
                  </a:cubicBezTo>
                  <a:cubicBezTo>
                    <a:pt x="72" y="151"/>
                    <a:pt x="72" y="152"/>
                    <a:pt x="72" y="152"/>
                  </a:cubicBezTo>
                  <a:cubicBezTo>
                    <a:pt x="72" y="152"/>
                    <a:pt x="72" y="152"/>
                    <a:pt x="72" y="152"/>
                  </a:cubicBezTo>
                  <a:cubicBezTo>
                    <a:pt x="71" y="153"/>
                    <a:pt x="71" y="153"/>
                    <a:pt x="71" y="153"/>
                  </a:cubicBezTo>
                  <a:cubicBezTo>
                    <a:pt x="71" y="152"/>
                    <a:pt x="71" y="152"/>
                    <a:pt x="71" y="152"/>
                  </a:cubicBezTo>
                  <a:cubicBezTo>
                    <a:pt x="69" y="152"/>
                    <a:pt x="66" y="150"/>
                    <a:pt x="61" y="147"/>
                  </a:cubicBezTo>
                  <a:cubicBezTo>
                    <a:pt x="61" y="147"/>
                    <a:pt x="61" y="147"/>
                    <a:pt x="61" y="147"/>
                  </a:cubicBezTo>
                  <a:cubicBezTo>
                    <a:pt x="49" y="139"/>
                    <a:pt x="43" y="139"/>
                    <a:pt x="39" y="137"/>
                  </a:cubicBezTo>
                  <a:cubicBezTo>
                    <a:pt x="39" y="137"/>
                    <a:pt x="39" y="137"/>
                    <a:pt x="39" y="137"/>
                  </a:cubicBezTo>
                  <a:cubicBezTo>
                    <a:pt x="38" y="137"/>
                    <a:pt x="37" y="136"/>
                    <a:pt x="36" y="135"/>
                  </a:cubicBezTo>
                  <a:cubicBezTo>
                    <a:pt x="36" y="135"/>
                    <a:pt x="36" y="135"/>
                    <a:pt x="36" y="135"/>
                  </a:cubicBezTo>
                  <a:cubicBezTo>
                    <a:pt x="34" y="133"/>
                    <a:pt x="32" y="130"/>
                    <a:pt x="28" y="122"/>
                  </a:cubicBezTo>
                  <a:cubicBezTo>
                    <a:pt x="28" y="122"/>
                    <a:pt x="28" y="122"/>
                    <a:pt x="28" y="122"/>
                  </a:cubicBezTo>
                  <a:cubicBezTo>
                    <a:pt x="15" y="98"/>
                    <a:pt x="9" y="90"/>
                    <a:pt x="8" y="90"/>
                  </a:cubicBezTo>
                  <a:cubicBezTo>
                    <a:pt x="8" y="90"/>
                    <a:pt x="8" y="90"/>
                    <a:pt x="8" y="90"/>
                  </a:cubicBezTo>
                  <a:cubicBezTo>
                    <a:pt x="8" y="90"/>
                    <a:pt x="8" y="90"/>
                    <a:pt x="8" y="89"/>
                  </a:cubicBezTo>
                  <a:cubicBezTo>
                    <a:pt x="8" y="89"/>
                    <a:pt x="8" y="89"/>
                    <a:pt x="8" y="89"/>
                  </a:cubicBezTo>
                  <a:cubicBezTo>
                    <a:pt x="7" y="88"/>
                    <a:pt x="5" y="88"/>
                    <a:pt x="3" y="89"/>
                  </a:cubicBezTo>
                  <a:cubicBezTo>
                    <a:pt x="3" y="89"/>
                    <a:pt x="3" y="89"/>
                    <a:pt x="3" y="89"/>
                  </a:cubicBezTo>
                  <a:cubicBezTo>
                    <a:pt x="3" y="89"/>
                    <a:pt x="3" y="90"/>
                    <a:pt x="3" y="90"/>
                  </a:cubicBezTo>
                  <a:cubicBezTo>
                    <a:pt x="3" y="90"/>
                    <a:pt x="3" y="90"/>
                    <a:pt x="3" y="90"/>
                  </a:cubicBezTo>
                  <a:cubicBezTo>
                    <a:pt x="2" y="91"/>
                    <a:pt x="2" y="93"/>
                    <a:pt x="3" y="94"/>
                  </a:cubicBezTo>
                  <a:cubicBezTo>
                    <a:pt x="3" y="94"/>
                    <a:pt x="3" y="94"/>
                    <a:pt x="3" y="94"/>
                  </a:cubicBezTo>
                  <a:cubicBezTo>
                    <a:pt x="3" y="94"/>
                    <a:pt x="4" y="96"/>
                    <a:pt x="7" y="101"/>
                  </a:cubicBezTo>
                  <a:cubicBezTo>
                    <a:pt x="7" y="101"/>
                    <a:pt x="7" y="101"/>
                    <a:pt x="7" y="101"/>
                  </a:cubicBezTo>
                  <a:cubicBezTo>
                    <a:pt x="11" y="105"/>
                    <a:pt x="15" y="113"/>
                    <a:pt x="21" y="125"/>
                  </a:cubicBezTo>
                  <a:cubicBezTo>
                    <a:pt x="21" y="125"/>
                    <a:pt x="21" y="125"/>
                    <a:pt x="21" y="125"/>
                  </a:cubicBezTo>
                  <a:cubicBezTo>
                    <a:pt x="25" y="133"/>
                    <a:pt x="28" y="138"/>
                    <a:pt x="32" y="140"/>
                  </a:cubicBezTo>
                  <a:cubicBezTo>
                    <a:pt x="32" y="140"/>
                    <a:pt x="32" y="140"/>
                    <a:pt x="32" y="140"/>
                  </a:cubicBezTo>
                  <a:cubicBezTo>
                    <a:pt x="33" y="142"/>
                    <a:pt x="35" y="143"/>
                    <a:pt x="36" y="143"/>
                  </a:cubicBezTo>
                  <a:cubicBezTo>
                    <a:pt x="36" y="143"/>
                    <a:pt x="36" y="143"/>
                    <a:pt x="36" y="143"/>
                  </a:cubicBezTo>
                  <a:cubicBezTo>
                    <a:pt x="41" y="146"/>
                    <a:pt x="46" y="146"/>
                    <a:pt x="57" y="153"/>
                  </a:cubicBezTo>
                  <a:cubicBezTo>
                    <a:pt x="57" y="153"/>
                    <a:pt x="57" y="153"/>
                    <a:pt x="57" y="153"/>
                  </a:cubicBezTo>
                  <a:cubicBezTo>
                    <a:pt x="64" y="157"/>
                    <a:pt x="68" y="159"/>
                    <a:pt x="72" y="160"/>
                  </a:cubicBezTo>
                  <a:cubicBezTo>
                    <a:pt x="72" y="160"/>
                    <a:pt x="72" y="160"/>
                    <a:pt x="72" y="160"/>
                  </a:cubicBezTo>
                  <a:cubicBezTo>
                    <a:pt x="73" y="160"/>
                    <a:pt x="75" y="159"/>
                    <a:pt x="76" y="158"/>
                  </a:cubicBezTo>
                  <a:cubicBezTo>
                    <a:pt x="76" y="158"/>
                    <a:pt x="76" y="158"/>
                    <a:pt x="76" y="158"/>
                  </a:cubicBezTo>
                  <a:cubicBezTo>
                    <a:pt x="77" y="158"/>
                    <a:pt x="77" y="157"/>
                    <a:pt x="77" y="157"/>
                  </a:cubicBezTo>
                  <a:cubicBezTo>
                    <a:pt x="77" y="157"/>
                    <a:pt x="77" y="157"/>
                    <a:pt x="77" y="157"/>
                  </a:cubicBezTo>
                  <a:cubicBezTo>
                    <a:pt x="79" y="154"/>
                    <a:pt x="79" y="152"/>
                    <a:pt x="81" y="150"/>
                  </a:cubicBezTo>
                  <a:cubicBezTo>
                    <a:pt x="81" y="150"/>
                    <a:pt x="81" y="150"/>
                    <a:pt x="81" y="150"/>
                  </a:cubicBezTo>
                  <a:cubicBezTo>
                    <a:pt x="82" y="149"/>
                    <a:pt x="83" y="148"/>
                    <a:pt x="84" y="147"/>
                  </a:cubicBezTo>
                  <a:cubicBezTo>
                    <a:pt x="84" y="147"/>
                    <a:pt x="84" y="147"/>
                    <a:pt x="84" y="147"/>
                  </a:cubicBezTo>
                  <a:cubicBezTo>
                    <a:pt x="85" y="148"/>
                    <a:pt x="85" y="148"/>
                    <a:pt x="85" y="148"/>
                  </a:cubicBezTo>
                  <a:cubicBezTo>
                    <a:pt x="85" y="148"/>
                    <a:pt x="85" y="148"/>
                    <a:pt x="85" y="148"/>
                  </a:cubicBezTo>
                  <a:cubicBezTo>
                    <a:pt x="84" y="149"/>
                    <a:pt x="83" y="150"/>
                    <a:pt x="82" y="151"/>
                  </a:cubicBezTo>
                  <a:cubicBezTo>
                    <a:pt x="82" y="151"/>
                    <a:pt x="82" y="151"/>
                    <a:pt x="82" y="151"/>
                  </a:cubicBezTo>
                  <a:cubicBezTo>
                    <a:pt x="80" y="153"/>
                    <a:pt x="80" y="155"/>
                    <a:pt x="78" y="158"/>
                  </a:cubicBezTo>
                  <a:cubicBezTo>
                    <a:pt x="78" y="158"/>
                    <a:pt x="78" y="158"/>
                    <a:pt x="78" y="158"/>
                  </a:cubicBezTo>
                  <a:cubicBezTo>
                    <a:pt x="78" y="158"/>
                    <a:pt x="78" y="159"/>
                    <a:pt x="78" y="159"/>
                  </a:cubicBezTo>
                  <a:cubicBezTo>
                    <a:pt x="78" y="159"/>
                    <a:pt x="78" y="159"/>
                    <a:pt x="78" y="159"/>
                  </a:cubicBezTo>
                  <a:cubicBezTo>
                    <a:pt x="76" y="160"/>
                    <a:pt x="74" y="162"/>
                    <a:pt x="72" y="161"/>
                  </a:cubicBezTo>
                  <a:close/>
                  <a:moveTo>
                    <a:pt x="31" y="15"/>
                  </a:moveTo>
                  <a:cubicBezTo>
                    <a:pt x="31" y="15"/>
                    <a:pt x="30" y="14"/>
                    <a:pt x="30" y="14"/>
                  </a:cubicBezTo>
                  <a:cubicBezTo>
                    <a:pt x="30" y="14"/>
                    <a:pt x="30" y="14"/>
                    <a:pt x="30" y="14"/>
                  </a:cubicBezTo>
                  <a:cubicBezTo>
                    <a:pt x="30" y="14"/>
                    <a:pt x="30" y="14"/>
                    <a:pt x="30" y="14"/>
                  </a:cubicBezTo>
                  <a:cubicBezTo>
                    <a:pt x="30" y="14"/>
                    <a:pt x="30" y="14"/>
                    <a:pt x="30" y="14"/>
                  </a:cubicBezTo>
                  <a:cubicBezTo>
                    <a:pt x="30" y="14"/>
                    <a:pt x="30" y="14"/>
                    <a:pt x="30" y="14"/>
                  </a:cubicBezTo>
                  <a:cubicBezTo>
                    <a:pt x="30" y="14"/>
                    <a:pt x="30" y="14"/>
                    <a:pt x="30" y="14"/>
                  </a:cubicBezTo>
                  <a:cubicBezTo>
                    <a:pt x="30" y="14"/>
                    <a:pt x="30" y="14"/>
                    <a:pt x="30" y="14"/>
                  </a:cubicBezTo>
                  <a:cubicBezTo>
                    <a:pt x="30" y="15"/>
                    <a:pt x="30" y="15"/>
                    <a:pt x="30" y="15"/>
                  </a:cubicBezTo>
                  <a:cubicBezTo>
                    <a:pt x="31" y="16"/>
                    <a:pt x="31" y="16"/>
                    <a:pt x="31" y="16"/>
                  </a:cubicBezTo>
                  <a:cubicBezTo>
                    <a:pt x="31" y="16"/>
                    <a:pt x="31" y="16"/>
                    <a:pt x="31" y="16"/>
                  </a:cubicBezTo>
                  <a:cubicBezTo>
                    <a:pt x="31" y="16"/>
                    <a:pt x="31" y="16"/>
                    <a:pt x="31" y="16"/>
                  </a:cubicBezTo>
                  <a:cubicBezTo>
                    <a:pt x="31" y="16"/>
                    <a:pt x="31" y="16"/>
                    <a:pt x="31" y="15"/>
                  </a:cubicBezTo>
                  <a:close/>
                  <a:moveTo>
                    <a:pt x="31" y="16"/>
                  </a:moveTo>
                  <a:cubicBezTo>
                    <a:pt x="31" y="16"/>
                    <a:pt x="31" y="16"/>
                    <a:pt x="31" y="16"/>
                  </a:cubicBezTo>
                  <a:cubicBezTo>
                    <a:pt x="31" y="16"/>
                    <a:pt x="31" y="16"/>
                    <a:pt x="31" y="16"/>
                  </a:cubicBezTo>
                  <a:cubicBezTo>
                    <a:pt x="31" y="16"/>
                    <a:pt x="31" y="16"/>
                    <a:pt x="31" y="16"/>
                  </a:cubicBezTo>
                  <a:cubicBezTo>
                    <a:pt x="31" y="16"/>
                    <a:pt x="31" y="16"/>
                    <a:pt x="31" y="16"/>
                  </a:cubicBezTo>
                  <a:cubicBezTo>
                    <a:pt x="31" y="16"/>
                    <a:pt x="31" y="16"/>
                    <a:pt x="3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51"/>
            <p:cNvSpPr/>
            <p:nvPr/>
          </p:nvSpPr>
          <p:spPr bwMode="auto">
            <a:xfrm>
              <a:off x="5637" y="1872"/>
              <a:ext cx="23" cy="11"/>
            </a:xfrm>
            <a:custGeom>
              <a:avLst/>
              <a:gdLst>
                <a:gd name="T0" fmla="*/ 16 w 20"/>
                <a:gd name="T1" fmla="*/ 9 h 9"/>
                <a:gd name="T2" fmla="*/ 4 w 20"/>
                <a:gd name="T3" fmla="*/ 8 h 9"/>
                <a:gd name="T4" fmla="*/ 0 w 20"/>
                <a:gd name="T5" fmla="*/ 4 h 9"/>
                <a:gd name="T6" fmla="*/ 0 w 20"/>
                <a:gd name="T7" fmla="*/ 4 h 9"/>
                <a:gd name="T8" fmla="*/ 4 w 20"/>
                <a:gd name="T9" fmla="*/ 0 h 9"/>
                <a:gd name="T10" fmla="*/ 4 w 20"/>
                <a:gd name="T11" fmla="*/ 0 h 9"/>
                <a:gd name="T12" fmla="*/ 16 w 20"/>
                <a:gd name="T13" fmla="*/ 0 h 9"/>
                <a:gd name="T14" fmla="*/ 20 w 20"/>
                <a:gd name="T15" fmla="*/ 5 h 9"/>
                <a:gd name="T16" fmla="*/ 20 w 20"/>
                <a:gd name="T17" fmla="*/ 5 h 9"/>
                <a:gd name="T18" fmla="*/ 16 w 20"/>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9">
                  <a:moveTo>
                    <a:pt x="16" y="9"/>
                  </a:moveTo>
                  <a:cubicBezTo>
                    <a:pt x="4" y="8"/>
                    <a:pt x="4" y="8"/>
                    <a:pt x="4" y="8"/>
                  </a:cubicBezTo>
                  <a:cubicBezTo>
                    <a:pt x="1" y="8"/>
                    <a:pt x="0" y="6"/>
                    <a:pt x="0" y="4"/>
                  </a:cubicBezTo>
                  <a:cubicBezTo>
                    <a:pt x="0" y="4"/>
                    <a:pt x="0" y="4"/>
                    <a:pt x="0" y="4"/>
                  </a:cubicBezTo>
                  <a:cubicBezTo>
                    <a:pt x="0" y="1"/>
                    <a:pt x="2" y="0"/>
                    <a:pt x="4" y="0"/>
                  </a:cubicBezTo>
                  <a:cubicBezTo>
                    <a:pt x="4" y="0"/>
                    <a:pt x="4" y="0"/>
                    <a:pt x="4" y="0"/>
                  </a:cubicBezTo>
                  <a:cubicBezTo>
                    <a:pt x="16" y="0"/>
                    <a:pt x="16" y="0"/>
                    <a:pt x="16" y="0"/>
                  </a:cubicBezTo>
                  <a:cubicBezTo>
                    <a:pt x="18" y="0"/>
                    <a:pt x="20" y="2"/>
                    <a:pt x="20" y="5"/>
                  </a:cubicBezTo>
                  <a:cubicBezTo>
                    <a:pt x="20" y="5"/>
                    <a:pt x="20" y="5"/>
                    <a:pt x="20" y="5"/>
                  </a:cubicBezTo>
                  <a:cubicBezTo>
                    <a:pt x="20" y="7"/>
                    <a:pt x="18" y="9"/>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52"/>
            <p:cNvSpPr>
              <a:spLocks noEditPoints="1"/>
            </p:cNvSpPr>
            <p:nvPr/>
          </p:nvSpPr>
          <p:spPr bwMode="auto">
            <a:xfrm>
              <a:off x="5636" y="1871"/>
              <a:ext cx="25" cy="13"/>
            </a:xfrm>
            <a:custGeom>
              <a:avLst/>
              <a:gdLst>
                <a:gd name="T0" fmla="*/ 17 w 22"/>
                <a:gd name="T1" fmla="*/ 11 h 11"/>
                <a:gd name="T2" fmla="*/ 17 w 22"/>
                <a:gd name="T3" fmla="*/ 10 h 11"/>
                <a:gd name="T4" fmla="*/ 17 w 22"/>
                <a:gd name="T5" fmla="*/ 11 h 11"/>
                <a:gd name="T6" fmla="*/ 5 w 22"/>
                <a:gd name="T7" fmla="*/ 10 h 11"/>
                <a:gd name="T8" fmla="*/ 2 w 22"/>
                <a:gd name="T9" fmla="*/ 9 h 11"/>
                <a:gd name="T10" fmla="*/ 2 w 22"/>
                <a:gd name="T11" fmla="*/ 9 h 11"/>
                <a:gd name="T12" fmla="*/ 0 w 22"/>
                <a:gd name="T13" fmla="*/ 5 h 11"/>
                <a:gd name="T14" fmla="*/ 0 w 22"/>
                <a:gd name="T15" fmla="*/ 5 h 11"/>
                <a:gd name="T16" fmla="*/ 1 w 22"/>
                <a:gd name="T17" fmla="*/ 2 h 11"/>
                <a:gd name="T18" fmla="*/ 1 w 22"/>
                <a:gd name="T19" fmla="*/ 2 h 11"/>
                <a:gd name="T20" fmla="*/ 5 w 22"/>
                <a:gd name="T21" fmla="*/ 0 h 11"/>
                <a:gd name="T22" fmla="*/ 5 w 22"/>
                <a:gd name="T23" fmla="*/ 0 h 11"/>
                <a:gd name="T24" fmla="*/ 17 w 22"/>
                <a:gd name="T25" fmla="*/ 0 h 11"/>
                <a:gd name="T26" fmla="*/ 20 w 22"/>
                <a:gd name="T27" fmla="*/ 2 h 11"/>
                <a:gd name="T28" fmla="*/ 20 w 22"/>
                <a:gd name="T29" fmla="*/ 2 h 11"/>
                <a:gd name="T30" fmla="*/ 22 w 22"/>
                <a:gd name="T31" fmla="*/ 6 h 11"/>
                <a:gd name="T32" fmla="*/ 22 w 22"/>
                <a:gd name="T33" fmla="*/ 6 h 11"/>
                <a:gd name="T34" fmla="*/ 21 w 22"/>
                <a:gd name="T35" fmla="*/ 9 h 11"/>
                <a:gd name="T36" fmla="*/ 21 w 22"/>
                <a:gd name="T37" fmla="*/ 9 h 11"/>
                <a:gd name="T38" fmla="*/ 17 w 22"/>
                <a:gd name="T39" fmla="*/ 11 h 11"/>
                <a:gd name="T40" fmla="*/ 19 w 22"/>
                <a:gd name="T41" fmla="*/ 8 h 11"/>
                <a:gd name="T42" fmla="*/ 20 w 22"/>
                <a:gd name="T43" fmla="*/ 6 h 11"/>
                <a:gd name="T44" fmla="*/ 20 w 22"/>
                <a:gd name="T45" fmla="*/ 6 h 11"/>
                <a:gd name="T46" fmla="*/ 19 w 22"/>
                <a:gd name="T47" fmla="*/ 3 h 11"/>
                <a:gd name="T48" fmla="*/ 19 w 22"/>
                <a:gd name="T49" fmla="*/ 3 h 11"/>
                <a:gd name="T50" fmla="*/ 17 w 22"/>
                <a:gd name="T51" fmla="*/ 2 h 11"/>
                <a:gd name="T52" fmla="*/ 17 w 22"/>
                <a:gd name="T53" fmla="*/ 2 h 11"/>
                <a:gd name="T54" fmla="*/ 5 w 22"/>
                <a:gd name="T55" fmla="*/ 1 h 11"/>
                <a:gd name="T56" fmla="*/ 2 w 22"/>
                <a:gd name="T57" fmla="*/ 3 h 11"/>
                <a:gd name="T58" fmla="*/ 2 w 22"/>
                <a:gd name="T59" fmla="*/ 3 h 11"/>
                <a:gd name="T60" fmla="*/ 1 w 22"/>
                <a:gd name="T61" fmla="*/ 5 h 11"/>
                <a:gd name="T62" fmla="*/ 1 w 22"/>
                <a:gd name="T63" fmla="*/ 5 h 11"/>
                <a:gd name="T64" fmla="*/ 3 w 22"/>
                <a:gd name="T65" fmla="*/ 8 h 11"/>
                <a:gd name="T66" fmla="*/ 3 w 22"/>
                <a:gd name="T67" fmla="*/ 8 h 11"/>
                <a:gd name="T68" fmla="*/ 5 w 22"/>
                <a:gd name="T69" fmla="*/ 9 h 11"/>
                <a:gd name="T70" fmla="*/ 5 w 22"/>
                <a:gd name="T71" fmla="*/ 9 h 11"/>
                <a:gd name="T72" fmla="*/ 17 w 22"/>
                <a:gd name="T73" fmla="*/ 9 h 11"/>
                <a:gd name="T74" fmla="*/ 17 w 22"/>
                <a:gd name="T75" fmla="*/ 9 h 11"/>
                <a:gd name="T76" fmla="*/ 19 w 22"/>
                <a:gd name="T7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 h="11">
                  <a:moveTo>
                    <a:pt x="17" y="11"/>
                  </a:moveTo>
                  <a:cubicBezTo>
                    <a:pt x="17" y="10"/>
                    <a:pt x="17" y="10"/>
                    <a:pt x="17" y="10"/>
                  </a:cubicBezTo>
                  <a:cubicBezTo>
                    <a:pt x="17" y="11"/>
                    <a:pt x="17" y="11"/>
                    <a:pt x="17" y="11"/>
                  </a:cubicBezTo>
                  <a:cubicBezTo>
                    <a:pt x="5" y="10"/>
                    <a:pt x="5" y="10"/>
                    <a:pt x="5" y="10"/>
                  </a:cubicBezTo>
                  <a:cubicBezTo>
                    <a:pt x="4" y="10"/>
                    <a:pt x="2" y="10"/>
                    <a:pt x="2" y="9"/>
                  </a:cubicBezTo>
                  <a:cubicBezTo>
                    <a:pt x="2" y="9"/>
                    <a:pt x="2" y="9"/>
                    <a:pt x="2" y="9"/>
                  </a:cubicBezTo>
                  <a:cubicBezTo>
                    <a:pt x="0" y="8"/>
                    <a:pt x="0" y="6"/>
                    <a:pt x="0" y="5"/>
                  </a:cubicBezTo>
                  <a:cubicBezTo>
                    <a:pt x="0" y="5"/>
                    <a:pt x="0" y="5"/>
                    <a:pt x="0" y="5"/>
                  </a:cubicBezTo>
                  <a:cubicBezTo>
                    <a:pt x="0" y="4"/>
                    <a:pt x="0" y="2"/>
                    <a:pt x="1" y="2"/>
                  </a:cubicBezTo>
                  <a:cubicBezTo>
                    <a:pt x="1" y="2"/>
                    <a:pt x="1" y="2"/>
                    <a:pt x="1" y="2"/>
                  </a:cubicBezTo>
                  <a:cubicBezTo>
                    <a:pt x="2" y="0"/>
                    <a:pt x="4" y="0"/>
                    <a:pt x="5" y="0"/>
                  </a:cubicBezTo>
                  <a:cubicBezTo>
                    <a:pt x="5" y="0"/>
                    <a:pt x="5" y="0"/>
                    <a:pt x="5" y="0"/>
                  </a:cubicBezTo>
                  <a:cubicBezTo>
                    <a:pt x="17" y="0"/>
                    <a:pt x="17" y="0"/>
                    <a:pt x="17" y="0"/>
                  </a:cubicBezTo>
                  <a:cubicBezTo>
                    <a:pt x="18" y="0"/>
                    <a:pt x="19" y="1"/>
                    <a:pt x="20" y="2"/>
                  </a:cubicBezTo>
                  <a:cubicBezTo>
                    <a:pt x="20" y="2"/>
                    <a:pt x="20" y="2"/>
                    <a:pt x="20" y="2"/>
                  </a:cubicBezTo>
                  <a:cubicBezTo>
                    <a:pt x="21" y="3"/>
                    <a:pt x="22" y="4"/>
                    <a:pt x="22" y="6"/>
                  </a:cubicBezTo>
                  <a:cubicBezTo>
                    <a:pt x="22" y="6"/>
                    <a:pt x="22" y="6"/>
                    <a:pt x="22" y="6"/>
                  </a:cubicBezTo>
                  <a:cubicBezTo>
                    <a:pt x="22" y="7"/>
                    <a:pt x="21" y="8"/>
                    <a:pt x="21" y="9"/>
                  </a:cubicBezTo>
                  <a:cubicBezTo>
                    <a:pt x="21" y="9"/>
                    <a:pt x="21" y="9"/>
                    <a:pt x="21" y="9"/>
                  </a:cubicBezTo>
                  <a:cubicBezTo>
                    <a:pt x="20" y="10"/>
                    <a:pt x="18" y="11"/>
                    <a:pt x="17" y="11"/>
                  </a:cubicBezTo>
                  <a:close/>
                  <a:moveTo>
                    <a:pt x="19" y="8"/>
                  </a:moveTo>
                  <a:cubicBezTo>
                    <a:pt x="20" y="7"/>
                    <a:pt x="20" y="6"/>
                    <a:pt x="20" y="6"/>
                  </a:cubicBezTo>
                  <a:cubicBezTo>
                    <a:pt x="20" y="6"/>
                    <a:pt x="20" y="6"/>
                    <a:pt x="20" y="6"/>
                  </a:cubicBezTo>
                  <a:cubicBezTo>
                    <a:pt x="20" y="4"/>
                    <a:pt x="20" y="3"/>
                    <a:pt x="19" y="3"/>
                  </a:cubicBezTo>
                  <a:cubicBezTo>
                    <a:pt x="19" y="3"/>
                    <a:pt x="19" y="3"/>
                    <a:pt x="19" y="3"/>
                  </a:cubicBezTo>
                  <a:cubicBezTo>
                    <a:pt x="18" y="2"/>
                    <a:pt x="18" y="2"/>
                    <a:pt x="17" y="2"/>
                  </a:cubicBezTo>
                  <a:cubicBezTo>
                    <a:pt x="17" y="2"/>
                    <a:pt x="17" y="2"/>
                    <a:pt x="17" y="2"/>
                  </a:cubicBezTo>
                  <a:cubicBezTo>
                    <a:pt x="5" y="1"/>
                    <a:pt x="5" y="1"/>
                    <a:pt x="5" y="1"/>
                  </a:cubicBezTo>
                  <a:cubicBezTo>
                    <a:pt x="4" y="1"/>
                    <a:pt x="3" y="2"/>
                    <a:pt x="2" y="3"/>
                  </a:cubicBezTo>
                  <a:cubicBezTo>
                    <a:pt x="2" y="3"/>
                    <a:pt x="2" y="3"/>
                    <a:pt x="2" y="3"/>
                  </a:cubicBezTo>
                  <a:cubicBezTo>
                    <a:pt x="2" y="3"/>
                    <a:pt x="2" y="4"/>
                    <a:pt x="1" y="5"/>
                  </a:cubicBezTo>
                  <a:cubicBezTo>
                    <a:pt x="1" y="5"/>
                    <a:pt x="1" y="5"/>
                    <a:pt x="1" y="5"/>
                  </a:cubicBezTo>
                  <a:cubicBezTo>
                    <a:pt x="1" y="6"/>
                    <a:pt x="2" y="7"/>
                    <a:pt x="3" y="8"/>
                  </a:cubicBezTo>
                  <a:cubicBezTo>
                    <a:pt x="3" y="8"/>
                    <a:pt x="3" y="8"/>
                    <a:pt x="3" y="8"/>
                  </a:cubicBezTo>
                  <a:cubicBezTo>
                    <a:pt x="3" y="8"/>
                    <a:pt x="4" y="8"/>
                    <a:pt x="5" y="9"/>
                  </a:cubicBezTo>
                  <a:cubicBezTo>
                    <a:pt x="5" y="9"/>
                    <a:pt x="5" y="9"/>
                    <a:pt x="5" y="9"/>
                  </a:cubicBezTo>
                  <a:cubicBezTo>
                    <a:pt x="17" y="9"/>
                    <a:pt x="17" y="9"/>
                    <a:pt x="17" y="9"/>
                  </a:cubicBezTo>
                  <a:cubicBezTo>
                    <a:pt x="17" y="9"/>
                    <a:pt x="17" y="9"/>
                    <a:pt x="17" y="9"/>
                  </a:cubicBezTo>
                  <a:cubicBezTo>
                    <a:pt x="18" y="9"/>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53"/>
            <p:cNvSpPr/>
            <p:nvPr/>
          </p:nvSpPr>
          <p:spPr bwMode="auto">
            <a:xfrm>
              <a:off x="4518" y="1974"/>
              <a:ext cx="53" cy="56"/>
            </a:xfrm>
            <a:custGeom>
              <a:avLst/>
              <a:gdLst>
                <a:gd name="T0" fmla="*/ 32 w 45"/>
                <a:gd name="T1" fmla="*/ 5 h 47"/>
                <a:gd name="T2" fmla="*/ 45 w 45"/>
                <a:gd name="T3" fmla="*/ 40 h 47"/>
                <a:gd name="T4" fmla="*/ 34 w 45"/>
                <a:gd name="T5" fmla="*/ 47 h 47"/>
                <a:gd name="T6" fmla="*/ 3 w 45"/>
                <a:gd name="T7" fmla="*/ 19 h 47"/>
                <a:gd name="T8" fmla="*/ 3 w 45"/>
                <a:gd name="T9" fmla="*/ 10 h 47"/>
                <a:gd name="T10" fmla="*/ 3 w 45"/>
                <a:gd name="T11" fmla="*/ 10 h 47"/>
                <a:gd name="T12" fmla="*/ 12 w 45"/>
                <a:gd name="T13" fmla="*/ 9 h 47"/>
                <a:gd name="T14" fmla="*/ 12 w 45"/>
                <a:gd name="T15" fmla="*/ 9 h 47"/>
                <a:gd name="T16" fmla="*/ 23 w 45"/>
                <a:gd name="T17" fmla="*/ 19 h 47"/>
                <a:gd name="T18" fmla="*/ 19 w 45"/>
                <a:gd name="T19" fmla="*/ 10 h 47"/>
                <a:gd name="T20" fmla="*/ 24 w 45"/>
                <a:gd name="T21" fmla="*/ 1 h 47"/>
                <a:gd name="T22" fmla="*/ 24 w 45"/>
                <a:gd name="T23" fmla="*/ 1 h 47"/>
                <a:gd name="T24" fmla="*/ 32 w 45"/>
                <a:gd name="T25" fmla="*/ 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47">
                  <a:moveTo>
                    <a:pt x="32" y="5"/>
                  </a:moveTo>
                  <a:cubicBezTo>
                    <a:pt x="45" y="40"/>
                    <a:pt x="45" y="40"/>
                    <a:pt x="45" y="40"/>
                  </a:cubicBezTo>
                  <a:cubicBezTo>
                    <a:pt x="34" y="47"/>
                    <a:pt x="34" y="47"/>
                    <a:pt x="34" y="47"/>
                  </a:cubicBezTo>
                  <a:cubicBezTo>
                    <a:pt x="3" y="19"/>
                    <a:pt x="3" y="19"/>
                    <a:pt x="3" y="19"/>
                  </a:cubicBezTo>
                  <a:cubicBezTo>
                    <a:pt x="0" y="17"/>
                    <a:pt x="0" y="12"/>
                    <a:pt x="3" y="10"/>
                  </a:cubicBezTo>
                  <a:cubicBezTo>
                    <a:pt x="3" y="10"/>
                    <a:pt x="3" y="10"/>
                    <a:pt x="3" y="10"/>
                  </a:cubicBezTo>
                  <a:cubicBezTo>
                    <a:pt x="5" y="7"/>
                    <a:pt x="10" y="7"/>
                    <a:pt x="12" y="9"/>
                  </a:cubicBezTo>
                  <a:cubicBezTo>
                    <a:pt x="12" y="9"/>
                    <a:pt x="12" y="9"/>
                    <a:pt x="12" y="9"/>
                  </a:cubicBezTo>
                  <a:cubicBezTo>
                    <a:pt x="23" y="19"/>
                    <a:pt x="23" y="19"/>
                    <a:pt x="23" y="19"/>
                  </a:cubicBezTo>
                  <a:cubicBezTo>
                    <a:pt x="19" y="10"/>
                    <a:pt x="19" y="10"/>
                    <a:pt x="19" y="10"/>
                  </a:cubicBezTo>
                  <a:cubicBezTo>
                    <a:pt x="18" y="7"/>
                    <a:pt x="20" y="3"/>
                    <a:pt x="24" y="1"/>
                  </a:cubicBezTo>
                  <a:cubicBezTo>
                    <a:pt x="24" y="1"/>
                    <a:pt x="24" y="1"/>
                    <a:pt x="24" y="1"/>
                  </a:cubicBezTo>
                  <a:cubicBezTo>
                    <a:pt x="27" y="0"/>
                    <a:pt x="31" y="2"/>
                    <a:pt x="3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54"/>
            <p:cNvSpPr/>
            <p:nvPr/>
          </p:nvSpPr>
          <p:spPr bwMode="auto">
            <a:xfrm>
              <a:off x="4503" y="1996"/>
              <a:ext cx="55" cy="47"/>
            </a:xfrm>
            <a:custGeom>
              <a:avLst/>
              <a:gdLst>
                <a:gd name="T0" fmla="*/ 6 w 47"/>
                <a:gd name="T1" fmla="*/ 33 h 40"/>
                <a:gd name="T2" fmla="*/ 42 w 47"/>
                <a:gd name="T3" fmla="*/ 40 h 40"/>
                <a:gd name="T4" fmla="*/ 47 w 47"/>
                <a:gd name="T5" fmla="*/ 28 h 40"/>
                <a:gd name="T6" fmla="*/ 15 w 47"/>
                <a:gd name="T7" fmla="*/ 2 h 40"/>
                <a:gd name="T8" fmla="*/ 6 w 47"/>
                <a:gd name="T9" fmla="*/ 3 h 40"/>
                <a:gd name="T10" fmla="*/ 6 w 47"/>
                <a:gd name="T11" fmla="*/ 3 h 40"/>
                <a:gd name="T12" fmla="*/ 7 w 47"/>
                <a:gd name="T13" fmla="*/ 13 h 40"/>
                <a:gd name="T14" fmla="*/ 7 w 47"/>
                <a:gd name="T15" fmla="*/ 13 h 40"/>
                <a:gd name="T16" fmla="*/ 17 w 47"/>
                <a:gd name="T17" fmla="*/ 21 h 40"/>
                <a:gd name="T18" fmla="*/ 8 w 47"/>
                <a:gd name="T19" fmla="*/ 20 h 40"/>
                <a:gd name="T20" fmla="*/ 0 w 47"/>
                <a:gd name="T21" fmla="*/ 25 h 40"/>
                <a:gd name="T22" fmla="*/ 0 w 47"/>
                <a:gd name="T23" fmla="*/ 25 h 40"/>
                <a:gd name="T24" fmla="*/ 6 w 47"/>
                <a:gd name="T25" fmla="*/ 3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40">
                  <a:moveTo>
                    <a:pt x="6" y="33"/>
                  </a:moveTo>
                  <a:cubicBezTo>
                    <a:pt x="42" y="40"/>
                    <a:pt x="42" y="40"/>
                    <a:pt x="42" y="40"/>
                  </a:cubicBezTo>
                  <a:cubicBezTo>
                    <a:pt x="47" y="28"/>
                    <a:pt x="47" y="28"/>
                    <a:pt x="47" y="28"/>
                  </a:cubicBezTo>
                  <a:cubicBezTo>
                    <a:pt x="15" y="2"/>
                    <a:pt x="15" y="2"/>
                    <a:pt x="15" y="2"/>
                  </a:cubicBezTo>
                  <a:cubicBezTo>
                    <a:pt x="12" y="0"/>
                    <a:pt x="8" y="0"/>
                    <a:pt x="6" y="3"/>
                  </a:cubicBezTo>
                  <a:cubicBezTo>
                    <a:pt x="6" y="3"/>
                    <a:pt x="6" y="3"/>
                    <a:pt x="6" y="3"/>
                  </a:cubicBezTo>
                  <a:cubicBezTo>
                    <a:pt x="3" y="6"/>
                    <a:pt x="4" y="10"/>
                    <a:pt x="7" y="13"/>
                  </a:cubicBezTo>
                  <a:cubicBezTo>
                    <a:pt x="7" y="13"/>
                    <a:pt x="7" y="13"/>
                    <a:pt x="7" y="13"/>
                  </a:cubicBezTo>
                  <a:cubicBezTo>
                    <a:pt x="17" y="21"/>
                    <a:pt x="17" y="21"/>
                    <a:pt x="17" y="21"/>
                  </a:cubicBezTo>
                  <a:cubicBezTo>
                    <a:pt x="8" y="20"/>
                    <a:pt x="8" y="20"/>
                    <a:pt x="8" y="20"/>
                  </a:cubicBezTo>
                  <a:cubicBezTo>
                    <a:pt x="5" y="19"/>
                    <a:pt x="1" y="21"/>
                    <a:pt x="0" y="25"/>
                  </a:cubicBezTo>
                  <a:cubicBezTo>
                    <a:pt x="0" y="25"/>
                    <a:pt x="0" y="25"/>
                    <a:pt x="0" y="25"/>
                  </a:cubicBezTo>
                  <a:cubicBezTo>
                    <a:pt x="0" y="29"/>
                    <a:pt x="2" y="32"/>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55"/>
            <p:cNvSpPr>
              <a:spLocks noEditPoints="1"/>
            </p:cNvSpPr>
            <p:nvPr/>
          </p:nvSpPr>
          <p:spPr bwMode="auto">
            <a:xfrm>
              <a:off x="3778" y="1317"/>
              <a:ext cx="811" cy="796"/>
            </a:xfrm>
            <a:custGeom>
              <a:avLst/>
              <a:gdLst>
                <a:gd name="T0" fmla="*/ 293 w 691"/>
                <a:gd name="T1" fmla="*/ 675 h 678"/>
                <a:gd name="T2" fmla="*/ 46 w 691"/>
                <a:gd name="T3" fmla="*/ 535 h 678"/>
                <a:gd name="T4" fmla="*/ 0 w 691"/>
                <a:gd name="T5" fmla="*/ 356 h 678"/>
                <a:gd name="T6" fmla="*/ 1 w 691"/>
                <a:gd name="T7" fmla="*/ 327 h 678"/>
                <a:gd name="T8" fmla="*/ 124 w 691"/>
                <a:gd name="T9" fmla="*/ 82 h 678"/>
                <a:gd name="T10" fmla="*/ 242 w 691"/>
                <a:gd name="T11" fmla="*/ 32 h 678"/>
                <a:gd name="T12" fmla="*/ 268 w 691"/>
                <a:gd name="T13" fmla="*/ 25 h 678"/>
                <a:gd name="T14" fmla="*/ 147 w 691"/>
                <a:gd name="T15" fmla="*/ 63 h 678"/>
                <a:gd name="T16" fmla="*/ 133 w 691"/>
                <a:gd name="T17" fmla="*/ 59 h 678"/>
                <a:gd name="T18" fmla="*/ 137 w 691"/>
                <a:gd name="T19" fmla="*/ 45 h 678"/>
                <a:gd name="T20" fmla="*/ 324 w 691"/>
                <a:gd name="T21" fmla="*/ 0 h 678"/>
                <a:gd name="T22" fmla="*/ 367 w 691"/>
                <a:gd name="T23" fmla="*/ 3 h 678"/>
                <a:gd name="T24" fmla="*/ 642 w 691"/>
                <a:gd name="T25" fmla="*/ 163 h 678"/>
                <a:gd name="T26" fmla="*/ 691 w 691"/>
                <a:gd name="T27" fmla="*/ 326 h 678"/>
                <a:gd name="T28" fmla="*/ 647 w 691"/>
                <a:gd name="T29" fmla="*/ 517 h 678"/>
                <a:gd name="T30" fmla="*/ 352 w 691"/>
                <a:gd name="T31" fmla="*/ 678 h 678"/>
                <a:gd name="T32" fmla="*/ 352 w 691"/>
                <a:gd name="T33" fmla="*/ 678 h 678"/>
                <a:gd name="T34" fmla="*/ 629 w 691"/>
                <a:gd name="T35" fmla="*/ 508 h 678"/>
                <a:gd name="T36" fmla="*/ 650 w 691"/>
                <a:gd name="T37" fmla="*/ 454 h 678"/>
                <a:gd name="T38" fmla="*/ 671 w 691"/>
                <a:gd name="T39" fmla="*/ 326 h 678"/>
                <a:gd name="T40" fmla="*/ 625 w 691"/>
                <a:gd name="T41" fmla="*/ 174 h 678"/>
                <a:gd name="T42" fmla="*/ 610 w 691"/>
                <a:gd name="T43" fmla="*/ 154 h 678"/>
                <a:gd name="T44" fmla="*/ 561 w 691"/>
                <a:gd name="T45" fmla="*/ 107 h 678"/>
                <a:gd name="T46" fmla="*/ 365 w 691"/>
                <a:gd name="T47" fmla="*/ 23 h 678"/>
                <a:gd name="T48" fmla="*/ 353 w 691"/>
                <a:gd name="T49" fmla="*/ 22 h 678"/>
                <a:gd name="T50" fmla="*/ 351 w 691"/>
                <a:gd name="T51" fmla="*/ 22 h 678"/>
                <a:gd name="T52" fmla="*/ 432 w 691"/>
                <a:gd name="T53" fmla="*/ 68 h 678"/>
                <a:gd name="T54" fmla="*/ 432 w 691"/>
                <a:gd name="T55" fmla="*/ 68 h 678"/>
                <a:gd name="T56" fmla="*/ 429 w 691"/>
                <a:gd name="T57" fmla="*/ 83 h 678"/>
                <a:gd name="T58" fmla="*/ 415 w 691"/>
                <a:gd name="T59" fmla="*/ 80 h 678"/>
                <a:gd name="T60" fmla="*/ 414 w 691"/>
                <a:gd name="T61" fmla="*/ 79 h 678"/>
                <a:gd name="T62" fmla="*/ 410 w 691"/>
                <a:gd name="T63" fmla="*/ 75 h 678"/>
                <a:gd name="T64" fmla="*/ 392 w 691"/>
                <a:gd name="T65" fmla="*/ 60 h 678"/>
                <a:gd name="T66" fmla="*/ 317 w 691"/>
                <a:gd name="T67" fmla="*/ 39 h 678"/>
                <a:gd name="T68" fmla="*/ 248 w 691"/>
                <a:gd name="T69" fmla="*/ 52 h 678"/>
                <a:gd name="T70" fmla="*/ 246 w 691"/>
                <a:gd name="T71" fmla="*/ 53 h 678"/>
                <a:gd name="T72" fmla="*/ 237 w 691"/>
                <a:gd name="T73" fmla="*/ 54 h 678"/>
                <a:gd name="T74" fmla="*/ 212 w 691"/>
                <a:gd name="T75" fmla="*/ 61 h 678"/>
                <a:gd name="T76" fmla="*/ 136 w 691"/>
                <a:gd name="T77" fmla="*/ 99 h 678"/>
                <a:gd name="T78" fmla="*/ 22 w 691"/>
                <a:gd name="T79" fmla="*/ 328 h 678"/>
                <a:gd name="T80" fmla="*/ 22 w 691"/>
                <a:gd name="T81" fmla="*/ 329 h 678"/>
                <a:gd name="T82" fmla="*/ 21 w 691"/>
                <a:gd name="T83" fmla="*/ 356 h 678"/>
                <a:gd name="T84" fmla="*/ 64 w 691"/>
                <a:gd name="T85" fmla="*/ 524 h 678"/>
                <a:gd name="T86" fmla="*/ 296 w 691"/>
                <a:gd name="T87" fmla="*/ 654 h 678"/>
                <a:gd name="T88" fmla="*/ 296 w 691"/>
                <a:gd name="T89" fmla="*/ 654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1" h="678">
                  <a:moveTo>
                    <a:pt x="352" y="678"/>
                  </a:moveTo>
                  <a:cubicBezTo>
                    <a:pt x="316" y="678"/>
                    <a:pt x="293" y="675"/>
                    <a:pt x="293" y="675"/>
                  </a:cubicBezTo>
                  <a:cubicBezTo>
                    <a:pt x="293" y="675"/>
                    <a:pt x="293" y="675"/>
                    <a:pt x="293" y="675"/>
                  </a:cubicBezTo>
                  <a:cubicBezTo>
                    <a:pt x="161" y="662"/>
                    <a:pt x="86" y="602"/>
                    <a:pt x="46" y="535"/>
                  </a:cubicBezTo>
                  <a:cubicBezTo>
                    <a:pt x="46" y="535"/>
                    <a:pt x="46" y="535"/>
                    <a:pt x="46" y="535"/>
                  </a:cubicBezTo>
                  <a:cubicBezTo>
                    <a:pt x="6" y="468"/>
                    <a:pt x="0" y="396"/>
                    <a:pt x="0" y="356"/>
                  </a:cubicBezTo>
                  <a:cubicBezTo>
                    <a:pt x="0" y="356"/>
                    <a:pt x="0" y="356"/>
                    <a:pt x="0" y="356"/>
                  </a:cubicBezTo>
                  <a:cubicBezTo>
                    <a:pt x="0" y="340"/>
                    <a:pt x="1" y="329"/>
                    <a:pt x="1" y="327"/>
                  </a:cubicBezTo>
                  <a:cubicBezTo>
                    <a:pt x="1" y="327"/>
                    <a:pt x="1" y="327"/>
                    <a:pt x="1" y="327"/>
                  </a:cubicBezTo>
                  <a:cubicBezTo>
                    <a:pt x="4" y="198"/>
                    <a:pt x="65" y="123"/>
                    <a:pt x="124" y="82"/>
                  </a:cubicBezTo>
                  <a:cubicBezTo>
                    <a:pt x="124" y="82"/>
                    <a:pt x="124" y="82"/>
                    <a:pt x="124" y="82"/>
                  </a:cubicBezTo>
                  <a:cubicBezTo>
                    <a:pt x="180" y="44"/>
                    <a:pt x="234" y="34"/>
                    <a:pt x="242" y="32"/>
                  </a:cubicBezTo>
                  <a:cubicBezTo>
                    <a:pt x="242" y="32"/>
                    <a:pt x="242" y="32"/>
                    <a:pt x="242" y="32"/>
                  </a:cubicBezTo>
                  <a:cubicBezTo>
                    <a:pt x="251" y="29"/>
                    <a:pt x="260" y="27"/>
                    <a:pt x="268" y="25"/>
                  </a:cubicBezTo>
                  <a:cubicBezTo>
                    <a:pt x="268" y="25"/>
                    <a:pt x="268" y="25"/>
                    <a:pt x="268" y="25"/>
                  </a:cubicBezTo>
                  <a:cubicBezTo>
                    <a:pt x="231" y="30"/>
                    <a:pt x="188" y="41"/>
                    <a:pt x="147" y="63"/>
                  </a:cubicBezTo>
                  <a:cubicBezTo>
                    <a:pt x="147" y="63"/>
                    <a:pt x="147" y="63"/>
                    <a:pt x="147" y="63"/>
                  </a:cubicBezTo>
                  <a:cubicBezTo>
                    <a:pt x="142" y="66"/>
                    <a:pt x="136" y="64"/>
                    <a:pt x="133" y="59"/>
                  </a:cubicBezTo>
                  <a:cubicBezTo>
                    <a:pt x="133" y="59"/>
                    <a:pt x="133" y="59"/>
                    <a:pt x="133" y="59"/>
                  </a:cubicBezTo>
                  <a:cubicBezTo>
                    <a:pt x="130" y="54"/>
                    <a:pt x="132" y="48"/>
                    <a:pt x="137" y="45"/>
                  </a:cubicBezTo>
                  <a:cubicBezTo>
                    <a:pt x="137" y="45"/>
                    <a:pt x="137" y="45"/>
                    <a:pt x="137" y="45"/>
                  </a:cubicBezTo>
                  <a:cubicBezTo>
                    <a:pt x="206" y="7"/>
                    <a:pt x="279" y="0"/>
                    <a:pt x="324" y="0"/>
                  </a:cubicBezTo>
                  <a:cubicBezTo>
                    <a:pt x="324" y="0"/>
                    <a:pt x="324" y="0"/>
                    <a:pt x="324" y="0"/>
                  </a:cubicBezTo>
                  <a:cubicBezTo>
                    <a:pt x="350" y="0"/>
                    <a:pt x="367" y="3"/>
                    <a:pt x="367" y="3"/>
                  </a:cubicBezTo>
                  <a:cubicBezTo>
                    <a:pt x="367" y="3"/>
                    <a:pt x="367" y="3"/>
                    <a:pt x="367" y="3"/>
                  </a:cubicBezTo>
                  <a:cubicBezTo>
                    <a:pt x="553" y="25"/>
                    <a:pt x="642" y="162"/>
                    <a:pt x="642" y="163"/>
                  </a:cubicBezTo>
                  <a:cubicBezTo>
                    <a:pt x="642" y="163"/>
                    <a:pt x="642" y="163"/>
                    <a:pt x="642" y="163"/>
                  </a:cubicBezTo>
                  <a:cubicBezTo>
                    <a:pt x="679" y="214"/>
                    <a:pt x="691" y="272"/>
                    <a:pt x="691" y="326"/>
                  </a:cubicBezTo>
                  <a:cubicBezTo>
                    <a:pt x="691" y="326"/>
                    <a:pt x="691" y="326"/>
                    <a:pt x="691" y="326"/>
                  </a:cubicBezTo>
                  <a:cubicBezTo>
                    <a:pt x="691" y="429"/>
                    <a:pt x="647" y="516"/>
                    <a:pt x="647" y="517"/>
                  </a:cubicBezTo>
                  <a:cubicBezTo>
                    <a:pt x="647" y="517"/>
                    <a:pt x="647" y="517"/>
                    <a:pt x="647" y="517"/>
                  </a:cubicBezTo>
                  <a:cubicBezTo>
                    <a:pt x="584" y="658"/>
                    <a:pt x="434" y="678"/>
                    <a:pt x="352" y="678"/>
                  </a:cubicBezTo>
                  <a:cubicBezTo>
                    <a:pt x="352" y="678"/>
                    <a:pt x="352" y="678"/>
                    <a:pt x="352" y="678"/>
                  </a:cubicBezTo>
                  <a:cubicBezTo>
                    <a:pt x="352" y="678"/>
                    <a:pt x="352" y="678"/>
                    <a:pt x="352" y="678"/>
                  </a:cubicBezTo>
                  <a:close/>
                  <a:moveTo>
                    <a:pt x="352" y="658"/>
                  </a:moveTo>
                  <a:cubicBezTo>
                    <a:pt x="432" y="658"/>
                    <a:pt x="571" y="638"/>
                    <a:pt x="629" y="508"/>
                  </a:cubicBezTo>
                  <a:cubicBezTo>
                    <a:pt x="629" y="508"/>
                    <a:pt x="629" y="508"/>
                    <a:pt x="629" y="508"/>
                  </a:cubicBezTo>
                  <a:cubicBezTo>
                    <a:pt x="628" y="508"/>
                    <a:pt x="639" y="487"/>
                    <a:pt x="650" y="454"/>
                  </a:cubicBezTo>
                  <a:cubicBezTo>
                    <a:pt x="650" y="454"/>
                    <a:pt x="650" y="454"/>
                    <a:pt x="650" y="454"/>
                  </a:cubicBezTo>
                  <a:cubicBezTo>
                    <a:pt x="660" y="420"/>
                    <a:pt x="671" y="374"/>
                    <a:pt x="671" y="326"/>
                  </a:cubicBezTo>
                  <a:cubicBezTo>
                    <a:pt x="671" y="326"/>
                    <a:pt x="671" y="326"/>
                    <a:pt x="671" y="326"/>
                  </a:cubicBezTo>
                  <a:cubicBezTo>
                    <a:pt x="671" y="275"/>
                    <a:pt x="659" y="222"/>
                    <a:pt x="625" y="174"/>
                  </a:cubicBezTo>
                  <a:cubicBezTo>
                    <a:pt x="625" y="174"/>
                    <a:pt x="625" y="174"/>
                    <a:pt x="625" y="174"/>
                  </a:cubicBezTo>
                  <a:cubicBezTo>
                    <a:pt x="625" y="174"/>
                    <a:pt x="620" y="167"/>
                    <a:pt x="610" y="154"/>
                  </a:cubicBezTo>
                  <a:cubicBezTo>
                    <a:pt x="610" y="154"/>
                    <a:pt x="610" y="154"/>
                    <a:pt x="610" y="154"/>
                  </a:cubicBezTo>
                  <a:cubicBezTo>
                    <a:pt x="599" y="142"/>
                    <a:pt x="583" y="125"/>
                    <a:pt x="561" y="107"/>
                  </a:cubicBezTo>
                  <a:cubicBezTo>
                    <a:pt x="561" y="107"/>
                    <a:pt x="561" y="107"/>
                    <a:pt x="561" y="107"/>
                  </a:cubicBezTo>
                  <a:cubicBezTo>
                    <a:pt x="518" y="72"/>
                    <a:pt x="453" y="34"/>
                    <a:pt x="365" y="23"/>
                  </a:cubicBezTo>
                  <a:cubicBezTo>
                    <a:pt x="365" y="23"/>
                    <a:pt x="365" y="23"/>
                    <a:pt x="365" y="23"/>
                  </a:cubicBezTo>
                  <a:cubicBezTo>
                    <a:pt x="365" y="23"/>
                    <a:pt x="361" y="23"/>
                    <a:pt x="353" y="22"/>
                  </a:cubicBezTo>
                  <a:cubicBezTo>
                    <a:pt x="353" y="22"/>
                    <a:pt x="353" y="22"/>
                    <a:pt x="353" y="22"/>
                  </a:cubicBezTo>
                  <a:cubicBezTo>
                    <a:pt x="353" y="22"/>
                    <a:pt x="352" y="22"/>
                    <a:pt x="351" y="22"/>
                  </a:cubicBezTo>
                  <a:cubicBezTo>
                    <a:pt x="351" y="22"/>
                    <a:pt x="351" y="22"/>
                    <a:pt x="351" y="22"/>
                  </a:cubicBezTo>
                  <a:cubicBezTo>
                    <a:pt x="405" y="33"/>
                    <a:pt x="431" y="67"/>
                    <a:pt x="432" y="68"/>
                  </a:cubicBezTo>
                  <a:cubicBezTo>
                    <a:pt x="432" y="68"/>
                    <a:pt x="432" y="68"/>
                    <a:pt x="432" y="68"/>
                  </a:cubicBezTo>
                  <a:cubicBezTo>
                    <a:pt x="432" y="68"/>
                    <a:pt x="432" y="68"/>
                    <a:pt x="432" y="68"/>
                  </a:cubicBezTo>
                  <a:cubicBezTo>
                    <a:pt x="435" y="73"/>
                    <a:pt x="434" y="79"/>
                    <a:pt x="429" y="83"/>
                  </a:cubicBezTo>
                  <a:cubicBezTo>
                    <a:pt x="429" y="83"/>
                    <a:pt x="429" y="83"/>
                    <a:pt x="429" y="83"/>
                  </a:cubicBezTo>
                  <a:cubicBezTo>
                    <a:pt x="425" y="86"/>
                    <a:pt x="418" y="85"/>
                    <a:pt x="415" y="80"/>
                  </a:cubicBezTo>
                  <a:cubicBezTo>
                    <a:pt x="415" y="80"/>
                    <a:pt x="415" y="80"/>
                    <a:pt x="415" y="80"/>
                  </a:cubicBezTo>
                  <a:cubicBezTo>
                    <a:pt x="415" y="80"/>
                    <a:pt x="415" y="80"/>
                    <a:pt x="414" y="79"/>
                  </a:cubicBezTo>
                  <a:cubicBezTo>
                    <a:pt x="414" y="79"/>
                    <a:pt x="414" y="79"/>
                    <a:pt x="414" y="79"/>
                  </a:cubicBezTo>
                  <a:cubicBezTo>
                    <a:pt x="413" y="78"/>
                    <a:pt x="412" y="76"/>
                    <a:pt x="410" y="75"/>
                  </a:cubicBezTo>
                  <a:cubicBezTo>
                    <a:pt x="410" y="75"/>
                    <a:pt x="410" y="75"/>
                    <a:pt x="410" y="75"/>
                  </a:cubicBezTo>
                  <a:cubicBezTo>
                    <a:pt x="406" y="71"/>
                    <a:pt x="400" y="66"/>
                    <a:pt x="392" y="60"/>
                  </a:cubicBezTo>
                  <a:cubicBezTo>
                    <a:pt x="392" y="60"/>
                    <a:pt x="392" y="60"/>
                    <a:pt x="392" y="60"/>
                  </a:cubicBezTo>
                  <a:cubicBezTo>
                    <a:pt x="376" y="50"/>
                    <a:pt x="352" y="40"/>
                    <a:pt x="317" y="39"/>
                  </a:cubicBezTo>
                  <a:cubicBezTo>
                    <a:pt x="317" y="39"/>
                    <a:pt x="317" y="39"/>
                    <a:pt x="317" y="39"/>
                  </a:cubicBezTo>
                  <a:cubicBezTo>
                    <a:pt x="298" y="39"/>
                    <a:pt x="275" y="43"/>
                    <a:pt x="248" y="52"/>
                  </a:cubicBezTo>
                  <a:cubicBezTo>
                    <a:pt x="248" y="52"/>
                    <a:pt x="248" y="52"/>
                    <a:pt x="248" y="52"/>
                  </a:cubicBezTo>
                  <a:cubicBezTo>
                    <a:pt x="247" y="52"/>
                    <a:pt x="247" y="52"/>
                    <a:pt x="247" y="52"/>
                  </a:cubicBezTo>
                  <a:cubicBezTo>
                    <a:pt x="246" y="53"/>
                    <a:pt x="246" y="53"/>
                    <a:pt x="246" y="53"/>
                  </a:cubicBezTo>
                  <a:cubicBezTo>
                    <a:pt x="246" y="53"/>
                    <a:pt x="243" y="53"/>
                    <a:pt x="237" y="54"/>
                  </a:cubicBezTo>
                  <a:cubicBezTo>
                    <a:pt x="237" y="54"/>
                    <a:pt x="237" y="54"/>
                    <a:pt x="237" y="54"/>
                  </a:cubicBezTo>
                  <a:cubicBezTo>
                    <a:pt x="231" y="56"/>
                    <a:pt x="223" y="58"/>
                    <a:pt x="212" y="61"/>
                  </a:cubicBezTo>
                  <a:cubicBezTo>
                    <a:pt x="212" y="61"/>
                    <a:pt x="212" y="61"/>
                    <a:pt x="212" y="61"/>
                  </a:cubicBezTo>
                  <a:cubicBezTo>
                    <a:pt x="192" y="68"/>
                    <a:pt x="164" y="80"/>
                    <a:pt x="136" y="99"/>
                  </a:cubicBezTo>
                  <a:cubicBezTo>
                    <a:pt x="136" y="99"/>
                    <a:pt x="136" y="99"/>
                    <a:pt x="136" y="99"/>
                  </a:cubicBezTo>
                  <a:cubicBezTo>
                    <a:pt x="81" y="138"/>
                    <a:pt x="25" y="205"/>
                    <a:pt x="22" y="328"/>
                  </a:cubicBezTo>
                  <a:cubicBezTo>
                    <a:pt x="22" y="328"/>
                    <a:pt x="22" y="328"/>
                    <a:pt x="22" y="328"/>
                  </a:cubicBezTo>
                  <a:cubicBezTo>
                    <a:pt x="22" y="328"/>
                    <a:pt x="22" y="328"/>
                    <a:pt x="22" y="328"/>
                  </a:cubicBezTo>
                  <a:cubicBezTo>
                    <a:pt x="22" y="329"/>
                    <a:pt x="22" y="329"/>
                    <a:pt x="22" y="329"/>
                  </a:cubicBezTo>
                  <a:cubicBezTo>
                    <a:pt x="22" y="329"/>
                    <a:pt x="21" y="339"/>
                    <a:pt x="21" y="356"/>
                  </a:cubicBezTo>
                  <a:cubicBezTo>
                    <a:pt x="21" y="356"/>
                    <a:pt x="21" y="356"/>
                    <a:pt x="21" y="356"/>
                  </a:cubicBezTo>
                  <a:cubicBezTo>
                    <a:pt x="21" y="394"/>
                    <a:pt x="27" y="462"/>
                    <a:pt x="64" y="524"/>
                  </a:cubicBezTo>
                  <a:cubicBezTo>
                    <a:pt x="64" y="524"/>
                    <a:pt x="64" y="524"/>
                    <a:pt x="64" y="524"/>
                  </a:cubicBezTo>
                  <a:cubicBezTo>
                    <a:pt x="101" y="586"/>
                    <a:pt x="168" y="641"/>
                    <a:pt x="296" y="654"/>
                  </a:cubicBezTo>
                  <a:cubicBezTo>
                    <a:pt x="296" y="654"/>
                    <a:pt x="296" y="654"/>
                    <a:pt x="296" y="654"/>
                  </a:cubicBezTo>
                  <a:cubicBezTo>
                    <a:pt x="296" y="654"/>
                    <a:pt x="296" y="654"/>
                    <a:pt x="296" y="654"/>
                  </a:cubicBezTo>
                  <a:cubicBezTo>
                    <a:pt x="296" y="654"/>
                    <a:pt x="296" y="654"/>
                    <a:pt x="296" y="654"/>
                  </a:cubicBezTo>
                  <a:cubicBezTo>
                    <a:pt x="296" y="654"/>
                    <a:pt x="318" y="658"/>
                    <a:pt x="352" y="6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56"/>
            <p:cNvSpPr/>
            <p:nvPr/>
          </p:nvSpPr>
          <p:spPr bwMode="auto">
            <a:xfrm>
              <a:off x="3737" y="1284"/>
              <a:ext cx="895" cy="868"/>
            </a:xfrm>
            <a:custGeom>
              <a:avLst/>
              <a:gdLst>
                <a:gd name="T0" fmla="*/ 214 w 762"/>
                <a:gd name="T1" fmla="*/ 714 h 739"/>
                <a:gd name="T2" fmla="*/ 38 w 762"/>
                <a:gd name="T3" fmla="*/ 592 h 739"/>
                <a:gd name="T4" fmla="*/ 8 w 762"/>
                <a:gd name="T5" fmla="*/ 475 h 739"/>
                <a:gd name="T6" fmla="*/ 8 w 762"/>
                <a:gd name="T7" fmla="*/ 469 h 739"/>
                <a:gd name="T8" fmla="*/ 0 w 762"/>
                <a:gd name="T9" fmla="*/ 375 h 739"/>
                <a:gd name="T10" fmla="*/ 132 w 762"/>
                <a:gd name="T11" fmla="*/ 93 h 739"/>
                <a:gd name="T12" fmla="*/ 132 w 762"/>
                <a:gd name="T13" fmla="*/ 93 h 739"/>
                <a:gd name="T14" fmla="*/ 146 w 762"/>
                <a:gd name="T15" fmla="*/ 97 h 739"/>
                <a:gd name="T16" fmla="*/ 143 w 762"/>
                <a:gd name="T17" fmla="*/ 111 h 739"/>
                <a:gd name="T18" fmla="*/ 138 w 762"/>
                <a:gd name="T19" fmla="*/ 114 h 739"/>
                <a:gd name="T20" fmla="*/ 124 w 762"/>
                <a:gd name="T21" fmla="*/ 125 h 739"/>
                <a:gd name="T22" fmla="*/ 82 w 762"/>
                <a:gd name="T23" fmla="*/ 170 h 739"/>
                <a:gd name="T24" fmla="*/ 20 w 762"/>
                <a:gd name="T25" fmla="*/ 375 h 739"/>
                <a:gd name="T26" fmla="*/ 29 w 762"/>
                <a:gd name="T27" fmla="*/ 467 h 739"/>
                <a:gd name="T28" fmla="*/ 29 w 762"/>
                <a:gd name="T29" fmla="*/ 469 h 739"/>
                <a:gd name="T30" fmla="*/ 29 w 762"/>
                <a:gd name="T31" fmla="*/ 475 h 739"/>
                <a:gd name="T32" fmla="*/ 56 w 762"/>
                <a:gd name="T33" fmla="*/ 582 h 739"/>
                <a:gd name="T34" fmla="*/ 219 w 762"/>
                <a:gd name="T35" fmla="*/ 694 h 739"/>
                <a:gd name="T36" fmla="*/ 221 w 762"/>
                <a:gd name="T37" fmla="*/ 695 h 739"/>
                <a:gd name="T38" fmla="*/ 261 w 762"/>
                <a:gd name="T39" fmla="*/ 707 h 739"/>
                <a:gd name="T40" fmla="*/ 365 w 762"/>
                <a:gd name="T41" fmla="*/ 719 h 739"/>
                <a:gd name="T42" fmla="*/ 642 w 762"/>
                <a:gd name="T43" fmla="*/ 617 h 739"/>
                <a:gd name="T44" fmla="*/ 657 w 762"/>
                <a:gd name="T45" fmla="*/ 600 h 739"/>
                <a:gd name="T46" fmla="*/ 691 w 762"/>
                <a:gd name="T47" fmla="*/ 552 h 739"/>
                <a:gd name="T48" fmla="*/ 741 w 762"/>
                <a:gd name="T49" fmla="*/ 373 h 739"/>
                <a:gd name="T50" fmla="*/ 735 w 762"/>
                <a:gd name="T51" fmla="*/ 307 h 739"/>
                <a:gd name="T52" fmla="*/ 727 w 762"/>
                <a:gd name="T53" fmla="*/ 279 h 739"/>
                <a:gd name="T54" fmla="*/ 703 w 762"/>
                <a:gd name="T55" fmla="*/ 214 h 739"/>
                <a:gd name="T56" fmla="*/ 598 w 762"/>
                <a:gd name="T57" fmla="*/ 86 h 739"/>
                <a:gd name="T58" fmla="*/ 597 w 762"/>
                <a:gd name="T59" fmla="*/ 86 h 739"/>
                <a:gd name="T60" fmla="*/ 578 w 762"/>
                <a:gd name="T61" fmla="*/ 76 h 739"/>
                <a:gd name="T62" fmla="*/ 524 w 762"/>
                <a:gd name="T63" fmla="*/ 54 h 739"/>
                <a:gd name="T64" fmla="*/ 348 w 762"/>
                <a:gd name="T65" fmla="*/ 21 h 739"/>
                <a:gd name="T66" fmla="*/ 139 w 762"/>
                <a:gd name="T67" fmla="*/ 84 h 739"/>
                <a:gd name="T68" fmla="*/ 125 w 762"/>
                <a:gd name="T69" fmla="*/ 82 h 739"/>
                <a:gd name="T70" fmla="*/ 127 w 762"/>
                <a:gd name="T71" fmla="*/ 67 h 739"/>
                <a:gd name="T72" fmla="*/ 348 w 762"/>
                <a:gd name="T73" fmla="*/ 0 h 739"/>
                <a:gd name="T74" fmla="*/ 607 w 762"/>
                <a:gd name="T75" fmla="*/ 68 h 739"/>
                <a:gd name="T76" fmla="*/ 755 w 762"/>
                <a:gd name="T77" fmla="*/ 303 h 739"/>
                <a:gd name="T78" fmla="*/ 762 w 762"/>
                <a:gd name="T79" fmla="*/ 373 h 739"/>
                <a:gd name="T80" fmla="*/ 656 w 762"/>
                <a:gd name="T81" fmla="*/ 632 h 739"/>
                <a:gd name="T82" fmla="*/ 365 w 762"/>
                <a:gd name="T83" fmla="*/ 739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2" h="739">
                  <a:moveTo>
                    <a:pt x="365" y="739"/>
                  </a:moveTo>
                  <a:cubicBezTo>
                    <a:pt x="281" y="739"/>
                    <a:pt x="222" y="717"/>
                    <a:pt x="214" y="714"/>
                  </a:cubicBezTo>
                  <a:cubicBezTo>
                    <a:pt x="214" y="714"/>
                    <a:pt x="214" y="714"/>
                    <a:pt x="214" y="714"/>
                  </a:cubicBezTo>
                  <a:cubicBezTo>
                    <a:pt x="118" y="693"/>
                    <a:pt x="65" y="642"/>
                    <a:pt x="38" y="592"/>
                  </a:cubicBezTo>
                  <a:cubicBezTo>
                    <a:pt x="38" y="592"/>
                    <a:pt x="38" y="592"/>
                    <a:pt x="38" y="592"/>
                  </a:cubicBezTo>
                  <a:cubicBezTo>
                    <a:pt x="11" y="542"/>
                    <a:pt x="8" y="493"/>
                    <a:pt x="8" y="475"/>
                  </a:cubicBezTo>
                  <a:cubicBezTo>
                    <a:pt x="8" y="475"/>
                    <a:pt x="8" y="475"/>
                    <a:pt x="8" y="475"/>
                  </a:cubicBezTo>
                  <a:cubicBezTo>
                    <a:pt x="8" y="472"/>
                    <a:pt x="8" y="470"/>
                    <a:pt x="8" y="469"/>
                  </a:cubicBezTo>
                  <a:cubicBezTo>
                    <a:pt x="8" y="469"/>
                    <a:pt x="8" y="469"/>
                    <a:pt x="8" y="469"/>
                  </a:cubicBezTo>
                  <a:cubicBezTo>
                    <a:pt x="2" y="435"/>
                    <a:pt x="0" y="404"/>
                    <a:pt x="0" y="375"/>
                  </a:cubicBezTo>
                  <a:cubicBezTo>
                    <a:pt x="0" y="375"/>
                    <a:pt x="0" y="375"/>
                    <a:pt x="0" y="375"/>
                  </a:cubicBezTo>
                  <a:cubicBezTo>
                    <a:pt x="0" y="172"/>
                    <a:pt x="131" y="94"/>
                    <a:pt x="132" y="93"/>
                  </a:cubicBezTo>
                  <a:cubicBezTo>
                    <a:pt x="132" y="93"/>
                    <a:pt x="132" y="93"/>
                    <a:pt x="132" y="93"/>
                  </a:cubicBezTo>
                  <a:cubicBezTo>
                    <a:pt x="132" y="93"/>
                    <a:pt x="132" y="93"/>
                    <a:pt x="132" y="93"/>
                  </a:cubicBezTo>
                  <a:cubicBezTo>
                    <a:pt x="137" y="90"/>
                    <a:pt x="143" y="92"/>
                    <a:pt x="146" y="97"/>
                  </a:cubicBezTo>
                  <a:cubicBezTo>
                    <a:pt x="146" y="97"/>
                    <a:pt x="146" y="97"/>
                    <a:pt x="146" y="97"/>
                  </a:cubicBezTo>
                  <a:cubicBezTo>
                    <a:pt x="149" y="102"/>
                    <a:pt x="147" y="108"/>
                    <a:pt x="143" y="111"/>
                  </a:cubicBezTo>
                  <a:cubicBezTo>
                    <a:pt x="143" y="111"/>
                    <a:pt x="143" y="111"/>
                    <a:pt x="143" y="111"/>
                  </a:cubicBezTo>
                  <a:cubicBezTo>
                    <a:pt x="143" y="111"/>
                    <a:pt x="141" y="112"/>
                    <a:pt x="138" y="114"/>
                  </a:cubicBezTo>
                  <a:cubicBezTo>
                    <a:pt x="138" y="114"/>
                    <a:pt x="138" y="114"/>
                    <a:pt x="138" y="114"/>
                  </a:cubicBezTo>
                  <a:cubicBezTo>
                    <a:pt x="135" y="117"/>
                    <a:pt x="130" y="120"/>
                    <a:pt x="124" y="125"/>
                  </a:cubicBezTo>
                  <a:cubicBezTo>
                    <a:pt x="124" y="125"/>
                    <a:pt x="124" y="125"/>
                    <a:pt x="124" y="125"/>
                  </a:cubicBezTo>
                  <a:cubicBezTo>
                    <a:pt x="113" y="135"/>
                    <a:pt x="97" y="149"/>
                    <a:pt x="82" y="170"/>
                  </a:cubicBezTo>
                  <a:cubicBezTo>
                    <a:pt x="82" y="170"/>
                    <a:pt x="82" y="170"/>
                    <a:pt x="82" y="170"/>
                  </a:cubicBezTo>
                  <a:cubicBezTo>
                    <a:pt x="51" y="212"/>
                    <a:pt x="20" y="278"/>
                    <a:pt x="20" y="375"/>
                  </a:cubicBezTo>
                  <a:cubicBezTo>
                    <a:pt x="20" y="375"/>
                    <a:pt x="20" y="375"/>
                    <a:pt x="20" y="375"/>
                  </a:cubicBezTo>
                  <a:cubicBezTo>
                    <a:pt x="20" y="403"/>
                    <a:pt x="23" y="433"/>
                    <a:pt x="29" y="467"/>
                  </a:cubicBezTo>
                  <a:cubicBezTo>
                    <a:pt x="29" y="467"/>
                    <a:pt x="29" y="467"/>
                    <a:pt x="29" y="467"/>
                  </a:cubicBezTo>
                  <a:cubicBezTo>
                    <a:pt x="29" y="468"/>
                    <a:pt x="29" y="468"/>
                    <a:pt x="29" y="468"/>
                  </a:cubicBezTo>
                  <a:cubicBezTo>
                    <a:pt x="29" y="469"/>
                    <a:pt x="29" y="469"/>
                    <a:pt x="29" y="469"/>
                  </a:cubicBezTo>
                  <a:cubicBezTo>
                    <a:pt x="29" y="469"/>
                    <a:pt x="29" y="471"/>
                    <a:pt x="29" y="475"/>
                  </a:cubicBezTo>
                  <a:cubicBezTo>
                    <a:pt x="29" y="475"/>
                    <a:pt x="29" y="475"/>
                    <a:pt x="29" y="475"/>
                  </a:cubicBezTo>
                  <a:cubicBezTo>
                    <a:pt x="29" y="491"/>
                    <a:pt x="31" y="536"/>
                    <a:pt x="56" y="582"/>
                  </a:cubicBezTo>
                  <a:cubicBezTo>
                    <a:pt x="56" y="582"/>
                    <a:pt x="56" y="582"/>
                    <a:pt x="56" y="582"/>
                  </a:cubicBezTo>
                  <a:cubicBezTo>
                    <a:pt x="81" y="628"/>
                    <a:pt x="128" y="674"/>
                    <a:pt x="219" y="694"/>
                  </a:cubicBezTo>
                  <a:cubicBezTo>
                    <a:pt x="219" y="694"/>
                    <a:pt x="219" y="694"/>
                    <a:pt x="219" y="694"/>
                  </a:cubicBezTo>
                  <a:cubicBezTo>
                    <a:pt x="220" y="694"/>
                    <a:pt x="220" y="694"/>
                    <a:pt x="220" y="694"/>
                  </a:cubicBezTo>
                  <a:cubicBezTo>
                    <a:pt x="221" y="695"/>
                    <a:pt x="221" y="695"/>
                    <a:pt x="221" y="695"/>
                  </a:cubicBezTo>
                  <a:cubicBezTo>
                    <a:pt x="221" y="695"/>
                    <a:pt x="235" y="701"/>
                    <a:pt x="261" y="707"/>
                  </a:cubicBezTo>
                  <a:cubicBezTo>
                    <a:pt x="261" y="707"/>
                    <a:pt x="261" y="707"/>
                    <a:pt x="261" y="707"/>
                  </a:cubicBezTo>
                  <a:cubicBezTo>
                    <a:pt x="286" y="713"/>
                    <a:pt x="322" y="719"/>
                    <a:pt x="365" y="719"/>
                  </a:cubicBezTo>
                  <a:cubicBezTo>
                    <a:pt x="365" y="719"/>
                    <a:pt x="365" y="719"/>
                    <a:pt x="365" y="719"/>
                  </a:cubicBezTo>
                  <a:cubicBezTo>
                    <a:pt x="444" y="718"/>
                    <a:pt x="545" y="698"/>
                    <a:pt x="642" y="617"/>
                  </a:cubicBezTo>
                  <a:cubicBezTo>
                    <a:pt x="642" y="617"/>
                    <a:pt x="642" y="617"/>
                    <a:pt x="642" y="617"/>
                  </a:cubicBezTo>
                  <a:cubicBezTo>
                    <a:pt x="642" y="617"/>
                    <a:pt x="648" y="611"/>
                    <a:pt x="657" y="600"/>
                  </a:cubicBezTo>
                  <a:cubicBezTo>
                    <a:pt x="657" y="600"/>
                    <a:pt x="657" y="600"/>
                    <a:pt x="657" y="600"/>
                  </a:cubicBezTo>
                  <a:cubicBezTo>
                    <a:pt x="666" y="589"/>
                    <a:pt x="679" y="573"/>
                    <a:pt x="691" y="552"/>
                  </a:cubicBezTo>
                  <a:cubicBezTo>
                    <a:pt x="691" y="552"/>
                    <a:pt x="691" y="552"/>
                    <a:pt x="691" y="552"/>
                  </a:cubicBezTo>
                  <a:cubicBezTo>
                    <a:pt x="716" y="509"/>
                    <a:pt x="741" y="448"/>
                    <a:pt x="741" y="373"/>
                  </a:cubicBezTo>
                  <a:cubicBezTo>
                    <a:pt x="741" y="373"/>
                    <a:pt x="741" y="373"/>
                    <a:pt x="741" y="373"/>
                  </a:cubicBezTo>
                  <a:cubicBezTo>
                    <a:pt x="741" y="352"/>
                    <a:pt x="739" y="330"/>
                    <a:pt x="735" y="307"/>
                  </a:cubicBezTo>
                  <a:cubicBezTo>
                    <a:pt x="735" y="307"/>
                    <a:pt x="735" y="307"/>
                    <a:pt x="735" y="307"/>
                  </a:cubicBezTo>
                  <a:cubicBezTo>
                    <a:pt x="735" y="307"/>
                    <a:pt x="732" y="296"/>
                    <a:pt x="727" y="279"/>
                  </a:cubicBezTo>
                  <a:cubicBezTo>
                    <a:pt x="727" y="279"/>
                    <a:pt x="727" y="279"/>
                    <a:pt x="727" y="279"/>
                  </a:cubicBezTo>
                  <a:cubicBezTo>
                    <a:pt x="722" y="262"/>
                    <a:pt x="714" y="239"/>
                    <a:pt x="703" y="214"/>
                  </a:cubicBezTo>
                  <a:cubicBezTo>
                    <a:pt x="703" y="214"/>
                    <a:pt x="703" y="214"/>
                    <a:pt x="703" y="214"/>
                  </a:cubicBezTo>
                  <a:cubicBezTo>
                    <a:pt x="682" y="164"/>
                    <a:pt x="646" y="110"/>
                    <a:pt x="598" y="86"/>
                  </a:cubicBezTo>
                  <a:cubicBezTo>
                    <a:pt x="598" y="86"/>
                    <a:pt x="598" y="86"/>
                    <a:pt x="598" y="86"/>
                  </a:cubicBezTo>
                  <a:cubicBezTo>
                    <a:pt x="597" y="86"/>
                    <a:pt x="597" y="86"/>
                    <a:pt x="597" y="86"/>
                  </a:cubicBezTo>
                  <a:cubicBezTo>
                    <a:pt x="597" y="86"/>
                    <a:pt x="597" y="86"/>
                    <a:pt x="597" y="86"/>
                  </a:cubicBezTo>
                  <a:cubicBezTo>
                    <a:pt x="597" y="86"/>
                    <a:pt x="590" y="82"/>
                    <a:pt x="578" y="76"/>
                  </a:cubicBezTo>
                  <a:cubicBezTo>
                    <a:pt x="578" y="76"/>
                    <a:pt x="578" y="76"/>
                    <a:pt x="578" y="76"/>
                  </a:cubicBezTo>
                  <a:cubicBezTo>
                    <a:pt x="565" y="70"/>
                    <a:pt x="546" y="62"/>
                    <a:pt x="524" y="54"/>
                  </a:cubicBezTo>
                  <a:cubicBezTo>
                    <a:pt x="524" y="54"/>
                    <a:pt x="524" y="54"/>
                    <a:pt x="524" y="54"/>
                  </a:cubicBezTo>
                  <a:cubicBezTo>
                    <a:pt x="478" y="37"/>
                    <a:pt x="416" y="21"/>
                    <a:pt x="348" y="21"/>
                  </a:cubicBezTo>
                  <a:cubicBezTo>
                    <a:pt x="348" y="21"/>
                    <a:pt x="348" y="21"/>
                    <a:pt x="348" y="21"/>
                  </a:cubicBezTo>
                  <a:cubicBezTo>
                    <a:pt x="280" y="21"/>
                    <a:pt x="207" y="37"/>
                    <a:pt x="139" y="84"/>
                  </a:cubicBezTo>
                  <a:cubicBezTo>
                    <a:pt x="139" y="84"/>
                    <a:pt x="139" y="84"/>
                    <a:pt x="139" y="84"/>
                  </a:cubicBezTo>
                  <a:cubicBezTo>
                    <a:pt x="134" y="87"/>
                    <a:pt x="128" y="86"/>
                    <a:pt x="125" y="82"/>
                  </a:cubicBezTo>
                  <a:cubicBezTo>
                    <a:pt x="125" y="82"/>
                    <a:pt x="125" y="82"/>
                    <a:pt x="125" y="82"/>
                  </a:cubicBezTo>
                  <a:cubicBezTo>
                    <a:pt x="121" y="77"/>
                    <a:pt x="123" y="70"/>
                    <a:pt x="127" y="67"/>
                  </a:cubicBezTo>
                  <a:cubicBezTo>
                    <a:pt x="127" y="67"/>
                    <a:pt x="127" y="67"/>
                    <a:pt x="127" y="67"/>
                  </a:cubicBezTo>
                  <a:cubicBezTo>
                    <a:pt x="200" y="17"/>
                    <a:pt x="277" y="0"/>
                    <a:pt x="348" y="0"/>
                  </a:cubicBezTo>
                  <a:cubicBezTo>
                    <a:pt x="348" y="0"/>
                    <a:pt x="348" y="0"/>
                    <a:pt x="348" y="0"/>
                  </a:cubicBezTo>
                  <a:cubicBezTo>
                    <a:pt x="487" y="1"/>
                    <a:pt x="601" y="64"/>
                    <a:pt x="607" y="68"/>
                  </a:cubicBezTo>
                  <a:cubicBezTo>
                    <a:pt x="607" y="68"/>
                    <a:pt x="607" y="68"/>
                    <a:pt x="607" y="68"/>
                  </a:cubicBezTo>
                  <a:cubicBezTo>
                    <a:pt x="719" y="123"/>
                    <a:pt x="754" y="302"/>
                    <a:pt x="755" y="303"/>
                  </a:cubicBezTo>
                  <a:cubicBezTo>
                    <a:pt x="755" y="303"/>
                    <a:pt x="755" y="303"/>
                    <a:pt x="755" y="303"/>
                  </a:cubicBezTo>
                  <a:cubicBezTo>
                    <a:pt x="760" y="327"/>
                    <a:pt x="762" y="351"/>
                    <a:pt x="762" y="373"/>
                  </a:cubicBezTo>
                  <a:cubicBezTo>
                    <a:pt x="762" y="373"/>
                    <a:pt x="762" y="373"/>
                    <a:pt x="762" y="373"/>
                  </a:cubicBezTo>
                  <a:cubicBezTo>
                    <a:pt x="762" y="533"/>
                    <a:pt x="657" y="631"/>
                    <a:pt x="656" y="632"/>
                  </a:cubicBezTo>
                  <a:cubicBezTo>
                    <a:pt x="656" y="632"/>
                    <a:pt x="656" y="632"/>
                    <a:pt x="656" y="632"/>
                  </a:cubicBezTo>
                  <a:cubicBezTo>
                    <a:pt x="554" y="717"/>
                    <a:pt x="448" y="739"/>
                    <a:pt x="365" y="739"/>
                  </a:cubicBezTo>
                  <a:cubicBezTo>
                    <a:pt x="365" y="739"/>
                    <a:pt x="365" y="739"/>
                    <a:pt x="365" y="739"/>
                  </a:cubicBezTo>
                  <a:cubicBezTo>
                    <a:pt x="365" y="739"/>
                    <a:pt x="365" y="739"/>
                    <a:pt x="365" y="7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57"/>
            <p:cNvSpPr/>
            <p:nvPr/>
          </p:nvSpPr>
          <p:spPr bwMode="auto">
            <a:xfrm>
              <a:off x="4127" y="1481"/>
              <a:ext cx="142" cy="288"/>
            </a:xfrm>
            <a:custGeom>
              <a:avLst/>
              <a:gdLst>
                <a:gd name="T0" fmla="*/ 40 w 121"/>
                <a:gd name="T1" fmla="*/ 239 h 245"/>
                <a:gd name="T2" fmla="*/ 41 w 121"/>
                <a:gd name="T3" fmla="*/ 229 h 245"/>
                <a:gd name="T4" fmla="*/ 41 w 121"/>
                <a:gd name="T5" fmla="*/ 229 h 245"/>
                <a:gd name="T6" fmla="*/ 22 w 121"/>
                <a:gd name="T7" fmla="*/ 101 h 245"/>
                <a:gd name="T8" fmla="*/ 22 w 121"/>
                <a:gd name="T9" fmla="*/ 101 h 245"/>
                <a:gd name="T10" fmla="*/ 2 w 121"/>
                <a:gd name="T11" fmla="*/ 14 h 245"/>
                <a:gd name="T12" fmla="*/ 2 w 121"/>
                <a:gd name="T13" fmla="*/ 14 h 245"/>
                <a:gd name="T14" fmla="*/ 2 w 121"/>
                <a:gd name="T15" fmla="*/ 14 h 245"/>
                <a:gd name="T16" fmla="*/ 9 w 121"/>
                <a:gd name="T17" fmla="*/ 1 h 245"/>
                <a:gd name="T18" fmla="*/ 9 w 121"/>
                <a:gd name="T19" fmla="*/ 1 h 245"/>
                <a:gd name="T20" fmla="*/ 22 w 121"/>
                <a:gd name="T21" fmla="*/ 9 h 245"/>
                <a:gd name="T22" fmla="*/ 22 w 121"/>
                <a:gd name="T23" fmla="*/ 9 h 245"/>
                <a:gd name="T24" fmla="*/ 59 w 121"/>
                <a:gd name="T25" fmla="*/ 191 h 245"/>
                <a:gd name="T26" fmla="*/ 59 w 121"/>
                <a:gd name="T27" fmla="*/ 191 h 245"/>
                <a:gd name="T28" fmla="*/ 81 w 121"/>
                <a:gd name="T29" fmla="*/ 142 h 245"/>
                <a:gd name="T30" fmla="*/ 81 w 121"/>
                <a:gd name="T31" fmla="*/ 142 h 245"/>
                <a:gd name="T32" fmla="*/ 104 w 121"/>
                <a:gd name="T33" fmla="*/ 114 h 245"/>
                <a:gd name="T34" fmla="*/ 104 w 121"/>
                <a:gd name="T35" fmla="*/ 114 h 245"/>
                <a:gd name="T36" fmla="*/ 118 w 121"/>
                <a:gd name="T37" fmla="*/ 118 h 245"/>
                <a:gd name="T38" fmla="*/ 118 w 121"/>
                <a:gd name="T39" fmla="*/ 118 h 245"/>
                <a:gd name="T40" fmla="*/ 114 w 121"/>
                <a:gd name="T41" fmla="*/ 132 h 245"/>
                <a:gd name="T42" fmla="*/ 114 w 121"/>
                <a:gd name="T43" fmla="*/ 132 h 245"/>
                <a:gd name="T44" fmla="*/ 100 w 121"/>
                <a:gd name="T45" fmla="*/ 152 h 245"/>
                <a:gd name="T46" fmla="*/ 100 w 121"/>
                <a:gd name="T47" fmla="*/ 152 h 245"/>
                <a:gd name="T48" fmla="*/ 81 w 121"/>
                <a:gd name="T49" fmla="*/ 192 h 245"/>
                <a:gd name="T50" fmla="*/ 81 w 121"/>
                <a:gd name="T51" fmla="*/ 192 h 245"/>
                <a:gd name="T52" fmla="*/ 60 w 121"/>
                <a:gd name="T53" fmla="*/ 245 h 245"/>
                <a:gd name="T54" fmla="*/ 60 w 121"/>
                <a:gd name="T55" fmla="*/ 245 h 245"/>
                <a:gd name="T56" fmla="*/ 40 w 121"/>
                <a:gd name="T57" fmla="*/ 239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1" h="245">
                  <a:moveTo>
                    <a:pt x="40" y="239"/>
                  </a:moveTo>
                  <a:cubicBezTo>
                    <a:pt x="41" y="238"/>
                    <a:pt x="41" y="234"/>
                    <a:pt x="41" y="229"/>
                  </a:cubicBezTo>
                  <a:cubicBezTo>
                    <a:pt x="41" y="229"/>
                    <a:pt x="41" y="229"/>
                    <a:pt x="41" y="229"/>
                  </a:cubicBezTo>
                  <a:cubicBezTo>
                    <a:pt x="41" y="202"/>
                    <a:pt x="31" y="148"/>
                    <a:pt x="22" y="101"/>
                  </a:cubicBezTo>
                  <a:cubicBezTo>
                    <a:pt x="22" y="101"/>
                    <a:pt x="22" y="101"/>
                    <a:pt x="22" y="101"/>
                  </a:cubicBezTo>
                  <a:cubicBezTo>
                    <a:pt x="12" y="54"/>
                    <a:pt x="2" y="14"/>
                    <a:pt x="2" y="14"/>
                  </a:cubicBezTo>
                  <a:cubicBezTo>
                    <a:pt x="2" y="14"/>
                    <a:pt x="2" y="14"/>
                    <a:pt x="2" y="14"/>
                  </a:cubicBezTo>
                  <a:cubicBezTo>
                    <a:pt x="2" y="14"/>
                    <a:pt x="2" y="14"/>
                    <a:pt x="2" y="14"/>
                  </a:cubicBezTo>
                  <a:cubicBezTo>
                    <a:pt x="0" y="8"/>
                    <a:pt x="4" y="3"/>
                    <a:pt x="9" y="1"/>
                  </a:cubicBezTo>
                  <a:cubicBezTo>
                    <a:pt x="9" y="1"/>
                    <a:pt x="9" y="1"/>
                    <a:pt x="9" y="1"/>
                  </a:cubicBezTo>
                  <a:cubicBezTo>
                    <a:pt x="15" y="0"/>
                    <a:pt x="20" y="3"/>
                    <a:pt x="22" y="9"/>
                  </a:cubicBezTo>
                  <a:cubicBezTo>
                    <a:pt x="22" y="9"/>
                    <a:pt x="22" y="9"/>
                    <a:pt x="22" y="9"/>
                  </a:cubicBezTo>
                  <a:cubicBezTo>
                    <a:pt x="22" y="9"/>
                    <a:pt x="49" y="119"/>
                    <a:pt x="59" y="191"/>
                  </a:cubicBezTo>
                  <a:cubicBezTo>
                    <a:pt x="59" y="191"/>
                    <a:pt x="59" y="191"/>
                    <a:pt x="59" y="191"/>
                  </a:cubicBezTo>
                  <a:cubicBezTo>
                    <a:pt x="66" y="174"/>
                    <a:pt x="73" y="157"/>
                    <a:pt x="81" y="142"/>
                  </a:cubicBezTo>
                  <a:cubicBezTo>
                    <a:pt x="81" y="142"/>
                    <a:pt x="81" y="142"/>
                    <a:pt x="81" y="142"/>
                  </a:cubicBezTo>
                  <a:cubicBezTo>
                    <a:pt x="88" y="130"/>
                    <a:pt x="95" y="120"/>
                    <a:pt x="104" y="114"/>
                  </a:cubicBezTo>
                  <a:cubicBezTo>
                    <a:pt x="104" y="114"/>
                    <a:pt x="104" y="114"/>
                    <a:pt x="104" y="114"/>
                  </a:cubicBezTo>
                  <a:cubicBezTo>
                    <a:pt x="108" y="111"/>
                    <a:pt x="115" y="113"/>
                    <a:pt x="118" y="118"/>
                  </a:cubicBezTo>
                  <a:cubicBezTo>
                    <a:pt x="118" y="118"/>
                    <a:pt x="118" y="118"/>
                    <a:pt x="118" y="118"/>
                  </a:cubicBezTo>
                  <a:cubicBezTo>
                    <a:pt x="121" y="122"/>
                    <a:pt x="119" y="129"/>
                    <a:pt x="114" y="132"/>
                  </a:cubicBezTo>
                  <a:cubicBezTo>
                    <a:pt x="114" y="132"/>
                    <a:pt x="114" y="132"/>
                    <a:pt x="114" y="132"/>
                  </a:cubicBezTo>
                  <a:cubicBezTo>
                    <a:pt x="112" y="133"/>
                    <a:pt x="106" y="141"/>
                    <a:pt x="100" y="152"/>
                  </a:cubicBezTo>
                  <a:cubicBezTo>
                    <a:pt x="100" y="152"/>
                    <a:pt x="100" y="152"/>
                    <a:pt x="100" y="152"/>
                  </a:cubicBezTo>
                  <a:cubicBezTo>
                    <a:pt x="93" y="164"/>
                    <a:pt x="87" y="178"/>
                    <a:pt x="81" y="192"/>
                  </a:cubicBezTo>
                  <a:cubicBezTo>
                    <a:pt x="81" y="192"/>
                    <a:pt x="81" y="192"/>
                    <a:pt x="81" y="192"/>
                  </a:cubicBezTo>
                  <a:cubicBezTo>
                    <a:pt x="69" y="219"/>
                    <a:pt x="60" y="245"/>
                    <a:pt x="60" y="245"/>
                  </a:cubicBezTo>
                  <a:cubicBezTo>
                    <a:pt x="60" y="245"/>
                    <a:pt x="60" y="245"/>
                    <a:pt x="60" y="245"/>
                  </a:cubicBezTo>
                  <a:cubicBezTo>
                    <a:pt x="40" y="239"/>
                    <a:pt x="40" y="239"/>
                    <a:pt x="40" y="2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58"/>
            <p:cNvSpPr>
              <a:spLocks noEditPoints="1"/>
            </p:cNvSpPr>
            <p:nvPr/>
          </p:nvSpPr>
          <p:spPr bwMode="auto">
            <a:xfrm>
              <a:off x="4163" y="1713"/>
              <a:ext cx="68" cy="72"/>
            </a:xfrm>
            <a:custGeom>
              <a:avLst/>
              <a:gdLst>
                <a:gd name="T0" fmla="*/ 0 w 58"/>
                <a:gd name="T1" fmla="*/ 31 h 62"/>
                <a:gd name="T2" fmla="*/ 29 w 58"/>
                <a:gd name="T3" fmla="*/ 0 h 62"/>
                <a:gd name="T4" fmla="*/ 29 w 58"/>
                <a:gd name="T5" fmla="*/ 0 h 62"/>
                <a:gd name="T6" fmla="*/ 58 w 58"/>
                <a:gd name="T7" fmla="*/ 31 h 62"/>
                <a:gd name="T8" fmla="*/ 58 w 58"/>
                <a:gd name="T9" fmla="*/ 31 h 62"/>
                <a:gd name="T10" fmla="*/ 29 w 58"/>
                <a:gd name="T11" fmla="*/ 62 h 62"/>
                <a:gd name="T12" fmla="*/ 29 w 58"/>
                <a:gd name="T13" fmla="*/ 62 h 62"/>
                <a:gd name="T14" fmla="*/ 0 w 58"/>
                <a:gd name="T15" fmla="*/ 31 h 62"/>
                <a:gd name="T16" fmla="*/ 20 w 58"/>
                <a:gd name="T17" fmla="*/ 31 h 62"/>
                <a:gd name="T18" fmla="*/ 29 w 58"/>
                <a:gd name="T19" fmla="*/ 41 h 62"/>
                <a:gd name="T20" fmla="*/ 29 w 58"/>
                <a:gd name="T21" fmla="*/ 41 h 62"/>
                <a:gd name="T22" fmla="*/ 37 w 58"/>
                <a:gd name="T23" fmla="*/ 31 h 62"/>
                <a:gd name="T24" fmla="*/ 37 w 58"/>
                <a:gd name="T25" fmla="*/ 31 h 62"/>
                <a:gd name="T26" fmla="*/ 29 w 58"/>
                <a:gd name="T27" fmla="*/ 21 h 62"/>
                <a:gd name="T28" fmla="*/ 29 w 58"/>
                <a:gd name="T29" fmla="*/ 21 h 62"/>
                <a:gd name="T30" fmla="*/ 20 w 58"/>
                <a:gd name="T31"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62">
                  <a:moveTo>
                    <a:pt x="0" y="31"/>
                  </a:moveTo>
                  <a:cubicBezTo>
                    <a:pt x="0" y="15"/>
                    <a:pt x="12" y="0"/>
                    <a:pt x="29" y="0"/>
                  </a:cubicBezTo>
                  <a:cubicBezTo>
                    <a:pt x="29" y="0"/>
                    <a:pt x="29" y="0"/>
                    <a:pt x="29" y="0"/>
                  </a:cubicBezTo>
                  <a:cubicBezTo>
                    <a:pt x="46" y="0"/>
                    <a:pt x="58" y="15"/>
                    <a:pt x="58" y="31"/>
                  </a:cubicBezTo>
                  <a:cubicBezTo>
                    <a:pt x="58" y="31"/>
                    <a:pt x="58" y="31"/>
                    <a:pt x="58" y="31"/>
                  </a:cubicBezTo>
                  <a:cubicBezTo>
                    <a:pt x="58" y="47"/>
                    <a:pt x="46" y="62"/>
                    <a:pt x="29" y="62"/>
                  </a:cubicBezTo>
                  <a:cubicBezTo>
                    <a:pt x="29" y="62"/>
                    <a:pt x="29" y="62"/>
                    <a:pt x="29" y="62"/>
                  </a:cubicBezTo>
                  <a:cubicBezTo>
                    <a:pt x="12" y="62"/>
                    <a:pt x="0" y="47"/>
                    <a:pt x="0" y="31"/>
                  </a:cubicBezTo>
                  <a:close/>
                  <a:moveTo>
                    <a:pt x="20" y="31"/>
                  </a:moveTo>
                  <a:cubicBezTo>
                    <a:pt x="21" y="37"/>
                    <a:pt x="25" y="41"/>
                    <a:pt x="29" y="41"/>
                  </a:cubicBezTo>
                  <a:cubicBezTo>
                    <a:pt x="29" y="41"/>
                    <a:pt x="29" y="41"/>
                    <a:pt x="29" y="41"/>
                  </a:cubicBezTo>
                  <a:cubicBezTo>
                    <a:pt x="32" y="41"/>
                    <a:pt x="37" y="37"/>
                    <a:pt x="37" y="31"/>
                  </a:cubicBezTo>
                  <a:cubicBezTo>
                    <a:pt x="37" y="31"/>
                    <a:pt x="37" y="31"/>
                    <a:pt x="37" y="31"/>
                  </a:cubicBezTo>
                  <a:cubicBezTo>
                    <a:pt x="37" y="25"/>
                    <a:pt x="32" y="21"/>
                    <a:pt x="29" y="21"/>
                  </a:cubicBezTo>
                  <a:cubicBezTo>
                    <a:pt x="29" y="21"/>
                    <a:pt x="29" y="21"/>
                    <a:pt x="29" y="21"/>
                  </a:cubicBezTo>
                  <a:cubicBezTo>
                    <a:pt x="25" y="21"/>
                    <a:pt x="21" y="25"/>
                    <a:pt x="20"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59"/>
            <p:cNvSpPr>
              <a:spLocks noEditPoints="1"/>
            </p:cNvSpPr>
            <p:nvPr/>
          </p:nvSpPr>
          <p:spPr bwMode="auto">
            <a:xfrm>
              <a:off x="4102" y="1364"/>
              <a:ext cx="58" cy="56"/>
            </a:xfrm>
            <a:custGeom>
              <a:avLst/>
              <a:gdLst>
                <a:gd name="T0" fmla="*/ 0 w 49"/>
                <a:gd name="T1" fmla="*/ 24 h 48"/>
                <a:gd name="T2" fmla="*/ 25 w 49"/>
                <a:gd name="T3" fmla="*/ 0 h 48"/>
                <a:gd name="T4" fmla="*/ 25 w 49"/>
                <a:gd name="T5" fmla="*/ 0 h 48"/>
                <a:gd name="T6" fmla="*/ 49 w 49"/>
                <a:gd name="T7" fmla="*/ 24 h 48"/>
                <a:gd name="T8" fmla="*/ 49 w 49"/>
                <a:gd name="T9" fmla="*/ 24 h 48"/>
                <a:gd name="T10" fmla="*/ 25 w 49"/>
                <a:gd name="T11" fmla="*/ 48 h 48"/>
                <a:gd name="T12" fmla="*/ 25 w 49"/>
                <a:gd name="T13" fmla="*/ 48 h 48"/>
                <a:gd name="T14" fmla="*/ 0 w 49"/>
                <a:gd name="T15" fmla="*/ 24 h 48"/>
                <a:gd name="T16" fmla="*/ 21 w 49"/>
                <a:gd name="T17" fmla="*/ 24 h 48"/>
                <a:gd name="T18" fmla="*/ 25 w 49"/>
                <a:gd name="T19" fmla="*/ 27 h 48"/>
                <a:gd name="T20" fmla="*/ 25 w 49"/>
                <a:gd name="T21" fmla="*/ 27 h 48"/>
                <a:gd name="T22" fmla="*/ 28 w 49"/>
                <a:gd name="T23" fmla="*/ 24 h 48"/>
                <a:gd name="T24" fmla="*/ 28 w 49"/>
                <a:gd name="T25" fmla="*/ 24 h 48"/>
                <a:gd name="T26" fmla="*/ 25 w 49"/>
                <a:gd name="T27" fmla="*/ 21 h 48"/>
                <a:gd name="T28" fmla="*/ 25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0" y="11"/>
                    <a:pt x="11" y="0"/>
                    <a:pt x="25" y="0"/>
                  </a:cubicBezTo>
                  <a:cubicBezTo>
                    <a:pt x="25" y="0"/>
                    <a:pt x="25" y="0"/>
                    <a:pt x="25" y="0"/>
                  </a:cubicBezTo>
                  <a:cubicBezTo>
                    <a:pt x="38" y="0"/>
                    <a:pt x="49" y="11"/>
                    <a:pt x="49" y="24"/>
                  </a:cubicBezTo>
                  <a:cubicBezTo>
                    <a:pt x="49" y="24"/>
                    <a:pt x="49" y="24"/>
                    <a:pt x="49" y="24"/>
                  </a:cubicBezTo>
                  <a:cubicBezTo>
                    <a:pt x="49" y="37"/>
                    <a:pt x="38" y="48"/>
                    <a:pt x="25" y="48"/>
                  </a:cubicBezTo>
                  <a:cubicBezTo>
                    <a:pt x="25" y="48"/>
                    <a:pt x="25" y="48"/>
                    <a:pt x="25" y="48"/>
                  </a:cubicBezTo>
                  <a:cubicBezTo>
                    <a:pt x="11" y="48"/>
                    <a:pt x="0" y="37"/>
                    <a:pt x="0" y="24"/>
                  </a:cubicBezTo>
                  <a:close/>
                  <a:moveTo>
                    <a:pt x="21" y="24"/>
                  </a:moveTo>
                  <a:cubicBezTo>
                    <a:pt x="21" y="25"/>
                    <a:pt x="22" y="27"/>
                    <a:pt x="25" y="27"/>
                  </a:cubicBezTo>
                  <a:cubicBezTo>
                    <a:pt x="25" y="27"/>
                    <a:pt x="25" y="27"/>
                    <a:pt x="25" y="27"/>
                  </a:cubicBezTo>
                  <a:cubicBezTo>
                    <a:pt x="27" y="27"/>
                    <a:pt x="28" y="25"/>
                    <a:pt x="28" y="24"/>
                  </a:cubicBezTo>
                  <a:cubicBezTo>
                    <a:pt x="28" y="24"/>
                    <a:pt x="28" y="24"/>
                    <a:pt x="28" y="24"/>
                  </a:cubicBezTo>
                  <a:cubicBezTo>
                    <a:pt x="28" y="23"/>
                    <a:pt x="27" y="21"/>
                    <a:pt x="25" y="21"/>
                  </a:cubicBezTo>
                  <a:cubicBezTo>
                    <a:pt x="25" y="21"/>
                    <a:pt x="25" y="21"/>
                    <a:pt x="25"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60"/>
            <p:cNvSpPr>
              <a:spLocks noEditPoints="1"/>
            </p:cNvSpPr>
            <p:nvPr/>
          </p:nvSpPr>
          <p:spPr bwMode="auto">
            <a:xfrm>
              <a:off x="4480" y="1576"/>
              <a:ext cx="58" cy="56"/>
            </a:xfrm>
            <a:custGeom>
              <a:avLst/>
              <a:gdLst>
                <a:gd name="T0" fmla="*/ 0 w 49"/>
                <a:gd name="T1" fmla="*/ 24 h 47"/>
                <a:gd name="T2" fmla="*/ 25 w 49"/>
                <a:gd name="T3" fmla="*/ 0 h 47"/>
                <a:gd name="T4" fmla="*/ 25 w 49"/>
                <a:gd name="T5" fmla="*/ 0 h 47"/>
                <a:gd name="T6" fmla="*/ 49 w 49"/>
                <a:gd name="T7" fmla="*/ 24 h 47"/>
                <a:gd name="T8" fmla="*/ 49 w 49"/>
                <a:gd name="T9" fmla="*/ 24 h 47"/>
                <a:gd name="T10" fmla="*/ 25 w 49"/>
                <a:gd name="T11" fmla="*/ 47 h 47"/>
                <a:gd name="T12" fmla="*/ 25 w 49"/>
                <a:gd name="T13" fmla="*/ 47 h 47"/>
                <a:gd name="T14" fmla="*/ 0 w 49"/>
                <a:gd name="T15" fmla="*/ 24 h 47"/>
                <a:gd name="T16" fmla="*/ 21 w 49"/>
                <a:gd name="T17" fmla="*/ 24 h 47"/>
                <a:gd name="T18" fmla="*/ 25 w 49"/>
                <a:gd name="T19" fmla="*/ 27 h 47"/>
                <a:gd name="T20" fmla="*/ 25 w 49"/>
                <a:gd name="T21" fmla="*/ 27 h 47"/>
                <a:gd name="T22" fmla="*/ 28 w 49"/>
                <a:gd name="T23" fmla="*/ 24 h 47"/>
                <a:gd name="T24" fmla="*/ 28 w 49"/>
                <a:gd name="T25" fmla="*/ 24 h 47"/>
                <a:gd name="T26" fmla="*/ 25 w 49"/>
                <a:gd name="T27" fmla="*/ 21 h 47"/>
                <a:gd name="T28" fmla="*/ 25 w 49"/>
                <a:gd name="T29" fmla="*/ 21 h 47"/>
                <a:gd name="T30" fmla="*/ 21 w 49"/>
                <a:gd name="T31"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7">
                  <a:moveTo>
                    <a:pt x="0" y="24"/>
                  </a:moveTo>
                  <a:cubicBezTo>
                    <a:pt x="0" y="10"/>
                    <a:pt x="11" y="0"/>
                    <a:pt x="25" y="0"/>
                  </a:cubicBezTo>
                  <a:cubicBezTo>
                    <a:pt x="25" y="0"/>
                    <a:pt x="25" y="0"/>
                    <a:pt x="25" y="0"/>
                  </a:cubicBezTo>
                  <a:cubicBezTo>
                    <a:pt x="38" y="0"/>
                    <a:pt x="49" y="10"/>
                    <a:pt x="49" y="24"/>
                  </a:cubicBezTo>
                  <a:cubicBezTo>
                    <a:pt x="49" y="24"/>
                    <a:pt x="49" y="24"/>
                    <a:pt x="49" y="24"/>
                  </a:cubicBezTo>
                  <a:cubicBezTo>
                    <a:pt x="49" y="37"/>
                    <a:pt x="38" y="47"/>
                    <a:pt x="25" y="47"/>
                  </a:cubicBezTo>
                  <a:cubicBezTo>
                    <a:pt x="25" y="47"/>
                    <a:pt x="25" y="47"/>
                    <a:pt x="25" y="47"/>
                  </a:cubicBezTo>
                  <a:cubicBezTo>
                    <a:pt x="11" y="47"/>
                    <a:pt x="0" y="37"/>
                    <a:pt x="0" y="24"/>
                  </a:cubicBezTo>
                  <a:close/>
                  <a:moveTo>
                    <a:pt x="21" y="24"/>
                  </a:moveTo>
                  <a:cubicBezTo>
                    <a:pt x="21" y="25"/>
                    <a:pt x="22" y="27"/>
                    <a:pt x="25" y="27"/>
                  </a:cubicBezTo>
                  <a:cubicBezTo>
                    <a:pt x="25" y="27"/>
                    <a:pt x="25" y="27"/>
                    <a:pt x="25" y="27"/>
                  </a:cubicBezTo>
                  <a:cubicBezTo>
                    <a:pt x="27" y="27"/>
                    <a:pt x="28" y="25"/>
                    <a:pt x="28" y="24"/>
                  </a:cubicBezTo>
                  <a:cubicBezTo>
                    <a:pt x="28" y="24"/>
                    <a:pt x="28" y="24"/>
                    <a:pt x="28" y="24"/>
                  </a:cubicBezTo>
                  <a:cubicBezTo>
                    <a:pt x="28" y="23"/>
                    <a:pt x="27" y="21"/>
                    <a:pt x="25" y="21"/>
                  </a:cubicBezTo>
                  <a:cubicBezTo>
                    <a:pt x="25" y="21"/>
                    <a:pt x="25" y="21"/>
                    <a:pt x="25"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61"/>
            <p:cNvSpPr>
              <a:spLocks noEditPoints="1"/>
            </p:cNvSpPr>
            <p:nvPr/>
          </p:nvSpPr>
          <p:spPr bwMode="auto">
            <a:xfrm>
              <a:off x="4500" y="1718"/>
              <a:ext cx="58" cy="57"/>
            </a:xfrm>
            <a:custGeom>
              <a:avLst/>
              <a:gdLst>
                <a:gd name="T0" fmla="*/ 0 w 49"/>
                <a:gd name="T1" fmla="*/ 24 h 48"/>
                <a:gd name="T2" fmla="*/ 24 w 49"/>
                <a:gd name="T3" fmla="*/ 0 h 48"/>
                <a:gd name="T4" fmla="*/ 24 w 49"/>
                <a:gd name="T5" fmla="*/ 0 h 48"/>
                <a:gd name="T6" fmla="*/ 49 w 49"/>
                <a:gd name="T7" fmla="*/ 24 h 48"/>
                <a:gd name="T8" fmla="*/ 49 w 49"/>
                <a:gd name="T9" fmla="*/ 24 h 48"/>
                <a:gd name="T10" fmla="*/ 24 w 49"/>
                <a:gd name="T11" fmla="*/ 48 h 48"/>
                <a:gd name="T12" fmla="*/ 24 w 49"/>
                <a:gd name="T13" fmla="*/ 48 h 48"/>
                <a:gd name="T14" fmla="*/ 0 w 49"/>
                <a:gd name="T15" fmla="*/ 24 h 48"/>
                <a:gd name="T16" fmla="*/ 21 w 49"/>
                <a:gd name="T17" fmla="*/ 24 h 48"/>
                <a:gd name="T18" fmla="*/ 24 w 49"/>
                <a:gd name="T19" fmla="*/ 27 h 48"/>
                <a:gd name="T20" fmla="*/ 24 w 49"/>
                <a:gd name="T21" fmla="*/ 27 h 48"/>
                <a:gd name="T22" fmla="*/ 28 w 49"/>
                <a:gd name="T23" fmla="*/ 24 h 48"/>
                <a:gd name="T24" fmla="*/ 28 w 49"/>
                <a:gd name="T25" fmla="*/ 24 h 48"/>
                <a:gd name="T26" fmla="*/ 24 w 49"/>
                <a:gd name="T27" fmla="*/ 21 h 48"/>
                <a:gd name="T28" fmla="*/ 24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0" y="10"/>
                    <a:pt x="11" y="0"/>
                    <a:pt x="24" y="0"/>
                  </a:cubicBezTo>
                  <a:cubicBezTo>
                    <a:pt x="24" y="0"/>
                    <a:pt x="24" y="0"/>
                    <a:pt x="24" y="0"/>
                  </a:cubicBezTo>
                  <a:cubicBezTo>
                    <a:pt x="37" y="0"/>
                    <a:pt x="48" y="10"/>
                    <a:pt x="49" y="24"/>
                  </a:cubicBezTo>
                  <a:cubicBezTo>
                    <a:pt x="49" y="24"/>
                    <a:pt x="49" y="24"/>
                    <a:pt x="49" y="24"/>
                  </a:cubicBezTo>
                  <a:cubicBezTo>
                    <a:pt x="48" y="37"/>
                    <a:pt x="37" y="48"/>
                    <a:pt x="24" y="48"/>
                  </a:cubicBezTo>
                  <a:cubicBezTo>
                    <a:pt x="24" y="48"/>
                    <a:pt x="24" y="48"/>
                    <a:pt x="24" y="48"/>
                  </a:cubicBezTo>
                  <a:cubicBezTo>
                    <a:pt x="11" y="48"/>
                    <a:pt x="0" y="37"/>
                    <a:pt x="0" y="24"/>
                  </a:cubicBezTo>
                  <a:close/>
                  <a:moveTo>
                    <a:pt x="21" y="24"/>
                  </a:moveTo>
                  <a:cubicBezTo>
                    <a:pt x="21" y="25"/>
                    <a:pt x="22" y="27"/>
                    <a:pt x="24" y="27"/>
                  </a:cubicBezTo>
                  <a:cubicBezTo>
                    <a:pt x="24" y="27"/>
                    <a:pt x="24" y="27"/>
                    <a:pt x="24" y="27"/>
                  </a:cubicBezTo>
                  <a:cubicBezTo>
                    <a:pt x="27" y="27"/>
                    <a:pt x="28" y="25"/>
                    <a:pt x="28" y="24"/>
                  </a:cubicBezTo>
                  <a:cubicBezTo>
                    <a:pt x="28" y="24"/>
                    <a:pt x="28" y="24"/>
                    <a:pt x="28" y="24"/>
                  </a:cubicBezTo>
                  <a:cubicBezTo>
                    <a:pt x="28" y="23"/>
                    <a:pt x="27" y="21"/>
                    <a:pt x="24" y="21"/>
                  </a:cubicBezTo>
                  <a:cubicBezTo>
                    <a:pt x="24" y="21"/>
                    <a:pt x="24" y="21"/>
                    <a:pt x="24"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62"/>
            <p:cNvSpPr>
              <a:spLocks noEditPoints="1"/>
            </p:cNvSpPr>
            <p:nvPr/>
          </p:nvSpPr>
          <p:spPr bwMode="auto">
            <a:xfrm>
              <a:off x="4446" y="1850"/>
              <a:ext cx="58" cy="56"/>
            </a:xfrm>
            <a:custGeom>
              <a:avLst/>
              <a:gdLst>
                <a:gd name="T0" fmla="*/ 0 w 49"/>
                <a:gd name="T1" fmla="*/ 24 h 48"/>
                <a:gd name="T2" fmla="*/ 25 w 49"/>
                <a:gd name="T3" fmla="*/ 0 h 48"/>
                <a:gd name="T4" fmla="*/ 25 w 49"/>
                <a:gd name="T5" fmla="*/ 0 h 48"/>
                <a:gd name="T6" fmla="*/ 49 w 49"/>
                <a:gd name="T7" fmla="*/ 24 h 48"/>
                <a:gd name="T8" fmla="*/ 49 w 49"/>
                <a:gd name="T9" fmla="*/ 24 h 48"/>
                <a:gd name="T10" fmla="*/ 25 w 49"/>
                <a:gd name="T11" fmla="*/ 48 h 48"/>
                <a:gd name="T12" fmla="*/ 25 w 49"/>
                <a:gd name="T13" fmla="*/ 48 h 48"/>
                <a:gd name="T14" fmla="*/ 0 w 49"/>
                <a:gd name="T15" fmla="*/ 24 h 48"/>
                <a:gd name="T16" fmla="*/ 21 w 49"/>
                <a:gd name="T17" fmla="*/ 24 h 48"/>
                <a:gd name="T18" fmla="*/ 25 w 49"/>
                <a:gd name="T19" fmla="*/ 27 h 48"/>
                <a:gd name="T20" fmla="*/ 25 w 49"/>
                <a:gd name="T21" fmla="*/ 27 h 48"/>
                <a:gd name="T22" fmla="*/ 28 w 49"/>
                <a:gd name="T23" fmla="*/ 24 h 48"/>
                <a:gd name="T24" fmla="*/ 28 w 49"/>
                <a:gd name="T25" fmla="*/ 24 h 48"/>
                <a:gd name="T26" fmla="*/ 25 w 49"/>
                <a:gd name="T27" fmla="*/ 21 h 48"/>
                <a:gd name="T28" fmla="*/ 25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1" y="10"/>
                    <a:pt x="12" y="0"/>
                    <a:pt x="25" y="0"/>
                  </a:cubicBezTo>
                  <a:cubicBezTo>
                    <a:pt x="25" y="0"/>
                    <a:pt x="25" y="0"/>
                    <a:pt x="25" y="0"/>
                  </a:cubicBezTo>
                  <a:cubicBezTo>
                    <a:pt x="38" y="0"/>
                    <a:pt x="49" y="10"/>
                    <a:pt x="49" y="24"/>
                  </a:cubicBezTo>
                  <a:cubicBezTo>
                    <a:pt x="49" y="24"/>
                    <a:pt x="49" y="24"/>
                    <a:pt x="49" y="24"/>
                  </a:cubicBezTo>
                  <a:cubicBezTo>
                    <a:pt x="49" y="37"/>
                    <a:pt x="38" y="48"/>
                    <a:pt x="25" y="48"/>
                  </a:cubicBezTo>
                  <a:cubicBezTo>
                    <a:pt x="25" y="48"/>
                    <a:pt x="25" y="48"/>
                    <a:pt x="25" y="48"/>
                  </a:cubicBezTo>
                  <a:cubicBezTo>
                    <a:pt x="12" y="48"/>
                    <a:pt x="1" y="37"/>
                    <a:pt x="0" y="24"/>
                  </a:cubicBezTo>
                  <a:close/>
                  <a:moveTo>
                    <a:pt x="21" y="24"/>
                  </a:moveTo>
                  <a:cubicBezTo>
                    <a:pt x="21" y="25"/>
                    <a:pt x="22" y="27"/>
                    <a:pt x="25" y="27"/>
                  </a:cubicBezTo>
                  <a:cubicBezTo>
                    <a:pt x="25" y="27"/>
                    <a:pt x="25" y="27"/>
                    <a:pt x="25" y="27"/>
                  </a:cubicBezTo>
                  <a:cubicBezTo>
                    <a:pt x="27" y="27"/>
                    <a:pt x="28" y="25"/>
                    <a:pt x="28" y="24"/>
                  </a:cubicBezTo>
                  <a:cubicBezTo>
                    <a:pt x="28" y="24"/>
                    <a:pt x="28" y="24"/>
                    <a:pt x="28" y="24"/>
                  </a:cubicBezTo>
                  <a:cubicBezTo>
                    <a:pt x="28" y="23"/>
                    <a:pt x="27" y="21"/>
                    <a:pt x="25" y="21"/>
                  </a:cubicBezTo>
                  <a:cubicBezTo>
                    <a:pt x="25" y="21"/>
                    <a:pt x="25" y="21"/>
                    <a:pt x="25"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63"/>
            <p:cNvSpPr>
              <a:spLocks noEditPoints="1"/>
            </p:cNvSpPr>
            <p:nvPr/>
          </p:nvSpPr>
          <p:spPr bwMode="auto">
            <a:xfrm>
              <a:off x="4351" y="1964"/>
              <a:ext cx="58" cy="56"/>
            </a:xfrm>
            <a:custGeom>
              <a:avLst/>
              <a:gdLst>
                <a:gd name="T0" fmla="*/ 0 w 49"/>
                <a:gd name="T1" fmla="*/ 24 h 48"/>
                <a:gd name="T2" fmla="*/ 25 w 49"/>
                <a:gd name="T3" fmla="*/ 0 h 48"/>
                <a:gd name="T4" fmla="*/ 25 w 49"/>
                <a:gd name="T5" fmla="*/ 0 h 48"/>
                <a:gd name="T6" fmla="*/ 49 w 49"/>
                <a:gd name="T7" fmla="*/ 24 h 48"/>
                <a:gd name="T8" fmla="*/ 49 w 49"/>
                <a:gd name="T9" fmla="*/ 24 h 48"/>
                <a:gd name="T10" fmla="*/ 25 w 49"/>
                <a:gd name="T11" fmla="*/ 48 h 48"/>
                <a:gd name="T12" fmla="*/ 25 w 49"/>
                <a:gd name="T13" fmla="*/ 48 h 48"/>
                <a:gd name="T14" fmla="*/ 0 w 49"/>
                <a:gd name="T15" fmla="*/ 24 h 48"/>
                <a:gd name="T16" fmla="*/ 21 w 49"/>
                <a:gd name="T17" fmla="*/ 24 h 48"/>
                <a:gd name="T18" fmla="*/ 25 w 49"/>
                <a:gd name="T19" fmla="*/ 27 h 48"/>
                <a:gd name="T20" fmla="*/ 25 w 49"/>
                <a:gd name="T21" fmla="*/ 27 h 48"/>
                <a:gd name="T22" fmla="*/ 28 w 49"/>
                <a:gd name="T23" fmla="*/ 24 h 48"/>
                <a:gd name="T24" fmla="*/ 28 w 49"/>
                <a:gd name="T25" fmla="*/ 24 h 48"/>
                <a:gd name="T26" fmla="*/ 25 w 49"/>
                <a:gd name="T27" fmla="*/ 21 h 48"/>
                <a:gd name="T28" fmla="*/ 25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0" y="11"/>
                    <a:pt x="12" y="0"/>
                    <a:pt x="25" y="0"/>
                  </a:cubicBezTo>
                  <a:cubicBezTo>
                    <a:pt x="25" y="0"/>
                    <a:pt x="25" y="0"/>
                    <a:pt x="25" y="0"/>
                  </a:cubicBezTo>
                  <a:cubicBezTo>
                    <a:pt x="38" y="0"/>
                    <a:pt x="49" y="11"/>
                    <a:pt x="49" y="24"/>
                  </a:cubicBezTo>
                  <a:cubicBezTo>
                    <a:pt x="49" y="24"/>
                    <a:pt x="49" y="24"/>
                    <a:pt x="49" y="24"/>
                  </a:cubicBezTo>
                  <a:cubicBezTo>
                    <a:pt x="49" y="38"/>
                    <a:pt x="38" y="48"/>
                    <a:pt x="25" y="48"/>
                  </a:cubicBezTo>
                  <a:cubicBezTo>
                    <a:pt x="25" y="48"/>
                    <a:pt x="25" y="48"/>
                    <a:pt x="25" y="48"/>
                  </a:cubicBezTo>
                  <a:cubicBezTo>
                    <a:pt x="12" y="48"/>
                    <a:pt x="0" y="38"/>
                    <a:pt x="0" y="24"/>
                  </a:cubicBezTo>
                  <a:close/>
                  <a:moveTo>
                    <a:pt x="21" y="24"/>
                  </a:moveTo>
                  <a:cubicBezTo>
                    <a:pt x="21" y="25"/>
                    <a:pt x="22" y="27"/>
                    <a:pt x="25" y="27"/>
                  </a:cubicBezTo>
                  <a:cubicBezTo>
                    <a:pt x="25" y="27"/>
                    <a:pt x="25" y="27"/>
                    <a:pt x="25" y="27"/>
                  </a:cubicBezTo>
                  <a:cubicBezTo>
                    <a:pt x="27" y="27"/>
                    <a:pt x="28" y="25"/>
                    <a:pt x="28" y="24"/>
                  </a:cubicBezTo>
                  <a:cubicBezTo>
                    <a:pt x="28" y="24"/>
                    <a:pt x="28" y="24"/>
                    <a:pt x="28" y="24"/>
                  </a:cubicBezTo>
                  <a:cubicBezTo>
                    <a:pt x="28" y="23"/>
                    <a:pt x="27" y="21"/>
                    <a:pt x="25" y="21"/>
                  </a:cubicBezTo>
                  <a:cubicBezTo>
                    <a:pt x="25" y="21"/>
                    <a:pt x="25" y="21"/>
                    <a:pt x="25"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64"/>
            <p:cNvSpPr>
              <a:spLocks noEditPoints="1"/>
            </p:cNvSpPr>
            <p:nvPr/>
          </p:nvSpPr>
          <p:spPr bwMode="auto">
            <a:xfrm>
              <a:off x="4196" y="2025"/>
              <a:ext cx="58" cy="56"/>
            </a:xfrm>
            <a:custGeom>
              <a:avLst/>
              <a:gdLst>
                <a:gd name="T0" fmla="*/ 0 w 49"/>
                <a:gd name="T1" fmla="*/ 24 h 48"/>
                <a:gd name="T2" fmla="*/ 25 w 49"/>
                <a:gd name="T3" fmla="*/ 0 h 48"/>
                <a:gd name="T4" fmla="*/ 25 w 49"/>
                <a:gd name="T5" fmla="*/ 0 h 48"/>
                <a:gd name="T6" fmla="*/ 49 w 49"/>
                <a:gd name="T7" fmla="*/ 24 h 48"/>
                <a:gd name="T8" fmla="*/ 49 w 49"/>
                <a:gd name="T9" fmla="*/ 24 h 48"/>
                <a:gd name="T10" fmla="*/ 25 w 49"/>
                <a:gd name="T11" fmla="*/ 48 h 48"/>
                <a:gd name="T12" fmla="*/ 25 w 49"/>
                <a:gd name="T13" fmla="*/ 48 h 48"/>
                <a:gd name="T14" fmla="*/ 0 w 49"/>
                <a:gd name="T15" fmla="*/ 24 h 48"/>
                <a:gd name="T16" fmla="*/ 21 w 49"/>
                <a:gd name="T17" fmla="*/ 24 h 48"/>
                <a:gd name="T18" fmla="*/ 25 w 49"/>
                <a:gd name="T19" fmla="*/ 27 h 48"/>
                <a:gd name="T20" fmla="*/ 25 w 49"/>
                <a:gd name="T21" fmla="*/ 27 h 48"/>
                <a:gd name="T22" fmla="*/ 28 w 49"/>
                <a:gd name="T23" fmla="*/ 24 h 48"/>
                <a:gd name="T24" fmla="*/ 28 w 49"/>
                <a:gd name="T25" fmla="*/ 24 h 48"/>
                <a:gd name="T26" fmla="*/ 25 w 49"/>
                <a:gd name="T27" fmla="*/ 21 h 48"/>
                <a:gd name="T28" fmla="*/ 25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0" y="11"/>
                    <a:pt x="12" y="0"/>
                    <a:pt x="25" y="0"/>
                  </a:cubicBezTo>
                  <a:cubicBezTo>
                    <a:pt x="25" y="0"/>
                    <a:pt x="25" y="0"/>
                    <a:pt x="25" y="0"/>
                  </a:cubicBezTo>
                  <a:cubicBezTo>
                    <a:pt x="38" y="0"/>
                    <a:pt x="49" y="11"/>
                    <a:pt x="49" y="24"/>
                  </a:cubicBezTo>
                  <a:cubicBezTo>
                    <a:pt x="49" y="24"/>
                    <a:pt x="49" y="24"/>
                    <a:pt x="49" y="24"/>
                  </a:cubicBezTo>
                  <a:cubicBezTo>
                    <a:pt x="49" y="38"/>
                    <a:pt x="38" y="48"/>
                    <a:pt x="25" y="48"/>
                  </a:cubicBezTo>
                  <a:cubicBezTo>
                    <a:pt x="25" y="48"/>
                    <a:pt x="25" y="48"/>
                    <a:pt x="25" y="48"/>
                  </a:cubicBezTo>
                  <a:cubicBezTo>
                    <a:pt x="12" y="48"/>
                    <a:pt x="0" y="38"/>
                    <a:pt x="0" y="24"/>
                  </a:cubicBezTo>
                  <a:close/>
                  <a:moveTo>
                    <a:pt x="21" y="24"/>
                  </a:moveTo>
                  <a:cubicBezTo>
                    <a:pt x="21" y="25"/>
                    <a:pt x="22" y="27"/>
                    <a:pt x="25" y="27"/>
                  </a:cubicBezTo>
                  <a:cubicBezTo>
                    <a:pt x="25" y="27"/>
                    <a:pt x="25" y="27"/>
                    <a:pt x="25" y="27"/>
                  </a:cubicBezTo>
                  <a:cubicBezTo>
                    <a:pt x="27" y="27"/>
                    <a:pt x="28" y="25"/>
                    <a:pt x="28" y="24"/>
                  </a:cubicBezTo>
                  <a:cubicBezTo>
                    <a:pt x="28" y="24"/>
                    <a:pt x="28" y="24"/>
                    <a:pt x="28" y="24"/>
                  </a:cubicBezTo>
                  <a:cubicBezTo>
                    <a:pt x="28" y="23"/>
                    <a:pt x="27" y="21"/>
                    <a:pt x="25" y="21"/>
                  </a:cubicBezTo>
                  <a:cubicBezTo>
                    <a:pt x="25" y="21"/>
                    <a:pt x="25" y="21"/>
                    <a:pt x="25"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65"/>
            <p:cNvSpPr>
              <a:spLocks noEditPoints="1"/>
            </p:cNvSpPr>
            <p:nvPr/>
          </p:nvSpPr>
          <p:spPr bwMode="auto">
            <a:xfrm>
              <a:off x="4021" y="1990"/>
              <a:ext cx="58" cy="55"/>
            </a:xfrm>
            <a:custGeom>
              <a:avLst/>
              <a:gdLst>
                <a:gd name="T0" fmla="*/ 0 w 49"/>
                <a:gd name="T1" fmla="*/ 23 h 47"/>
                <a:gd name="T2" fmla="*/ 25 w 49"/>
                <a:gd name="T3" fmla="*/ 0 h 47"/>
                <a:gd name="T4" fmla="*/ 25 w 49"/>
                <a:gd name="T5" fmla="*/ 0 h 47"/>
                <a:gd name="T6" fmla="*/ 49 w 49"/>
                <a:gd name="T7" fmla="*/ 23 h 47"/>
                <a:gd name="T8" fmla="*/ 49 w 49"/>
                <a:gd name="T9" fmla="*/ 23 h 47"/>
                <a:gd name="T10" fmla="*/ 25 w 49"/>
                <a:gd name="T11" fmla="*/ 47 h 47"/>
                <a:gd name="T12" fmla="*/ 25 w 49"/>
                <a:gd name="T13" fmla="*/ 47 h 47"/>
                <a:gd name="T14" fmla="*/ 0 w 49"/>
                <a:gd name="T15" fmla="*/ 23 h 47"/>
                <a:gd name="T16" fmla="*/ 21 w 49"/>
                <a:gd name="T17" fmla="*/ 23 h 47"/>
                <a:gd name="T18" fmla="*/ 25 w 49"/>
                <a:gd name="T19" fmla="*/ 26 h 47"/>
                <a:gd name="T20" fmla="*/ 25 w 49"/>
                <a:gd name="T21" fmla="*/ 26 h 47"/>
                <a:gd name="T22" fmla="*/ 28 w 49"/>
                <a:gd name="T23" fmla="*/ 23 h 47"/>
                <a:gd name="T24" fmla="*/ 28 w 49"/>
                <a:gd name="T25" fmla="*/ 23 h 47"/>
                <a:gd name="T26" fmla="*/ 25 w 49"/>
                <a:gd name="T27" fmla="*/ 21 h 47"/>
                <a:gd name="T28" fmla="*/ 25 w 49"/>
                <a:gd name="T29" fmla="*/ 21 h 47"/>
                <a:gd name="T30" fmla="*/ 21 w 49"/>
                <a:gd name="T31"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7">
                  <a:moveTo>
                    <a:pt x="0" y="23"/>
                  </a:moveTo>
                  <a:cubicBezTo>
                    <a:pt x="0" y="10"/>
                    <a:pt x="11" y="0"/>
                    <a:pt x="25" y="0"/>
                  </a:cubicBezTo>
                  <a:cubicBezTo>
                    <a:pt x="25" y="0"/>
                    <a:pt x="25" y="0"/>
                    <a:pt x="25" y="0"/>
                  </a:cubicBezTo>
                  <a:cubicBezTo>
                    <a:pt x="38" y="0"/>
                    <a:pt x="49" y="10"/>
                    <a:pt x="49" y="23"/>
                  </a:cubicBezTo>
                  <a:cubicBezTo>
                    <a:pt x="49" y="23"/>
                    <a:pt x="49" y="23"/>
                    <a:pt x="49" y="23"/>
                  </a:cubicBezTo>
                  <a:cubicBezTo>
                    <a:pt x="49" y="37"/>
                    <a:pt x="38" y="47"/>
                    <a:pt x="25" y="47"/>
                  </a:cubicBezTo>
                  <a:cubicBezTo>
                    <a:pt x="25" y="47"/>
                    <a:pt x="25" y="47"/>
                    <a:pt x="25" y="47"/>
                  </a:cubicBezTo>
                  <a:cubicBezTo>
                    <a:pt x="11" y="47"/>
                    <a:pt x="0" y="37"/>
                    <a:pt x="0" y="23"/>
                  </a:cubicBezTo>
                  <a:close/>
                  <a:moveTo>
                    <a:pt x="21" y="23"/>
                  </a:moveTo>
                  <a:cubicBezTo>
                    <a:pt x="21" y="25"/>
                    <a:pt x="22" y="26"/>
                    <a:pt x="25" y="26"/>
                  </a:cubicBezTo>
                  <a:cubicBezTo>
                    <a:pt x="25" y="26"/>
                    <a:pt x="25" y="26"/>
                    <a:pt x="25" y="26"/>
                  </a:cubicBezTo>
                  <a:cubicBezTo>
                    <a:pt x="27" y="26"/>
                    <a:pt x="28" y="25"/>
                    <a:pt x="28" y="23"/>
                  </a:cubicBezTo>
                  <a:cubicBezTo>
                    <a:pt x="28" y="23"/>
                    <a:pt x="28" y="23"/>
                    <a:pt x="28" y="23"/>
                  </a:cubicBezTo>
                  <a:cubicBezTo>
                    <a:pt x="28" y="22"/>
                    <a:pt x="27" y="21"/>
                    <a:pt x="25" y="21"/>
                  </a:cubicBezTo>
                  <a:cubicBezTo>
                    <a:pt x="25" y="21"/>
                    <a:pt x="25" y="21"/>
                    <a:pt x="25" y="21"/>
                  </a:cubicBezTo>
                  <a:cubicBezTo>
                    <a:pt x="22" y="21"/>
                    <a:pt x="21"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66"/>
            <p:cNvSpPr>
              <a:spLocks noEditPoints="1"/>
            </p:cNvSpPr>
            <p:nvPr/>
          </p:nvSpPr>
          <p:spPr bwMode="auto">
            <a:xfrm>
              <a:off x="3870" y="1893"/>
              <a:ext cx="57" cy="57"/>
            </a:xfrm>
            <a:custGeom>
              <a:avLst/>
              <a:gdLst>
                <a:gd name="T0" fmla="*/ 0 w 49"/>
                <a:gd name="T1" fmla="*/ 24 h 48"/>
                <a:gd name="T2" fmla="*/ 24 w 49"/>
                <a:gd name="T3" fmla="*/ 0 h 48"/>
                <a:gd name="T4" fmla="*/ 24 w 49"/>
                <a:gd name="T5" fmla="*/ 0 h 48"/>
                <a:gd name="T6" fmla="*/ 49 w 49"/>
                <a:gd name="T7" fmla="*/ 24 h 48"/>
                <a:gd name="T8" fmla="*/ 49 w 49"/>
                <a:gd name="T9" fmla="*/ 24 h 48"/>
                <a:gd name="T10" fmla="*/ 24 w 49"/>
                <a:gd name="T11" fmla="*/ 48 h 48"/>
                <a:gd name="T12" fmla="*/ 24 w 49"/>
                <a:gd name="T13" fmla="*/ 48 h 48"/>
                <a:gd name="T14" fmla="*/ 0 w 49"/>
                <a:gd name="T15" fmla="*/ 24 h 48"/>
                <a:gd name="T16" fmla="*/ 21 w 49"/>
                <a:gd name="T17" fmla="*/ 24 h 48"/>
                <a:gd name="T18" fmla="*/ 24 w 49"/>
                <a:gd name="T19" fmla="*/ 27 h 48"/>
                <a:gd name="T20" fmla="*/ 24 w 49"/>
                <a:gd name="T21" fmla="*/ 27 h 48"/>
                <a:gd name="T22" fmla="*/ 28 w 49"/>
                <a:gd name="T23" fmla="*/ 24 h 48"/>
                <a:gd name="T24" fmla="*/ 28 w 49"/>
                <a:gd name="T25" fmla="*/ 24 h 48"/>
                <a:gd name="T26" fmla="*/ 24 w 49"/>
                <a:gd name="T27" fmla="*/ 21 h 48"/>
                <a:gd name="T28" fmla="*/ 24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0" y="11"/>
                    <a:pt x="11" y="0"/>
                    <a:pt x="24" y="0"/>
                  </a:cubicBezTo>
                  <a:cubicBezTo>
                    <a:pt x="24" y="0"/>
                    <a:pt x="24" y="0"/>
                    <a:pt x="24" y="0"/>
                  </a:cubicBezTo>
                  <a:cubicBezTo>
                    <a:pt x="37" y="0"/>
                    <a:pt x="49" y="11"/>
                    <a:pt x="49" y="24"/>
                  </a:cubicBezTo>
                  <a:cubicBezTo>
                    <a:pt x="49" y="24"/>
                    <a:pt x="49" y="24"/>
                    <a:pt x="49" y="24"/>
                  </a:cubicBezTo>
                  <a:cubicBezTo>
                    <a:pt x="49" y="38"/>
                    <a:pt x="37" y="48"/>
                    <a:pt x="24" y="48"/>
                  </a:cubicBezTo>
                  <a:cubicBezTo>
                    <a:pt x="24" y="48"/>
                    <a:pt x="24" y="48"/>
                    <a:pt x="24" y="48"/>
                  </a:cubicBezTo>
                  <a:cubicBezTo>
                    <a:pt x="11" y="48"/>
                    <a:pt x="0" y="38"/>
                    <a:pt x="0" y="24"/>
                  </a:cubicBezTo>
                  <a:close/>
                  <a:moveTo>
                    <a:pt x="21" y="24"/>
                  </a:moveTo>
                  <a:cubicBezTo>
                    <a:pt x="21" y="25"/>
                    <a:pt x="22" y="27"/>
                    <a:pt x="24" y="27"/>
                  </a:cubicBezTo>
                  <a:cubicBezTo>
                    <a:pt x="24" y="27"/>
                    <a:pt x="24" y="27"/>
                    <a:pt x="24" y="27"/>
                  </a:cubicBezTo>
                  <a:cubicBezTo>
                    <a:pt x="27" y="27"/>
                    <a:pt x="28" y="25"/>
                    <a:pt x="28" y="24"/>
                  </a:cubicBezTo>
                  <a:cubicBezTo>
                    <a:pt x="28" y="24"/>
                    <a:pt x="28" y="24"/>
                    <a:pt x="28" y="24"/>
                  </a:cubicBezTo>
                  <a:cubicBezTo>
                    <a:pt x="28" y="23"/>
                    <a:pt x="27" y="21"/>
                    <a:pt x="24" y="21"/>
                  </a:cubicBezTo>
                  <a:cubicBezTo>
                    <a:pt x="24" y="21"/>
                    <a:pt x="24" y="21"/>
                    <a:pt x="24"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67"/>
            <p:cNvSpPr>
              <a:spLocks noEditPoints="1"/>
            </p:cNvSpPr>
            <p:nvPr/>
          </p:nvSpPr>
          <p:spPr bwMode="auto">
            <a:xfrm>
              <a:off x="3812" y="1733"/>
              <a:ext cx="57" cy="56"/>
            </a:xfrm>
            <a:custGeom>
              <a:avLst/>
              <a:gdLst>
                <a:gd name="T0" fmla="*/ 0 w 48"/>
                <a:gd name="T1" fmla="*/ 24 h 48"/>
                <a:gd name="T2" fmla="*/ 24 w 48"/>
                <a:gd name="T3" fmla="*/ 0 h 48"/>
                <a:gd name="T4" fmla="*/ 24 w 48"/>
                <a:gd name="T5" fmla="*/ 0 h 48"/>
                <a:gd name="T6" fmla="*/ 48 w 48"/>
                <a:gd name="T7" fmla="*/ 24 h 48"/>
                <a:gd name="T8" fmla="*/ 48 w 48"/>
                <a:gd name="T9" fmla="*/ 24 h 48"/>
                <a:gd name="T10" fmla="*/ 24 w 48"/>
                <a:gd name="T11" fmla="*/ 48 h 48"/>
                <a:gd name="T12" fmla="*/ 24 w 48"/>
                <a:gd name="T13" fmla="*/ 48 h 48"/>
                <a:gd name="T14" fmla="*/ 0 w 48"/>
                <a:gd name="T15" fmla="*/ 24 h 48"/>
                <a:gd name="T16" fmla="*/ 20 w 48"/>
                <a:gd name="T17" fmla="*/ 24 h 48"/>
                <a:gd name="T18" fmla="*/ 24 w 48"/>
                <a:gd name="T19" fmla="*/ 27 h 48"/>
                <a:gd name="T20" fmla="*/ 24 w 48"/>
                <a:gd name="T21" fmla="*/ 27 h 48"/>
                <a:gd name="T22" fmla="*/ 28 w 48"/>
                <a:gd name="T23" fmla="*/ 24 h 48"/>
                <a:gd name="T24" fmla="*/ 28 w 48"/>
                <a:gd name="T25" fmla="*/ 24 h 48"/>
                <a:gd name="T26" fmla="*/ 24 w 48"/>
                <a:gd name="T27" fmla="*/ 21 h 48"/>
                <a:gd name="T28" fmla="*/ 24 w 48"/>
                <a:gd name="T29" fmla="*/ 21 h 48"/>
                <a:gd name="T30" fmla="*/ 20 w 48"/>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48">
                  <a:moveTo>
                    <a:pt x="0" y="24"/>
                  </a:moveTo>
                  <a:cubicBezTo>
                    <a:pt x="0" y="10"/>
                    <a:pt x="11" y="0"/>
                    <a:pt x="24" y="0"/>
                  </a:cubicBezTo>
                  <a:cubicBezTo>
                    <a:pt x="24" y="0"/>
                    <a:pt x="24" y="0"/>
                    <a:pt x="24" y="0"/>
                  </a:cubicBezTo>
                  <a:cubicBezTo>
                    <a:pt x="37" y="0"/>
                    <a:pt x="48" y="10"/>
                    <a:pt x="48" y="24"/>
                  </a:cubicBezTo>
                  <a:cubicBezTo>
                    <a:pt x="48" y="24"/>
                    <a:pt x="48" y="24"/>
                    <a:pt x="48" y="24"/>
                  </a:cubicBezTo>
                  <a:cubicBezTo>
                    <a:pt x="48" y="37"/>
                    <a:pt x="37" y="48"/>
                    <a:pt x="24" y="48"/>
                  </a:cubicBezTo>
                  <a:cubicBezTo>
                    <a:pt x="24" y="48"/>
                    <a:pt x="24" y="48"/>
                    <a:pt x="24" y="48"/>
                  </a:cubicBezTo>
                  <a:cubicBezTo>
                    <a:pt x="11" y="48"/>
                    <a:pt x="0" y="37"/>
                    <a:pt x="0" y="24"/>
                  </a:cubicBezTo>
                  <a:close/>
                  <a:moveTo>
                    <a:pt x="20" y="24"/>
                  </a:moveTo>
                  <a:cubicBezTo>
                    <a:pt x="20" y="25"/>
                    <a:pt x="22" y="27"/>
                    <a:pt x="24" y="27"/>
                  </a:cubicBezTo>
                  <a:cubicBezTo>
                    <a:pt x="24" y="27"/>
                    <a:pt x="24" y="27"/>
                    <a:pt x="24" y="27"/>
                  </a:cubicBezTo>
                  <a:cubicBezTo>
                    <a:pt x="26" y="27"/>
                    <a:pt x="28" y="25"/>
                    <a:pt x="28" y="24"/>
                  </a:cubicBezTo>
                  <a:cubicBezTo>
                    <a:pt x="28" y="24"/>
                    <a:pt x="28" y="24"/>
                    <a:pt x="28" y="24"/>
                  </a:cubicBezTo>
                  <a:cubicBezTo>
                    <a:pt x="28" y="23"/>
                    <a:pt x="26" y="21"/>
                    <a:pt x="24" y="21"/>
                  </a:cubicBezTo>
                  <a:cubicBezTo>
                    <a:pt x="24" y="21"/>
                    <a:pt x="24" y="21"/>
                    <a:pt x="24" y="21"/>
                  </a:cubicBezTo>
                  <a:cubicBezTo>
                    <a:pt x="22" y="21"/>
                    <a:pt x="20" y="23"/>
                    <a:pt x="2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68"/>
            <p:cNvSpPr>
              <a:spLocks noEditPoints="1"/>
            </p:cNvSpPr>
            <p:nvPr/>
          </p:nvSpPr>
          <p:spPr bwMode="auto">
            <a:xfrm>
              <a:off x="3818" y="1585"/>
              <a:ext cx="58" cy="55"/>
            </a:xfrm>
            <a:custGeom>
              <a:avLst/>
              <a:gdLst>
                <a:gd name="T0" fmla="*/ 0 w 49"/>
                <a:gd name="T1" fmla="*/ 23 h 47"/>
                <a:gd name="T2" fmla="*/ 24 w 49"/>
                <a:gd name="T3" fmla="*/ 0 h 47"/>
                <a:gd name="T4" fmla="*/ 24 w 49"/>
                <a:gd name="T5" fmla="*/ 0 h 47"/>
                <a:gd name="T6" fmla="*/ 49 w 49"/>
                <a:gd name="T7" fmla="*/ 23 h 47"/>
                <a:gd name="T8" fmla="*/ 49 w 49"/>
                <a:gd name="T9" fmla="*/ 23 h 47"/>
                <a:gd name="T10" fmla="*/ 24 w 49"/>
                <a:gd name="T11" fmla="*/ 47 h 47"/>
                <a:gd name="T12" fmla="*/ 24 w 49"/>
                <a:gd name="T13" fmla="*/ 47 h 47"/>
                <a:gd name="T14" fmla="*/ 0 w 49"/>
                <a:gd name="T15" fmla="*/ 23 h 47"/>
                <a:gd name="T16" fmla="*/ 21 w 49"/>
                <a:gd name="T17" fmla="*/ 23 h 47"/>
                <a:gd name="T18" fmla="*/ 24 w 49"/>
                <a:gd name="T19" fmla="*/ 26 h 47"/>
                <a:gd name="T20" fmla="*/ 24 w 49"/>
                <a:gd name="T21" fmla="*/ 26 h 47"/>
                <a:gd name="T22" fmla="*/ 28 w 49"/>
                <a:gd name="T23" fmla="*/ 23 h 47"/>
                <a:gd name="T24" fmla="*/ 28 w 49"/>
                <a:gd name="T25" fmla="*/ 23 h 47"/>
                <a:gd name="T26" fmla="*/ 24 w 49"/>
                <a:gd name="T27" fmla="*/ 20 h 47"/>
                <a:gd name="T28" fmla="*/ 24 w 49"/>
                <a:gd name="T29" fmla="*/ 20 h 47"/>
                <a:gd name="T30" fmla="*/ 21 w 49"/>
                <a:gd name="T31"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7">
                  <a:moveTo>
                    <a:pt x="0" y="23"/>
                  </a:moveTo>
                  <a:cubicBezTo>
                    <a:pt x="0" y="10"/>
                    <a:pt x="11" y="0"/>
                    <a:pt x="24" y="0"/>
                  </a:cubicBezTo>
                  <a:cubicBezTo>
                    <a:pt x="24" y="0"/>
                    <a:pt x="24" y="0"/>
                    <a:pt x="24" y="0"/>
                  </a:cubicBezTo>
                  <a:cubicBezTo>
                    <a:pt x="37" y="0"/>
                    <a:pt x="49" y="10"/>
                    <a:pt x="49" y="23"/>
                  </a:cubicBezTo>
                  <a:cubicBezTo>
                    <a:pt x="49" y="23"/>
                    <a:pt x="49" y="23"/>
                    <a:pt x="49" y="23"/>
                  </a:cubicBezTo>
                  <a:cubicBezTo>
                    <a:pt x="49" y="37"/>
                    <a:pt x="37" y="47"/>
                    <a:pt x="24" y="47"/>
                  </a:cubicBezTo>
                  <a:cubicBezTo>
                    <a:pt x="24" y="47"/>
                    <a:pt x="24" y="47"/>
                    <a:pt x="24" y="47"/>
                  </a:cubicBezTo>
                  <a:cubicBezTo>
                    <a:pt x="11" y="47"/>
                    <a:pt x="0" y="37"/>
                    <a:pt x="0" y="23"/>
                  </a:cubicBezTo>
                  <a:close/>
                  <a:moveTo>
                    <a:pt x="21" y="23"/>
                  </a:moveTo>
                  <a:cubicBezTo>
                    <a:pt x="21" y="25"/>
                    <a:pt x="22" y="26"/>
                    <a:pt x="24" y="26"/>
                  </a:cubicBezTo>
                  <a:cubicBezTo>
                    <a:pt x="24" y="26"/>
                    <a:pt x="24" y="26"/>
                    <a:pt x="24" y="26"/>
                  </a:cubicBezTo>
                  <a:cubicBezTo>
                    <a:pt x="27" y="26"/>
                    <a:pt x="28" y="25"/>
                    <a:pt x="28" y="23"/>
                  </a:cubicBezTo>
                  <a:cubicBezTo>
                    <a:pt x="28" y="23"/>
                    <a:pt x="28" y="23"/>
                    <a:pt x="28" y="23"/>
                  </a:cubicBezTo>
                  <a:cubicBezTo>
                    <a:pt x="28" y="22"/>
                    <a:pt x="27" y="21"/>
                    <a:pt x="24" y="20"/>
                  </a:cubicBezTo>
                  <a:cubicBezTo>
                    <a:pt x="24" y="20"/>
                    <a:pt x="24" y="20"/>
                    <a:pt x="24" y="20"/>
                  </a:cubicBezTo>
                  <a:cubicBezTo>
                    <a:pt x="22" y="21"/>
                    <a:pt x="21"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69"/>
            <p:cNvSpPr>
              <a:spLocks noEditPoints="1"/>
            </p:cNvSpPr>
            <p:nvPr/>
          </p:nvSpPr>
          <p:spPr bwMode="auto">
            <a:xfrm>
              <a:off x="3901" y="1448"/>
              <a:ext cx="57" cy="56"/>
            </a:xfrm>
            <a:custGeom>
              <a:avLst/>
              <a:gdLst>
                <a:gd name="T0" fmla="*/ 0 w 48"/>
                <a:gd name="T1" fmla="*/ 24 h 47"/>
                <a:gd name="T2" fmla="*/ 24 w 48"/>
                <a:gd name="T3" fmla="*/ 0 h 47"/>
                <a:gd name="T4" fmla="*/ 24 w 48"/>
                <a:gd name="T5" fmla="*/ 0 h 47"/>
                <a:gd name="T6" fmla="*/ 48 w 48"/>
                <a:gd name="T7" fmla="*/ 24 h 47"/>
                <a:gd name="T8" fmla="*/ 48 w 48"/>
                <a:gd name="T9" fmla="*/ 24 h 47"/>
                <a:gd name="T10" fmla="*/ 24 w 48"/>
                <a:gd name="T11" fmla="*/ 47 h 47"/>
                <a:gd name="T12" fmla="*/ 24 w 48"/>
                <a:gd name="T13" fmla="*/ 47 h 47"/>
                <a:gd name="T14" fmla="*/ 0 w 48"/>
                <a:gd name="T15" fmla="*/ 24 h 47"/>
                <a:gd name="T16" fmla="*/ 20 w 48"/>
                <a:gd name="T17" fmla="*/ 24 h 47"/>
                <a:gd name="T18" fmla="*/ 24 w 48"/>
                <a:gd name="T19" fmla="*/ 26 h 47"/>
                <a:gd name="T20" fmla="*/ 24 w 48"/>
                <a:gd name="T21" fmla="*/ 26 h 47"/>
                <a:gd name="T22" fmla="*/ 28 w 48"/>
                <a:gd name="T23" fmla="*/ 24 h 47"/>
                <a:gd name="T24" fmla="*/ 28 w 48"/>
                <a:gd name="T25" fmla="*/ 24 h 47"/>
                <a:gd name="T26" fmla="*/ 24 w 48"/>
                <a:gd name="T27" fmla="*/ 21 h 47"/>
                <a:gd name="T28" fmla="*/ 24 w 48"/>
                <a:gd name="T29" fmla="*/ 21 h 47"/>
                <a:gd name="T30" fmla="*/ 20 w 48"/>
                <a:gd name="T31"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47">
                  <a:moveTo>
                    <a:pt x="0" y="24"/>
                  </a:moveTo>
                  <a:cubicBezTo>
                    <a:pt x="0" y="10"/>
                    <a:pt x="11" y="0"/>
                    <a:pt x="24" y="0"/>
                  </a:cubicBezTo>
                  <a:cubicBezTo>
                    <a:pt x="24" y="0"/>
                    <a:pt x="24" y="0"/>
                    <a:pt x="24" y="0"/>
                  </a:cubicBezTo>
                  <a:cubicBezTo>
                    <a:pt x="37" y="0"/>
                    <a:pt x="48" y="10"/>
                    <a:pt x="48" y="24"/>
                  </a:cubicBezTo>
                  <a:cubicBezTo>
                    <a:pt x="48" y="24"/>
                    <a:pt x="48" y="24"/>
                    <a:pt x="48" y="24"/>
                  </a:cubicBezTo>
                  <a:cubicBezTo>
                    <a:pt x="48" y="37"/>
                    <a:pt x="37" y="47"/>
                    <a:pt x="24" y="47"/>
                  </a:cubicBezTo>
                  <a:cubicBezTo>
                    <a:pt x="24" y="47"/>
                    <a:pt x="24" y="47"/>
                    <a:pt x="24" y="47"/>
                  </a:cubicBezTo>
                  <a:cubicBezTo>
                    <a:pt x="11" y="47"/>
                    <a:pt x="0" y="37"/>
                    <a:pt x="0" y="24"/>
                  </a:cubicBezTo>
                  <a:close/>
                  <a:moveTo>
                    <a:pt x="20" y="24"/>
                  </a:moveTo>
                  <a:cubicBezTo>
                    <a:pt x="20" y="25"/>
                    <a:pt x="22" y="26"/>
                    <a:pt x="24" y="26"/>
                  </a:cubicBezTo>
                  <a:cubicBezTo>
                    <a:pt x="24" y="26"/>
                    <a:pt x="24" y="26"/>
                    <a:pt x="24" y="26"/>
                  </a:cubicBezTo>
                  <a:cubicBezTo>
                    <a:pt x="26" y="26"/>
                    <a:pt x="28" y="25"/>
                    <a:pt x="28" y="24"/>
                  </a:cubicBezTo>
                  <a:cubicBezTo>
                    <a:pt x="28" y="24"/>
                    <a:pt x="28" y="24"/>
                    <a:pt x="28" y="24"/>
                  </a:cubicBezTo>
                  <a:cubicBezTo>
                    <a:pt x="28" y="22"/>
                    <a:pt x="26" y="21"/>
                    <a:pt x="24" y="21"/>
                  </a:cubicBezTo>
                  <a:cubicBezTo>
                    <a:pt x="24" y="21"/>
                    <a:pt x="24" y="21"/>
                    <a:pt x="24" y="21"/>
                  </a:cubicBezTo>
                  <a:cubicBezTo>
                    <a:pt x="22" y="21"/>
                    <a:pt x="20" y="22"/>
                    <a:pt x="2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70"/>
            <p:cNvSpPr>
              <a:spLocks noEditPoints="1"/>
            </p:cNvSpPr>
            <p:nvPr/>
          </p:nvSpPr>
          <p:spPr bwMode="auto">
            <a:xfrm>
              <a:off x="4350" y="1423"/>
              <a:ext cx="60" cy="56"/>
            </a:xfrm>
            <a:custGeom>
              <a:avLst/>
              <a:gdLst>
                <a:gd name="T0" fmla="*/ 0 w 51"/>
                <a:gd name="T1" fmla="*/ 24 h 48"/>
                <a:gd name="T2" fmla="*/ 26 w 51"/>
                <a:gd name="T3" fmla="*/ 0 h 48"/>
                <a:gd name="T4" fmla="*/ 26 w 51"/>
                <a:gd name="T5" fmla="*/ 0 h 48"/>
                <a:gd name="T6" fmla="*/ 51 w 51"/>
                <a:gd name="T7" fmla="*/ 24 h 48"/>
                <a:gd name="T8" fmla="*/ 51 w 51"/>
                <a:gd name="T9" fmla="*/ 24 h 48"/>
                <a:gd name="T10" fmla="*/ 26 w 51"/>
                <a:gd name="T11" fmla="*/ 48 h 48"/>
                <a:gd name="T12" fmla="*/ 26 w 51"/>
                <a:gd name="T13" fmla="*/ 48 h 48"/>
                <a:gd name="T14" fmla="*/ 0 w 51"/>
                <a:gd name="T15" fmla="*/ 24 h 48"/>
                <a:gd name="T16" fmla="*/ 21 w 51"/>
                <a:gd name="T17" fmla="*/ 24 h 48"/>
                <a:gd name="T18" fmla="*/ 26 w 51"/>
                <a:gd name="T19" fmla="*/ 27 h 48"/>
                <a:gd name="T20" fmla="*/ 26 w 51"/>
                <a:gd name="T21" fmla="*/ 27 h 48"/>
                <a:gd name="T22" fmla="*/ 31 w 51"/>
                <a:gd name="T23" fmla="*/ 24 h 48"/>
                <a:gd name="T24" fmla="*/ 31 w 51"/>
                <a:gd name="T25" fmla="*/ 24 h 48"/>
                <a:gd name="T26" fmla="*/ 26 w 51"/>
                <a:gd name="T27" fmla="*/ 21 h 48"/>
                <a:gd name="T28" fmla="*/ 26 w 51"/>
                <a:gd name="T29" fmla="*/ 21 h 48"/>
                <a:gd name="T30" fmla="*/ 21 w 51"/>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8">
                  <a:moveTo>
                    <a:pt x="0" y="24"/>
                  </a:moveTo>
                  <a:cubicBezTo>
                    <a:pt x="0" y="10"/>
                    <a:pt x="12" y="1"/>
                    <a:pt x="26" y="0"/>
                  </a:cubicBezTo>
                  <a:cubicBezTo>
                    <a:pt x="26" y="0"/>
                    <a:pt x="26" y="0"/>
                    <a:pt x="26" y="0"/>
                  </a:cubicBezTo>
                  <a:cubicBezTo>
                    <a:pt x="39" y="1"/>
                    <a:pt x="51" y="10"/>
                    <a:pt x="51" y="24"/>
                  </a:cubicBezTo>
                  <a:cubicBezTo>
                    <a:pt x="51" y="24"/>
                    <a:pt x="51" y="24"/>
                    <a:pt x="51" y="24"/>
                  </a:cubicBezTo>
                  <a:cubicBezTo>
                    <a:pt x="51" y="38"/>
                    <a:pt x="39" y="48"/>
                    <a:pt x="26" y="48"/>
                  </a:cubicBezTo>
                  <a:cubicBezTo>
                    <a:pt x="26" y="48"/>
                    <a:pt x="26" y="48"/>
                    <a:pt x="26" y="48"/>
                  </a:cubicBezTo>
                  <a:cubicBezTo>
                    <a:pt x="12" y="48"/>
                    <a:pt x="0" y="38"/>
                    <a:pt x="0" y="24"/>
                  </a:cubicBezTo>
                  <a:close/>
                  <a:moveTo>
                    <a:pt x="21" y="24"/>
                  </a:moveTo>
                  <a:cubicBezTo>
                    <a:pt x="21" y="25"/>
                    <a:pt x="22" y="27"/>
                    <a:pt x="26" y="27"/>
                  </a:cubicBezTo>
                  <a:cubicBezTo>
                    <a:pt x="26" y="27"/>
                    <a:pt x="26" y="27"/>
                    <a:pt x="26" y="27"/>
                  </a:cubicBezTo>
                  <a:cubicBezTo>
                    <a:pt x="29" y="27"/>
                    <a:pt x="31" y="25"/>
                    <a:pt x="31" y="24"/>
                  </a:cubicBezTo>
                  <a:cubicBezTo>
                    <a:pt x="31" y="24"/>
                    <a:pt x="31" y="24"/>
                    <a:pt x="31" y="24"/>
                  </a:cubicBezTo>
                  <a:cubicBezTo>
                    <a:pt x="31" y="24"/>
                    <a:pt x="29" y="21"/>
                    <a:pt x="26" y="21"/>
                  </a:cubicBezTo>
                  <a:cubicBezTo>
                    <a:pt x="26" y="21"/>
                    <a:pt x="26" y="21"/>
                    <a:pt x="26" y="21"/>
                  </a:cubicBezTo>
                  <a:cubicBezTo>
                    <a:pt x="22" y="21"/>
                    <a:pt x="21" y="24"/>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1" name="文本框 270"/>
          <p:cNvSpPr txBox="1"/>
          <p:nvPr/>
        </p:nvSpPr>
        <p:spPr>
          <a:xfrm>
            <a:off x="6643959" y="3183075"/>
            <a:ext cx="3897767"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34322F"/>
                </a:solidFill>
                <a:latin typeface="方正静蕾简体" panose="02000000000000000000" pitchFamily="2" charset="-122"/>
                <a:ea typeface="方正静蕾简体" panose="02000000000000000000" pitchFamily="2" charset="-122"/>
              </a:rPr>
              <a:t>请在这里输入文字请在里输入文字请在这里输入文字请在这里输入文字输入文字</a:t>
            </a:r>
            <a:endParaRPr lang="zh-CN" altLang="en-US" dirty="0">
              <a:solidFill>
                <a:srgbClr val="34322F"/>
              </a:solidFill>
              <a:latin typeface="方正静蕾简体" panose="02000000000000000000" pitchFamily="2" charset="-122"/>
              <a:ea typeface="方正静蕾简体" panose="02000000000000000000" pitchFamily="2" charset="-122"/>
            </a:endParaRPr>
          </a:p>
        </p:txBody>
      </p:sp>
      <p:sp>
        <p:nvSpPr>
          <p:cNvPr id="272" name="文本框 271"/>
          <p:cNvSpPr txBox="1"/>
          <p:nvPr/>
        </p:nvSpPr>
        <p:spPr>
          <a:xfrm>
            <a:off x="6621837" y="2507375"/>
            <a:ext cx="2236510" cy="58477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zh-CN" altLang="en-US" sz="3200" b="1" spc="0" dirty="0">
                <a:solidFill>
                  <a:srgbClr val="34322F"/>
                </a:solidFill>
                <a:latin typeface="方正静蕾简体" panose="02000000000000000000" pitchFamily="2" charset="-122"/>
                <a:ea typeface="方正静蕾简体" panose="02000000000000000000" pitchFamily="2" charset="-122"/>
              </a:rPr>
              <a:t>您的关键词</a:t>
            </a:r>
            <a:endParaRPr lang="zh-CN" altLang="en-US" sz="3200" b="1" spc="0" dirty="0">
              <a:solidFill>
                <a:srgbClr val="34322F"/>
              </a:solidFill>
              <a:latin typeface="方正静蕾简体" panose="02000000000000000000" pitchFamily="2" charset="-122"/>
              <a:ea typeface="方正静蕾简体" panose="02000000000000000000" pitchFamily="2" charset="-122"/>
            </a:endParaRPr>
          </a:p>
        </p:txBody>
      </p:sp>
      <p:sp>
        <p:nvSpPr>
          <p:cNvPr id="273" name="任意多边形 272"/>
          <p:cNvSpPr/>
          <p:nvPr/>
        </p:nvSpPr>
        <p:spPr>
          <a:xfrm>
            <a:off x="6759083" y="3119000"/>
            <a:ext cx="3377694" cy="45719"/>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274" name="文本框 273"/>
          <p:cNvSpPr txBox="1"/>
          <p:nvPr/>
        </p:nvSpPr>
        <p:spPr>
          <a:xfrm>
            <a:off x="6621838" y="3945144"/>
            <a:ext cx="3897767"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34322F"/>
                </a:solidFill>
                <a:latin typeface="方正静蕾简体" panose="02000000000000000000" pitchFamily="2" charset="-122"/>
                <a:ea typeface="方正静蕾简体" panose="02000000000000000000" pitchFamily="2" charset="-122"/>
              </a:rPr>
              <a:t>请在这里输入文字请在里输入文字请在这里输入文字请在这里输入文字输入文字</a:t>
            </a:r>
            <a:endParaRPr lang="zh-CN" altLang="en-US" dirty="0">
              <a:solidFill>
                <a:srgbClr val="34322F"/>
              </a:solidFill>
              <a:latin typeface="方正静蕾简体" panose="02000000000000000000" pitchFamily="2" charset="-122"/>
              <a:ea typeface="方正静蕾简体" panose="02000000000000000000" pitchFamily="2" charset="-122"/>
            </a:endParaRPr>
          </a:p>
        </p:txBody>
      </p:sp>
      <p:sp>
        <p:nvSpPr>
          <p:cNvPr id="275" name="文本框 274"/>
          <p:cNvSpPr txBox="1"/>
          <p:nvPr/>
        </p:nvSpPr>
        <p:spPr>
          <a:xfrm>
            <a:off x="6621837" y="4685526"/>
            <a:ext cx="3897767"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34322F"/>
                </a:solidFill>
                <a:latin typeface="方正静蕾简体" panose="02000000000000000000" pitchFamily="2" charset="-122"/>
                <a:ea typeface="方正静蕾简体" panose="02000000000000000000" pitchFamily="2" charset="-122"/>
              </a:rPr>
              <a:t>请在这里输入文字请在里输入文字请在这里输入文字请在这里输入文字输入文字</a:t>
            </a:r>
            <a:endParaRPr lang="zh-CN" altLang="en-US" dirty="0">
              <a:solidFill>
                <a:srgbClr val="34322F"/>
              </a:solidFill>
              <a:latin typeface="方正静蕾简体" panose="02000000000000000000" pitchFamily="2" charset="-122"/>
              <a:ea typeface="方正静蕾简体" panose="02000000000000000000" pitchFamily="2" charset="-122"/>
            </a:endParaRPr>
          </a:p>
        </p:txBody>
      </p:sp>
      <p:sp>
        <p:nvSpPr>
          <p:cNvPr id="276"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78" name="Freeform 793"/>
          <p:cNvSpPr/>
          <p:nvPr/>
        </p:nvSpPr>
        <p:spPr bwMode="auto">
          <a:xfrm>
            <a:off x="2192192" y="3053174"/>
            <a:ext cx="1941658" cy="464187"/>
          </a:xfrm>
          <a:custGeom>
            <a:avLst/>
            <a:gdLst>
              <a:gd name="T0" fmla="*/ 3 w 157"/>
              <a:gd name="T1" fmla="*/ 5 h 54"/>
              <a:gd name="T2" fmla="*/ 151 w 157"/>
              <a:gd name="T3" fmla="*/ 52 h 54"/>
              <a:gd name="T4" fmla="*/ 153 w 157"/>
              <a:gd name="T5" fmla="*/ 46 h 54"/>
              <a:gd name="T6" fmla="*/ 4 w 157"/>
              <a:gd name="T7" fmla="*/ 1 h 54"/>
              <a:gd name="T8" fmla="*/ 3 w 157"/>
              <a:gd name="T9" fmla="*/ 5 h 54"/>
            </a:gdLst>
            <a:ahLst/>
            <a:cxnLst>
              <a:cxn ang="0">
                <a:pos x="T0" y="T1"/>
              </a:cxn>
              <a:cxn ang="0">
                <a:pos x="T2" y="T3"/>
              </a:cxn>
              <a:cxn ang="0">
                <a:pos x="T4" y="T5"/>
              </a:cxn>
              <a:cxn ang="0">
                <a:pos x="T6" y="T7"/>
              </a:cxn>
              <a:cxn ang="0">
                <a:pos x="T8" y="T9"/>
              </a:cxn>
            </a:cxnLst>
            <a:rect l="0" t="0" r="r" b="b"/>
            <a:pathLst>
              <a:path w="157" h="54">
                <a:moveTo>
                  <a:pt x="3" y="5"/>
                </a:moveTo>
                <a:cubicBezTo>
                  <a:pt x="53" y="19"/>
                  <a:pt x="102" y="35"/>
                  <a:pt x="151" y="52"/>
                </a:cubicBezTo>
                <a:cubicBezTo>
                  <a:pt x="155" y="54"/>
                  <a:pt x="157" y="47"/>
                  <a:pt x="153" y="46"/>
                </a:cubicBezTo>
                <a:cubicBezTo>
                  <a:pt x="104" y="28"/>
                  <a:pt x="55" y="12"/>
                  <a:pt x="4" y="1"/>
                </a:cubicBezTo>
                <a:cubicBezTo>
                  <a:pt x="1" y="0"/>
                  <a:pt x="0" y="5"/>
                  <a:pt x="3" y="5"/>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96"/>
          <p:cNvSpPr/>
          <p:nvPr/>
        </p:nvSpPr>
        <p:spPr bwMode="auto">
          <a:xfrm>
            <a:off x="4733339" y="4762562"/>
            <a:ext cx="1508438" cy="502972"/>
          </a:xfrm>
          <a:custGeom>
            <a:avLst/>
            <a:gdLst>
              <a:gd name="T0" fmla="*/ 4 w 192"/>
              <a:gd name="T1" fmla="*/ 63 h 64"/>
              <a:gd name="T2" fmla="*/ 188 w 192"/>
              <a:gd name="T3" fmla="*/ 8 h 64"/>
              <a:gd name="T4" fmla="*/ 187 w 192"/>
              <a:gd name="T5" fmla="*/ 1 h 64"/>
              <a:gd name="T6" fmla="*/ 3 w 192"/>
              <a:gd name="T7" fmla="*/ 58 h 64"/>
              <a:gd name="T8" fmla="*/ 4 w 192"/>
              <a:gd name="T9" fmla="*/ 63 h 64"/>
            </a:gdLst>
            <a:ahLst/>
            <a:cxnLst>
              <a:cxn ang="0">
                <a:pos x="T0" y="T1"/>
              </a:cxn>
              <a:cxn ang="0">
                <a:pos x="T2" y="T3"/>
              </a:cxn>
              <a:cxn ang="0">
                <a:pos x="T4" y="T5"/>
              </a:cxn>
              <a:cxn ang="0">
                <a:pos x="T6" y="T7"/>
              </a:cxn>
              <a:cxn ang="0">
                <a:pos x="T8" y="T9"/>
              </a:cxn>
            </a:cxnLst>
            <a:rect l="0" t="0" r="r" b="b"/>
            <a:pathLst>
              <a:path w="192" h="64">
                <a:moveTo>
                  <a:pt x="4" y="63"/>
                </a:moveTo>
                <a:cubicBezTo>
                  <a:pt x="65" y="41"/>
                  <a:pt x="126" y="22"/>
                  <a:pt x="188" y="8"/>
                </a:cubicBezTo>
                <a:cubicBezTo>
                  <a:pt x="192" y="7"/>
                  <a:pt x="191" y="0"/>
                  <a:pt x="187" y="1"/>
                </a:cubicBezTo>
                <a:cubicBezTo>
                  <a:pt x="124" y="16"/>
                  <a:pt x="62" y="34"/>
                  <a:pt x="3" y="58"/>
                </a:cubicBezTo>
                <a:cubicBezTo>
                  <a:pt x="0" y="59"/>
                  <a:pt x="1" y="64"/>
                  <a:pt x="4" y="63"/>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98"/>
          <p:cNvSpPr/>
          <p:nvPr/>
        </p:nvSpPr>
        <p:spPr bwMode="auto">
          <a:xfrm>
            <a:off x="7227857" y="3976441"/>
            <a:ext cx="672682" cy="599501"/>
          </a:xfrm>
          <a:custGeom>
            <a:avLst/>
            <a:gdLst>
              <a:gd name="T0" fmla="*/ 6 w 86"/>
              <a:gd name="T1" fmla="*/ 74 h 76"/>
              <a:gd name="T2" fmla="*/ 84 w 86"/>
              <a:gd name="T3" fmla="*/ 6 h 76"/>
              <a:gd name="T4" fmla="*/ 81 w 86"/>
              <a:gd name="T5" fmla="*/ 2 h 76"/>
              <a:gd name="T6" fmla="*/ 2 w 86"/>
              <a:gd name="T7" fmla="*/ 70 h 76"/>
              <a:gd name="T8" fmla="*/ 6 w 86"/>
              <a:gd name="T9" fmla="*/ 74 h 76"/>
            </a:gdLst>
            <a:ahLst/>
            <a:cxnLst>
              <a:cxn ang="0">
                <a:pos x="T0" y="T1"/>
              </a:cxn>
              <a:cxn ang="0">
                <a:pos x="T2" y="T3"/>
              </a:cxn>
              <a:cxn ang="0">
                <a:pos x="T4" y="T5"/>
              </a:cxn>
              <a:cxn ang="0">
                <a:pos x="T6" y="T7"/>
              </a:cxn>
              <a:cxn ang="0">
                <a:pos x="T8" y="T9"/>
              </a:cxn>
            </a:cxnLst>
            <a:rect l="0" t="0" r="r" b="b"/>
            <a:pathLst>
              <a:path w="86" h="76">
                <a:moveTo>
                  <a:pt x="6" y="74"/>
                </a:moveTo>
                <a:cubicBezTo>
                  <a:pt x="31" y="49"/>
                  <a:pt x="57" y="28"/>
                  <a:pt x="84" y="6"/>
                </a:cubicBezTo>
                <a:cubicBezTo>
                  <a:pt x="86" y="4"/>
                  <a:pt x="83" y="0"/>
                  <a:pt x="81" y="2"/>
                </a:cubicBezTo>
                <a:cubicBezTo>
                  <a:pt x="51" y="19"/>
                  <a:pt x="24" y="45"/>
                  <a:pt x="2" y="70"/>
                </a:cubicBezTo>
                <a:cubicBezTo>
                  <a:pt x="0" y="72"/>
                  <a:pt x="3" y="76"/>
                  <a:pt x="6" y="74"/>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81" name="组合 80"/>
          <p:cNvGrpSpPr/>
          <p:nvPr/>
        </p:nvGrpSpPr>
        <p:grpSpPr>
          <a:xfrm>
            <a:off x="1380665" y="2516498"/>
            <a:ext cx="1068637" cy="1000863"/>
            <a:chOff x="1380665" y="2516498"/>
            <a:chExt cx="1068637" cy="1000863"/>
          </a:xfrm>
        </p:grpSpPr>
        <p:sp>
          <p:nvSpPr>
            <p:cNvPr id="82" name="Freeform 792"/>
            <p:cNvSpPr/>
            <p:nvPr/>
          </p:nvSpPr>
          <p:spPr bwMode="auto">
            <a:xfrm>
              <a:off x="1380665" y="2516498"/>
              <a:ext cx="952968" cy="1000863"/>
            </a:xfrm>
            <a:custGeom>
              <a:avLst/>
              <a:gdLst>
                <a:gd name="T0" fmla="*/ 108 w 121"/>
                <a:gd name="T1" fmla="*/ 85 h 128"/>
                <a:gd name="T2" fmla="*/ 86 w 121"/>
                <a:gd name="T3" fmla="*/ 13 h 128"/>
                <a:gd name="T4" fmla="*/ 15 w 121"/>
                <a:gd name="T5" fmla="*/ 41 h 128"/>
                <a:gd name="T6" fmla="*/ 31 w 121"/>
                <a:gd name="T7" fmla="*/ 111 h 128"/>
                <a:gd name="T8" fmla="*/ 108 w 121"/>
                <a:gd name="T9" fmla="*/ 86 h 128"/>
                <a:gd name="T10" fmla="*/ 103 w 121"/>
                <a:gd name="T11" fmla="*/ 83 h 128"/>
                <a:gd name="T12" fmla="*/ 37 w 121"/>
                <a:gd name="T13" fmla="*/ 107 h 128"/>
                <a:gd name="T14" fmla="*/ 20 w 121"/>
                <a:gd name="T15" fmla="*/ 44 h 128"/>
                <a:gd name="T16" fmla="*/ 79 w 121"/>
                <a:gd name="T17" fmla="*/ 17 h 128"/>
                <a:gd name="T18" fmla="*/ 104 w 121"/>
                <a:gd name="T19" fmla="*/ 83 h 128"/>
                <a:gd name="T20" fmla="*/ 108 w 121"/>
                <a:gd name="T21" fmla="*/ 8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8">
                  <a:moveTo>
                    <a:pt x="108" y="85"/>
                  </a:moveTo>
                  <a:cubicBezTo>
                    <a:pt x="121" y="59"/>
                    <a:pt x="114" y="27"/>
                    <a:pt x="86" y="13"/>
                  </a:cubicBezTo>
                  <a:cubicBezTo>
                    <a:pt x="58" y="0"/>
                    <a:pt x="30" y="17"/>
                    <a:pt x="15" y="41"/>
                  </a:cubicBezTo>
                  <a:cubicBezTo>
                    <a:pt x="0" y="65"/>
                    <a:pt x="7" y="96"/>
                    <a:pt x="31" y="111"/>
                  </a:cubicBezTo>
                  <a:cubicBezTo>
                    <a:pt x="59" y="128"/>
                    <a:pt x="94" y="113"/>
                    <a:pt x="108" y="86"/>
                  </a:cubicBezTo>
                  <a:cubicBezTo>
                    <a:pt x="110" y="82"/>
                    <a:pt x="105" y="80"/>
                    <a:pt x="103" y="83"/>
                  </a:cubicBezTo>
                  <a:cubicBezTo>
                    <a:pt x="88" y="104"/>
                    <a:pt x="63" y="120"/>
                    <a:pt x="37" y="107"/>
                  </a:cubicBezTo>
                  <a:cubicBezTo>
                    <a:pt x="14" y="95"/>
                    <a:pt x="6" y="65"/>
                    <a:pt x="20" y="44"/>
                  </a:cubicBezTo>
                  <a:cubicBezTo>
                    <a:pt x="33" y="24"/>
                    <a:pt x="55" y="8"/>
                    <a:pt x="79" y="17"/>
                  </a:cubicBezTo>
                  <a:cubicBezTo>
                    <a:pt x="107" y="27"/>
                    <a:pt x="115" y="57"/>
                    <a:pt x="104" y="83"/>
                  </a:cubicBezTo>
                  <a:cubicBezTo>
                    <a:pt x="103" y="86"/>
                    <a:pt x="107" y="88"/>
                    <a:pt x="108" y="85"/>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83" name="文本框 82"/>
            <p:cNvSpPr txBox="1"/>
            <p:nvPr/>
          </p:nvSpPr>
          <p:spPr>
            <a:xfrm>
              <a:off x="1519185" y="2579807"/>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01</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84" name="组合 83"/>
          <p:cNvGrpSpPr/>
          <p:nvPr/>
        </p:nvGrpSpPr>
        <p:grpSpPr>
          <a:xfrm>
            <a:off x="4031480" y="2866425"/>
            <a:ext cx="1263826" cy="1244727"/>
            <a:chOff x="4031480" y="2866425"/>
            <a:chExt cx="1263826" cy="1244727"/>
          </a:xfrm>
        </p:grpSpPr>
        <p:sp>
          <p:nvSpPr>
            <p:cNvPr id="85" name="Freeform 794"/>
            <p:cNvSpPr/>
            <p:nvPr/>
          </p:nvSpPr>
          <p:spPr bwMode="auto">
            <a:xfrm>
              <a:off x="4031480" y="2866425"/>
              <a:ext cx="1263826" cy="1244727"/>
            </a:xfrm>
            <a:custGeom>
              <a:avLst/>
              <a:gdLst>
                <a:gd name="T0" fmla="*/ 114 w 161"/>
                <a:gd name="T1" fmla="*/ 139 h 159"/>
                <a:gd name="T2" fmla="*/ 140 w 161"/>
                <a:gd name="T3" fmla="*/ 34 h 159"/>
                <a:gd name="T4" fmla="*/ 56 w 161"/>
                <a:gd name="T5" fmla="*/ 12 h 159"/>
                <a:gd name="T6" fmla="*/ 16 w 161"/>
                <a:gd name="T7" fmla="*/ 96 h 159"/>
                <a:gd name="T8" fmla="*/ 114 w 161"/>
                <a:gd name="T9" fmla="*/ 140 h 159"/>
                <a:gd name="T10" fmla="*/ 112 w 161"/>
                <a:gd name="T11" fmla="*/ 134 h 159"/>
                <a:gd name="T12" fmla="*/ 21 w 161"/>
                <a:gd name="T13" fmla="*/ 88 h 159"/>
                <a:gd name="T14" fmla="*/ 61 w 161"/>
                <a:gd name="T15" fmla="*/ 19 h 159"/>
                <a:gd name="T16" fmla="*/ 134 w 161"/>
                <a:gd name="T17" fmla="*/ 38 h 159"/>
                <a:gd name="T18" fmla="*/ 112 w 161"/>
                <a:gd name="T19" fmla="*/ 135 h 159"/>
                <a:gd name="T20" fmla="*/ 114 w 161"/>
                <a:gd name="T21" fmla="*/ 13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59">
                  <a:moveTo>
                    <a:pt x="114" y="139"/>
                  </a:moveTo>
                  <a:cubicBezTo>
                    <a:pt x="150" y="123"/>
                    <a:pt x="161" y="65"/>
                    <a:pt x="140" y="34"/>
                  </a:cubicBezTo>
                  <a:cubicBezTo>
                    <a:pt x="123" y="8"/>
                    <a:pt x="85" y="0"/>
                    <a:pt x="56" y="12"/>
                  </a:cubicBezTo>
                  <a:cubicBezTo>
                    <a:pt x="21" y="26"/>
                    <a:pt x="0" y="57"/>
                    <a:pt x="16" y="96"/>
                  </a:cubicBezTo>
                  <a:cubicBezTo>
                    <a:pt x="32" y="132"/>
                    <a:pt x="77" y="159"/>
                    <a:pt x="114" y="140"/>
                  </a:cubicBezTo>
                  <a:cubicBezTo>
                    <a:pt x="117" y="138"/>
                    <a:pt x="115" y="134"/>
                    <a:pt x="112" y="134"/>
                  </a:cubicBezTo>
                  <a:cubicBezTo>
                    <a:pt x="75" y="145"/>
                    <a:pt x="34" y="126"/>
                    <a:pt x="21" y="88"/>
                  </a:cubicBezTo>
                  <a:cubicBezTo>
                    <a:pt x="10" y="54"/>
                    <a:pt x="30" y="29"/>
                    <a:pt x="61" y="19"/>
                  </a:cubicBezTo>
                  <a:cubicBezTo>
                    <a:pt x="86" y="10"/>
                    <a:pt x="118" y="14"/>
                    <a:pt x="134" y="38"/>
                  </a:cubicBezTo>
                  <a:cubicBezTo>
                    <a:pt x="154" y="68"/>
                    <a:pt x="141" y="116"/>
                    <a:pt x="112" y="135"/>
                  </a:cubicBezTo>
                  <a:cubicBezTo>
                    <a:pt x="109" y="137"/>
                    <a:pt x="111" y="140"/>
                    <a:pt x="114" y="139"/>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86" name="文本框 85"/>
            <p:cNvSpPr txBox="1"/>
            <p:nvPr/>
          </p:nvSpPr>
          <p:spPr>
            <a:xfrm>
              <a:off x="4346951" y="3037691"/>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02</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87" name="组合 86"/>
          <p:cNvGrpSpPr/>
          <p:nvPr/>
        </p:nvGrpSpPr>
        <p:grpSpPr>
          <a:xfrm>
            <a:off x="6157693" y="4198625"/>
            <a:ext cx="1212866" cy="1127874"/>
            <a:chOff x="6157693" y="4198625"/>
            <a:chExt cx="1212866" cy="1127874"/>
          </a:xfrm>
        </p:grpSpPr>
        <p:sp>
          <p:nvSpPr>
            <p:cNvPr id="88" name="Freeform 797"/>
            <p:cNvSpPr/>
            <p:nvPr/>
          </p:nvSpPr>
          <p:spPr bwMode="auto">
            <a:xfrm>
              <a:off x="6157693" y="4198625"/>
              <a:ext cx="1212866" cy="1127874"/>
            </a:xfrm>
            <a:custGeom>
              <a:avLst/>
              <a:gdLst>
                <a:gd name="T0" fmla="*/ 26 w 155"/>
                <a:gd name="T1" fmla="*/ 42 h 144"/>
                <a:gd name="T2" fmla="*/ 34 w 155"/>
                <a:gd name="T3" fmla="*/ 122 h 144"/>
                <a:gd name="T4" fmla="*/ 134 w 155"/>
                <a:gd name="T5" fmla="*/ 104 h 144"/>
                <a:gd name="T6" fmla="*/ 115 w 155"/>
                <a:gd name="T7" fmla="*/ 21 h 144"/>
                <a:gd name="T8" fmla="*/ 25 w 155"/>
                <a:gd name="T9" fmla="*/ 43 h 144"/>
                <a:gd name="T10" fmla="*/ 30 w 155"/>
                <a:gd name="T11" fmla="*/ 46 h 144"/>
                <a:gd name="T12" fmla="*/ 110 w 155"/>
                <a:gd name="T13" fmla="*/ 25 h 144"/>
                <a:gd name="T14" fmla="*/ 126 w 155"/>
                <a:gd name="T15" fmla="*/ 104 h 144"/>
                <a:gd name="T16" fmla="*/ 43 w 155"/>
                <a:gd name="T17" fmla="*/ 120 h 144"/>
                <a:gd name="T18" fmla="*/ 29 w 155"/>
                <a:gd name="T19" fmla="*/ 46 h 144"/>
                <a:gd name="T20" fmla="*/ 26 w 155"/>
                <a:gd name="T2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44">
                  <a:moveTo>
                    <a:pt x="26" y="42"/>
                  </a:moveTo>
                  <a:cubicBezTo>
                    <a:pt x="0" y="66"/>
                    <a:pt x="7" y="102"/>
                    <a:pt x="34" y="122"/>
                  </a:cubicBezTo>
                  <a:cubicBezTo>
                    <a:pt x="65" y="144"/>
                    <a:pt x="111" y="134"/>
                    <a:pt x="134" y="104"/>
                  </a:cubicBezTo>
                  <a:cubicBezTo>
                    <a:pt x="155" y="78"/>
                    <a:pt x="142" y="38"/>
                    <a:pt x="115" y="21"/>
                  </a:cubicBezTo>
                  <a:cubicBezTo>
                    <a:pt x="85" y="0"/>
                    <a:pt x="42" y="11"/>
                    <a:pt x="25" y="43"/>
                  </a:cubicBezTo>
                  <a:cubicBezTo>
                    <a:pt x="23" y="46"/>
                    <a:pt x="28" y="49"/>
                    <a:pt x="30" y="46"/>
                  </a:cubicBezTo>
                  <a:cubicBezTo>
                    <a:pt x="49" y="20"/>
                    <a:pt x="81" y="8"/>
                    <a:pt x="110" y="25"/>
                  </a:cubicBezTo>
                  <a:cubicBezTo>
                    <a:pt x="135" y="40"/>
                    <a:pt x="150" y="81"/>
                    <a:pt x="126" y="104"/>
                  </a:cubicBezTo>
                  <a:cubicBezTo>
                    <a:pt x="104" y="125"/>
                    <a:pt x="70" y="135"/>
                    <a:pt x="43" y="120"/>
                  </a:cubicBezTo>
                  <a:cubicBezTo>
                    <a:pt x="15" y="104"/>
                    <a:pt x="7" y="70"/>
                    <a:pt x="29" y="46"/>
                  </a:cubicBezTo>
                  <a:cubicBezTo>
                    <a:pt x="32" y="44"/>
                    <a:pt x="28" y="40"/>
                    <a:pt x="26" y="42"/>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89" name="文本框 88"/>
            <p:cNvSpPr txBox="1"/>
            <p:nvPr/>
          </p:nvSpPr>
          <p:spPr>
            <a:xfrm>
              <a:off x="6431552" y="4366379"/>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04</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90" name="组合 89"/>
          <p:cNvGrpSpPr/>
          <p:nvPr/>
        </p:nvGrpSpPr>
        <p:grpSpPr>
          <a:xfrm>
            <a:off x="7873931" y="3511573"/>
            <a:ext cx="1082742" cy="929736"/>
            <a:chOff x="7873931" y="3511573"/>
            <a:chExt cx="1082742" cy="929736"/>
          </a:xfrm>
        </p:grpSpPr>
        <p:sp>
          <p:nvSpPr>
            <p:cNvPr id="91" name="Freeform 799"/>
            <p:cNvSpPr/>
            <p:nvPr/>
          </p:nvSpPr>
          <p:spPr bwMode="auto">
            <a:xfrm>
              <a:off x="7873931" y="3511573"/>
              <a:ext cx="1003928" cy="929736"/>
            </a:xfrm>
            <a:custGeom>
              <a:avLst/>
              <a:gdLst>
                <a:gd name="T0" fmla="*/ 31 w 128"/>
                <a:gd name="T1" fmla="*/ 19 h 119"/>
                <a:gd name="T2" fmla="*/ 20 w 128"/>
                <a:gd name="T3" fmla="*/ 95 h 119"/>
                <a:gd name="T4" fmla="*/ 106 w 128"/>
                <a:gd name="T5" fmla="*/ 99 h 119"/>
                <a:gd name="T6" fmla="*/ 108 w 128"/>
                <a:gd name="T7" fmla="*/ 24 h 119"/>
                <a:gd name="T8" fmla="*/ 23 w 128"/>
                <a:gd name="T9" fmla="*/ 22 h 119"/>
                <a:gd name="T10" fmla="*/ 26 w 128"/>
                <a:gd name="T11" fmla="*/ 26 h 119"/>
                <a:gd name="T12" fmla="*/ 94 w 128"/>
                <a:gd name="T13" fmla="*/ 23 h 119"/>
                <a:gd name="T14" fmla="*/ 105 w 128"/>
                <a:gd name="T15" fmla="*/ 90 h 119"/>
                <a:gd name="T16" fmla="*/ 27 w 128"/>
                <a:gd name="T17" fmla="*/ 93 h 119"/>
                <a:gd name="T18" fmla="*/ 34 w 128"/>
                <a:gd name="T19" fmla="*/ 23 h 119"/>
                <a:gd name="T20" fmla="*/ 31 w 128"/>
                <a:gd name="T21" fmla="*/ 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9">
                  <a:moveTo>
                    <a:pt x="31" y="19"/>
                  </a:moveTo>
                  <a:cubicBezTo>
                    <a:pt x="8" y="38"/>
                    <a:pt x="0" y="72"/>
                    <a:pt x="20" y="95"/>
                  </a:cubicBezTo>
                  <a:cubicBezTo>
                    <a:pt x="41" y="119"/>
                    <a:pt x="84" y="119"/>
                    <a:pt x="106" y="99"/>
                  </a:cubicBezTo>
                  <a:cubicBezTo>
                    <a:pt x="128" y="79"/>
                    <a:pt x="127" y="45"/>
                    <a:pt x="108" y="24"/>
                  </a:cubicBezTo>
                  <a:cubicBezTo>
                    <a:pt x="85" y="0"/>
                    <a:pt x="48" y="1"/>
                    <a:pt x="23" y="22"/>
                  </a:cubicBezTo>
                  <a:cubicBezTo>
                    <a:pt x="21" y="24"/>
                    <a:pt x="24" y="28"/>
                    <a:pt x="26" y="26"/>
                  </a:cubicBezTo>
                  <a:cubicBezTo>
                    <a:pt x="47" y="13"/>
                    <a:pt x="73" y="8"/>
                    <a:pt x="94" y="23"/>
                  </a:cubicBezTo>
                  <a:cubicBezTo>
                    <a:pt x="116" y="37"/>
                    <a:pt x="123" y="69"/>
                    <a:pt x="105" y="90"/>
                  </a:cubicBezTo>
                  <a:cubicBezTo>
                    <a:pt x="87" y="110"/>
                    <a:pt x="47" y="113"/>
                    <a:pt x="27" y="93"/>
                  </a:cubicBezTo>
                  <a:cubicBezTo>
                    <a:pt x="6" y="72"/>
                    <a:pt x="14" y="41"/>
                    <a:pt x="34" y="23"/>
                  </a:cubicBezTo>
                  <a:cubicBezTo>
                    <a:pt x="36" y="21"/>
                    <a:pt x="33" y="17"/>
                    <a:pt x="31" y="19"/>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92" name="文本框 91"/>
            <p:cNvSpPr txBox="1"/>
            <p:nvPr/>
          </p:nvSpPr>
          <p:spPr>
            <a:xfrm>
              <a:off x="8026556" y="3568305"/>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05</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93" name="组合 92"/>
          <p:cNvGrpSpPr/>
          <p:nvPr/>
        </p:nvGrpSpPr>
        <p:grpSpPr>
          <a:xfrm>
            <a:off x="3983067" y="4077167"/>
            <a:ext cx="992066" cy="1468275"/>
            <a:chOff x="3983067" y="4077167"/>
            <a:chExt cx="992066" cy="1468275"/>
          </a:xfrm>
        </p:grpSpPr>
        <p:sp>
          <p:nvSpPr>
            <p:cNvPr id="94" name="Freeform 795"/>
            <p:cNvSpPr/>
            <p:nvPr/>
          </p:nvSpPr>
          <p:spPr bwMode="auto">
            <a:xfrm>
              <a:off x="3983067" y="4077167"/>
              <a:ext cx="818757" cy="1468275"/>
            </a:xfrm>
            <a:custGeom>
              <a:avLst/>
              <a:gdLst>
                <a:gd name="T0" fmla="*/ 98 w 144"/>
                <a:gd name="T1" fmla="*/ 111 h 220"/>
                <a:gd name="T2" fmla="*/ 16 w 144"/>
                <a:gd name="T3" fmla="*/ 138 h 220"/>
                <a:gd name="T4" fmla="*/ 49 w 144"/>
                <a:gd name="T5" fmla="*/ 212 h 220"/>
                <a:gd name="T6" fmla="*/ 133 w 144"/>
                <a:gd name="T7" fmla="*/ 172 h 220"/>
                <a:gd name="T8" fmla="*/ 92 w 144"/>
                <a:gd name="T9" fmla="*/ 106 h 220"/>
                <a:gd name="T10" fmla="*/ 95 w 144"/>
                <a:gd name="T11" fmla="*/ 110 h 220"/>
                <a:gd name="T12" fmla="*/ 138 w 144"/>
                <a:gd name="T13" fmla="*/ 5 h 220"/>
                <a:gd name="T14" fmla="*/ 133 w 144"/>
                <a:gd name="T15" fmla="*/ 3 h 220"/>
                <a:gd name="T16" fmla="*/ 89 w 144"/>
                <a:gd name="T17" fmla="*/ 109 h 220"/>
                <a:gd name="T18" fmla="*/ 92 w 144"/>
                <a:gd name="T19" fmla="*/ 113 h 220"/>
                <a:gd name="T20" fmla="*/ 122 w 144"/>
                <a:gd name="T21" fmla="*/ 179 h 220"/>
                <a:gd name="T22" fmla="*/ 48 w 144"/>
                <a:gd name="T23" fmla="*/ 205 h 220"/>
                <a:gd name="T24" fmla="*/ 28 w 144"/>
                <a:gd name="T25" fmla="*/ 132 h 220"/>
                <a:gd name="T26" fmla="*/ 96 w 144"/>
                <a:gd name="T27" fmla="*/ 116 h 220"/>
                <a:gd name="T28" fmla="*/ 98 w 144"/>
                <a:gd name="T29" fmla="*/ 11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220">
                  <a:moveTo>
                    <a:pt x="98" y="111"/>
                  </a:moveTo>
                  <a:cubicBezTo>
                    <a:pt x="68" y="96"/>
                    <a:pt x="31" y="107"/>
                    <a:pt x="16" y="138"/>
                  </a:cubicBezTo>
                  <a:cubicBezTo>
                    <a:pt x="0" y="170"/>
                    <a:pt x="15" y="204"/>
                    <a:pt x="49" y="212"/>
                  </a:cubicBezTo>
                  <a:cubicBezTo>
                    <a:pt x="83" y="220"/>
                    <a:pt x="121" y="206"/>
                    <a:pt x="133" y="172"/>
                  </a:cubicBezTo>
                  <a:cubicBezTo>
                    <a:pt x="144" y="141"/>
                    <a:pt x="124" y="110"/>
                    <a:pt x="92" y="106"/>
                  </a:cubicBezTo>
                  <a:cubicBezTo>
                    <a:pt x="93" y="107"/>
                    <a:pt x="94" y="109"/>
                    <a:pt x="95" y="110"/>
                  </a:cubicBezTo>
                  <a:cubicBezTo>
                    <a:pt x="110" y="76"/>
                    <a:pt x="127" y="41"/>
                    <a:pt x="138" y="5"/>
                  </a:cubicBezTo>
                  <a:cubicBezTo>
                    <a:pt x="139" y="2"/>
                    <a:pt x="135" y="0"/>
                    <a:pt x="133" y="3"/>
                  </a:cubicBezTo>
                  <a:cubicBezTo>
                    <a:pt x="116" y="36"/>
                    <a:pt x="103" y="73"/>
                    <a:pt x="89" y="109"/>
                  </a:cubicBezTo>
                  <a:cubicBezTo>
                    <a:pt x="88" y="111"/>
                    <a:pt x="90" y="113"/>
                    <a:pt x="92" y="113"/>
                  </a:cubicBezTo>
                  <a:cubicBezTo>
                    <a:pt x="124" y="117"/>
                    <a:pt x="138" y="153"/>
                    <a:pt x="122" y="179"/>
                  </a:cubicBezTo>
                  <a:cubicBezTo>
                    <a:pt x="107" y="204"/>
                    <a:pt x="75" y="213"/>
                    <a:pt x="48" y="205"/>
                  </a:cubicBezTo>
                  <a:cubicBezTo>
                    <a:pt x="15" y="195"/>
                    <a:pt x="8" y="158"/>
                    <a:pt x="28" y="132"/>
                  </a:cubicBezTo>
                  <a:cubicBezTo>
                    <a:pt x="44" y="109"/>
                    <a:pt x="72" y="106"/>
                    <a:pt x="96" y="116"/>
                  </a:cubicBezTo>
                  <a:cubicBezTo>
                    <a:pt x="99" y="117"/>
                    <a:pt x="101" y="112"/>
                    <a:pt x="98" y="11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静蕾简体" panose="02000000000000000000" pitchFamily="2" charset="-122"/>
                <a:ea typeface="方正静蕾简体" panose="02000000000000000000" pitchFamily="2" charset="-122"/>
              </a:endParaRPr>
            </a:p>
          </p:txBody>
        </p:sp>
        <p:sp>
          <p:nvSpPr>
            <p:cNvPr id="95" name="文本框 94"/>
            <p:cNvSpPr txBox="1"/>
            <p:nvPr/>
          </p:nvSpPr>
          <p:spPr>
            <a:xfrm>
              <a:off x="4045016" y="4747285"/>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03</a:t>
              </a:r>
              <a:endParaRPr lang="zh-CN" altLang="en-US" sz="4000" b="1" dirty="0">
                <a:latin typeface="方正静蕾简体" panose="02000000000000000000" pitchFamily="2" charset="-122"/>
                <a:ea typeface="方正静蕾简体" panose="02000000000000000000" pitchFamily="2" charset="-122"/>
              </a:endParaRPr>
            </a:p>
          </p:txBody>
        </p:sp>
      </p:grpSp>
      <p:sp>
        <p:nvSpPr>
          <p:cNvPr id="96" name="文本框 95"/>
          <p:cNvSpPr txBox="1"/>
          <p:nvPr/>
        </p:nvSpPr>
        <p:spPr>
          <a:xfrm>
            <a:off x="1852399" y="1852829"/>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97" name="文本框 96"/>
          <p:cNvSpPr txBox="1"/>
          <p:nvPr/>
        </p:nvSpPr>
        <p:spPr>
          <a:xfrm>
            <a:off x="1852399" y="1391164"/>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98" name="文本框 97"/>
          <p:cNvSpPr txBox="1"/>
          <p:nvPr/>
        </p:nvSpPr>
        <p:spPr>
          <a:xfrm>
            <a:off x="5249088" y="3190426"/>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99" name="文本框 98"/>
          <p:cNvSpPr txBox="1"/>
          <p:nvPr/>
        </p:nvSpPr>
        <p:spPr>
          <a:xfrm>
            <a:off x="5249088" y="2728761"/>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00" name="文本框 99"/>
          <p:cNvSpPr txBox="1"/>
          <p:nvPr/>
        </p:nvSpPr>
        <p:spPr>
          <a:xfrm>
            <a:off x="1671530" y="5496366"/>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01" name="文本框 100"/>
          <p:cNvSpPr txBox="1"/>
          <p:nvPr/>
        </p:nvSpPr>
        <p:spPr>
          <a:xfrm>
            <a:off x="1671530" y="5034701"/>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02" name="文本框 101"/>
          <p:cNvSpPr txBox="1"/>
          <p:nvPr/>
        </p:nvSpPr>
        <p:spPr>
          <a:xfrm>
            <a:off x="7359909" y="5326398"/>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03" name="文本框 102"/>
          <p:cNvSpPr txBox="1"/>
          <p:nvPr/>
        </p:nvSpPr>
        <p:spPr>
          <a:xfrm>
            <a:off x="7359909" y="4864733"/>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04" name="文本框 103"/>
          <p:cNvSpPr txBox="1"/>
          <p:nvPr/>
        </p:nvSpPr>
        <p:spPr>
          <a:xfrm>
            <a:off x="9176777" y="3705922"/>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05" name="文本框 104"/>
          <p:cNvSpPr txBox="1"/>
          <p:nvPr/>
        </p:nvSpPr>
        <p:spPr>
          <a:xfrm>
            <a:off x="9176777" y="3244257"/>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06"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Effect transition="in" filter="fade">
                                      <p:cBhvr>
                                        <p:cTn id="9" dur="500"/>
                                        <p:tgtEl>
                                          <p:spTgt spid="8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8"/>
                                        </p:tgtEl>
                                        <p:attrNameLst>
                                          <p:attrName>style.visibility</p:attrName>
                                        </p:attrNameLst>
                                      </p:cBhvr>
                                      <p:to>
                                        <p:strVal val="visible"/>
                                      </p:to>
                                    </p:set>
                                    <p:animEffect transition="in" filter="wipe(left)">
                                      <p:cBhvr>
                                        <p:cTn id="13" dur="500"/>
                                        <p:tgtEl>
                                          <p:spTgt spid="7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4"/>
                                        </p:tgtEl>
                                        <p:attrNameLst>
                                          <p:attrName>style.visibility</p:attrName>
                                        </p:attrNameLst>
                                      </p:cBhvr>
                                      <p:to>
                                        <p:strVal val="visible"/>
                                      </p:to>
                                    </p:set>
                                    <p:anim calcmode="lin" valueType="num">
                                      <p:cBhvr>
                                        <p:cTn id="17" dur="500" fill="hold"/>
                                        <p:tgtEl>
                                          <p:spTgt spid="84"/>
                                        </p:tgtEl>
                                        <p:attrNameLst>
                                          <p:attrName>ppt_w</p:attrName>
                                        </p:attrNameLst>
                                      </p:cBhvr>
                                      <p:tavLst>
                                        <p:tav tm="0">
                                          <p:val>
                                            <p:fltVal val="0"/>
                                          </p:val>
                                        </p:tav>
                                        <p:tav tm="100000">
                                          <p:val>
                                            <p:strVal val="#ppt_w"/>
                                          </p:val>
                                        </p:tav>
                                      </p:tavLst>
                                    </p:anim>
                                    <p:anim calcmode="lin" valueType="num">
                                      <p:cBhvr>
                                        <p:cTn id="18" dur="500" fill="hold"/>
                                        <p:tgtEl>
                                          <p:spTgt spid="84"/>
                                        </p:tgtEl>
                                        <p:attrNameLst>
                                          <p:attrName>ppt_h</p:attrName>
                                        </p:attrNameLst>
                                      </p:cBhvr>
                                      <p:tavLst>
                                        <p:tav tm="0">
                                          <p:val>
                                            <p:fltVal val="0"/>
                                          </p:val>
                                        </p:tav>
                                        <p:tav tm="100000">
                                          <p:val>
                                            <p:strVal val="#ppt_h"/>
                                          </p:val>
                                        </p:tav>
                                      </p:tavLst>
                                    </p:anim>
                                    <p:animEffect transition="in" filter="fade">
                                      <p:cBhvr>
                                        <p:cTn id="19" dur="500"/>
                                        <p:tgtEl>
                                          <p:spTgt spid="84"/>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93"/>
                                        </p:tgtEl>
                                        <p:attrNameLst>
                                          <p:attrName>style.visibility</p:attrName>
                                        </p:attrNameLst>
                                      </p:cBhvr>
                                      <p:to>
                                        <p:strVal val="visible"/>
                                      </p:to>
                                    </p:set>
                                    <p:animEffect transition="in" filter="wipe(up)">
                                      <p:cBhvr>
                                        <p:cTn id="23" dur="500"/>
                                        <p:tgtEl>
                                          <p:spTgt spid="9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wipe(left)">
                                      <p:cBhvr>
                                        <p:cTn id="27" dur="500"/>
                                        <p:tgtEl>
                                          <p:spTgt spid="79"/>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87"/>
                                        </p:tgtEl>
                                        <p:attrNameLst>
                                          <p:attrName>style.visibility</p:attrName>
                                        </p:attrNameLst>
                                      </p:cBhvr>
                                      <p:to>
                                        <p:strVal val="visible"/>
                                      </p:to>
                                    </p:set>
                                    <p:anim calcmode="lin" valueType="num">
                                      <p:cBhvr>
                                        <p:cTn id="31" dur="500" fill="hold"/>
                                        <p:tgtEl>
                                          <p:spTgt spid="87"/>
                                        </p:tgtEl>
                                        <p:attrNameLst>
                                          <p:attrName>ppt_w</p:attrName>
                                        </p:attrNameLst>
                                      </p:cBhvr>
                                      <p:tavLst>
                                        <p:tav tm="0">
                                          <p:val>
                                            <p:fltVal val="0"/>
                                          </p:val>
                                        </p:tav>
                                        <p:tav tm="100000">
                                          <p:val>
                                            <p:strVal val="#ppt_w"/>
                                          </p:val>
                                        </p:tav>
                                      </p:tavLst>
                                    </p:anim>
                                    <p:anim calcmode="lin" valueType="num">
                                      <p:cBhvr>
                                        <p:cTn id="32" dur="500" fill="hold"/>
                                        <p:tgtEl>
                                          <p:spTgt spid="87"/>
                                        </p:tgtEl>
                                        <p:attrNameLst>
                                          <p:attrName>ppt_h</p:attrName>
                                        </p:attrNameLst>
                                      </p:cBhvr>
                                      <p:tavLst>
                                        <p:tav tm="0">
                                          <p:val>
                                            <p:fltVal val="0"/>
                                          </p:val>
                                        </p:tav>
                                        <p:tav tm="100000">
                                          <p:val>
                                            <p:strVal val="#ppt_h"/>
                                          </p:val>
                                        </p:tav>
                                      </p:tavLst>
                                    </p:anim>
                                    <p:animEffect transition="in" filter="fade">
                                      <p:cBhvr>
                                        <p:cTn id="33" dur="500"/>
                                        <p:tgtEl>
                                          <p:spTgt spid="87"/>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80"/>
                                        </p:tgtEl>
                                        <p:attrNameLst>
                                          <p:attrName>style.visibility</p:attrName>
                                        </p:attrNameLst>
                                      </p:cBhvr>
                                      <p:to>
                                        <p:strVal val="visible"/>
                                      </p:to>
                                    </p:set>
                                    <p:animEffect transition="in" filter="wipe(left)">
                                      <p:cBhvr>
                                        <p:cTn id="37" dur="500"/>
                                        <p:tgtEl>
                                          <p:spTgt spid="80"/>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90"/>
                                        </p:tgtEl>
                                        <p:attrNameLst>
                                          <p:attrName>style.visibility</p:attrName>
                                        </p:attrNameLst>
                                      </p:cBhvr>
                                      <p:to>
                                        <p:strVal val="visible"/>
                                      </p:to>
                                    </p:set>
                                    <p:anim calcmode="lin" valueType="num">
                                      <p:cBhvr>
                                        <p:cTn id="41" dur="500" fill="hold"/>
                                        <p:tgtEl>
                                          <p:spTgt spid="90"/>
                                        </p:tgtEl>
                                        <p:attrNameLst>
                                          <p:attrName>ppt_w</p:attrName>
                                        </p:attrNameLst>
                                      </p:cBhvr>
                                      <p:tavLst>
                                        <p:tav tm="0">
                                          <p:val>
                                            <p:fltVal val="0"/>
                                          </p:val>
                                        </p:tav>
                                        <p:tav tm="100000">
                                          <p:val>
                                            <p:strVal val="#ppt_w"/>
                                          </p:val>
                                        </p:tav>
                                      </p:tavLst>
                                    </p:anim>
                                    <p:anim calcmode="lin" valueType="num">
                                      <p:cBhvr>
                                        <p:cTn id="42" dur="500" fill="hold"/>
                                        <p:tgtEl>
                                          <p:spTgt spid="90"/>
                                        </p:tgtEl>
                                        <p:attrNameLst>
                                          <p:attrName>ppt_h</p:attrName>
                                        </p:attrNameLst>
                                      </p:cBhvr>
                                      <p:tavLst>
                                        <p:tav tm="0">
                                          <p:val>
                                            <p:fltVal val="0"/>
                                          </p:val>
                                        </p:tav>
                                        <p:tav tm="100000">
                                          <p:val>
                                            <p:strVal val="#ppt_h"/>
                                          </p:val>
                                        </p:tav>
                                      </p:tavLst>
                                    </p:anim>
                                    <p:animEffect transition="in" filter="fade">
                                      <p:cBhvr>
                                        <p:cTn id="43"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rot="656388">
            <a:off x="1469782" y="906130"/>
            <a:ext cx="3328988" cy="2728912"/>
            <a:chOff x="1603376" y="835025"/>
            <a:chExt cx="3328988" cy="2728912"/>
          </a:xfrm>
        </p:grpSpPr>
        <p:sp>
          <p:nvSpPr>
            <p:cNvPr id="9" name="Freeform 7"/>
            <p:cNvSpPr>
              <a:spLocks noEditPoints="1"/>
            </p:cNvSpPr>
            <p:nvPr/>
          </p:nvSpPr>
          <p:spPr bwMode="auto">
            <a:xfrm>
              <a:off x="2486026" y="1404937"/>
              <a:ext cx="836613" cy="825500"/>
            </a:xfrm>
            <a:custGeom>
              <a:avLst/>
              <a:gdLst>
                <a:gd name="T0" fmla="*/ 0 w 426"/>
                <a:gd name="T1" fmla="*/ 210 h 421"/>
                <a:gd name="T2" fmla="*/ 213 w 426"/>
                <a:gd name="T3" fmla="*/ 0 h 421"/>
                <a:gd name="T4" fmla="*/ 213 w 426"/>
                <a:gd name="T5" fmla="*/ 0 h 421"/>
                <a:gd name="T6" fmla="*/ 426 w 426"/>
                <a:gd name="T7" fmla="*/ 210 h 421"/>
                <a:gd name="T8" fmla="*/ 426 w 426"/>
                <a:gd name="T9" fmla="*/ 210 h 421"/>
                <a:gd name="T10" fmla="*/ 213 w 426"/>
                <a:gd name="T11" fmla="*/ 421 h 421"/>
                <a:gd name="T12" fmla="*/ 213 w 426"/>
                <a:gd name="T13" fmla="*/ 421 h 421"/>
                <a:gd name="T14" fmla="*/ 0 w 426"/>
                <a:gd name="T15" fmla="*/ 210 h 421"/>
                <a:gd name="T16" fmla="*/ 16 w 426"/>
                <a:gd name="T17" fmla="*/ 210 h 421"/>
                <a:gd name="T18" fmla="*/ 213 w 426"/>
                <a:gd name="T19" fmla="*/ 405 h 421"/>
                <a:gd name="T20" fmla="*/ 213 w 426"/>
                <a:gd name="T21" fmla="*/ 405 h 421"/>
                <a:gd name="T22" fmla="*/ 410 w 426"/>
                <a:gd name="T23" fmla="*/ 210 h 421"/>
                <a:gd name="T24" fmla="*/ 410 w 426"/>
                <a:gd name="T25" fmla="*/ 210 h 421"/>
                <a:gd name="T26" fmla="*/ 213 w 426"/>
                <a:gd name="T27" fmla="*/ 16 h 421"/>
                <a:gd name="T28" fmla="*/ 213 w 426"/>
                <a:gd name="T29" fmla="*/ 16 h 421"/>
                <a:gd name="T30" fmla="*/ 16 w 426"/>
                <a:gd name="T31" fmla="*/ 21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6" h="421">
                  <a:moveTo>
                    <a:pt x="0" y="210"/>
                  </a:moveTo>
                  <a:cubicBezTo>
                    <a:pt x="0" y="94"/>
                    <a:pt x="95" y="1"/>
                    <a:pt x="213" y="0"/>
                  </a:cubicBezTo>
                  <a:cubicBezTo>
                    <a:pt x="213" y="0"/>
                    <a:pt x="213" y="0"/>
                    <a:pt x="213" y="0"/>
                  </a:cubicBezTo>
                  <a:cubicBezTo>
                    <a:pt x="330" y="1"/>
                    <a:pt x="426" y="94"/>
                    <a:pt x="426" y="210"/>
                  </a:cubicBezTo>
                  <a:cubicBezTo>
                    <a:pt x="426" y="210"/>
                    <a:pt x="426" y="210"/>
                    <a:pt x="426" y="210"/>
                  </a:cubicBezTo>
                  <a:cubicBezTo>
                    <a:pt x="426" y="327"/>
                    <a:pt x="330" y="420"/>
                    <a:pt x="213" y="421"/>
                  </a:cubicBezTo>
                  <a:cubicBezTo>
                    <a:pt x="213" y="421"/>
                    <a:pt x="213" y="421"/>
                    <a:pt x="213" y="421"/>
                  </a:cubicBezTo>
                  <a:cubicBezTo>
                    <a:pt x="95" y="420"/>
                    <a:pt x="0" y="327"/>
                    <a:pt x="0" y="210"/>
                  </a:cubicBezTo>
                  <a:close/>
                  <a:moveTo>
                    <a:pt x="16" y="210"/>
                  </a:moveTo>
                  <a:cubicBezTo>
                    <a:pt x="16" y="318"/>
                    <a:pt x="104" y="405"/>
                    <a:pt x="213" y="405"/>
                  </a:cubicBezTo>
                  <a:cubicBezTo>
                    <a:pt x="213" y="405"/>
                    <a:pt x="213" y="405"/>
                    <a:pt x="213" y="405"/>
                  </a:cubicBezTo>
                  <a:cubicBezTo>
                    <a:pt x="322" y="405"/>
                    <a:pt x="410" y="318"/>
                    <a:pt x="410" y="210"/>
                  </a:cubicBezTo>
                  <a:cubicBezTo>
                    <a:pt x="410" y="210"/>
                    <a:pt x="410" y="210"/>
                    <a:pt x="410" y="210"/>
                  </a:cubicBezTo>
                  <a:cubicBezTo>
                    <a:pt x="410" y="103"/>
                    <a:pt x="322" y="16"/>
                    <a:pt x="213" y="16"/>
                  </a:cubicBezTo>
                  <a:cubicBezTo>
                    <a:pt x="213" y="16"/>
                    <a:pt x="213" y="16"/>
                    <a:pt x="213" y="16"/>
                  </a:cubicBezTo>
                  <a:cubicBezTo>
                    <a:pt x="104" y="16"/>
                    <a:pt x="16" y="103"/>
                    <a:pt x="16" y="21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
            <p:cNvSpPr/>
            <p:nvPr/>
          </p:nvSpPr>
          <p:spPr bwMode="auto">
            <a:xfrm>
              <a:off x="2984501" y="1216025"/>
              <a:ext cx="161925" cy="220662"/>
            </a:xfrm>
            <a:custGeom>
              <a:avLst/>
              <a:gdLst>
                <a:gd name="T0" fmla="*/ 2 w 82"/>
                <a:gd name="T1" fmla="*/ 109 h 112"/>
                <a:gd name="T2" fmla="*/ 5 w 82"/>
                <a:gd name="T3" fmla="*/ 98 h 112"/>
                <a:gd name="T4" fmla="*/ 5 w 82"/>
                <a:gd name="T5" fmla="*/ 98 h 112"/>
                <a:gd name="T6" fmla="*/ 26 w 82"/>
                <a:gd name="T7" fmla="*/ 82 h 112"/>
                <a:gd name="T8" fmla="*/ 26 w 82"/>
                <a:gd name="T9" fmla="*/ 82 h 112"/>
                <a:gd name="T10" fmla="*/ 54 w 82"/>
                <a:gd name="T11" fmla="*/ 52 h 112"/>
                <a:gd name="T12" fmla="*/ 54 w 82"/>
                <a:gd name="T13" fmla="*/ 52 h 112"/>
                <a:gd name="T14" fmla="*/ 66 w 82"/>
                <a:gd name="T15" fmla="*/ 18 h 112"/>
                <a:gd name="T16" fmla="*/ 66 w 82"/>
                <a:gd name="T17" fmla="*/ 18 h 112"/>
                <a:gd name="T18" fmla="*/ 66 w 82"/>
                <a:gd name="T19" fmla="*/ 17 h 112"/>
                <a:gd name="T20" fmla="*/ 66 w 82"/>
                <a:gd name="T21" fmla="*/ 17 h 112"/>
                <a:gd name="T22" fmla="*/ 66 w 82"/>
                <a:gd name="T23" fmla="*/ 17 h 112"/>
                <a:gd name="T24" fmla="*/ 66 w 82"/>
                <a:gd name="T25" fmla="*/ 17 h 112"/>
                <a:gd name="T26" fmla="*/ 63 w 82"/>
                <a:gd name="T27" fmla="*/ 17 h 112"/>
                <a:gd name="T28" fmla="*/ 63 w 82"/>
                <a:gd name="T29" fmla="*/ 17 h 112"/>
                <a:gd name="T30" fmla="*/ 52 w 82"/>
                <a:gd name="T31" fmla="*/ 19 h 112"/>
                <a:gd name="T32" fmla="*/ 52 w 82"/>
                <a:gd name="T33" fmla="*/ 19 h 112"/>
                <a:gd name="T34" fmla="*/ 46 w 82"/>
                <a:gd name="T35" fmla="*/ 18 h 112"/>
                <a:gd name="T36" fmla="*/ 46 w 82"/>
                <a:gd name="T37" fmla="*/ 18 h 112"/>
                <a:gd name="T38" fmla="*/ 44 w 82"/>
                <a:gd name="T39" fmla="*/ 21 h 112"/>
                <a:gd name="T40" fmla="*/ 44 w 82"/>
                <a:gd name="T41" fmla="*/ 21 h 112"/>
                <a:gd name="T42" fmla="*/ 40 w 82"/>
                <a:gd name="T43" fmla="*/ 28 h 112"/>
                <a:gd name="T44" fmla="*/ 40 w 82"/>
                <a:gd name="T45" fmla="*/ 28 h 112"/>
                <a:gd name="T46" fmla="*/ 42 w 82"/>
                <a:gd name="T47" fmla="*/ 32 h 112"/>
                <a:gd name="T48" fmla="*/ 42 w 82"/>
                <a:gd name="T49" fmla="*/ 32 h 112"/>
                <a:gd name="T50" fmla="*/ 45 w 82"/>
                <a:gd name="T51" fmla="*/ 34 h 112"/>
                <a:gd name="T52" fmla="*/ 45 w 82"/>
                <a:gd name="T53" fmla="*/ 34 h 112"/>
                <a:gd name="T54" fmla="*/ 49 w 82"/>
                <a:gd name="T55" fmla="*/ 45 h 112"/>
                <a:gd name="T56" fmla="*/ 49 w 82"/>
                <a:gd name="T57" fmla="*/ 45 h 112"/>
                <a:gd name="T58" fmla="*/ 38 w 82"/>
                <a:gd name="T59" fmla="*/ 48 h 112"/>
                <a:gd name="T60" fmla="*/ 38 w 82"/>
                <a:gd name="T61" fmla="*/ 48 h 112"/>
                <a:gd name="T62" fmla="*/ 24 w 82"/>
                <a:gd name="T63" fmla="*/ 28 h 112"/>
                <a:gd name="T64" fmla="*/ 24 w 82"/>
                <a:gd name="T65" fmla="*/ 28 h 112"/>
                <a:gd name="T66" fmla="*/ 32 w 82"/>
                <a:gd name="T67" fmla="*/ 10 h 112"/>
                <a:gd name="T68" fmla="*/ 32 w 82"/>
                <a:gd name="T69" fmla="*/ 10 h 112"/>
                <a:gd name="T70" fmla="*/ 37 w 82"/>
                <a:gd name="T71" fmla="*/ 4 h 112"/>
                <a:gd name="T72" fmla="*/ 37 w 82"/>
                <a:gd name="T73" fmla="*/ 4 h 112"/>
                <a:gd name="T74" fmla="*/ 45 w 82"/>
                <a:gd name="T75" fmla="*/ 0 h 112"/>
                <a:gd name="T76" fmla="*/ 45 w 82"/>
                <a:gd name="T77" fmla="*/ 0 h 112"/>
                <a:gd name="T78" fmla="*/ 52 w 82"/>
                <a:gd name="T79" fmla="*/ 3 h 112"/>
                <a:gd name="T80" fmla="*/ 52 w 82"/>
                <a:gd name="T81" fmla="*/ 3 h 112"/>
                <a:gd name="T82" fmla="*/ 52 w 82"/>
                <a:gd name="T83" fmla="*/ 3 h 112"/>
                <a:gd name="T84" fmla="*/ 52 w 82"/>
                <a:gd name="T85" fmla="*/ 3 h 112"/>
                <a:gd name="T86" fmla="*/ 59 w 82"/>
                <a:gd name="T87" fmla="*/ 2 h 112"/>
                <a:gd name="T88" fmla="*/ 59 w 82"/>
                <a:gd name="T89" fmla="*/ 2 h 112"/>
                <a:gd name="T90" fmla="*/ 66 w 82"/>
                <a:gd name="T91" fmla="*/ 1 h 112"/>
                <a:gd name="T92" fmla="*/ 66 w 82"/>
                <a:gd name="T93" fmla="*/ 1 h 112"/>
                <a:gd name="T94" fmla="*/ 78 w 82"/>
                <a:gd name="T95" fmla="*/ 6 h 112"/>
                <a:gd name="T96" fmla="*/ 78 w 82"/>
                <a:gd name="T97" fmla="*/ 6 h 112"/>
                <a:gd name="T98" fmla="*/ 82 w 82"/>
                <a:gd name="T99" fmla="*/ 18 h 112"/>
                <a:gd name="T100" fmla="*/ 82 w 82"/>
                <a:gd name="T101" fmla="*/ 18 h 112"/>
                <a:gd name="T102" fmla="*/ 68 w 82"/>
                <a:gd name="T103" fmla="*/ 59 h 112"/>
                <a:gd name="T104" fmla="*/ 68 w 82"/>
                <a:gd name="T105" fmla="*/ 59 h 112"/>
                <a:gd name="T106" fmla="*/ 13 w 82"/>
                <a:gd name="T107" fmla="*/ 111 h 112"/>
                <a:gd name="T108" fmla="*/ 13 w 82"/>
                <a:gd name="T109" fmla="*/ 111 h 112"/>
                <a:gd name="T110" fmla="*/ 9 w 82"/>
                <a:gd name="T111" fmla="*/ 112 h 112"/>
                <a:gd name="T112" fmla="*/ 9 w 82"/>
                <a:gd name="T113" fmla="*/ 112 h 112"/>
                <a:gd name="T114" fmla="*/ 2 w 82"/>
                <a:gd name="T115" fmla="*/ 10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2" h="112">
                  <a:moveTo>
                    <a:pt x="2" y="109"/>
                  </a:moveTo>
                  <a:cubicBezTo>
                    <a:pt x="0" y="105"/>
                    <a:pt x="1" y="100"/>
                    <a:pt x="5" y="98"/>
                  </a:cubicBezTo>
                  <a:cubicBezTo>
                    <a:pt x="5" y="98"/>
                    <a:pt x="5" y="98"/>
                    <a:pt x="5" y="98"/>
                  </a:cubicBezTo>
                  <a:cubicBezTo>
                    <a:pt x="5" y="98"/>
                    <a:pt x="15" y="91"/>
                    <a:pt x="26" y="82"/>
                  </a:cubicBezTo>
                  <a:cubicBezTo>
                    <a:pt x="26" y="82"/>
                    <a:pt x="26" y="82"/>
                    <a:pt x="26" y="82"/>
                  </a:cubicBezTo>
                  <a:cubicBezTo>
                    <a:pt x="37" y="73"/>
                    <a:pt x="49" y="61"/>
                    <a:pt x="54" y="52"/>
                  </a:cubicBezTo>
                  <a:cubicBezTo>
                    <a:pt x="54" y="52"/>
                    <a:pt x="54" y="52"/>
                    <a:pt x="54" y="52"/>
                  </a:cubicBezTo>
                  <a:cubicBezTo>
                    <a:pt x="60" y="39"/>
                    <a:pt x="66" y="24"/>
                    <a:pt x="66" y="18"/>
                  </a:cubicBezTo>
                  <a:cubicBezTo>
                    <a:pt x="66" y="18"/>
                    <a:pt x="66" y="18"/>
                    <a:pt x="66" y="18"/>
                  </a:cubicBezTo>
                  <a:cubicBezTo>
                    <a:pt x="66" y="17"/>
                    <a:pt x="66" y="17"/>
                    <a:pt x="66" y="17"/>
                  </a:cubicBezTo>
                  <a:cubicBezTo>
                    <a:pt x="66" y="17"/>
                    <a:pt x="66" y="17"/>
                    <a:pt x="66" y="17"/>
                  </a:cubicBezTo>
                  <a:cubicBezTo>
                    <a:pt x="66" y="17"/>
                    <a:pt x="66" y="17"/>
                    <a:pt x="66" y="17"/>
                  </a:cubicBezTo>
                  <a:cubicBezTo>
                    <a:pt x="66" y="17"/>
                    <a:pt x="66" y="17"/>
                    <a:pt x="66" y="17"/>
                  </a:cubicBezTo>
                  <a:cubicBezTo>
                    <a:pt x="65" y="17"/>
                    <a:pt x="64" y="17"/>
                    <a:pt x="63" y="17"/>
                  </a:cubicBezTo>
                  <a:cubicBezTo>
                    <a:pt x="63" y="17"/>
                    <a:pt x="63" y="17"/>
                    <a:pt x="63" y="17"/>
                  </a:cubicBezTo>
                  <a:cubicBezTo>
                    <a:pt x="59" y="18"/>
                    <a:pt x="55" y="19"/>
                    <a:pt x="52" y="19"/>
                  </a:cubicBezTo>
                  <a:cubicBezTo>
                    <a:pt x="52" y="19"/>
                    <a:pt x="52" y="19"/>
                    <a:pt x="52" y="19"/>
                  </a:cubicBezTo>
                  <a:cubicBezTo>
                    <a:pt x="50" y="19"/>
                    <a:pt x="48" y="19"/>
                    <a:pt x="46" y="18"/>
                  </a:cubicBezTo>
                  <a:cubicBezTo>
                    <a:pt x="46" y="18"/>
                    <a:pt x="46" y="18"/>
                    <a:pt x="46" y="18"/>
                  </a:cubicBezTo>
                  <a:cubicBezTo>
                    <a:pt x="45" y="19"/>
                    <a:pt x="45" y="20"/>
                    <a:pt x="44" y="21"/>
                  </a:cubicBezTo>
                  <a:cubicBezTo>
                    <a:pt x="44" y="21"/>
                    <a:pt x="44" y="21"/>
                    <a:pt x="44" y="21"/>
                  </a:cubicBezTo>
                  <a:cubicBezTo>
                    <a:pt x="41" y="24"/>
                    <a:pt x="40" y="27"/>
                    <a:pt x="40" y="28"/>
                  </a:cubicBezTo>
                  <a:cubicBezTo>
                    <a:pt x="40" y="28"/>
                    <a:pt x="40" y="28"/>
                    <a:pt x="40" y="28"/>
                  </a:cubicBezTo>
                  <a:cubicBezTo>
                    <a:pt x="40" y="29"/>
                    <a:pt x="41" y="31"/>
                    <a:pt x="42" y="32"/>
                  </a:cubicBezTo>
                  <a:cubicBezTo>
                    <a:pt x="42" y="32"/>
                    <a:pt x="42" y="32"/>
                    <a:pt x="42" y="32"/>
                  </a:cubicBezTo>
                  <a:cubicBezTo>
                    <a:pt x="44" y="34"/>
                    <a:pt x="45" y="34"/>
                    <a:pt x="45" y="34"/>
                  </a:cubicBezTo>
                  <a:cubicBezTo>
                    <a:pt x="45" y="34"/>
                    <a:pt x="45" y="34"/>
                    <a:pt x="45" y="34"/>
                  </a:cubicBezTo>
                  <a:cubicBezTo>
                    <a:pt x="49" y="36"/>
                    <a:pt x="51" y="41"/>
                    <a:pt x="49" y="45"/>
                  </a:cubicBezTo>
                  <a:cubicBezTo>
                    <a:pt x="49" y="45"/>
                    <a:pt x="49" y="45"/>
                    <a:pt x="49" y="45"/>
                  </a:cubicBezTo>
                  <a:cubicBezTo>
                    <a:pt x="47" y="49"/>
                    <a:pt x="42" y="50"/>
                    <a:pt x="38" y="48"/>
                  </a:cubicBezTo>
                  <a:cubicBezTo>
                    <a:pt x="38" y="48"/>
                    <a:pt x="38" y="48"/>
                    <a:pt x="38" y="48"/>
                  </a:cubicBezTo>
                  <a:cubicBezTo>
                    <a:pt x="38" y="48"/>
                    <a:pt x="25" y="43"/>
                    <a:pt x="24" y="28"/>
                  </a:cubicBezTo>
                  <a:cubicBezTo>
                    <a:pt x="24" y="28"/>
                    <a:pt x="24" y="28"/>
                    <a:pt x="24" y="28"/>
                  </a:cubicBezTo>
                  <a:cubicBezTo>
                    <a:pt x="24" y="22"/>
                    <a:pt x="27" y="16"/>
                    <a:pt x="32" y="10"/>
                  </a:cubicBezTo>
                  <a:cubicBezTo>
                    <a:pt x="32" y="10"/>
                    <a:pt x="32" y="10"/>
                    <a:pt x="32" y="10"/>
                  </a:cubicBezTo>
                  <a:cubicBezTo>
                    <a:pt x="34" y="7"/>
                    <a:pt x="36" y="5"/>
                    <a:pt x="37" y="4"/>
                  </a:cubicBezTo>
                  <a:cubicBezTo>
                    <a:pt x="37" y="4"/>
                    <a:pt x="37" y="4"/>
                    <a:pt x="37" y="4"/>
                  </a:cubicBezTo>
                  <a:cubicBezTo>
                    <a:pt x="39" y="3"/>
                    <a:pt x="39" y="1"/>
                    <a:pt x="45" y="0"/>
                  </a:cubicBezTo>
                  <a:cubicBezTo>
                    <a:pt x="45" y="0"/>
                    <a:pt x="45" y="0"/>
                    <a:pt x="45" y="0"/>
                  </a:cubicBezTo>
                  <a:cubicBezTo>
                    <a:pt x="50" y="0"/>
                    <a:pt x="51" y="2"/>
                    <a:pt x="52" y="3"/>
                  </a:cubicBezTo>
                  <a:cubicBezTo>
                    <a:pt x="52" y="3"/>
                    <a:pt x="52" y="3"/>
                    <a:pt x="52" y="3"/>
                  </a:cubicBezTo>
                  <a:cubicBezTo>
                    <a:pt x="52" y="3"/>
                    <a:pt x="52" y="3"/>
                    <a:pt x="52" y="3"/>
                  </a:cubicBezTo>
                  <a:cubicBezTo>
                    <a:pt x="52" y="3"/>
                    <a:pt x="52" y="3"/>
                    <a:pt x="52" y="3"/>
                  </a:cubicBezTo>
                  <a:cubicBezTo>
                    <a:pt x="54" y="3"/>
                    <a:pt x="56" y="3"/>
                    <a:pt x="59" y="2"/>
                  </a:cubicBezTo>
                  <a:cubicBezTo>
                    <a:pt x="59" y="2"/>
                    <a:pt x="59" y="2"/>
                    <a:pt x="59" y="2"/>
                  </a:cubicBezTo>
                  <a:cubicBezTo>
                    <a:pt x="61" y="1"/>
                    <a:pt x="64" y="1"/>
                    <a:pt x="66" y="1"/>
                  </a:cubicBezTo>
                  <a:cubicBezTo>
                    <a:pt x="66" y="1"/>
                    <a:pt x="66" y="1"/>
                    <a:pt x="66" y="1"/>
                  </a:cubicBezTo>
                  <a:cubicBezTo>
                    <a:pt x="70" y="1"/>
                    <a:pt x="75" y="3"/>
                    <a:pt x="78" y="6"/>
                  </a:cubicBezTo>
                  <a:cubicBezTo>
                    <a:pt x="78" y="6"/>
                    <a:pt x="78" y="6"/>
                    <a:pt x="78" y="6"/>
                  </a:cubicBezTo>
                  <a:cubicBezTo>
                    <a:pt x="81" y="10"/>
                    <a:pt x="82" y="14"/>
                    <a:pt x="82" y="18"/>
                  </a:cubicBezTo>
                  <a:cubicBezTo>
                    <a:pt x="82" y="18"/>
                    <a:pt x="82" y="18"/>
                    <a:pt x="82" y="18"/>
                  </a:cubicBezTo>
                  <a:cubicBezTo>
                    <a:pt x="82" y="30"/>
                    <a:pt x="74" y="45"/>
                    <a:pt x="68" y="59"/>
                  </a:cubicBezTo>
                  <a:cubicBezTo>
                    <a:pt x="68" y="59"/>
                    <a:pt x="68" y="59"/>
                    <a:pt x="68" y="59"/>
                  </a:cubicBezTo>
                  <a:cubicBezTo>
                    <a:pt x="54" y="86"/>
                    <a:pt x="14" y="110"/>
                    <a:pt x="13" y="111"/>
                  </a:cubicBezTo>
                  <a:cubicBezTo>
                    <a:pt x="13" y="111"/>
                    <a:pt x="13" y="111"/>
                    <a:pt x="13" y="111"/>
                  </a:cubicBezTo>
                  <a:cubicBezTo>
                    <a:pt x="12" y="112"/>
                    <a:pt x="11" y="112"/>
                    <a:pt x="9" y="112"/>
                  </a:cubicBezTo>
                  <a:cubicBezTo>
                    <a:pt x="9" y="112"/>
                    <a:pt x="9" y="112"/>
                    <a:pt x="9" y="112"/>
                  </a:cubicBezTo>
                  <a:cubicBezTo>
                    <a:pt x="7" y="112"/>
                    <a:pt x="4" y="111"/>
                    <a:pt x="2" y="10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9"/>
            <p:cNvSpPr/>
            <p:nvPr/>
          </p:nvSpPr>
          <p:spPr bwMode="auto">
            <a:xfrm>
              <a:off x="3113089" y="1255712"/>
              <a:ext cx="209550" cy="225425"/>
            </a:xfrm>
            <a:custGeom>
              <a:avLst/>
              <a:gdLst>
                <a:gd name="T0" fmla="*/ 1 w 107"/>
                <a:gd name="T1" fmla="*/ 110 h 115"/>
                <a:gd name="T2" fmla="*/ 6 w 107"/>
                <a:gd name="T3" fmla="*/ 100 h 115"/>
                <a:gd name="T4" fmla="*/ 6 w 107"/>
                <a:gd name="T5" fmla="*/ 100 h 115"/>
                <a:gd name="T6" fmla="*/ 47 w 107"/>
                <a:gd name="T7" fmla="*/ 84 h 115"/>
                <a:gd name="T8" fmla="*/ 47 w 107"/>
                <a:gd name="T9" fmla="*/ 84 h 115"/>
                <a:gd name="T10" fmla="*/ 91 w 107"/>
                <a:gd name="T11" fmla="*/ 62 h 115"/>
                <a:gd name="T12" fmla="*/ 91 w 107"/>
                <a:gd name="T13" fmla="*/ 62 h 115"/>
                <a:gd name="T14" fmla="*/ 88 w 107"/>
                <a:gd name="T15" fmla="*/ 41 h 115"/>
                <a:gd name="T16" fmla="*/ 88 w 107"/>
                <a:gd name="T17" fmla="*/ 41 h 115"/>
                <a:gd name="T18" fmla="*/ 86 w 107"/>
                <a:gd name="T19" fmla="*/ 20 h 115"/>
                <a:gd name="T20" fmla="*/ 86 w 107"/>
                <a:gd name="T21" fmla="*/ 20 h 115"/>
                <a:gd name="T22" fmla="*/ 83 w 107"/>
                <a:gd name="T23" fmla="*/ 18 h 115"/>
                <a:gd name="T24" fmla="*/ 83 w 107"/>
                <a:gd name="T25" fmla="*/ 18 h 115"/>
                <a:gd name="T26" fmla="*/ 74 w 107"/>
                <a:gd name="T27" fmla="*/ 17 h 115"/>
                <a:gd name="T28" fmla="*/ 74 w 107"/>
                <a:gd name="T29" fmla="*/ 17 h 115"/>
                <a:gd name="T30" fmla="*/ 60 w 107"/>
                <a:gd name="T31" fmla="*/ 26 h 115"/>
                <a:gd name="T32" fmla="*/ 60 w 107"/>
                <a:gd name="T33" fmla="*/ 26 h 115"/>
                <a:gd name="T34" fmla="*/ 58 w 107"/>
                <a:gd name="T35" fmla="*/ 29 h 115"/>
                <a:gd name="T36" fmla="*/ 58 w 107"/>
                <a:gd name="T37" fmla="*/ 29 h 115"/>
                <a:gd name="T38" fmla="*/ 62 w 107"/>
                <a:gd name="T39" fmla="*/ 39 h 115"/>
                <a:gd name="T40" fmla="*/ 62 w 107"/>
                <a:gd name="T41" fmla="*/ 39 h 115"/>
                <a:gd name="T42" fmla="*/ 52 w 107"/>
                <a:gd name="T43" fmla="*/ 43 h 115"/>
                <a:gd name="T44" fmla="*/ 52 w 107"/>
                <a:gd name="T45" fmla="*/ 43 h 115"/>
                <a:gd name="T46" fmla="*/ 42 w 107"/>
                <a:gd name="T47" fmla="*/ 30 h 115"/>
                <a:gd name="T48" fmla="*/ 42 w 107"/>
                <a:gd name="T49" fmla="*/ 30 h 115"/>
                <a:gd name="T50" fmla="*/ 48 w 107"/>
                <a:gd name="T51" fmla="*/ 16 h 115"/>
                <a:gd name="T52" fmla="*/ 48 w 107"/>
                <a:gd name="T53" fmla="*/ 16 h 115"/>
                <a:gd name="T54" fmla="*/ 74 w 107"/>
                <a:gd name="T55" fmla="*/ 1 h 115"/>
                <a:gd name="T56" fmla="*/ 74 w 107"/>
                <a:gd name="T57" fmla="*/ 1 h 115"/>
                <a:gd name="T58" fmla="*/ 86 w 107"/>
                <a:gd name="T59" fmla="*/ 2 h 115"/>
                <a:gd name="T60" fmla="*/ 86 w 107"/>
                <a:gd name="T61" fmla="*/ 2 h 115"/>
                <a:gd name="T62" fmla="*/ 101 w 107"/>
                <a:gd name="T63" fmla="*/ 14 h 115"/>
                <a:gd name="T64" fmla="*/ 101 w 107"/>
                <a:gd name="T65" fmla="*/ 14 h 115"/>
                <a:gd name="T66" fmla="*/ 104 w 107"/>
                <a:gd name="T67" fmla="*/ 32 h 115"/>
                <a:gd name="T68" fmla="*/ 104 w 107"/>
                <a:gd name="T69" fmla="*/ 32 h 115"/>
                <a:gd name="T70" fmla="*/ 106 w 107"/>
                <a:gd name="T71" fmla="*/ 58 h 115"/>
                <a:gd name="T72" fmla="*/ 106 w 107"/>
                <a:gd name="T73" fmla="*/ 58 h 115"/>
                <a:gd name="T74" fmla="*/ 107 w 107"/>
                <a:gd name="T75" fmla="*/ 62 h 115"/>
                <a:gd name="T76" fmla="*/ 107 w 107"/>
                <a:gd name="T77" fmla="*/ 62 h 115"/>
                <a:gd name="T78" fmla="*/ 100 w 107"/>
                <a:gd name="T79" fmla="*/ 74 h 115"/>
                <a:gd name="T80" fmla="*/ 100 w 107"/>
                <a:gd name="T81" fmla="*/ 74 h 115"/>
                <a:gd name="T82" fmla="*/ 89 w 107"/>
                <a:gd name="T83" fmla="*/ 82 h 115"/>
                <a:gd name="T84" fmla="*/ 89 w 107"/>
                <a:gd name="T85" fmla="*/ 82 h 115"/>
                <a:gd name="T86" fmla="*/ 57 w 107"/>
                <a:gd name="T87" fmla="*/ 97 h 115"/>
                <a:gd name="T88" fmla="*/ 57 w 107"/>
                <a:gd name="T89" fmla="*/ 97 h 115"/>
                <a:gd name="T90" fmla="*/ 12 w 107"/>
                <a:gd name="T91" fmla="*/ 115 h 115"/>
                <a:gd name="T92" fmla="*/ 12 w 107"/>
                <a:gd name="T93" fmla="*/ 115 h 115"/>
                <a:gd name="T94" fmla="*/ 12 w 107"/>
                <a:gd name="T95" fmla="*/ 115 h 115"/>
                <a:gd name="T96" fmla="*/ 9 w 107"/>
                <a:gd name="T97" fmla="*/ 115 h 115"/>
                <a:gd name="T98" fmla="*/ 9 w 107"/>
                <a:gd name="T99" fmla="*/ 115 h 115"/>
                <a:gd name="T100" fmla="*/ 1 w 107"/>
                <a:gd name="T101" fmla="*/ 1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115">
                  <a:moveTo>
                    <a:pt x="1" y="110"/>
                  </a:moveTo>
                  <a:cubicBezTo>
                    <a:pt x="0" y="106"/>
                    <a:pt x="2" y="101"/>
                    <a:pt x="6" y="100"/>
                  </a:cubicBezTo>
                  <a:cubicBezTo>
                    <a:pt x="6" y="100"/>
                    <a:pt x="6" y="100"/>
                    <a:pt x="6" y="100"/>
                  </a:cubicBezTo>
                  <a:cubicBezTo>
                    <a:pt x="6" y="100"/>
                    <a:pt x="26" y="93"/>
                    <a:pt x="47" y="84"/>
                  </a:cubicBezTo>
                  <a:cubicBezTo>
                    <a:pt x="47" y="84"/>
                    <a:pt x="47" y="84"/>
                    <a:pt x="47" y="84"/>
                  </a:cubicBezTo>
                  <a:cubicBezTo>
                    <a:pt x="65" y="77"/>
                    <a:pt x="86" y="66"/>
                    <a:pt x="91" y="62"/>
                  </a:cubicBezTo>
                  <a:cubicBezTo>
                    <a:pt x="91" y="62"/>
                    <a:pt x="91" y="62"/>
                    <a:pt x="91" y="62"/>
                  </a:cubicBezTo>
                  <a:cubicBezTo>
                    <a:pt x="89" y="55"/>
                    <a:pt x="89" y="48"/>
                    <a:pt x="88" y="41"/>
                  </a:cubicBezTo>
                  <a:cubicBezTo>
                    <a:pt x="88" y="41"/>
                    <a:pt x="88" y="41"/>
                    <a:pt x="88" y="41"/>
                  </a:cubicBezTo>
                  <a:cubicBezTo>
                    <a:pt x="88" y="33"/>
                    <a:pt x="88" y="24"/>
                    <a:pt x="86" y="20"/>
                  </a:cubicBezTo>
                  <a:cubicBezTo>
                    <a:pt x="86" y="20"/>
                    <a:pt x="86" y="20"/>
                    <a:pt x="86" y="20"/>
                  </a:cubicBezTo>
                  <a:cubicBezTo>
                    <a:pt x="85" y="18"/>
                    <a:pt x="84" y="18"/>
                    <a:pt x="83" y="18"/>
                  </a:cubicBezTo>
                  <a:cubicBezTo>
                    <a:pt x="83" y="18"/>
                    <a:pt x="83" y="18"/>
                    <a:pt x="83" y="18"/>
                  </a:cubicBezTo>
                  <a:cubicBezTo>
                    <a:pt x="79" y="17"/>
                    <a:pt x="77" y="17"/>
                    <a:pt x="74" y="17"/>
                  </a:cubicBezTo>
                  <a:cubicBezTo>
                    <a:pt x="74" y="17"/>
                    <a:pt x="74" y="17"/>
                    <a:pt x="74" y="17"/>
                  </a:cubicBezTo>
                  <a:cubicBezTo>
                    <a:pt x="68" y="17"/>
                    <a:pt x="68" y="17"/>
                    <a:pt x="60" y="26"/>
                  </a:cubicBezTo>
                  <a:cubicBezTo>
                    <a:pt x="60" y="26"/>
                    <a:pt x="60" y="26"/>
                    <a:pt x="60" y="26"/>
                  </a:cubicBezTo>
                  <a:cubicBezTo>
                    <a:pt x="59" y="28"/>
                    <a:pt x="58" y="29"/>
                    <a:pt x="58" y="29"/>
                  </a:cubicBezTo>
                  <a:cubicBezTo>
                    <a:pt x="58" y="29"/>
                    <a:pt x="58" y="29"/>
                    <a:pt x="58" y="29"/>
                  </a:cubicBezTo>
                  <a:cubicBezTo>
                    <a:pt x="61" y="31"/>
                    <a:pt x="63" y="35"/>
                    <a:pt x="62" y="39"/>
                  </a:cubicBezTo>
                  <a:cubicBezTo>
                    <a:pt x="62" y="39"/>
                    <a:pt x="62" y="39"/>
                    <a:pt x="62" y="39"/>
                  </a:cubicBezTo>
                  <a:cubicBezTo>
                    <a:pt x="60" y="43"/>
                    <a:pt x="56" y="45"/>
                    <a:pt x="52" y="43"/>
                  </a:cubicBezTo>
                  <a:cubicBezTo>
                    <a:pt x="52" y="43"/>
                    <a:pt x="52" y="43"/>
                    <a:pt x="52" y="43"/>
                  </a:cubicBezTo>
                  <a:cubicBezTo>
                    <a:pt x="51" y="43"/>
                    <a:pt x="42" y="41"/>
                    <a:pt x="42" y="30"/>
                  </a:cubicBezTo>
                  <a:cubicBezTo>
                    <a:pt x="42" y="30"/>
                    <a:pt x="42" y="30"/>
                    <a:pt x="42" y="30"/>
                  </a:cubicBezTo>
                  <a:cubicBezTo>
                    <a:pt x="42" y="25"/>
                    <a:pt x="44" y="21"/>
                    <a:pt x="48" y="16"/>
                  </a:cubicBezTo>
                  <a:cubicBezTo>
                    <a:pt x="48" y="16"/>
                    <a:pt x="48" y="16"/>
                    <a:pt x="48" y="16"/>
                  </a:cubicBezTo>
                  <a:cubicBezTo>
                    <a:pt x="55" y="7"/>
                    <a:pt x="63" y="0"/>
                    <a:pt x="74" y="1"/>
                  </a:cubicBezTo>
                  <a:cubicBezTo>
                    <a:pt x="74" y="1"/>
                    <a:pt x="74" y="1"/>
                    <a:pt x="74" y="1"/>
                  </a:cubicBezTo>
                  <a:cubicBezTo>
                    <a:pt x="78" y="1"/>
                    <a:pt x="82" y="1"/>
                    <a:pt x="86" y="2"/>
                  </a:cubicBezTo>
                  <a:cubicBezTo>
                    <a:pt x="86" y="2"/>
                    <a:pt x="86" y="2"/>
                    <a:pt x="86" y="2"/>
                  </a:cubicBezTo>
                  <a:cubicBezTo>
                    <a:pt x="93" y="3"/>
                    <a:pt x="99" y="9"/>
                    <a:pt x="101" y="14"/>
                  </a:cubicBezTo>
                  <a:cubicBezTo>
                    <a:pt x="101" y="14"/>
                    <a:pt x="101" y="14"/>
                    <a:pt x="101" y="14"/>
                  </a:cubicBezTo>
                  <a:cubicBezTo>
                    <a:pt x="103" y="20"/>
                    <a:pt x="104" y="26"/>
                    <a:pt x="104" y="32"/>
                  </a:cubicBezTo>
                  <a:cubicBezTo>
                    <a:pt x="104" y="32"/>
                    <a:pt x="104" y="32"/>
                    <a:pt x="104" y="32"/>
                  </a:cubicBezTo>
                  <a:cubicBezTo>
                    <a:pt x="104" y="43"/>
                    <a:pt x="105" y="56"/>
                    <a:pt x="106" y="58"/>
                  </a:cubicBezTo>
                  <a:cubicBezTo>
                    <a:pt x="106" y="58"/>
                    <a:pt x="106" y="58"/>
                    <a:pt x="106" y="58"/>
                  </a:cubicBezTo>
                  <a:cubicBezTo>
                    <a:pt x="107" y="59"/>
                    <a:pt x="107" y="61"/>
                    <a:pt x="107" y="62"/>
                  </a:cubicBezTo>
                  <a:cubicBezTo>
                    <a:pt x="107" y="62"/>
                    <a:pt x="107" y="62"/>
                    <a:pt x="107" y="62"/>
                  </a:cubicBezTo>
                  <a:cubicBezTo>
                    <a:pt x="107" y="69"/>
                    <a:pt x="103" y="71"/>
                    <a:pt x="100" y="74"/>
                  </a:cubicBezTo>
                  <a:cubicBezTo>
                    <a:pt x="100" y="74"/>
                    <a:pt x="100" y="74"/>
                    <a:pt x="100" y="74"/>
                  </a:cubicBezTo>
                  <a:cubicBezTo>
                    <a:pt x="97" y="77"/>
                    <a:pt x="93" y="79"/>
                    <a:pt x="89" y="82"/>
                  </a:cubicBezTo>
                  <a:cubicBezTo>
                    <a:pt x="89" y="82"/>
                    <a:pt x="89" y="82"/>
                    <a:pt x="89" y="82"/>
                  </a:cubicBezTo>
                  <a:cubicBezTo>
                    <a:pt x="80" y="87"/>
                    <a:pt x="69" y="92"/>
                    <a:pt x="57" y="97"/>
                  </a:cubicBezTo>
                  <a:cubicBezTo>
                    <a:pt x="57" y="97"/>
                    <a:pt x="57" y="97"/>
                    <a:pt x="57" y="97"/>
                  </a:cubicBezTo>
                  <a:cubicBezTo>
                    <a:pt x="34" y="107"/>
                    <a:pt x="12" y="115"/>
                    <a:pt x="12" y="115"/>
                  </a:cubicBezTo>
                  <a:cubicBezTo>
                    <a:pt x="12" y="115"/>
                    <a:pt x="12" y="115"/>
                    <a:pt x="12" y="115"/>
                  </a:cubicBezTo>
                  <a:cubicBezTo>
                    <a:pt x="12" y="115"/>
                    <a:pt x="12" y="115"/>
                    <a:pt x="12" y="115"/>
                  </a:cubicBezTo>
                  <a:cubicBezTo>
                    <a:pt x="11" y="115"/>
                    <a:pt x="10" y="115"/>
                    <a:pt x="9" y="115"/>
                  </a:cubicBezTo>
                  <a:cubicBezTo>
                    <a:pt x="9" y="115"/>
                    <a:pt x="9" y="115"/>
                    <a:pt x="9" y="115"/>
                  </a:cubicBezTo>
                  <a:cubicBezTo>
                    <a:pt x="6" y="115"/>
                    <a:pt x="3" y="113"/>
                    <a:pt x="1" y="11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0"/>
            <p:cNvSpPr/>
            <p:nvPr/>
          </p:nvSpPr>
          <p:spPr bwMode="auto">
            <a:xfrm>
              <a:off x="3290889" y="1771650"/>
              <a:ext cx="142875" cy="31750"/>
            </a:xfrm>
            <a:custGeom>
              <a:avLst/>
              <a:gdLst>
                <a:gd name="T0" fmla="*/ 8 w 73"/>
                <a:gd name="T1" fmla="*/ 16 h 16"/>
                <a:gd name="T2" fmla="*/ 0 w 73"/>
                <a:gd name="T3" fmla="*/ 8 h 16"/>
                <a:gd name="T4" fmla="*/ 0 w 73"/>
                <a:gd name="T5" fmla="*/ 8 h 16"/>
                <a:gd name="T6" fmla="*/ 8 w 73"/>
                <a:gd name="T7" fmla="*/ 0 h 16"/>
                <a:gd name="T8" fmla="*/ 8 w 73"/>
                <a:gd name="T9" fmla="*/ 0 h 16"/>
                <a:gd name="T10" fmla="*/ 65 w 73"/>
                <a:gd name="T11" fmla="*/ 0 h 16"/>
                <a:gd name="T12" fmla="*/ 73 w 73"/>
                <a:gd name="T13" fmla="*/ 8 h 16"/>
                <a:gd name="T14" fmla="*/ 73 w 73"/>
                <a:gd name="T15" fmla="*/ 8 h 16"/>
                <a:gd name="T16" fmla="*/ 65 w 73"/>
                <a:gd name="T17" fmla="*/ 16 h 16"/>
                <a:gd name="T18" fmla="*/ 65 w 73"/>
                <a:gd name="T19" fmla="*/ 16 h 16"/>
                <a:gd name="T20" fmla="*/ 8 w 73"/>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16">
                  <a:moveTo>
                    <a:pt x="8" y="16"/>
                  </a:moveTo>
                  <a:cubicBezTo>
                    <a:pt x="4" y="16"/>
                    <a:pt x="0" y="12"/>
                    <a:pt x="0" y="8"/>
                  </a:cubicBezTo>
                  <a:cubicBezTo>
                    <a:pt x="0" y="8"/>
                    <a:pt x="0" y="8"/>
                    <a:pt x="0" y="8"/>
                  </a:cubicBezTo>
                  <a:cubicBezTo>
                    <a:pt x="0" y="3"/>
                    <a:pt x="4" y="0"/>
                    <a:pt x="8" y="0"/>
                  </a:cubicBezTo>
                  <a:cubicBezTo>
                    <a:pt x="8" y="0"/>
                    <a:pt x="8" y="0"/>
                    <a:pt x="8" y="0"/>
                  </a:cubicBezTo>
                  <a:cubicBezTo>
                    <a:pt x="65" y="0"/>
                    <a:pt x="65" y="0"/>
                    <a:pt x="65" y="0"/>
                  </a:cubicBezTo>
                  <a:cubicBezTo>
                    <a:pt x="70" y="0"/>
                    <a:pt x="73" y="3"/>
                    <a:pt x="73" y="8"/>
                  </a:cubicBezTo>
                  <a:cubicBezTo>
                    <a:pt x="73" y="8"/>
                    <a:pt x="73" y="8"/>
                    <a:pt x="73" y="8"/>
                  </a:cubicBezTo>
                  <a:cubicBezTo>
                    <a:pt x="73" y="12"/>
                    <a:pt x="70" y="16"/>
                    <a:pt x="65" y="16"/>
                  </a:cubicBezTo>
                  <a:cubicBezTo>
                    <a:pt x="65" y="16"/>
                    <a:pt x="65" y="16"/>
                    <a:pt x="65" y="16"/>
                  </a:cubicBezTo>
                  <a:cubicBezTo>
                    <a:pt x="8" y="16"/>
                    <a:pt x="8" y="16"/>
                    <a:pt x="8" y="1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1"/>
            <p:cNvSpPr/>
            <p:nvPr/>
          </p:nvSpPr>
          <p:spPr bwMode="auto">
            <a:xfrm>
              <a:off x="3089276" y="1670050"/>
              <a:ext cx="57150" cy="30162"/>
            </a:xfrm>
            <a:custGeom>
              <a:avLst/>
              <a:gdLst>
                <a:gd name="T0" fmla="*/ 8 w 29"/>
                <a:gd name="T1" fmla="*/ 16 h 16"/>
                <a:gd name="T2" fmla="*/ 0 w 29"/>
                <a:gd name="T3" fmla="*/ 8 h 16"/>
                <a:gd name="T4" fmla="*/ 0 w 29"/>
                <a:gd name="T5" fmla="*/ 8 h 16"/>
                <a:gd name="T6" fmla="*/ 8 w 29"/>
                <a:gd name="T7" fmla="*/ 0 h 16"/>
                <a:gd name="T8" fmla="*/ 8 w 29"/>
                <a:gd name="T9" fmla="*/ 0 h 16"/>
                <a:gd name="T10" fmla="*/ 21 w 29"/>
                <a:gd name="T11" fmla="*/ 0 h 16"/>
                <a:gd name="T12" fmla="*/ 29 w 29"/>
                <a:gd name="T13" fmla="*/ 8 h 16"/>
                <a:gd name="T14" fmla="*/ 29 w 29"/>
                <a:gd name="T15" fmla="*/ 8 h 16"/>
                <a:gd name="T16" fmla="*/ 21 w 29"/>
                <a:gd name="T17" fmla="*/ 16 h 16"/>
                <a:gd name="T18" fmla="*/ 21 w 29"/>
                <a:gd name="T19" fmla="*/ 16 h 16"/>
                <a:gd name="T20" fmla="*/ 8 w 29"/>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6">
                  <a:moveTo>
                    <a:pt x="8" y="16"/>
                  </a:moveTo>
                  <a:cubicBezTo>
                    <a:pt x="3" y="16"/>
                    <a:pt x="0" y="12"/>
                    <a:pt x="0" y="8"/>
                  </a:cubicBezTo>
                  <a:cubicBezTo>
                    <a:pt x="0" y="8"/>
                    <a:pt x="0" y="8"/>
                    <a:pt x="0" y="8"/>
                  </a:cubicBezTo>
                  <a:cubicBezTo>
                    <a:pt x="0" y="4"/>
                    <a:pt x="3" y="0"/>
                    <a:pt x="8" y="0"/>
                  </a:cubicBezTo>
                  <a:cubicBezTo>
                    <a:pt x="8" y="0"/>
                    <a:pt x="8" y="0"/>
                    <a:pt x="8" y="0"/>
                  </a:cubicBezTo>
                  <a:cubicBezTo>
                    <a:pt x="21" y="0"/>
                    <a:pt x="21" y="0"/>
                    <a:pt x="21" y="0"/>
                  </a:cubicBezTo>
                  <a:cubicBezTo>
                    <a:pt x="25" y="0"/>
                    <a:pt x="29" y="4"/>
                    <a:pt x="29" y="8"/>
                  </a:cubicBezTo>
                  <a:cubicBezTo>
                    <a:pt x="29" y="8"/>
                    <a:pt x="29" y="8"/>
                    <a:pt x="29" y="8"/>
                  </a:cubicBezTo>
                  <a:cubicBezTo>
                    <a:pt x="29" y="12"/>
                    <a:pt x="25" y="16"/>
                    <a:pt x="21" y="16"/>
                  </a:cubicBezTo>
                  <a:cubicBezTo>
                    <a:pt x="21" y="16"/>
                    <a:pt x="21" y="16"/>
                    <a:pt x="21" y="16"/>
                  </a:cubicBezTo>
                  <a:cubicBezTo>
                    <a:pt x="8" y="16"/>
                    <a:pt x="8" y="16"/>
                    <a:pt x="8" y="1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2"/>
            <p:cNvSpPr/>
            <p:nvPr/>
          </p:nvSpPr>
          <p:spPr bwMode="auto">
            <a:xfrm>
              <a:off x="2957514" y="1905000"/>
              <a:ext cx="276225" cy="130175"/>
            </a:xfrm>
            <a:custGeom>
              <a:avLst/>
              <a:gdLst>
                <a:gd name="T0" fmla="*/ 2 w 141"/>
                <a:gd name="T1" fmla="*/ 13 h 66"/>
                <a:gd name="T2" fmla="*/ 2 w 141"/>
                <a:gd name="T3" fmla="*/ 13 h 66"/>
                <a:gd name="T4" fmla="*/ 4 w 141"/>
                <a:gd name="T5" fmla="*/ 2 h 66"/>
                <a:gd name="T6" fmla="*/ 4 w 141"/>
                <a:gd name="T7" fmla="*/ 2 h 66"/>
                <a:gd name="T8" fmla="*/ 15 w 141"/>
                <a:gd name="T9" fmla="*/ 4 h 66"/>
                <a:gd name="T10" fmla="*/ 15 w 141"/>
                <a:gd name="T11" fmla="*/ 4 h 66"/>
                <a:gd name="T12" fmla="*/ 21 w 141"/>
                <a:gd name="T13" fmla="*/ 11 h 66"/>
                <a:gd name="T14" fmla="*/ 21 w 141"/>
                <a:gd name="T15" fmla="*/ 11 h 66"/>
                <a:gd name="T16" fmla="*/ 40 w 141"/>
                <a:gd name="T17" fmla="*/ 27 h 66"/>
                <a:gd name="T18" fmla="*/ 40 w 141"/>
                <a:gd name="T19" fmla="*/ 27 h 66"/>
                <a:gd name="T20" fmla="*/ 116 w 141"/>
                <a:gd name="T21" fmla="*/ 50 h 66"/>
                <a:gd name="T22" fmla="*/ 116 w 141"/>
                <a:gd name="T23" fmla="*/ 50 h 66"/>
                <a:gd name="T24" fmla="*/ 132 w 141"/>
                <a:gd name="T25" fmla="*/ 49 h 66"/>
                <a:gd name="T26" fmla="*/ 132 w 141"/>
                <a:gd name="T27" fmla="*/ 49 h 66"/>
                <a:gd name="T28" fmla="*/ 141 w 141"/>
                <a:gd name="T29" fmla="*/ 56 h 66"/>
                <a:gd name="T30" fmla="*/ 141 w 141"/>
                <a:gd name="T31" fmla="*/ 56 h 66"/>
                <a:gd name="T32" fmla="*/ 134 w 141"/>
                <a:gd name="T33" fmla="*/ 65 h 66"/>
                <a:gd name="T34" fmla="*/ 134 w 141"/>
                <a:gd name="T35" fmla="*/ 65 h 66"/>
                <a:gd name="T36" fmla="*/ 116 w 141"/>
                <a:gd name="T37" fmla="*/ 66 h 66"/>
                <a:gd name="T38" fmla="*/ 116 w 141"/>
                <a:gd name="T39" fmla="*/ 66 h 66"/>
                <a:gd name="T40" fmla="*/ 2 w 141"/>
                <a:gd name="T41"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66">
                  <a:moveTo>
                    <a:pt x="2" y="13"/>
                  </a:moveTo>
                  <a:cubicBezTo>
                    <a:pt x="2" y="13"/>
                    <a:pt x="2" y="13"/>
                    <a:pt x="2" y="13"/>
                  </a:cubicBezTo>
                  <a:cubicBezTo>
                    <a:pt x="0" y="10"/>
                    <a:pt x="1" y="5"/>
                    <a:pt x="4" y="2"/>
                  </a:cubicBezTo>
                  <a:cubicBezTo>
                    <a:pt x="4" y="2"/>
                    <a:pt x="4" y="2"/>
                    <a:pt x="4" y="2"/>
                  </a:cubicBezTo>
                  <a:cubicBezTo>
                    <a:pt x="8" y="0"/>
                    <a:pt x="13" y="0"/>
                    <a:pt x="15" y="4"/>
                  </a:cubicBezTo>
                  <a:cubicBezTo>
                    <a:pt x="15" y="4"/>
                    <a:pt x="15" y="4"/>
                    <a:pt x="15" y="4"/>
                  </a:cubicBezTo>
                  <a:cubicBezTo>
                    <a:pt x="15" y="4"/>
                    <a:pt x="17" y="6"/>
                    <a:pt x="21" y="11"/>
                  </a:cubicBezTo>
                  <a:cubicBezTo>
                    <a:pt x="21" y="11"/>
                    <a:pt x="21" y="11"/>
                    <a:pt x="21" y="11"/>
                  </a:cubicBezTo>
                  <a:cubicBezTo>
                    <a:pt x="25" y="15"/>
                    <a:pt x="32" y="21"/>
                    <a:pt x="40" y="27"/>
                  </a:cubicBezTo>
                  <a:cubicBezTo>
                    <a:pt x="40" y="27"/>
                    <a:pt x="40" y="27"/>
                    <a:pt x="40" y="27"/>
                  </a:cubicBezTo>
                  <a:cubicBezTo>
                    <a:pt x="57" y="38"/>
                    <a:pt x="83" y="50"/>
                    <a:pt x="116" y="50"/>
                  </a:cubicBezTo>
                  <a:cubicBezTo>
                    <a:pt x="116" y="50"/>
                    <a:pt x="116" y="50"/>
                    <a:pt x="116" y="50"/>
                  </a:cubicBezTo>
                  <a:cubicBezTo>
                    <a:pt x="121" y="50"/>
                    <a:pt x="127" y="50"/>
                    <a:pt x="132" y="49"/>
                  </a:cubicBezTo>
                  <a:cubicBezTo>
                    <a:pt x="132" y="49"/>
                    <a:pt x="132" y="49"/>
                    <a:pt x="132" y="49"/>
                  </a:cubicBezTo>
                  <a:cubicBezTo>
                    <a:pt x="137" y="49"/>
                    <a:pt x="140" y="52"/>
                    <a:pt x="141" y="56"/>
                  </a:cubicBezTo>
                  <a:cubicBezTo>
                    <a:pt x="141" y="56"/>
                    <a:pt x="141" y="56"/>
                    <a:pt x="141" y="56"/>
                  </a:cubicBezTo>
                  <a:cubicBezTo>
                    <a:pt x="141" y="61"/>
                    <a:pt x="138" y="65"/>
                    <a:pt x="134" y="65"/>
                  </a:cubicBezTo>
                  <a:cubicBezTo>
                    <a:pt x="134" y="65"/>
                    <a:pt x="134" y="65"/>
                    <a:pt x="134" y="65"/>
                  </a:cubicBezTo>
                  <a:cubicBezTo>
                    <a:pt x="128" y="66"/>
                    <a:pt x="122" y="66"/>
                    <a:pt x="116" y="66"/>
                  </a:cubicBezTo>
                  <a:cubicBezTo>
                    <a:pt x="116" y="66"/>
                    <a:pt x="116" y="66"/>
                    <a:pt x="116" y="66"/>
                  </a:cubicBezTo>
                  <a:cubicBezTo>
                    <a:pt x="41" y="66"/>
                    <a:pt x="3" y="14"/>
                    <a:pt x="2" y="1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3"/>
            <p:cNvSpPr/>
            <p:nvPr/>
          </p:nvSpPr>
          <p:spPr bwMode="auto">
            <a:xfrm>
              <a:off x="2667001" y="2184400"/>
              <a:ext cx="600075" cy="841375"/>
            </a:xfrm>
            <a:custGeom>
              <a:avLst/>
              <a:gdLst>
                <a:gd name="T0" fmla="*/ 207 w 306"/>
                <a:gd name="T1" fmla="*/ 429 h 429"/>
                <a:gd name="T2" fmla="*/ 61 w 306"/>
                <a:gd name="T3" fmla="*/ 316 h 429"/>
                <a:gd name="T4" fmla="*/ 61 w 306"/>
                <a:gd name="T5" fmla="*/ 316 h 429"/>
                <a:gd name="T6" fmla="*/ 0 w 306"/>
                <a:gd name="T7" fmla="*/ 122 h 429"/>
                <a:gd name="T8" fmla="*/ 0 w 306"/>
                <a:gd name="T9" fmla="*/ 122 h 429"/>
                <a:gd name="T10" fmla="*/ 0 w 306"/>
                <a:gd name="T11" fmla="*/ 119 h 429"/>
                <a:gd name="T12" fmla="*/ 0 w 306"/>
                <a:gd name="T13" fmla="*/ 119 h 429"/>
                <a:gd name="T14" fmla="*/ 61 w 306"/>
                <a:gd name="T15" fmla="*/ 4 h 429"/>
                <a:gd name="T16" fmla="*/ 61 w 306"/>
                <a:gd name="T17" fmla="*/ 4 h 429"/>
                <a:gd name="T18" fmla="*/ 72 w 306"/>
                <a:gd name="T19" fmla="*/ 2 h 429"/>
                <a:gd name="T20" fmla="*/ 72 w 306"/>
                <a:gd name="T21" fmla="*/ 2 h 429"/>
                <a:gd name="T22" fmla="*/ 74 w 306"/>
                <a:gd name="T23" fmla="*/ 14 h 429"/>
                <a:gd name="T24" fmla="*/ 74 w 306"/>
                <a:gd name="T25" fmla="*/ 14 h 429"/>
                <a:gd name="T26" fmla="*/ 44 w 306"/>
                <a:gd name="T27" fmla="*/ 54 h 429"/>
                <a:gd name="T28" fmla="*/ 44 w 306"/>
                <a:gd name="T29" fmla="*/ 54 h 429"/>
                <a:gd name="T30" fmla="*/ 16 w 306"/>
                <a:gd name="T31" fmla="*/ 119 h 429"/>
                <a:gd name="T32" fmla="*/ 16 w 306"/>
                <a:gd name="T33" fmla="*/ 119 h 429"/>
                <a:gd name="T34" fmla="*/ 16 w 306"/>
                <a:gd name="T35" fmla="*/ 122 h 429"/>
                <a:gd name="T36" fmla="*/ 16 w 306"/>
                <a:gd name="T37" fmla="*/ 122 h 429"/>
                <a:gd name="T38" fmla="*/ 74 w 306"/>
                <a:gd name="T39" fmla="*/ 306 h 429"/>
                <a:gd name="T40" fmla="*/ 74 w 306"/>
                <a:gd name="T41" fmla="*/ 306 h 429"/>
                <a:gd name="T42" fmla="*/ 207 w 306"/>
                <a:gd name="T43" fmla="*/ 413 h 429"/>
                <a:gd name="T44" fmla="*/ 207 w 306"/>
                <a:gd name="T45" fmla="*/ 413 h 429"/>
                <a:gd name="T46" fmla="*/ 217 w 306"/>
                <a:gd name="T47" fmla="*/ 412 h 429"/>
                <a:gd name="T48" fmla="*/ 217 w 306"/>
                <a:gd name="T49" fmla="*/ 412 h 429"/>
                <a:gd name="T50" fmla="*/ 290 w 306"/>
                <a:gd name="T51" fmla="*/ 298 h 429"/>
                <a:gd name="T52" fmla="*/ 290 w 306"/>
                <a:gd name="T53" fmla="*/ 298 h 429"/>
                <a:gd name="T54" fmla="*/ 290 w 306"/>
                <a:gd name="T55" fmla="*/ 290 h 429"/>
                <a:gd name="T56" fmla="*/ 290 w 306"/>
                <a:gd name="T57" fmla="*/ 290 h 429"/>
                <a:gd name="T58" fmla="*/ 275 w 306"/>
                <a:gd name="T59" fmla="*/ 150 h 429"/>
                <a:gd name="T60" fmla="*/ 275 w 306"/>
                <a:gd name="T61" fmla="*/ 150 h 429"/>
                <a:gd name="T62" fmla="*/ 215 w 306"/>
                <a:gd name="T63" fmla="*/ 16 h 429"/>
                <a:gd name="T64" fmla="*/ 215 w 306"/>
                <a:gd name="T65" fmla="*/ 16 h 429"/>
                <a:gd name="T66" fmla="*/ 212 w 306"/>
                <a:gd name="T67" fmla="*/ 5 h 429"/>
                <a:gd name="T68" fmla="*/ 212 w 306"/>
                <a:gd name="T69" fmla="*/ 5 h 429"/>
                <a:gd name="T70" fmla="*/ 222 w 306"/>
                <a:gd name="T71" fmla="*/ 1 h 429"/>
                <a:gd name="T72" fmla="*/ 222 w 306"/>
                <a:gd name="T73" fmla="*/ 1 h 429"/>
                <a:gd name="T74" fmla="*/ 290 w 306"/>
                <a:gd name="T75" fmla="*/ 148 h 429"/>
                <a:gd name="T76" fmla="*/ 290 w 306"/>
                <a:gd name="T77" fmla="*/ 148 h 429"/>
                <a:gd name="T78" fmla="*/ 305 w 306"/>
                <a:gd name="T79" fmla="*/ 286 h 429"/>
                <a:gd name="T80" fmla="*/ 305 w 306"/>
                <a:gd name="T81" fmla="*/ 286 h 429"/>
                <a:gd name="T82" fmla="*/ 306 w 306"/>
                <a:gd name="T83" fmla="*/ 298 h 429"/>
                <a:gd name="T84" fmla="*/ 306 w 306"/>
                <a:gd name="T85" fmla="*/ 298 h 429"/>
                <a:gd name="T86" fmla="*/ 220 w 306"/>
                <a:gd name="T87" fmla="*/ 428 h 429"/>
                <a:gd name="T88" fmla="*/ 220 w 306"/>
                <a:gd name="T89" fmla="*/ 428 h 429"/>
                <a:gd name="T90" fmla="*/ 208 w 306"/>
                <a:gd name="T91" fmla="*/ 429 h 429"/>
                <a:gd name="T92" fmla="*/ 208 w 306"/>
                <a:gd name="T93" fmla="*/ 429 h 429"/>
                <a:gd name="T94" fmla="*/ 207 w 306"/>
                <a:gd name="T95" fmla="*/ 429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6" h="429">
                  <a:moveTo>
                    <a:pt x="207" y="429"/>
                  </a:moveTo>
                  <a:cubicBezTo>
                    <a:pt x="161" y="428"/>
                    <a:pt x="117" y="386"/>
                    <a:pt x="61" y="316"/>
                  </a:cubicBezTo>
                  <a:cubicBezTo>
                    <a:pt x="61" y="316"/>
                    <a:pt x="61" y="316"/>
                    <a:pt x="61" y="316"/>
                  </a:cubicBezTo>
                  <a:cubicBezTo>
                    <a:pt x="1" y="239"/>
                    <a:pt x="0" y="161"/>
                    <a:pt x="0" y="122"/>
                  </a:cubicBezTo>
                  <a:cubicBezTo>
                    <a:pt x="0" y="122"/>
                    <a:pt x="0" y="122"/>
                    <a:pt x="0" y="122"/>
                  </a:cubicBezTo>
                  <a:cubicBezTo>
                    <a:pt x="0" y="121"/>
                    <a:pt x="0" y="120"/>
                    <a:pt x="0" y="119"/>
                  </a:cubicBezTo>
                  <a:cubicBezTo>
                    <a:pt x="0" y="119"/>
                    <a:pt x="0" y="119"/>
                    <a:pt x="0" y="119"/>
                  </a:cubicBezTo>
                  <a:cubicBezTo>
                    <a:pt x="1" y="75"/>
                    <a:pt x="61" y="5"/>
                    <a:pt x="61" y="4"/>
                  </a:cubicBezTo>
                  <a:cubicBezTo>
                    <a:pt x="61" y="4"/>
                    <a:pt x="61" y="4"/>
                    <a:pt x="61" y="4"/>
                  </a:cubicBezTo>
                  <a:cubicBezTo>
                    <a:pt x="64" y="0"/>
                    <a:pt x="69" y="0"/>
                    <a:pt x="72" y="2"/>
                  </a:cubicBezTo>
                  <a:cubicBezTo>
                    <a:pt x="72" y="2"/>
                    <a:pt x="72" y="2"/>
                    <a:pt x="72" y="2"/>
                  </a:cubicBezTo>
                  <a:cubicBezTo>
                    <a:pt x="76" y="5"/>
                    <a:pt x="76" y="10"/>
                    <a:pt x="74" y="14"/>
                  </a:cubicBezTo>
                  <a:cubicBezTo>
                    <a:pt x="74" y="14"/>
                    <a:pt x="74" y="14"/>
                    <a:pt x="74" y="14"/>
                  </a:cubicBezTo>
                  <a:cubicBezTo>
                    <a:pt x="74" y="14"/>
                    <a:pt x="59" y="32"/>
                    <a:pt x="44" y="54"/>
                  </a:cubicBezTo>
                  <a:cubicBezTo>
                    <a:pt x="44" y="54"/>
                    <a:pt x="44" y="54"/>
                    <a:pt x="44" y="54"/>
                  </a:cubicBezTo>
                  <a:cubicBezTo>
                    <a:pt x="29" y="76"/>
                    <a:pt x="15" y="104"/>
                    <a:pt x="16" y="119"/>
                  </a:cubicBezTo>
                  <a:cubicBezTo>
                    <a:pt x="16" y="119"/>
                    <a:pt x="16" y="119"/>
                    <a:pt x="16" y="119"/>
                  </a:cubicBezTo>
                  <a:cubicBezTo>
                    <a:pt x="16" y="120"/>
                    <a:pt x="16" y="121"/>
                    <a:pt x="16" y="122"/>
                  </a:cubicBezTo>
                  <a:cubicBezTo>
                    <a:pt x="16" y="122"/>
                    <a:pt x="16" y="122"/>
                    <a:pt x="16" y="122"/>
                  </a:cubicBezTo>
                  <a:cubicBezTo>
                    <a:pt x="16" y="160"/>
                    <a:pt x="16" y="233"/>
                    <a:pt x="74" y="306"/>
                  </a:cubicBezTo>
                  <a:cubicBezTo>
                    <a:pt x="74" y="306"/>
                    <a:pt x="74" y="306"/>
                    <a:pt x="74" y="306"/>
                  </a:cubicBezTo>
                  <a:cubicBezTo>
                    <a:pt x="128" y="376"/>
                    <a:pt x="172" y="414"/>
                    <a:pt x="207" y="413"/>
                  </a:cubicBezTo>
                  <a:cubicBezTo>
                    <a:pt x="207" y="413"/>
                    <a:pt x="207" y="413"/>
                    <a:pt x="207" y="413"/>
                  </a:cubicBezTo>
                  <a:cubicBezTo>
                    <a:pt x="211" y="413"/>
                    <a:pt x="214" y="413"/>
                    <a:pt x="217" y="412"/>
                  </a:cubicBezTo>
                  <a:cubicBezTo>
                    <a:pt x="217" y="412"/>
                    <a:pt x="217" y="412"/>
                    <a:pt x="217" y="412"/>
                  </a:cubicBezTo>
                  <a:cubicBezTo>
                    <a:pt x="250" y="408"/>
                    <a:pt x="292" y="333"/>
                    <a:pt x="290" y="298"/>
                  </a:cubicBezTo>
                  <a:cubicBezTo>
                    <a:pt x="290" y="298"/>
                    <a:pt x="290" y="298"/>
                    <a:pt x="290" y="298"/>
                  </a:cubicBezTo>
                  <a:cubicBezTo>
                    <a:pt x="290" y="295"/>
                    <a:pt x="290" y="292"/>
                    <a:pt x="290" y="290"/>
                  </a:cubicBezTo>
                  <a:cubicBezTo>
                    <a:pt x="290" y="290"/>
                    <a:pt x="290" y="290"/>
                    <a:pt x="290" y="290"/>
                  </a:cubicBezTo>
                  <a:cubicBezTo>
                    <a:pt x="285" y="270"/>
                    <a:pt x="284" y="211"/>
                    <a:pt x="275" y="150"/>
                  </a:cubicBezTo>
                  <a:cubicBezTo>
                    <a:pt x="275" y="150"/>
                    <a:pt x="275" y="150"/>
                    <a:pt x="275" y="150"/>
                  </a:cubicBezTo>
                  <a:cubicBezTo>
                    <a:pt x="266" y="90"/>
                    <a:pt x="247" y="30"/>
                    <a:pt x="215" y="16"/>
                  </a:cubicBezTo>
                  <a:cubicBezTo>
                    <a:pt x="215" y="16"/>
                    <a:pt x="215" y="16"/>
                    <a:pt x="215" y="16"/>
                  </a:cubicBezTo>
                  <a:cubicBezTo>
                    <a:pt x="211" y="14"/>
                    <a:pt x="210" y="9"/>
                    <a:pt x="212" y="5"/>
                  </a:cubicBezTo>
                  <a:cubicBezTo>
                    <a:pt x="212" y="5"/>
                    <a:pt x="212" y="5"/>
                    <a:pt x="212" y="5"/>
                  </a:cubicBezTo>
                  <a:cubicBezTo>
                    <a:pt x="214" y="1"/>
                    <a:pt x="218" y="0"/>
                    <a:pt x="222" y="1"/>
                  </a:cubicBezTo>
                  <a:cubicBezTo>
                    <a:pt x="222" y="1"/>
                    <a:pt x="222" y="1"/>
                    <a:pt x="222" y="1"/>
                  </a:cubicBezTo>
                  <a:cubicBezTo>
                    <a:pt x="264" y="23"/>
                    <a:pt x="280" y="86"/>
                    <a:pt x="290" y="148"/>
                  </a:cubicBezTo>
                  <a:cubicBezTo>
                    <a:pt x="290" y="148"/>
                    <a:pt x="290" y="148"/>
                    <a:pt x="290" y="148"/>
                  </a:cubicBezTo>
                  <a:cubicBezTo>
                    <a:pt x="300" y="209"/>
                    <a:pt x="301" y="271"/>
                    <a:pt x="305" y="286"/>
                  </a:cubicBezTo>
                  <a:cubicBezTo>
                    <a:pt x="305" y="286"/>
                    <a:pt x="305" y="286"/>
                    <a:pt x="305" y="286"/>
                  </a:cubicBezTo>
                  <a:cubicBezTo>
                    <a:pt x="306" y="290"/>
                    <a:pt x="306" y="294"/>
                    <a:pt x="306" y="298"/>
                  </a:cubicBezTo>
                  <a:cubicBezTo>
                    <a:pt x="306" y="298"/>
                    <a:pt x="306" y="298"/>
                    <a:pt x="306" y="298"/>
                  </a:cubicBezTo>
                  <a:cubicBezTo>
                    <a:pt x="305" y="341"/>
                    <a:pt x="268" y="416"/>
                    <a:pt x="220" y="428"/>
                  </a:cubicBezTo>
                  <a:cubicBezTo>
                    <a:pt x="220" y="428"/>
                    <a:pt x="220" y="428"/>
                    <a:pt x="220" y="428"/>
                  </a:cubicBezTo>
                  <a:cubicBezTo>
                    <a:pt x="216" y="428"/>
                    <a:pt x="212" y="429"/>
                    <a:pt x="208" y="429"/>
                  </a:cubicBezTo>
                  <a:cubicBezTo>
                    <a:pt x="208" y="429"/>
                    <a:pt x="208" y="429"/>
                    <a:pt x="208" y="429"/>
                  </a:cubicBezTo>
                  <a:cubicBezTo>
                    <a:pt x="207" y="429"/>
                    <a:pt x="207" y="429"/>
                    <a:pt x="207" y="42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4"/>
            <p:cNvSpPr/>
            <p:nvPr/>
          </p:nvSpPr>
          <p:spPr bwMode="auto">
            <a:xfrm>
              <a:off x="2825751" y="2184400"/>
              <a:ext cx="223838" cy="163512"/>
            </a:xfrm>
            <a:custGeom>
              <a:avLst/>
              <a:gdLst>
                <a:gd name="T0" fmla="*/ 3 w 114"/>
                <a:gd name="T1" fmla="*/ 33 h 84"/>
                <a:gd name="T2" fmla="*/ 4 w 114"/>
                <a:gd name="T3" fmla="*/ 22 h 84"/>
                <a:gd name="T4" fmla="*/ 4 w 114"/>
                <a:gd name="T5" fmla="*/ 22 h 84"/>
                <a:gd name="T6" fmla="*/ 15 w 114"/>
                <a:gd name="T7" fmla="*/ 23 h 84"/>
                <a:gd name="T8" fmla="*/ 15 w 114"/>
                <a:gd name="T9" fmla="*/ 23 h 84"/>
                <a:gd name="T10" fmla="*/ 42 w 114"/>
                <a:gd name="T11" fmla="*/ 53 h 84"/>
                <a:gd name="T12" fmla="*/ 58 w 114"/>
                <a:gd name="T13" fmla="*/ 11 h 84"/>
                <a:gd name="T14" fmla="*/ 91 w 114"/>
                <a:gd name="T15" fmla="*/ 37 h 84"/>
                <a:gd name="T16" fmla="*/ 98 w 114"/>
                <a:gd name="T17" fmla="*/ 7 h 84"/>
                <a:gd name="T18" fmla="*/ 107 w 114"/>
                <a:gd name="T19" fmla="*/ 1 h 84"/>
                <a:gd name="T20" fmla="*/ 107 w 114"/>
                <a:gd name="T21" fmla="*/ 1 h 84"/>
                <a:gd name="T22" fmla="*/ 113 w 114"/>
                <a:gd name="T23" fmla="*/ 10 h 84"/>
                <a:gd name="T24" fmla="*/ 113 w 114"/>
                <a:gd name="T25" fmla="*/ 10 h 84"/>
                <a:gd name="T26" fmla="*/ 100 w 114"/>
                <a:gd name="T27" fmla="*/ 65 h 84"/>
                <a:gd name="T28" fmla="*/ 65 w 114"/>
                <a:gd name="T29" fmla="*/ 37 h 84"/>
                <a:gd name="T30" fmla="*/ 47 w 114"/>
                <a:gd name="T31" fmla="*/ 84 h 84"/>
                <a:gd name="T32" fmla="*/ 3 w 114"/>
                <a:gd name="T33" fmla="*/ 3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4">
                  <a:moveTo>
                    <a:pt x="3" y="33"/>
                  </a:moveTo>
                  <a:cubicBezTo>
                    <a:pt x="0" y="30"/>
                    <a:pt x="1" y="25"/>
                    <a:pt x="4" y="22"/>
                  </a:cubicBezTo>
                  <a:cubicBezTo>
                    <a:pt x="4" y="22"/>
                    <a:pt x="4" y="22"/>
                    <a:pt x="4" y="22"/>
                  </a:cubicBezTo>
                  <a:cubicBezTo>
                    <a:pt x="7" y="19"/>
                    <a:pt x="12" y="20"/>
                    <a:pt x="15" y="23"/>
                  </a:cubicBezTo>
                  <a:cubicBezTo>
                    <a:pt x="15" y="23"/>
                    <a:pt x="15" y="23"/>
                    <a:pt x="15" y="23"/>
                  </a:cubicBezTo>
                  <a:cubicBezTo>
                    <a:pt x="42" y="53"/>
                    <a:pt x="42" y="53"/>
                    <a:pt x="42" y="53"/>
                  </a:cubicBezTo>
                  <a:cubicBezTo>
                    <a:pt x="58" y="11"/>
                    <a:pt x="58" y="11"/>
                    <a:pt x="58" y="11"/>
                  </a:cubicBezTo>
                  <a:cubicBezTo>
                    <a:pt x="91" y="37"/>
                    <a:pt x="91" y="37"/>
                    <a:pt x="91" y="37"/>
                  </a:cubicBezTo>
                  <a:cubicBezTo>
                    <a:pt x="98" y="7"/>
                    <a:pt x="98" y="7"/>
                    <a:pt x="98" y="7"/>
                  </a:cubicBezTo>
                  <a:cubicBezTo>
                    <a:pt x="99" y="3"/>
                    <a:pt x="103" y="0"/>
                    <a:pt x="107" y="1"/>
                  </a:cubicBezTo>
                  <a:cubicBezTo>
                    <a:pt x="107" y="1"/>
                    <a:pt x="107" y="1"/>
                    <a:pt x="107" y="1"/>
                  </a:cubicBezTo>
                  <a:cubicBezTo>
                    <a:pt x="111" y="2"/>
                    <a:pt x="114" y="6"/>
                    <a:pt x="113" y="10"/>
                  </a:cubicBezTo>
                  <a:cubicBezTo>
                    <a:pt x="113" y="10"/>
                    <a:pt x="113" y="10"/>
                    <a:pt x="113" y="10"/>
                  </a:cubicBezTo>
                  <a:cubicBezTo>
                    <a:pt x="100" y="65"/>
                    <a:pt x="100" y="65"/>
                    <a:pt x="100" y="65"/>
                  </a:cubicBezTo>
                  <a:cubicBezTo>
                    <a:pt x="65" y="37"/>
                    <a:pt x="65" y="37"/>
                    <a:pt x="65" y="37"/>
                  </a:cubicBezTo>
                  <a:cubicBezTo>
                    <a:pt x="47" y="84"/>
                    <a:pt x="47" y="84"/>
                    <a:pt x="47" y="84"/>
                  </a:cubicBezTo>
                  <a:cubicBezTo>
                    <a:pt x="3" y="33"/>
                    <a:pt x="3" y="33"/>
                    <a:pt x="3" y="3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5"/>
            <p:cNvSpPr>
              <a:spLocks noEditPoints="1"/>
            </p:cNvSpPr>
            <p:nvPr/>
          </p:nvSpPr>
          <p:spPr bwMode="auto">
            <a:xfrm>
              <a:off x="2911476" y="2235200"/>
              <a:ext cx="180975" cy="633412"/>
            </a:xfrm>
            <a:custGeom>
              <a:avLst/>
              <a:gdLst>
                <a:gd name="T0" fmla="*/ 8 w 92"/>
                <a:gd name="T1" fmla="*/ 279 h 323"/>
                <a:gd name="T2" fmla="*/ 8 w 92"/>
                <a:gd name="T3" fmla="*/ 279 h 323"/>
                <a:gd name="T4" fmla="*/ 7 w 92"/>
                <a:gd name="T5" fmla="*/ 278 h 323"/>
                <a:gd name="T6" fmla="*/ 7 w 92"/>
                <a:gd name="T7" fmla="*/ 278 h 323"/>
                <a:gd name="T8" fmla="*/ 0 w 92"/>
                <a:gd name="T9" fmla="*/ 270 h 323"/>
                <a:gd name="T10" fmla="*/ 0 w 92"/>
                <a:gd name="T11" fmla="*/ 270 h 323"/>
                <a:gd name="T12" fmla="*/ 14 w 92"/>
                <a:gd name="T13" fmla="*/ 1 h 323"/>
                <a:gd name="T14" fmla="*/ 29 w 92"/>
                <a:gd name="T15" fmla="*/ 0 h 323"/>
                <a:gd name="T16" fmla="*/ 92 w 92"/>
                <a:gd name="T17" fmla="*/ 283 h 323"/>
                <a:gd name="T18" fmla="*/ 50 w 92"/>
                <a:gd name="T19" fmla="*/ 323 h 323"/>
                <a:gd name="T20" fmla="*/ 8 w 92"/>
                <a:gd name="T21" fmla="*/ 279 h 323"/>
                <a:gd name="T22" fmla="*/ 19 w 92"/>
                <a:gd name="T23" fmla="*/ 268 h 323"/>
                <a:gd name="T24" fmla="*/ 51 w 92"/>
                <a:gd name="T25" fmla="*/ 300 h 323"/>
                <a:gd name="T26" fmla="*/ 75 w 92"/>
                <a:gd name="T27" fmla="*/ 278 h 323"/>
                <a:gd name="T28" fmla="*/ 27 w 92"/>
                <a:gd name="T29" fmla="*/ 60 h 323"/>
                <a:gd name="T30" fmla="*/ 17 w 92"/>
                <a:gd name="T31" fmla="*/ 266 h 323"/>
                <a:gd name="T32" fmla="*/ 19 w 92"/>
                <a:gd name="T33" fmla="*/ 268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323">
                  <a:moveTo>
                    <a:pt x="8" y="279"/>
                  </a:moveTo>
                  <a:cubicBezTo>
                    <a:pt x="8" y="279"/>
                    <a:pt x="8" y="279"/>
                    <a:pt x="8" y="279"/>
                  </a:cubicBezTo>
                  <a:cubicBezTo>
                    <a:pt x="7" y="278"/>
                    <a:pt x="7" y="278"/>
                    <a:pt x="7" y="278"/>
                  </a:cubicBezTo>
                  <a:cubicBezTo>
                    <a:pt x="7" y="278"/>
                    <a:pt x="7" y="278"/>
                    <a:pt x="7" y="278"/>
                  </a:cubicBezTo>
                  <a:cubicBezTo>
                    <a:pt x="3" y="278"/>
                    <a:pt x="0" y="274"/>
                    <a:pt x="0" y="270"/>
                  </a:cubicBezTo>
                  <a:cubicBezTo>
                    <a:pt x="0" y="270"/>
                    <a:pt x="0" y="270"/>
                    <a:pt x="0" y="270"/>
                  </a:cubicBezTo>
                  <a:cubicBezTo>
                    <a:pt x="14" y="1"/>
                    <a:pt x="14" y="1"/>
                    <a:pt x="14" y="1"/>
                  </a:cubicBezTo>
                  <a:cubicBezTo>
                    <a:pt x="29" y="0"/>
                    <a:pt x="29" y="0"/>
                    <a:pt x="29" y="0"/>
                  </a:cubicBezTo>
                  <a:cubicBezTo>
                    <a:pt x="92" y="283"/>
                    <a:pt x="92" y="283"/>
                    <a:pt x="92" y="283"/>
                  </a:cubicBezTo>
                  <a:cubicBezTo>
                    <a:pt x="50" y="323"/>
                    <a:pt x="50" y="323"/>
                    <a:pt x="50" y="323"/>
                  </a:cubicBezTo>
                  <a:cubicBezTo>
                    <a:pt x="8" y="279"/>
                    <a:pt x="8" y="279"/>
                    <a:pt x="8" y="279"/>
                  </a:cubicBezTo>
                  <a:close/>
                  <a:moveTo>
                    <a:pt x="19" y="268"/>
                  </a:moveTo>
                  <a:cubicBezTo>
                    <a:pt x="51" y="300"/>
                    <a:pt x="51" y="300"/>
                    <a:pt x="51" y="300"/>
                  </a:cubicBezTo>
                  <a:cubicBezTo>
                    <a:pt x="75" y="278"/>
                    <a:pt x="75" y="278"/>
                    <a:pt x="75" y="278"/>
                  </a:cubicBezTo>
                  <a:cubicBezTo>
                    <a:pt x="27" y="60"/>
                    <a:pt x="27" y="60"/>
                    <a:pt x="27" y="60"/>
                  </a:cubicBezTo>
                  <a:cubicBezTo>
                    <a:pt x="17" y="266"/>
                    <a:pt x="17" y="266"/>
                    <a:pt x="17" y="266"/>
                  </a:cubicBezTo>
                  <a:cubicBezTo>
                    <a:pt x="17" y="266"/>
                    <a:pt x="18" y="267"/>
                    <a:pt x="19" y="26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6"/>
            <p:cNvSpPr/>
            <p:nvPr/>
          </p:nvSpPr>
          <p:spPr bwMode="auto">
            <a:xfrm>
              <a:off x="3108326" y="1695450"/>
              <a:ext cx="696913" cy="581025"/>
            </a:xfrm>
            <a:custGeom>
              <a:avLst/>
              <a:gdLst>
                <a:gd name="T0" fmla="*/ 186 w 355"/>
                <a:gd name="T1" fmla="*/ 261 h 296"/>
                <a:gd name="T2" fmla="*/ 11 w 355"/>
                <a:gd name="T3" fmla="*/ 295 h 296"/>
                <a:gd name="T4" fmla="*/ 11 w 355"/>
                <a:gd name="T5" fmla="*/ 295 h 296"/>
                <a:gd name="T6" fmla="*/ 0 w 355"/>
                <a:gd name="T7" fmla="*/ 286 h 296"/>
                <a:gd name="T8" fmla="*/ 0 w 355"/>
                <a:gd name="T9" fmla="*/ 286 h 296"/>
                <a:gd name="T10" fmla="*/ 11 w 355"/>
                <a:gd name="T11" fmla="*/ 274 h 296"/>
                <a:gd name="T12" fmla="*/ 11 w 355"/>
                <a:gd name="T13" fmla="*/ 274 h 296"/>
                <a:gd name="T14" fmla="*/ 83 w 355"/>
                <a:gd name="T15" fmla="*/ 264 h 296"/>
                <a:gd name="T16" fmla="*/ 83 w 355"/>
                <a:gd name="T17" fmla="*/ 264 h 296"/>
                <a:gd name="T18" fmla="*/ 180 w 355"/>
                <a:gd name="T19" fmla="*/ 242 h 296"/>
                <a:gd name="T20" fmla="*/ 180 w 355"/>
                <a:gd name="T21" fmla="*/ 242 h 296"/>
                <a:gd name="T22" fmla="*/ 223 w 355"/>
                <a:gd name="T23" fmla="*/ 216 h 296"/>
                <a:gd name="T24" fmla="*/ 223 w 355"/>
                <a:gd name="T25" fmla="*/ 216 h 296"/>
                <a:gd name="T26" fmla="*/ 310 w 355"/>
                <a:gd name="T27" fmla="*/ 135 h 296"/>
                <a:gd name="T28" fmla="*/ 310 w 355"/>
                <a:gd name="T29" fmla="*/ 135 h 296"/>
                <a:gd name="T30" fmla="*/ 328 w 355"/>
                <a:gd name="T31" fmla="*/ 63 h 296"/>
                <a:gd name="T32" fmla="*/ 328 w 355"/>
                <a:gd name="T33" fmla="*/ 63 h 296"/>
                <a:gd name="T34" fmla="*/ 329 w 355"/>
                <a:gd name="T35" fmla="*/ 14 h 296"/>
                <a:gd name="T36" fmla="*/ 329 w 355"/>
                <a:gd name="T37" fmla="*/ 14 h 296"/>
                <a:gd name="T38" fmla="*/ 340 w 355"/>
                <a:gd name="T39" fmla="*/ 1 h 296"/>
                <a:gd name="T40" fmla="*/ 340 w 355"/>
                <a:gd name="T41" fmla="*/ 1 h 296"/>
                <a:gd name="T42" fmla="*/ 351 w 355"/>
                <a:gd name="T43" fmla="*/ 9 h 296"/>
                <a:gd name="T44" fmla="*/ 351 w 355"/>
                <a:gd name="T45" fmla="*/ 9 h 296"/>
                <a:gd name="T46" fmla="*/ 328 w 355"/>
                <a:gd name="T47" fmla="*/ 144 h 296"/>
                <a:gd name="T48" fmla="*/ 328 w 355"/>
                <a:gd name="T49" fmla="*/ 144 h 296"/>
                <a:gd name="T50" fmla="*/ 235 w 355"/>
                <a:gd name="T51" fmla="*/ 232 h 296"/>
                <a:gd name="T52" fmla="*/ 235 w 355"/>
                <a:gd name="T53" fmla="*/ 232 h 296"/>
                <a:gd name="T54" fmla="*/ 186 w 355"/>
                <a:gd name="T55" fmla="*/ 26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5" h="296">
                  <a:moveTo>
                    <a:pt x="186" y="261"/>
                  </a:moveTo>
                  <a:cubicBezTo>
                    <a:pt x="144" y="278"/>
                    <a:pt x="11" y="295"/>
                    <a:pt x="11" y="295"/>
                  </a:cubicBezTo>
                  <a:cubicBezTo>
                    <a:pt x="11" y="295"/>
                    <a:pt x="11" y="295"/>
                    <a:pt x="11" y="295"/>
                  </a:cubicBezTo>
                  <a:cubicBezTo>
                    <a:pt x="4" y="296"/>
                    <a:pt x="0" y="292"/>
                    <a:pt x="0" y="286"/>
                  </a:cubicBezTo>
                  <a:cubicBezTo>
                    <a:pt x="0" y="286"/>
                    <a:pt x="0" y="286"/>
                    <a:pt x="0" y="286"/>
                  </a:cubicBezTo>
                  <a:cubicBezTo>
                    <a:pt x="0" y="280"/>
                    <a:pt x="5" y="275"/>
                    <a:pt x="11" y="274"/>
                  </a:cubicBezTo>
                  <a:cubicBezTo>
                    <a:pt x="11" y="274"/>
                    <a:pt x="11" y="274"/>
                    <a:pt x="11" y="274"/>
                  </a:cubicBezTo>
                  <a:cubicBezTo>
                    <a:pt x="11" y="274"/>
                    <a:pt x="45" y="270"/>
                    <a:pt x="83" y="264"/>
                  </a:cubicBezTo>
                  <a:cubicBezTo>
                    <a:pt x="83" y="264"/>
                    <a:pt x="83" y="264"/>
                    <a:pt x="83" y="264"/>
                  </a:cubicBezTo>
                  <a:cubicBezTo>
                    <a:pt x="121" y="258"/>
                    <a:pt x="164" y="249"/>
                    <a:pt x="180" y="242"/>
                  </a:cubicBezTo>
                  <a:cubicBezTo>
                    <a:pt x="180" y="242"/>
                    <a:pt x="180" y="242"/>
                    <a:pt x="180" y="242"/>
                  </a:cubicBezTo>
                  <a:cubicBezTo>
                    <a:pt x="191" y="238"/>
                    <a:pt x="207" y="228"/>
                    <a:pt x="223" y="216"/>
                  </a:cubicBezTo>
                  <a:cubicBezTo>
                    <a:pt x="223" y="216"/>
                    <a:pt x="223" y="216"/>
                    <a:pt x="223" y="216"/>
                  </a:cubicBezTo>
                  <a:cubicBezTo>
                    <a:pt x="258" y="191"/>
                    <a:pt x="296" y="155"/>
                    <a:pt x="310" y="135"/>
                  </a:cubicBezTo>
                  <a:cubicBezTo>
                    <a:pt x="310" y="135"/>
                    <a:pt x="310" y="135"/>
                    <a:pt x="310" y="135"/>
                  </a:cubicBezTo>
                  <a:cubicBezTo>
                    <a:pt x="319" y="122"/>
                    <a:pt x="326" y="90"/>
                    <a:pt x="328" y="63"/>
                  </a:cubicBezTo>
                  <a:cubicBezTo>
                    <a:pt x="328" y="63"/>
                    <a:pt x="328" y="63"/>
                    <a:pt x="328" y="63"/>
                  </a:cubicBezTo>
                  <a:cubicBezTo>
                    <a:pt x="330" y="36"/>
                    <a:pt x="329" y="14"/>
                    <a:pt x="329" y="14"/>
                  </a:cubicBezTo>
                  <a:cubicBezTo>
                    <a:pt x="329" y="14"/>
                    <a:pt x="329" y="14"/>
                    <a:pt x="329" y="14"/>
                  </a:cubicBezTo>
                  <a:cubicBezTo>
                    <a:pt x="329" y="8"/>
                    <a:pt x="334" y="2"/>
                    <a:pt x="340" y="1"/>
                  </a:cubicBezTo>
                  <a:cubicBezTo>
                    <a:pt x="340" y="1"/>
                    <a:pt x="340" y="1"/>
                    <a:pt x="340" y="1"/>
                  </a:cubicBezTo>
                  <a:cubicBezTo>
                    <a:pt x="346" y="0"/>
                    <a:pt x="351" y="4"/>
                    <a:pt x="351" y="9"/>
                  </a:cubicBezTo>
                  <a:cubicBezTo>
                    <a:pt x="351" y="9"/>
                    <a:pt x="351" y="9"/>
                    <a:pt x="351" y="9"/>
                  </a:cubicBezTo>
                  <a:cubicBezTo>
                    <a:pt x="351" y="11"/>
                    <a:pt x="355" y="101"/>
                    <a:pt x="328" y="144"/>
                  </a:cubicBezTo>
                  <a:cubicBezTo>
                    <a:pt x="328" y="144"/>
                    <a:pt x="328" y="144"/>
                    <a:pt x="328" y="144"/>
                  </a:cubicBezTo>
                  <a:cubicBezTo>
                    <a:pt x="310" y="169"/>
                    <a:pt x="271" y="205"/>
                    <a:pt x="235" y="232"/>
                  </a:cubicBezTo>
                  <a:cubicBezTo>
                    <a:pt x="235" y="232"/>
                    <a:pt x="235" y="232"/>
                    <a:pt x="235" y="232"/>
                  </a:cubicBezTo>
                  <a:cubicBezTo>
                    <a:pt x="217" y="245"/>
                    <a:pt x="200" y="255"/>
                    <a:pt x="186" y="26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7"/>
            <p:cNvSpPr/>
            <p:nvPr/>
          </p:nvSpPr>
          <p:spPr bwMode="auto">
            <a:xfrm>
              <a:off x="2227264" y="2243137"/>
              <a:ext cx="514350" cy="544512"/>
            </a:xfrm>
            <a:custGeom>
              <a:avLst/>
              <a:gdLst>
                <a:gd name="T0" fmla="*/ 33 w 262"/>
                <a:gd name="T1" fmla="*/ 277 h 278"/>
                <a:gd name="T2" fmla="*/ 1 w 262"/>
                <a:gd name="T3" fmla="*/ 233 h 278"/>
                <a:gd name="T4" fmla="*/ 1 w 262"/>
                <a:gd name="T5" fmla="*/ 233 h 278"/>
                <a:gd name="T6" fmla="*/ 0 w 262"/>
                <a:gd name="T7" fmla="*/ 226 h 278"/>
                <a:gd name="T8" fmla="*/ 0 w 262"/>
                <a:gd name="T9" fmla="*/ 226 h 278"/>
                <a:gd name="T10" fmla="*/ 57 w 262"/>
                <a:gd name="T11" fmla="*/ 55 h 278"/>
                <a:gd name="T12" fmla="*/ 57 w 262"/>
                <a:gd name="T13" fmla="*/ 55 h 278"/>
                <a:gd name="T14" fmla="*/ 165 w 262"/>
                <a:gd name="T15" fmla="*/ 14 h 278"/>
                <a:gd name="T16" fmla="*/ 165 w 262"/>
                <a:gd name="T17" fmla="*/ 14 h 278"/>
                <a:gd name="T18" fmla="*/ 253 w 262"/>
                <a:gd name="T19" fmla="*/ 1 h 278"/>
                <a:gd name="T20" fmla="*/ 253 w 262"/>
                <a:gd name="T21" fmla="*/ 1 h 278"/>
                <a:gd name="T22" fmla="*/ 261 w 262"/>
                <a:gd name="T23" fmla="*/ 8 h 278"/>
                <a:gd name="T24" fmla="*/ 261 w 262"/>
                <a:gd name="T25" fmla="*/ 8 h 278"/>
                <a:gd name="T26" fmla="*/ 254 w 262"/>
                <a:gd name="T27" fmla="*/ 16 h 278"/>
                <a:gd name="T28" fmla="*/ 254 w 262"/>
                <a:gd name="T29" fmla="*/ 16 h 278"/>
                <a:gd name="T30" fmla="*/ 168 w 262"/>
                <a:gd name="T31" fmla="*/ 29 h 278"/>
                <a:gd name="T32" fmla="*/ 168 w 262"/>
                <a:gd name="T33" fmla="*/ 29 h 278"/>
                <a:gd name="T34" fmla="*/ 70 w 262"/>
                <a:gd name="T35" fmla="*/ 64 h 278"/>
                <a:gd name="T36" fmla="*/ 70 w 262"/>
                <a:gd name="T37" fmla="*/ 64 h 278"/>
                <a:gd name="T38" fmla="*/ 16 w 262"/>
                <a:gd name="T39" fmla="*/ 226 h 278"/>
                <a:gd name="T40" fmla="*/ 16 w 262"/>
                <a:gd name="T41" fmla="*/ 226 h 278"/>
                <a:gd name="T42" fmla="*/ 16 w 262"/>
                <a:gd name="T43" fmla="*/ 230 h 278"/>
                <a:gd name="T44" fmla="*/ 16 w 262"/>
                <a:gd name="T45" fmla="*/ 230 h 278"/>
                <a:gd name="T46" fmla="*/ 30 w 262"/>
                <a:gd name="T47" fmla="*/ 255 h 278"/>
                <a:gd name="T48" fmla="*/ 30 w 262"/>
                <a:gd name="T49" fmla="*/ 255 h 278"/>
                <a:gd name="T50" fmla="*/ 40 w 262"/>
                <a:gd name="T51" fmla="*/ 263 h 278"/>
                <a:gd name="T52" fmla="*/ 40 w 262"/>
                <a:gd name="T53" fmla="*/ 263 h 278"/>
                <a:gd name="T54" fmla="*/ 44 w 262"/>
                <a:gd name="T55" fmla="*/ 273 h 278"/>
                <a:gd name="T56" fmla="*/ 44 w 262"/>
                <a:gd name="T57" fmla="*/ 273 h 278"/>
                <a:gd name="T58" fmla="*/ 36 w 262"/>
                <a:gd name="T59" fmla="*/ 278 h 278"/>
                <a:gd name="T60" fmla="*/ 36 w 262"/>
                <a:gd name="T61" fmla="*/ 278 h 278"/>
                <a:gd name="T62" fmla="*/ 33 w 262"/>
                <a:gd name="T63"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2" h="278">
                  <a:moveTo>
                    <a:pt x="33" y="277"/>
                  </a:moveTo>
                  <a:cubicBezTo>
                    <a:pt x="32" y="277"/>
                    <a:pt x="6" y="265"/>
                    <a:pt x="1" y="233"/>
                  </a:cubicBezTo>
                  <a:cubicBezTo>
                    <a:pt x="1" y="233"/>
                    <a:pt x="1" y="233"/>
                    <a:pt x="1" y="233"/>
                  </a:cubicBezTo>
                  <a:cubicBezTo>
                    <a:pt x="0" y="230"/>
                    <a:pt x="0" y="228"/>
                    <a:pt x="0" y="226"/>
                  </a:cubicBezTo>
                  <a:cubicBezTo>
                    <a:pt x="0" y="226"/>
                    <a:pt x="0" y="226"/>
                    <a:pt x="0" y="226"/>
                  </a:cubicBezTo>
                  <a:cubicBezTo>
                    <a:pt x="1" y="188"/>
                    <a:pt x="34" y="89"/>
                    <a:pt x="57" y="55"/>
                  </a:cubicBezTo>
                  <a:cubicBezTo>
                    <a:pt x="57" y="55"/>
                    <a:pt x="57" y="55"/>
                    <a:pt x="57" y="55"/>
                  </a:cubicBezTo>
                  <a:cubicBezTo>
                    <a:pt x="73" y="34"/>
                    <a:pt x="120" y="23"/>
                    <a:pt x="165" y="14"/>
                  </a:cubicBezTo>
                  <a:cubicBezTo>
                    <a:pt x="165" y="14"/>
                    <a:pt x="165" y="14"/>
                    <a:pt x="165" y="14"/>
                  </a:cubicBezTo>
                  <a:cubicBezTo>
                    <a:pt x="210" y="5"/>
                    <a:pt x="252" y="1"/>
                    <a:pt x="253" y="1"/>
                  </a:cubicBezTo>
                  <a:cubicBezTo>
                    <a:pt x="253" y="1"/>
                    <a:pt x="253" y="1"/>
                    <a:pt x="253" y="1"/>
                  </a:cubicBezTo>
                  <a:cubicBezTo>
                    <a:pt x="257" y="0"/>
                    <a:pt x="261" y="3"/>
                    <a:pt x="261" y="8"/>
                  </a:cubicBezTo>
                  <a:cubicBezTo>
                    <a:pt x="261" y="8"/>
                    <a:pt x="261" y="8"/>
                    <a:pt x="261" y="8"/>
                  </a:cubicBezTo>
                  <a:cubicBezTo>
                    <a:pt x="262" y="12"/>
                    <a:pt x="259" y="16"/>
                    <a:pt x="254" y="16"/>
                  </a:cubicBezTo>
                  <a:cubicBezTo>
                    <a:pt x="254" y="16"/>
                    <a:pt x="254" y="16"/>
                    <a:pt x="254" y="16"/>
                  </a:cubicBezTo>
                  <a:cubicBezTo>
                    <a:pt x="254" y="17"/>
                    <a:pt x="213" y="21"/>
                    <a:pt x="168" y="29"/>
                  </a:cubicBezTo>
                  <a:cubicBezTo>
                    <a:pt x="168" y="29"/>
                    <a:pt x="168" y="29"/>
                    <a:pt x="168" y="29"/>
                  </a:cubicBezTo>
                  <a:cubicBezTo>
                    <a:pt x="124" y="37"/>
                    <a:pt x="76" y="52"/>
                    <a:pt x="70" y="64"/>
                  </a:cubicBezTo>
                  <a:cubicBezTo>
                    <a:pt x="70" y="64"/>
                    <a:pt x="70" y="64"/>
                    <a:pt x="70" y="64"/>
                  </a:cubicBezTo>
                  <a:cubicBezTo>
                    <a:pt x="50" y="92"/>
                    <a:pt x="16" y="195"/>
                    <a:pt x="16" y="226"/>
                  </a:cubicBezTo>
                  <a:cubicBezTo>
                    <a:pt x="16" y="226"/>
                    <a:pt x="16" y="226"/>
                    <a:pt x="16" y="226"/>
                  </a:cubicBezTo>
                  <a:cubicBezTo>
                    <a:pt x="16" y="228"/>
                    <a:pt x="16" y="229"/>
                    <a:pt x="16" y="230"/>
                  </a:cubicBezTo>
                  <a:cubicBezTo>
                    <a:pt x="16" y="230"/>
                    <a:pt x="16" y="230"/>
                    <a:pt x="16" y="230"/>
                  </a:cubicBezTo>
                  <a:cubicBezTo>
                    <a:pt x="18" y="242"/>
                    <a:pt x="24" y="250"/>
                    <a:pt x="30" y="255"/>
                  </a:cubicBezTo>
                  <a:cubicBezTo>
                    <a:pt x="30" y="255"/>
                    <a:pt x="30" y="255"/>
                    <a:pt x="30" y="255"/>
                  </a:cubicBezTo>
                  <a:cubicBezTo>
                    <a:pt x="35" y="261"/>
                    <a:pt x="40" y="263"/>
                    <a:pt x="40" y="263"/>
                  </a:cubicBezTo>
                  <a:cubicBezTo>
                    <a:pt x="40" y="263"/>
                    <a:pt x="40" y="263"/>
                    <a:pt x="40" y="263"/>
                  </a:cubicBezTo>
                  <a:cubicBezTo>
                    <a:pt x="44" y="265"/>
                    <a:pt x="45" y="269"/>
                    <a:pt x="44" y="273"/>
                  </a:cubicBezTo>
                  <a:cubicBezTo>
                    <a:pt x="44" y="273"/>
                    <a:pt x="44" y="273"/>
                    <a:pt x="44" y="273"/>
                  </a:cubicBezTo>
                  <a:cubicBezTo>
                    <a:pt x="42" y="276"/>
                    <a:pt x="39" y="278"/>
                    <a:pt x="36" y="278"/>
                  </a:cubicBezTo>
                  <a:cubicBezTo>
                    <a:pt x="36" y="278"/>
                    <a:pt x="36" y="278"/>
                    <a:pt x="36" y="278"/>
                  </a:cubicBezTo>
                  <a:cubicBezTo>
                    <a:pt x="35" y="278"/>
                    <a:pt x="34" y="278"/>
                    <a:pt x="33" y="27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8"/>
            <p:cNvSpPr/>
            <p:nvPr/>
          </p:nvSpPr>
          <p:spPr bwMode="auto">
            <a:xfrm>
              <a:off x="2189164" y="2668587"/>
              <a:ext cx="80963" cy="101600"/>
            </a:xfrm>
            <a:custGeom>
              <a:avLst/>
              <a:gdLst>
                <a:gd name="T0" fmla="*/ 4 w 41"/>
                <a:gd name="T1" fmla="*/ 51 h 52"/>
                <a:gd name="T2" fmla="*/ 2 w 41"/>
                <a:gd name="T3" fmla="*/ 40 h 52"/>
                <a:gd name="T4" fmla="*/ 2 w 41"/>
                <a:gd name="T5" fmla="*/ 40 h 52"/>
                <a:gd name="T6" fmla="*/ 25 w 41"/>
                <a:gd name="T7" fmla="*/ 5 h 52"/>
                <a:gd name="T8" fmla="*/ 36 w 41"/>
                <a:gd name="T9" fmla="*/ 2 h 52"/>
                <a:gd name="T10" fmla="*/ 36 w 41"/>
                <a:gd name="T11" fmla="*/ 2 h 52"/>
                <a:gd name="T12" fmla="*/ 39 w 41"/>
                <a:gd name="T13" fmla="*/ 13 h 52"/>
                <a:gd name="T14" fmla="*/ 39 w 41"/>
                <a:gd name="T15" fmla="*/ 13 h 52"/>
                <a:gd name="T16" fmla="*/ 15 w 41"/>
                <a:gd name="T17" fmla="*/ 48 h 52"/>
                <a:gd name="T18" fmla="*/ 9 w 41"/>
                <a:gd name="T19" fmla="*/ 52 h 52"/>
                <a:gd name="T20" fmla="*/ 9 w 41"/>
                <a:gd name="T21" fmla="*/ 52 h 52"/>
                <a:gd name="T22" fmla="*/ 4 w 41"/>
                <a:gd name="T23"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2">
                  <a:moveTo>
                    <a:pt x="4" y="51"/>
                  </a:moveTo>
                  <a:cubicBezTo>
                    <a:pt x="1" y="48"/>
                    <a:pt x="0" y="43"/>
                    <a:pt x="2" y="40"/>
                  </a:cubicBezTo>
                  <a:cubicBezTo>
                    <a:pt x="2" y="40"/>
                    <a:pt x="2" y="40"/>
                    <a:pt x="2" y="40"/>
                  </a:cubicBezTo>
                  <a:cubicBezTo>
                    <a:pt x="25" y="5"/>
                    <a:pt x="25" y="5"/>
                    <a:pt x="25" y="5"/>
                  </a:cubicBezTo>
                  <a:cubicBezTo>
                    <a:pt x="28" y="1"/>
                    <a:pt x="33" y="0"/>
                    <a:pt x="36" y="2"/>
                  </a:cubicBezTo>
                  <a:cubicBezTo>
                    <a:pt x="36" y="2"/>
                    <a:pt x="36" y="2"/>
                    <a:pt x="36" y="2"/>
                  </a:cubicBezTo>
                  <a:cubicBezTo>
                    <a:pt x="40" y="5"/>
                    <a:pt x="41" y="10"/>
                    <a:pt x="39" y="13"/>
                  </a:cubicBezTo>
                  <a:cubicBezTo>
                    <a:pt x="39" y="13"/>
                    <a:pt x="39" y="13"/>
                    <a:pt x="39" y="13"/>
                  </a:cubicBezTo>
                  <a:cubicBezTo>
                    <a:pt x="15" y="48"/>
                    <a:pt x="15" y="48"/>
                    <a:pt x="15" y="48"/>
                  </a:cubicBezTo>
                  <a:cubicBezTo>
                    <a:pt x="14" y="51"/>
                    <a:pt x="11" y="52"/>
                    <a:pt x="9" y="52"/>
                  </a:cubicBezTo>
                  <a:cubicBezTo>
                    <a:pt x="9" y="52"/>
                    <a:pt x="9" y="52"/>
                    <a:pt x="9" y="52"/>
                  </a:cubicBezTo>
                  <a:cubicBezTo>
                    <a:pt x="7" y="52"/>
                    <a:pt x="6" y="51"/>
                    <a:pt x="4"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9"/>
            <p:cNvSpPr/>
            <p:nvPr/>
          </p:nvSpPr>
          <p:spPr bwMode="auto">
            <a:xfrm>
              <a:off x="2227264" y="2674937"/>
              <a:ext cx="41275" cy="112712"/>
            </a:xfrm>
            <a:custGeom>
              <a:avLst/>
              <a:gdLst>
                <a:gd name="T0" fmla="*/ 7 w 21"/>
                <a:gd name="T1" fmla="*/ 58 h 58"/>
                <a:gd name="T2" fmla="*/ 0 w 21"/>
                <a:gd name="T3" fmla="*/ 49 h 58"/>
                <a:gd name="T4" fmla="*/ 0 w 21"/>
                <a:gd name="T5" fmla="*/ 49 h 58"/>
                <a:gd name="T6" fmla="*/ 5 w 21"/>
                <a:gd name="T7" fmla="*/ 8 h 58"/>
                <a:gd name="T8" fmla="*/ 14 w 21"/>
                <a:gd name="T9" fmla="*/ 1 h 58"/>
                <a:gd name="T10" fmla="*/ 14 w 21"/>
                <a:gd name="T11" fmla="*/ 1 h 58"/>
                <a:gd name="T12" fmla="*/ 21 w 21"/>
                <a:gd name="T13" fmla="*/ 10 h 58"/>
                <a:gd name="T14" fmla="*/ 21 w 21"/>
                <a:gd name="T15" fmla="*/ 10 h 58"/>
                <a:gd name="T16" fmla="*/ 16 w 21"/>
                <a:gd name="T17" fmla="*/ 51 h 58"/>
                <a:gd name="T18" fmla="*/ 8 w 21"/>
                <a:gd name="T19" fmla="*/ 58 h 58"/>
                <a:gd name="T20" fmla="*/ 8 w 21"/>
                <a:gd name="T21" fmla="*/ 58 h 58"/>
                <a:gd name="T22" fmla="*/ 7 w 21"/>
                <a:gd name="T23"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8">
                  <a:moveTo>
                    <a:pt x="7" y="58"/>
                  </a:moveTo>
                  <a:cubicBezTo>
                    <a:pt x="3" y="57"/>
                    <a:pt x="0" y="53"/>
                    <a:pt x="0" y="49"/>
                  </a:cubicBezTo>
                  <a:cubicBezTo>
                    <a:pt x="0" y="49"/>
                    <a:pt x="0" y="49"/>
                    <a:pt x="0" y="49"/>
                  </a:cubicBezTo>
                  <a:cubicBezTo>
                    <a:pt x="5" y="8"/>
                    <a:pt x="5" y="8"/>
                    <a:pt x="5" y="8"/>
                  </a:cubicBezTo>
                  <a:cubicBezTo>
                    <a:pt x="6" y="3"/>
                    <a:pt x="10" y="0"/>
                    <a:pt x="14" y="1"/>
                  </a:cubicBezTo>
                  <a:cubicBezTo>
                    <a:pt x="14" y="1"/>
                    <a:pt x="14" y="1"/>
                    <a:pt x="14" y="1"/>
                  </a:cubicBezTo>
                  <a:cubicBezTo>
                    <a:pt x="18" y="1"/>
                    <a:pt x="21" y="5"/>
                    <a:pt x="21" y="10"/>
                  </a:cubicBezTo>
                  <a:cubicBezTo>
                    <a:pt x="21" y="10"/>
                    <a:pt x="21" y="10"/>
                    <a:pt x="21" y="10"/>
                  </a:cubicBezTo>
                  <a:cubicBezTo>
                    <a:pt x="16" y="51"/>
                    <a:pt x="16" y="51"/>
                    <a:pt x="16" y="51"/>
                  </a:cubicBezTo>
                  <a:cubicBezTo>
                    <a:pt x="16" y="55"/>
                    <a:pt x="12" y="58"/>
                    <a:pt x="8" y="58"/>
                  </a:cubicBezTo>
                  <a:cubicBezTo>
                    <a:pt x="8" y="58"/>
                    <a:pt x="8" y="58"/>
                    <a:pt x="8" y="58"/>
                  </a:cubicBezTo>
                  <a:cubicBezTo>
                    <a:pt x="8" y="58"/>
                    <a:pt x="8" y="58"/>
                    <a:pt x="7" y="5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0"/>
            <p:cNvSpPr/>
            <p:nvPr/>
          </p:nvSpPr>
          <p:spPr bwMode="auto">
            <a:xfrm>
              <a:off x="3124201" y="2768600"/>
              <a:ext cx="1001713" cy="414337"/>
            </a:xfrm>
            <a:custGeom>
              <a:avLst/>
              <a:gdLst>
                <a:gd name="T0" fmla="*/ 415 w 510"/>
                <a:gd name="T1" fmla="*/ 202 h 211"/>
                <a:gd name="T2" fmla="*/ 357 w 510"/>
                <a:gd name="T3" fmla="*/ 49 h 211"/>
                <a:gd name="T4" fmla="*/ 357 w 510"/>
                <a:gd name="T5" fmla="*/ 49 h 211"/>
                <a:gd name="T6" fmla="*/ 343 w 510"/>
                <a:gd name="T7" fmla="*/ 17 h 211"/>
                <a:gd name="T8" fmla="*/ 343 w 510"/>
                <a:gd name="T9" fmla="*/ 17 h 211"/>
                <a:gd name="T10" fmla="*/ 342 w 510"/>
                <a:gd name="T11" fmla="*/ 17 h 211"/>
                <a:gd name="T12" fmla="*/ 342 w 510"/>
                <a:gd name="T13" fmla="*/ 17 h 211"/>
                <a:gd name="T14" fmla="*/ 337 w 510"/>
                <a:gd name="T15" fmla="*/ 16 h 211"/>
                <a:gd name="T16" fmla="*/ 337 w 510"/>
                <a:gd name="T17" fmla="*/ 16 h 211"/>
                <a:gd name="T18" fmla="*/ 275 w 510"/>
                <a:gd name="T19" fmla="*/ 33 h 211"/>
                <a:gd name="T20" fmla="*/ 275 w 510"/>
                <a:gd name="T21" fmla="*/ 33 h 211"/>
                <a:gd name="T22" fmla="*/ 11 w 510"/>
                <a:gd name="T23" fmla="*/ 118 h 211"/>
                <a:gd name="T24" fmla="*/ 1 w 510"/>
                <a:gd name="T25" fmla="*/ 113 h 211"/>
                <a:gd name="T26" fmla="*/ 1 w 510"/>
                <a:gd name="T27" fmla="*/ 113 h 211"/>
                <a:gd name="T28" fmla="*/ 6 w 510"/>
                <a:gd name="T29" fmla="*/ 103 h 211"/>
                <a:gd name="T30" fmla="*/ 6 w 510"/>
                <a:gd name="T31" fmla="*/ 103 h 211"/>
                <a:gd name="T32" fmla="*/ 270 w 510"/>
                <a:gd name="T33" fmla="*/ 18 h 211"/>
                <a:gd name="T34" fmla="*/ 337 w 510"/>
                <a:gd name="T35" fmla="*/ 0 h 211"/>
                <a:gd name="T36" fmla="*/ 337 w 510"/>
                <a:gd name="T37" fmla="*/ 0 h 211"/>
                <a:gd name="T38" fmla="*/ 355 w 510"/>
                <a:gd name="T39" fmla="*/ 7 h 211"/>
                <a:gd name="T40" fmla="*/ 355 w 510"/>
                <a:gd name="T41" fmla="*/ 7 h 211"/>
                <a:gd name="T42" fmla="*/ 372 w 510"/>
                <a:gd name="T43" fmla="*/ 43 h 211"/>
                <a:gd name="T44" fmla="*/ 372 w 510"/>
                <a:gd name="T45" fmla="*/ 43 h 211"/>
                <a:gd name="T46" fmla="*/ 397 w 510"/>
                <a:gd name="T47" fmla="*/ 107 h 211"/>
                <a:gd name="T48" fmla="*/ 397 w 510"/>
                <a:gd name="T49" fmla="*/ 107 h 211"/>
                <a:gd name="T50" fmla="*/ 426 w 510"/>
                <a:gd name="T51" fmla="*/ 187 h 211"/>
                <a:gd name="T52" fmla="*/ 426 w 510"/>
                <a:gd name="T53" fmla="*/ 187 h 211"/>
                <a:gd name="T54" fmla="*/ 497 w 510"/>
                <a:gd name="T55" fmla="*/ 141 h 211"/>
                <a:gd name="T56" fmla="*/ 508 w 510"/>
                <a:gd name="T57" fmla="*/ 143 h 211"/>
                <a:gd name="T58" fmla="*/ 508 w 510"/>
                <a:gd name="T59" fmla="*/ 143 h 211"/>
                <a:gd name="T60" fmla="*/ 505 w 510"/>
                <a:gd name="T61" fmla="*/ 154 h 211"/>
                <a:gd name="T62" fmla="*/ 505 w 510"/>
                <a:gd name="T63" fmla="*/ 154 h 211"/>
                <a:gd name="T64" fmla="*/ 418 w 510"/>
                <a:gd name="T65" fmla="*/ 211 h 211"/>
                <a:gd name="T66" fmla="*/ 415 w 510"/>
                <a:gd name="T67" fmla="*/ 20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0" h="211">
                  <a:moveTo>
                    <a:pt x="415" y="202"/>
                  </a:moveTo>
                  <a:cubicBezTo>
                    <a:pt x="415" y="202"/>
                    <a:pt x="379" y="104"/>
                    <a:pt x="357" y="49"/>
                  </a:cubicBezTo>
                  <a:cubicBezTo>
                    <a:pt x="357" y="49"/>
                    <a:pt x="357" y="49"/>
                    <a:pt x="357" y="49"/>
                  </a:cubicBezTo>
                  <a:cubicBezTo>
                    <a:pt x="351" y="33"/>
                    <a:pt x="344" y="19"/>
                    <a:pt x="343" y="17"/>
                  </a:cubicBezTo>
                  <a:cubicBezTo>
                    <a:pt x="343" y="17"/>
                    <a:pt x="343" y="17"/>
                    <a:pt x="343" y="17"/>
                  </a:cubicBezTo>
                  <a:cubicBezTo>
                    <a:pt x="343" y="17"/>
                    <a:pt x="342" y="17"/>
                    <a:pt x="342" y="17"/>
                  </a:cubicBezTo>
                  <a:cubicBezTo>
                    <a:pt x="342" y="17"/>
                    <a:pt x="342" y="17"/>
                    <a:pt x="342" y="17"/>
                  </a:cubicBezTo>
                  <a:cubicBezTo>
                    <a:pt x="341" y="17"/>
                    <a:pt x="339" y="16"/>
                    <a:pt x="337" y="16"/>
                  </a:cubicBezTo>
                  <a:cubicBezTo>
                    <a:pt x="337" y="16"/>
                    <a:pt x="337" y="16"/>
                    <a:pt x="337" y="16"/>
                  </a:cubicBezTo>
                  <a:cubicBezTo>
                    <a:pt x="318" y="16"/>
                    <a:pt x="275" y="32"/>
                    <a:pt x="275" y="33"/>
                  </a:cubicBezTo>
                  <a:cubicBezTo>
                    <a:pt x="275" y="33"/>
                    <a:pt x="275" y="33"/>
                    <a:pt x="275" y="33"/>
                  </a:cubicBezTo>
                  <a:cubicBezTo>
                    <a:pt x="11" y="118"/>
                    <a:pt x="11" y="118"/>
                    <a:pt x="11" y="118"/>
                  </a:cubicBezTo>
                  <a:cubicBezTo>
                    <a:pt x="7" y="120"/>
                    <a:pt x="2" y="117"/>
                    <a:pt x="1" y="113"/>
                  </a:cubicBezTo>
                  <a:cubicBezTo>
                    <a:pt x="1" y="113"/>
                    <a:pt x="1" y="113"/>
                    <a:pt x="1" y="113"/>
                  </a:cubicBezTo>
                  <a:cubicBezTo>
                    <a:pt x="0" y="109"/>
                    <a:pt x="2" y="105"/>
                    <a:pt x="6" y="103"/>
                  </a:cubicBezTo>
                  <a:cubicBezTo>
                    <a:pt x="6" y="103"/>
                    <a:pt x="6" y="103"/>
                    <a:pt x="6" y="103"/>
                  </a:cubicBezTo>
                  <a:cubicBezTo>
                    <a:pt x="270" y="18"/>
                    <a:pt x="270" y="18"/>
                    <a:pt x="270" y="18"/>
                  </a:cubicBezTo>
                  <a:cubicBezTo>
                    <a:pt x="270" y="18"/>
                    <a:pt x="312" y="1"/>
                    <a:pt x="337" y="0"/>
                  </a:cubicBezTo>
                  <a:cubicBezTo>
                    <a:pt x="337" y="0"/>
                    <a:pt x="337" y="0"/>
                    <a:pt x="337" y="0"/>
                  </a:cubicBezTo>
                  <a:cubicBezTo>
                    <a:pt x="343" y="1"/>
                    <a:pt x="350" y="1"/>
                    <a:pt x="355" y="7"/>
                  </a:cubicBezTo>
                  <a:cubicBezTo>
                    <a:pt x="355" y="7"/>
                    <a:pt x="355" y="7"/>
                    <a:pt x="355" y="7"/>
                  </a:cubicBezTo>
                  <a:cubicBezTo>
                    <a:pt x="359" y="12"/>
                    <a:pt x="364" y="25"/>
                    <a:pt x="372" y="43"/>
                  </a:cubicBezTo>
                  <a:cubicBezTo>
                    <a:pt x="372" y="43"/>
                    <a:pt x="372" y="43"/>
                    <a:pt x="372" y="43"/>
                  </a:cubicBezTo>
                  <a:cubicBezTo>
                    <a:pt x="379" y="62"/>
                    <a:pt x="388" y="85"/>
                    <a:pt x="397" y="107"/>
                  </a:cubicBezTo>
                  <a:cubicBezTo>
                    <a:pt x="397" y="107"/>
                    <a:pt x="397" y="107"/>
                    <a:pt x="397" y="107"/>
                  </a:cubicBezTo>
                  <a:cubicBezTo>
                    <a:pt x="409" y="140"/>
                    <a:pt x="421" y="172"/>
                    <a:pt x="426" y="187"/>
                  </a:cubicBezTo>
                  <a:cubicBezTo>
                    <a:pt x="426" y="187"/>
                    <a:pt x="426" y="187"/>
                    <a:pt x="426" y="187"/>
                  </a:cubicBezTo>
                  <a:cubicBezTo>
                    <a:pt x="497" y="141"/>
                    <a:pt x="497" y="141"/>
                    <a:pt x="497" y="141"/>
                  </a:cubicBezTo>
                  <a:cubicBezTo>
                    <a:pt x="500" y="138"/>
                    <a:pt x="505" y="139"/>
                    <a:pt x="508" y="143"/>
                  </a:cubicBezTo>
                  <a:cubicBezTo>
                    <a:pt x="508" y="143"/>
                    <a:pt x="508" y="143"/>
                    <a:pt x="508" y="143"/>
                  </a:cubicBezTo>
                  <a:cubicBezTo>
                    <a:pt x="510" y="146"/>
                    <a:pt x="509" y="151"/>
                    <a:pt x="505" y="154"/>
                  </a:cubicBezTo>
                  <a:cubicBezTo>
                    <a:pt x="505" y="154"/>
                    <a:pt x="505" y="154"/>
                    <a:pt x="505" y="154"/>
                  </a:cubicBezTo>
                  <a:cubicBezTo>
                    <a:pt x="418" y="211"/>
                    <a:pt x="418" y="211"/>
                    <a:pt x="418" y="211"/>
                  </a:cubicBezTo>
                  <a:cubicBezTo>
                    <a:pt x="415" y="202"/>
                    <a:pt x="415" y="202"/>
                    <a:pt x="415" y="20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1"/>
            <p:cNvSpPr/>
            <p:nvPr/>
          </p:nvSpPr>
          <p:spPr bwMode="auto">
            <a:xfrm>
              <a:off x="2466976" y="3008312"/>
              <a:ext cx="717550" cy="463550"/>
            </a:xfrm>
            <a:custGeom>
              <a:avLst/>
              <a:gdLst>
                <a:gd name="T0" fmla="*/ 5 w 366"/>
                <a:gd name="T1" fmla="*/ 235 h 236"/>
                <a:gd name="T2" fmla="*/ 2 w 366"/>
                <a:gd name="T3" fmla="*/ 224 h 236"/>
                <a:gd name="T4" fmla="*/ 2 w 366"/>
                <a:gd name="T5" fmla="*/ 224 h 236"/>
                <a:gd name="T6" fmla="*/ 33 w 366"/>
                <a:gd name="T7" fmla="*/ 170 h 236"/>
                <a:gd name="T8" fmla="*/ 33 w 366"/>
                <a:gd name="T9" fmla="*/ 170 h 236"/>
                <a:gd name="T10" fmla="*/ 90 w 366"/>
                <a:gd name="T11" fmla="*/ 107 h 236"/>
                <a:gd name="T12" fmla="*/ 90 w 366"/>
                <a:gd name="T13" fmla="*/ 107 h 236"/>
                <a:gd name="T14" fmla="*/ 99 w 366"/>
                <a:gd name="T15" fmla="*/ 105 h 236"/>
                <a:gd name="T16" fmla="*/ 99 w 366"/>
                <a:gd name="T17" fmla="*/ 105 h 236"/>
                <a:gd name="T18" fmla="*/ 217 w 366"/>
                <a:gd name="T19" fmla="*/ 142 h 236"/>
                <a:gd name="T20" fmla="*/ 217 w 366"/>
                <a:gd name="T21" fmla="*/ 142 h 236"/>
                <a:gd name="T22" fmla="*/ 337 w 366"/>
                <a:gd name="T23" fmla="*/ 178 h 236"/>
                <a:gd name="T24" fmla="*/ 337 w 366"/>
                <a:gd name="T25" fmla="*/ 178 h 236"/>
                <a:gd name="T26" fmla="*/ 342 w 366"/>
                <a:gd name="T27" fmla="*/ 177 h 236"/>
                <a:gd name="T28" fmla="*/ 342 w 366"/>
                <a:gd name="T29" fmla="*/ 177 h 236"/>
                <a:gd name="T30" fmla="*/ 349 w 366"/>
                <a:gd name="T31" fmla="*/ 160 h 236"/>
                <a:gd name="T32" fmla="*/ 349 w 366"/>
                <a:gd name="T33" fmla="*/ 160 h 236"/>
                <a:gd name="T34" fmla="*/ 327 w 366"/>
                <a:gd name="T35" fmla="*/ 69 h 236"/>
                <a:gd name="T36" fmla="*/ 327 w 366"/>
                <a:gd name="T37" fmla="*/ 69 h 236"/>
                <a:gd name="T38" fmla="*/ 303 w 366"/>
                <a:gd name="T39" fmla="*/ 12 h 236"/>
                <a:gd name="T40" fmla="*/ 303 w 366"/>
                <a:gd name="T41" fmla="*/ 12 h 236"/>
                <a:gd name="T42" fmla="*/ 307 w 366"/>
                <a:gd name="T43" fmla="*/ 2 h 236"/>
                <a:gd name="T44" fmla="*/ 307 w 366"/>
                <a:gd name="T45" fmla="*/ 2 h 236"/>
                <a:gd name="T46" fmla="*/ 318 w 366"/>
                <a:gd name="T47" fmla="*/ 6 h 236"/>
                <a:gd name="T48" fmla="*/ 318 w 366"/>
                <a:gd name="T49" fmla="*/ 6 h 236"/>
                <a:gd name="T50" fmla="*/ 365 w 366"/>
                <a:gd name="T51" fmla="*/ 160 h 236"/>
                <a:gd name="T52" fmla="*/ 365 w 366"/>
                <a:gd name="T53" fmla="*/ 160 h 236"/>
                <a:gd name="T54" fmla="*/ 345 w 366"/>
                <a:gd name="T55" fmla="*/ 193 h 236"/>
                <a:gd name="T56" fmla="*/ 345 w 366"/>
                <a:gd name="T57" fmla="*/ 193 h 236"/>
                <a:gd name="T58" fmla="*/ 337 w 366"/>
                <a:gd name="T59" fmla="*/ 194 h 236"/>
                <a:gd name="T60" fmla="*/ 337 w 366"/>
                <a:gd name="T61" fmla="*/ 194 h 236"/>
                <a:gd name="T62" fmla="*/ 211 w 366"/>
                <a:gd name="T63" fmla="*/ 157 h 236"/>
                <a:gd name="T64" fmla="*/ 211 w 366"/>
                <a:gd name="T65" fmla="*/ 157 h 236"/>
                <a:gd name="T66" fmla="*/ 99 w 366"/>
                <a:gd name="T67" fmla="*/ 121 h 236"/>
                <a:gd name="T68" fmla="*/ 99 w 366"/>
                <a:gd name="T69" fmla="*/ 121 h 236"/>
                <a:gd name="T70" fmla="*/ 95 w 366"/>
                <a:gd name="T71" fmla="*/ 121 h 236"/>
                <a:gd name="T72" fmla="*/ 95 w 366"/>
                <a:gd name="T73" fmla="*/ 121 h 236"/>
                <a:gd name="T74" fmla="*/ 46 w 366"/>
                <a:gd name="T75" fmla="*/ 179 h 236"/>
                <a:gd name="T76" fmla="*/ 46 w 366"/>
                <a:gd name="T77" fmla="*/ 179 h 236"/>
                <a:gd name="T78" fmla="*/ 16 w 366"/>
                <a:gd name="T79" fmla="*/ 231 h 236"/>
                <a:gd name="T80" fmla="*/ 16 w 366"/>
                <a:gd name="T81" fmla="*/ 231 h 236"/>
                <a:gd name="T82" fmla="*/ 9 w 366"/>
                <a:gd name="T83" fmla="*/ 236 h 236"/>
                <a:gd name="T84" fmla="*/ 9 w 366"/>
                <a:gd name="T85" fmla="*/ 236 h 236"/>
                <a:gd name="T86" fmla="*/ 5 w 366"/>
                <a:gd name="T87" fmla="*/ 2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6" h="236">
                  <a:moveTo>
                    <a:pt x="5" y="235"/>
                  </a:moveTo>
                  <a:cubicBezTo>
                    <a:pt x="1" y="233"/>
                    <a:pt x="0" y="228"/>
                    <a:pt x="2" y="224"/>
                  </a:cubicBezTo>
                  <a:cubicBezTo>
                    <a:pt x="2" y="224"/>
                    <a:pt x="2" y="224"/>
                    <a:pt x="2" y="224"/>
                  </a:cubicBezTo>
                  <a:cubicBezTo>
                    <a:pt x="2" y="224"/>
                    <a:pt x="16" y="198"/>
                    <a:pt x="33" y="170"/>
                  </a:cubicBezTo>
                  <a:cubicBezTo>
                    <a:pt x="33" y="170"/>
                    <a:pt x="33" y="170"/>
                    <a:pt x="33" y="170"/>
                  </a:cubicBezTo>
                  <a:cubicBezTo>
                    <a:pt x="51" y="143"/>
                    <a:pt x="71" y="114"/>
                    <a:pt x="90" y="107"/>
                  </a:cubicBezTo>
                  <a:cubicBezTo>
                    <a:pt x="90" y="107"/>
                    <a:pt x="90" y="107"/>
                    <a:pt x="90" y="107"/>
                  </a:cubicBezTo>
                  <a:cubicBezTo>
                    <a:pt x="93" y="105"/>
                    <a:pt x="96" y="105"/>
                    <a:pt x="99" y="105"/>
                  </a:cubicBezTo>
                  <a:cubicBezTo>
                    <a:pt x="99" y="105"/>
                    <a:pt x="99" y="105"/>
                    <a:pt x="99" y="105"/>
                  </a:cubicBezTo>
                  <a:cubicBezTo>
                    <a:pt x="122" y="106"/>
                    <a:pt x="168" y="124"/>
                    <a:pt x="217" y="142"/>
                  </a:cubicBezTo>
                  <a:cubicBezTo>
                    <a:pt x="217" y="142"/>
                    <a:pt x="217" y="142"/>
                    <a:pt x="217" y="142"/>
                  </a:cubicBezTo>
                  <a:cubicBezTo>
                    <a:pt x="265" y="160"/>
                    <a:pt x="315" y="178"/>
                    <a:pt x="337" y="178"/>
                  </a:cubicBezTo>
                  <a:cubicBezTo>
                    <a:pt x="337" y="178"/>
                    <a:pt x="337" y="178"/>
                    <a:pt x="337" y="178"/>
                  </a:cubicBezTo>
                  <a:cubicBezTo>
                    <a:pt x="339" y="178"/>
                    <a:pt x="341" y="178"/>
                    <a:pt x="342" y="177"/>
                  </a:cubicBezTo>
                  <a:cubicBezTo>
                    <a:pt x="342" y="177"/>
                    <a:pt x="342" y="177"/>
                    <a:pt x="342" y="177"/>
                  </a:cubicBezTo>
                  <a:cubicBezTo>
                    <a:pt x="346" y="177"/>
                    <a:pt x="349" y="173"/>
                    <a:pt x="349" y="160"/>
                  </a:cubicBezTo>
                  <a:cubicBezTo>
                    <a:pt x="349" y="160"/>
                    <a:pt x="349" y="160"/>
                    <a:pt x="349" y="160"/>
                  </a:cubicBezTo>
                  <a:cubicBezTo>
                    <a:pt x="350" y="137"/>
                    <a:pt x="338" y="100"/>
                    <a:pt x="327" y="69"/>
                  </a:cubicBezTo>
                  <a:cubicBezTo>
                    <a:pt x="327" y="69"/>
                    <a:pt x="327" y="69"/>
                    <a:pt x="327" y="69"/>
                  </a:cubicBezTo>
                  <a:cubicBezTo>
                    <a:pt x="315" y="37"/>
                    <a:pt x="304" y="12"/>
                    <a:pt x="303" y="12"/>
                  </a:cubicBezTo>
                  <a:cubicBezTo>
                    <a:pt x="303" y="12"/>
                    <a:pt x="303" y="12"/>
                    <a:pt x="303" y="12"/>
                  </a:cubicBezTo>
                  <a:cubicBezTo>
                    <a:pt x="302" y="8"/>
                    <a:pt x="303" y="4"/>
                    <a:pt x="307" y="2"/>
                  </a:cubicBezTo>
                  <a:cubicBezTo>
                    <a:pt x="307" y="2"/>
                    <a:pt x="307" y="2"/>
                    <a:pt x="307" y="2"/>
                  </a:cubicBezTo>
                  <a:cubicBezTo>
                    <a:pt x="311" y="0"/>
                    <a:pt x="316" y="2"/>
                    <a:pt x="318" y="6"/>
                  </a:cubicBezTo>
                  <a:cubicBezTo>
                    <a:pt x="318" y="6"/>
                    <a:pt x="318" y="6"/>
                    <a:pt x="318" y="6"/>
                  </a:cubicBezTo>
                  <a:cubicBezTo>
                    <a:pt x="318" y="6"/>
                    <a:pt x="365" y="107"/>
                    <a:pt x="365" y="160"/>
                  </a:cubicBezTo>
                  <a:cubicBezTo>
                    <a:pt x="365" y="160"/>
                    <a:pt x="365" y="160"/>
                    <a:pt x="365" y="160"/>
                  </a:cubicBezTo>
                  <a:cubicBezTo>
                    <a:pt x="366" y="174"/>
                    <a:pt x="361" y="190"/>
                    <a:pt x="345" y="193"/>
                  </a:cubicBezTo>
                  <a:cubicBezTo>
                    <a:pt x="345" y="193"/>
                    <a:pt x="345" y="193"/>
                    <a:pt x="345" y="193"/>
                  </a:cubicBezTo>
                  <a:cubicBezTo>
                    <a:pt x="342" y="194"/>
                    <a:pt x="340" y="194"/>
                    <a:pt x="337" y="194"/>
                  </a:cubicBezTo>
                  <a:cubicBezTo>
                    <a:pt x="337" y="194"/>
                    <a:pt x="337" y="194"/>
                    <a:pt x="337" y="194"/>
                  </a:cubicBezTo>
                  <a:cubicBezTo>
                    <a:pt x="309" y="193"/>
                    <a:pt x="260" y="175"/>
                    <a:pt x="211" y="157"/>
                  </a:cubicBezTo>
                  <a:cubicBezTo>
                    <a:pt x="211" y="157"/>
                    <a:pt x="211" y="157"/>
                    <a:pt x="211" y="157"/>
                  </a:cubicBezTo>
                  <a:cubicBezTo>
                    <a:pt x="164" y="139"/>
                    <a:pt x="115" y="121"/>
                    <a:pt x="99" y="121"/>
                  </a:cubicBezTo>
                  <a:cubicBezTo>
                    <a:pt x="99" y="121"/>
                    <a:pt x="99" y="121"/>
                    <a:pt x="99" y="121"/>
                  </a:cubicBezTo>
                  <a:cubicBezTo>
                    <a:pt x="97" y="121"/>
                    <a:pt x="96" y="121"/>
                    <a:pt x="95" y="121"/>
                  </a:cubicBezTo>
                  <a:cubicBezTo>
                    <a:pt x="95" y="121"/>
                    <a:pt x="95" y="121"/>
                    <a:pt x="95" y="121"/>
                  </a:cubicBezTo>
                  <a:cubicBezTo>
                    <a:pt x="86" y="124"/>
                    <a:pt x="63" y="152"/>
                    <a:pt x="46" y="179"/>
                  </a:cubicBezTo>
                  <a:cubicBezTo>
                    <a:pt x="46" y="179"/>
                    <a:pt x="46" y="179"/>
                    <a:pt x="46" y="179"/>
                  </a:cubicBezTo>
                  <a:cubicBezTo>
                    <a:pt x="29" y="206"/>
                    <a:pt x="16" y="231"/>
                    <a:pt x="16" y="231"/>
                  </a:cubicBezTo>
                  <a:cubicBezTo>
                    <a:pt x="16" y="231"/>
                    <a:pt x="16" y="231"/>
                    <a:pt x="16" y="231"/>
                  </a:cubicBezTo>
                  <a:cubicBezTo>
                    <a:pt x="14" y="234"/>
                    <a:pt x="12" y="236"/>
                    <a:pt x="9" y="236"/>
                  </a:cubicBezTo>
                  <a:cubicBezTo>
                    <a:pt x="9" y="236"/>
                    <a:pt x="9" y="236"/>
                    <a:pt x="9" y="236"/>
                  </a:cubicBezTo>
                  <a:cubicBezTo>
                    <a:pt x="8" y="236"/>
                    <a:pt x="6" y="235"/>
                    <a:pt x="5" y="2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2"/>
            <p:cNvSpPr/>
            <p:nvPr/>
          </p:nvSpPr>
          <p:spPr bwMode="auto">
            <a:xfrm>
              <a:off x="3397251" y="1423987"/>
              <a:ext cx="425450" cy="274637"/>
            </a:xfrm>
            <a:custGeom>
              <a:avLst/>
              <a:gdLst>
                <a:gd name="T0" fmla="*/ 25 w 217"/>
                <a:gd name="T1" fmla="*/ 140 h 140"/>
                <a:gd name="T2" fmla="*/ 0 w 217"/>
                <a:gd name="T3" fmla="*/ 78 h 140"/>
                <a:gd name="T4" fmla="*/ 185 w 217"/>
                <a:gd name="T5" fmla="*/ 2 h 140"/>
                <a:gd name="T6" fmla="*/ 196 w 217"/>
                <a:gd name="T7" fmla="*/ 6 h 140"/>
                <a:gd name="T8" fmla="*/ 196 w 217"/>
                <a:gd name="T9" fmla="*/ 6 h 140"/>
                <a:gd name="T10" fmla="*/ 191 w 217"/>
                <a:gd name="T11" fmla="*/ 16 h 140"/>
                <a:gd name="T12" fmla="*/ 191 w 217"/>
                <a:gd name="T13" fmla="*/ 16 h 140"/>
                <a:gd name="T14" fmla="*/ 20 w 217"/>
                <a:gd name="T15" fmla="*/ 86 h 140"/>
                <a:gd name="T16" fmla="*/ 34 w 217"/>
                <a:gd name="T17" fmla="*/ 119 h 140"/>
                <a:gd name="T18" fmla="*/ 205 w 217"/>
                <a:gd name="T19" fmla="*/ 49 h 140"/>
                <a:gd name="T20" fmla="*/ 215 w 217"/>
                <a:gd name="T21" fmla="*/ 54 h 140"/>
                <a:gd name="T22" fmla="*/ 215 w 217"/>
                <a:gd name="T23" fmla="*/ 54 h 140"/>
                <a:gd name="T24" fmla="*/ 211 w 217"/>
                <a:gd name="T25" fmla="*/ 64 h 140"/>
                <a:gd name="T26" fmla="*/ 211 w 217"/>
                <a:gd name="T27" fmla="*/ 64 h 140"/>
                <a:gd name="T28" fmla="*/ 25 w 217"/>
                <a:gd name="T29"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140">
                  <a:moveTo>
                    <a:pt x="25" y="140"/>
                  </a:moveTo>
                  <a:cubicBezTo>
                    <a:pt x="0" y="78"/>
                    <a:pt x="0" y="78"/>
                    <a:pt x="0" y="78"/>
                  </a:cubicBezTo>
                  <a:cubicBezTo>
                    <a:pt x="185" y="2"/>
                    <a:pt x="185" y="2"/>
                    <a:pt x="185" y="2"/>
                  </a:cubicBezTo>
                  <a:cubicBezTo>
                    <a:pt x="189" y="0"/>
                    <a:pt x="194" y="2"/>
                    <a:pt x="196" y="6"/>
                  </a:cubicBezTo>
                  <a:cubicBezTo>
                    <a:pt x="196" y="6"/>
                    <a:pt x="196" y="6"/>
                    <a:pt x="196" y="6"/>
                  </a:cubicBezTo>
                  <a:cubicBezTo>
                    <a:pt x="197" y="10"/>
                    <a:pt x="195" y="15"/>
                    <a:pt x="191" y="16"/>
                  </a:cubicBezTo>
                  <a:cubicBezTo>
                    <a:pt x="191" y="16"/>
                    <a:pt x="191" y="16"/>
                    <a:pt x="191" y="16"/>
                  </a:cubicBezTo>
                  <a:cubicBezTo>
                    <a:pt x="20" y="86"/>
                    <a:pt x="20" y="86"/>
                    <a:pt x="20" y="86"/>
                  </a:cubicBezTo>
                  <a:cubicBezTo>
                    <a:pt x="34" y="119"/>
                    <a:pt x="34" y="119"/>
                    <a:pt x="34" y="119"/>
                  </a:cubicBezTo>
                  <a:cubicBezTo>
                    <a:pt x="205" y="49"/>
                    <a:pt x="205" y="49"/>
                    <a:pt x="205" y="49"/>
                  </a:cubicBezTo>
                  <a:cubicBezTo>
                    <a:pt x="209" y="48"/>
                    <a:pt x="214" y="50"/>
                    <a:pt x="215" y="54"/>
                  </a:cubicBezTo>
                  <a:cubicBezTo>
                    <a:pt x="215" y="54"/>
                    <a:pt x="215" y="54"/>
                    <a:pt x="215" y="54"/>
                  </a:cubicBezTo>
                  <a:cubicBezTo>
                    <a:pt x="217" y="58"/>
                    <a:pt x="215" y="62"/>
                    <a:pt x="211" y="64"/>
                  </a:cubicBezTo>
                  <a:cubicBezTo>
                    <a:pt x="211" y="64"/>
                    <a:pt x="211" y="64"/>
                    <a:pt x="211" y="64"/>
                  </a:cubicBezTo>
                  <a:cubicBezTo>
                    <a:pt x="25" y="140"/>
                    <a:pt x="25" y="140"/>
                    <a:pt x="25" y="1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3"/>
            <p:cNvSpPr/>
            <p:nvPr/>
          </p:nvSpPr>
          <p:spPr bwMode="auto">
            <a:xfrm>
              <a:off x="3695701" y="1349375"/>
              <a:ext cx="134938" cy="373062"/>
            </a:xfrm>
            <a:custGeom>
              <a:avLst/>
              <a:gdLst>
                <a:gd name="T0" fmla="*/ 2 w 69"/>
                <a:gd name="T1" fmla="*/ 95 h 190"/>
                <a:gd name="T2" fmla="*/ 6 w 69"/>
                <a:gd name="T3" fmla="*/ 85 h 190"/>
                <a:gd name="T4" fmla="*/ 6 w 69"/>
                <a:gd name="T5" fmla="*/ 85 h 190"/>
                <a:gd name="T6" fmla="*/ 17 w 69"/>
                <a:gd name="T7" fmla="*/ 89 h 190"/>
                <a:gd name="T8" fmla="*/ 17 w 69"/>
                <a:gd name="T9" fmla="*/ 89 h 190"/>
                <a:gd name="T10" fmla="*/ 39 w 69"/>
                <a:gd name="T11" fmla="*/ 144 h 190"/>
                <a:gd name="T12" fmla="*/ 52 w 69"/>
                <a:gd name="T13" fmla="*/ 105 h 190"/>
                <a:gd name="T14" fmla="*/ 14 w 69"/>
                <a:gd name="T15" fmla="*/ 12 h 190"/>
                <a:gd name="T16" fmla="*/ 18 w 69"/>
                <a:gd name="T17" fmla="*/ 2 h 190"/>
                <a:gd name="T18" fmla="*/ 18 w 69"/>
                <a:gd name="T19" fmla="*/ 2 h 190"/>
                <a:gd name="T20" fmla="*/ 28 w 69"/>
                <a:gd name="T21" fmla="*/ 6 h 190"/>
                <a:gd name="T22" fmla="*/ 28 w 69"/>
                <a:gd name="T23" fmla="*/ 6 h 190"/>
                <a:gd name="T24" fmla="*/ 69 w 69"/>
                <a:gd name="T25" fmla="*/ 105 h 190"/>
                <a:gd name="T26" fmla="*/ 40 w 69"/>
                <a:gd name="T27" fmla="*/ 190 h 190"/>
                <a:gd name="T28" fmla="*/ 2 w 69"/>
                <a:gd name="T29"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90">
                  <a:moveTo>
                    <a:pt x="2" y="95"/>
                  </a:moveTo>
                  <a:cubicBezTo>
                    <a:pt x="0" y="91"/>
                    <a:pt x="2" y="86"/>
                    <a:pt x="6" y="85"/>
                  </a:cubicBezTo>
                  <a:cubicBezTo>
                    <a:pt x="6" y="85"/>
                    <a:pt x="6" y="85"/>
                    <a:pt x="6" y="85"/>
                  </a:cubicBezTo>
                  <a:cubicBezTo>
                    <a:pt x="10" y="83"/>
                    <a:pt x="15" y="85"/>
                    <a:pt x="17" y="89"/>
                  </a:cubicBezTo>
                  <a:cubicBezTo>
                    <a:pt x="17" y="89"/>
                    <a:pt x="17" y="89"/>
                    <a:pt x="17" y="89"/>
                  </a:cubicBezTo>
                  <a:cubicBezTo>
                    <a:pt x="39" y="144"/>
                    <a:pt x="39" y="144"/>
                    <a:pt x="39" y="144"/>
                  </a:cubicBezTo>
                  <a:cubicBezTo>
                    <a:pt x="52" y="105"/>
                    <a:pt x="52" y="105"/>
                    <a:pt x="52" y="105"/>
                  </a:cubicBezTo>
                  <a:cubicBezTo>
                    <a:pt x="14" y="12"/>
                    <a:pt x="14" y="12"/>
                    <a:pt x="14" y="12"/>
                  </a:cubicBezTo>
                  <a:cubicBezTo>
                    <a:pt x="12" y="8"/>
                    <a:pt x="14" y="3"/>
                    <a:pt x="18" y="2"/>
                  </a:cubicBezTo>
                  <a:cubicBezTo>
                    <a:pt x="18" y="2"/>
                    <a:pt x="18" y="2"/>
                    <a:pt x="18" y="2"/>
                  </a:cubicBezTo>
                  <a:cubicBezTo>
                    <a:pt x="22" y="0"/>
                    <a:pt x="27" y="2"/>
                    <a:pt x="28" y="6"/>
                  </a:cubicBezTo>
                  <a:cubicBezTo>
                    <a:pt x="28" y="6"/>
                    <a:pt x="28" y="6"/>
                    <a:pt x="28" y="6"/>
                  </a:cubicBezTo>
                  <a:cubicBezTo>
                    <a:pt x="69" y="105"/>
                    <a:pt x="69" y="105"/>
                    <a:pt x="69" y="105"/>
                  </a:cubicBezTo>
                  <a:cubicBezTo>
                    <a:pt x="40" y="190"/>
                    <a:pt x="40" y="190"/>
                    <a:pt x="40" y="190"/>
                  </a:cubicBezTo>
                  <a:cubicBezTo>
                    <a:pt x="2" y="95"/>
                    <a:pt x="2" y="95"/>
                    <a:pt x="2" y="9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4"/>
            <p:cNvSpPr/>
            <p:nvPr/>
          </p:nvSpPr>
          <p:spPr bwMode="auto">
            <a:xfrm>
              <a:off x="3787776" y="1338262"/>
              <a:ext cx="476250" cy="215900"/>
            </a:xfrm>
            <a:custGeom>
              <a:avLst/>
              <a:gdLst>
                <a:gd name="T0" fmla="*/ 12 w 243"/>
                <a:gd name="T1" fmla="*/ 108 h 110"/>
                <a:gd name="T2" fmla="*/ 2 w 243"/>
                <a:gd name="T3" fmla="*/ 104 h 110"/>
                <a:gd name="T4" fmla="*/ 2 w 243"/>
                <a:gd name="T5" fmla="*/ 104 h 110"/>
                <a:gd name="T6" fmla="*/ 6 w 243"/>
                <a:gd name="T7" fmla="*/ 93 h 110"/>
                <a:gd name="T8" fmla="*/ 6 w 243"/>
                <a:gd name="T9" fmla="*/ 93 h 110"/>
                <a:gd name="T10" fmla="*/ 231 w 243"/>
                <a:gd name="T11" fmla="*/ 1 h 110"/>
                <a:gd name="T12" fmla="*/ 241 w 243"/>
                <a:gd name="T13" fmla="*/ 6 h 110"/>
                <a:gd name="T14" fmla="*/ 241 w 243"/>
                <a:gd name="T15" fmla="*/ 6 h 110"/>
                <a:gd name="T16" fmla="*/ 237 w 243"/>
                <a:gd name="T17" fmla="*/ 16 h 110"/>
                <a:gd name="T18" fmla="*/ 237 w 243"/>
                <a:gd name="T19" fmla="*/ 16 h 110"/>
                <a:gd name="T20" fmla="*/ 12 w 243"/>
                <a:gd name="T21"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3" h="110">
                  <a:moveTo>
                    <a:pt x="12" y="108"/>
                  </a:moveTo>
                  <a:cubicBezTo>
                    <a:pt x="8" y="110"/>
                    <a:pt x="3" y="108"/>
                    <a:pt x="2" y="104"/>
                  </a:cubicBezTo>
                  <a:cubicBezTo>
                    <a:pt x="2" y="104"/>
                    <a:pt x="2" y="104"/>
                    <a:pt x="2" y="104"/>
                  </a:cubicBezTo>
                  <a:cubicBezTo>
                    <a:pt x="0" y="100"/>
                    <a:pt x="2" y="95"/>
                    <a:pt x="6" y="93"/>
                  </a:cubicBezTo>
                  <a:cubicBezTo>
                    <a:pt x="6" y="93"/>
                    <a:pt x="6" y="93"/>
                    <a:pt x="6" y="93"/>
                  </a:cubicBezTo>
                  <a:cubicBezTo>
                    <a:pt x="231" y="1"/>
                    <a:pt x="231" y="1"/>
                    <a:pt x="231" y="1"/>
                  </a:cubicBezTo>
                  <a:cubicBezTo>
                    <a:pt x="235" y="0"/>
                    <a:pt x="240" y="2"/>
                    <a:pt x="241" y="6"/>
                  </a:cubicBezTo>
                  <a:cubicBezTo>
                    <a:pt x="241" y="6"/>
                    <a:pt x="241" y="6"/>
                    <a:pt x="241" y="6"/>
                  </a:cubicBezTo>
                  <a:cubicBezTo>
                    <a:pt x="243" y="10"/>
                    <a:pt x="241" y="14"/>
                    <a:pt x="237" y="16"/>
                  </a:cubicBezTo>
                  <a:cubicBezTo>
                    <a:pt x="237" y="16"/>
                    <a:pt x="237" y="16"/>
                    <a:pt x="237" y="16"/>
                  </a:cubicBezTo>
                  <a:cubicBezTo>
                    <a:pt x="12" y="108"/>
                    <a:pt x="12" y="108"/>
                    <a:pt x="12" y="10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5"/>
            <p:cNvSpPr>
              <a:spLocks noEditPoints="1"/>
            </p:cNvSpPr>
            <p:nvPr/>
          </p:nvSpPr>
          <p:spPr bwMode="auto">
            <a:xfrm>
              <a:off x="3711576" y="835025"/>
              <a:ext cx="1220788" cy="650875"/>
            </a:xfrm>
            <a:custGeom>
              <a:avLst/>
              <a:gdLst>
                <a:gd name="T0" fmla="*/ 224 w 622"/>
                <a:gd name="T1" fmla="*/ 193 h 331"/>
                <a:gd name="T2" fmla="*/ 12 w 622"/>
                <a:gd name="T3" fmla="*/ 269 h 331"/>
                <a:gd name="T4" fmla="*/ 1 w 622"/>
                <a:gd name="T5" fmla="*/ 264 h 331"/>
                <a:gd name="T6" fmla="*/ 1 w 622"/>
                <a:gd name="T7" fmla="*/ 264 h 331"/>
                <a:gd name="T8" fmla="*/ 6 w 622"/>
                <a:gd name="T9" fmla="*/ 254 h 331"/>
                <a:gd name="T10" fmla="*/ 6 w 622"/>
                <a:gd name="T11" fmla="*/ 254 h 331"/>
                <a:gd name="T12" fmla="*/ 219 w 622"/>
                <a:gd name="T13" fmla="*/ 178 h 331"/>
                <a:gd name="T14" fmla="*/ 214 w 622"/>
                <a:gd name="T15" fmla="*/ 137 h 331"/>
                <a:gd name="T16" fmla="*/ 550 w 622"/>
                <a:gd name="T17" fmla="*/ 0 h 331"/>
                <a:gd name="T18" fmla="*/ 622 w 622"/>
                <a:gd name="T19" fmla="*/ 176 h 331"/>
                <a:gd name="T20" fmla="*/ 292 w 622"/>
                <a:gd name="T21" fmla="*/ 331 h 331"/>
                <a:gd name="T22" fmla="*/ 224 w 622"/>
                <a:gd name="T23" fmla="*/ 193 h 331"/>
                <a:gd name="T24" fmla="*/ 300 w 622"/>
                <a:gd name="T25" fmla="*/ 310 h 331"/>
                <a:gd name="T26" fmla="*/ 602 w 622"/>
                <a:gd name="T27" fmla="*/ 168 h 331"/>
                <a:gd name="T28" fmla="*/ 541 w 622"/>
                <a:gd name="T29" fmla="*/ 21 h 331"/>
                <a:gd name="T30" fmla="*/ 232 w 622"/>
                <a:gd name="T31" fmla="*/ 147 h 331"/>
                <a:gd name="T32" fmla="*/ 236 w 622"/>
                <a:gd name="T33" fmla="*/ 181 h 331"/>
                <a:gd name="T34" fmla="*/ 300 w 622"/>
                <a:gd name="T35" fmla="*/ 31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2" h="331">
                  <a:moveTo>
                    <a:pt x="224" y="193"/>
                  </a:moveTo>
                  <a:cubicBezTo>
                    <a:pt x="12" y="269"/>
                    <a:pt x="12" y="269"/>
                    <a:pt x="12" y="269"/>
                  </a:cubicBezTo>
                  <a:cubicBezTo>
                    <a:pt x="7" y="270"/>
                    <a:pt x="3" y="268"/>
                    <a:pt x="1" y="264"/>
                  </a:cubicBezTo>
                  <a:cubicBezTo>
                    <a:pt x="1" y="264"/>
                    <a:pt x="1" y="264"/>
                    <a:pt x="1" y="264"/>
                  </a:cubicBezTo>
                  <a:cubicBezTo>
                    <a:pt x="0" y="260"/>
                    <a:pt x="2" y="255"/>
                    <a:pt x="6" y="254"/>
                  </a:cubicBezTo>
                  <a:cubicBezTo>
                    <a:pt x="6" y="254"/>
                    <a:pt x="6" y="254"/>
                    <a:pt x="6" y="254"/>
                  </a:cubicBezTo>
                  <a:cubicBezTo>
                    <a:pt x="219" y="178"/>
                    <a:pt x="219" y="178"/>
                    <a:pt x="219" y="178"/>
                  </a:cubicBezTo>
                  <a:cubicBezTo>
                    <a:pt x="214" y="137"/>
                    <a:pt x="214" y="137"/>
                    <a:pt x="214" y="137"/>
                  </a:cubicBezTo>
                  <a:cubicBezTo>
                    <a:pt x="550" y="0"/>
                    <a:pt x="550" y="0"/>
                    <a:pt x="550" y="0"/>
                  </a:cubicBezTo>
                  <a:cubicBezTo>
                    <a:pt x="622" y="176"/>
                    <a:pt x="622" y="176"/>
                    <a:pt x="622" y="176"/>
                  </a:cubicBezTo>
                  <a:cubicBezTo>
                    <a:pt x="292" y="331"/>
                    <a:pt x="292" y="331"/>
                    <a:pt x="292" y="331"/>
                  </a:cubicBezTo>
                  <a:cubicBezTo>
                    <a:pt x="224" y="193"/>
                    <a:pt x="224" y="193"/>
                    <a:pt x="224" y="193"/>
                  </a:cubicBezTo>
                  <a:close/>
                  <a:moveTo>
                    <a:pt x="300" y="310"/>
                  </a:moveTo>
                  <a:cubicBezTo>
                    <a:pt x="602" y="168"/>
                    <a:pt x="602" y="168"/>
                    <a:pt x="602" y="168"/>
                  </a:cubicBezTo>
                  <a:cubicBezTo>
                    <a:pt x="541" y="21"/>
                    <a:pt x="541" y="21"/>
                    <a:pt x="541" y="21"/>
                  </a:cubicBezTo>
                  <a:cubicBezTo>
                    <a:pt x="232" y="147"/>
                    <a:pt x="232" y="147"/>
                    <a:pt x="232" y="147"/>
                  </a:cubicBezTo>
                  <a:cubicBezTo>
                    <a:pt x="236" y="181"/>
                    <a:pt x="236" y="181"/>
                    <a:pt x="236" y="181"/>
                  </a:cubicBezTo>
                  <a:cubicBezTo>
                    <a:pt x="300" y="310"/>
                    <a:pt x="300" y="310"/>
                    <a:pt x="300" y="31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6"/>
            <p:cNvSpPr/>
            <p:nvPr/>
          </p:nvSpPr>
          <p:spPr bwMode="auto">
            <a:xfrm>
              <a:off x="4645026" y="885825"/>
              <a:ext cx="166688" cy="360362"/>
            </a:xfrm>
            <a:custGeom>
              <a:avLst/>
              <a:gdLst>
                <a:gd name="T0" fmla="*/ 69 w 85"/>
                <a:gd name="T1" fmla="*/ 177 h 183"/>
                <a:gd name="T2" fmla="*/ 1 w 85"/>
                <a:gd name="T3" fmla="*/ 12 h 183"/>
                <a:gd name="T4" fmla="*/ 6 w 85"/>
                <a:gd name="T5" fmla="*/ 2 h 183"/>
                <a:gd name="T6" fmla="*/ 6 w 85"/>
                <a:gd name="T7" fmla="*/ 2 h 183"/>
                <a:gd name="T8" fmla="*/ 16 w 85"/>
                <a:gd name="T9" fmla="*/ 6 h 183"/>
                <a:gd name="T10" fmla="*/ 16 w 85"/>
                <a:gd name="T11" fmla="*/ 6 h 183"/>
                <a:gd name="T12" fmla="*/ 83 w 85"/>
                <a:gd name="T13" fmla="*/ 171 h 183"/>
                <a:gd name="T14" fmla="*/ 79 w 85"/>
                <a:gd name="T15" fmla="*/ 181 h 183"/>
                <a:gd name="T16" fmla="*/ 79 w 85"/>
                <a:gd name="T17" fmla="*/ 181 h 183"/>
                <a:gd name="T18" fmla="*/ 69 w 85"/>
                <a:gd name="T19"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183">
                  <a:moveTo>
                    <a:pt x="69" y="177"/>
                  </a:moveTo>
                  <a:cubicBezTo>
                    <a:pt x="1" y="12"/>
                    <a:pt x="1" y="12"/>
                    <a:pt x="1" y="12"/>
                  </a:cubicBezTo>
                  <a:cubicBezTo>
                    <a:pt x="0" y="8"/>
                    <a:pt x="2" y="4"/>
                    <a:pt x="6" y="2"/>
                  </a:cubicBezTo>
                  <a:cubicBezTo>
                    <a:pt x="6" y="2"/>
                    <a:pt x="6" y="2"/>
                    <a:pt x="6" y="2"/>
                  </a:cubicBezTo>
                  <a:cubicBezTo>
                    <a:pt x="10" y="0"/>
                    <a:pt x="14" y="2"/>
                    <a:pt x="16" y="6"/>
                  </a:cubicBezTo>
                  <a:cubicBezTo>
                    <a:pt x="16" y="6"/>
                    <a:pt x="16" y="6"/>
                    <a:pt x="16" y="6"/>
                  </a:cubicBezTo>
                  <a:cubicBezTo>
                    <a:pt x="83" y="171"/>
                    <a:pt x="83" y="171"/>
                    <a:pt x="83" y="171"/>
                  </a:cubicBezTo>
                  <a:cubicBezTo>
                    <a:pt x="85" y="175"/>
                    <a:pt x="83" y="180"/>
                    <a:pt x="79" y="181"/>
                  </a:cubicBezTo>
                  <a:cubicBezTo>
                    <a:pt x="79" y="181"/>
                    <a:pt x="79" y="181"/>
                    <a:pt x="79" y="181"/>
                  </a:cubicBezTo>
                  <a:cubicBezTo>
                    <a:pt x="75" y="183"/>
                    <a:pt x="70" y="181"/>
                    <a:pt x="69" y="17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7"/>
            <p:cNvSpPr/>
            <p:nvPr/>
          </p:nvSpPr>
          <p:spPr bwMode="auto">
            <a:xfrm>
              <a:off x="2085976" y="2701925"/>
              <a:ext cx="260350" cy="233362"/>
            </a:xfrm>
            <a:custGeom>
              <a:avLst/>
              <a:gdLst>
                <a:gd name="T0" fmla="*/ 105 w 133"/>
                <a:gd name="T1" fmla="*/ 114 h 119"/>
                <a:gd name="T2" fmla="*/ 133 w 133"/>
                <a:gd name="T3" fmla="*/ 52 h 119"/>
                <a:gd name="T4" fmla="*/ 35 w 133"/>
                <a:gd name="T5" fmla="*/ 0 h 119"/>
                <a:gd name="T6" fmla="*/ 3 w 133"/>
                <a:gd name="T7" fmla="*/ 45 h 119"/>
                <a:gd name="T8" fmla="*/ 4 w 133"/>
                <a:gd name="T9" fmla="*/ 55 h 119"/>
                <a:gd name="T10" fmla="*/ 4 w 133"/>
                <a:gd name="T11" fmla="*/ 55 h 119"/>
                <a:gd name="T12" fmla="*/ 14 w 133"/>
                <a:gd name="T13" fmla="*/ 53 h 119"/>
                <a:gd name="T14" fmla="*/ 14 w 133"/>
                <a:gd name="T15" fmla="*/ 53 h 119"/>
                <a:gd name="T16" fmla="*/ 39 w 133"/>
                <a:gd name="T17" fmla="*/ 17 h 119"/>
                <a:gd name="T18" fmla="*/ 115 w 133"/>
                <a:gd name="T19" fmla="*/ 58 h 119"/>
                <a:gd name="T20" fmla="*/ 93 w 133"/>
                <a:gd name="T21" fmla="*/ 109 h 119"/>
                <a:gd name="T22" fmla="*/ 96 w 133"/>
                <a:gd name="T23" fmla="*/ 118 h 119"/>
                <a:gd name="T24" fmla="*/ 96 w 133"/>
                <a:gd name="T25" fmla="*/ 118 h 119"/>
                <a:gd name="T26" fmla="*/ 98 w 133"/>
                <a:gd name="T27" fmla="*/ 118 h 119"/>
                <a:gd name="T28" fmla="*/ 98 w 133"/>
                <a:gd name="T29" fmla="*/ 118 h 119"/>
                <a:gd name="T30" fmla="*/ 105 w 133"/>
                <a:gd name="T31" fmla="*/ 1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3" h="119">
                  <a:moveTo>
                    <a:pt x="105" y="114"/>
                  </a:moveTo>
                  <a:cubicBezTo>
                    <a:pt x="133" y="52"/>
                    <a:pt x="133" y="52"/>
                    <a:pt x="133" y="52"/>
                  </a:cubicBezTo>
                  <a:cubicBezTo>
                    <a:pt x="35" y="0"/>
                    <a:pt x="35" y="0"/>
                    <a:pt x="35" y="0"/>
                  </a:cubicBezTo>
                  <a:cubicBezTo>
                    <a:pt x="3" y="45"/>
                    <a:pt x="3" y="45"/>
                    <a:pt x="3" y="45"/>
                  </a:cubicBezTo>
                  <a:cubicBezTo>
                    <a:pt x="0" y="48"/>
                    <a:pt x="1" y="52"/>
                    <a:pt x="4" y="55"/>
                  </a:cubicBezTo>
                  <a:cubicBezTo>
                    <a:pt x="4" y="55"/>
                    <a:pt x="4" y="55"/>
                    <a:pt x="4" y="55"/>
                  </a:cubicBezTo>
                  <a:cubicBezTo>
                    <a:pt x="7" y="57"/>
                    <a:pt x="11" y="56"/>
                    <a:pt x="14" y="53"/>
                  </a:cubicBezTo>
                  <a:cubicBezTo>
                    <a:pt x="14" y="53"/>
                    <a:pt x="14" y="53"/>
                    <a:pt x="14" y="53"/>
                  </a:cubicBezTo>
                  <a:cubicBezTo>
                    <a:pt x="39" y="17"/>
                    <a:pt x="39" y="17"/>
                    <a:pt x="39" y="17"/>
                  </a:cubicBezTo>
                  <a:cubicBezTo>
                    <a:pt x="115" y="58"/>
                    <a:pt x="115" y="58"/>
                    <a:pt x="115" y="58"/>
                  </a:cubicBezTo>
                  <a:cubicBezTo>
                    <a:pt x="93" y="109"/>
                    <a:pt x="93" y="109"/>
                    <a:pt x="93" y="109"/>
                  </a:cubicBezTo>
                  <a:cubicBezTo>
                    <a:pt x="91" y="112"/>
                    <a:pt x="93" y="116"/>
                    <a:pt x="96" y="118"/>
                  </a:cubicBezTo>
                  <a:cubicBezTo>
                    <a:pt x="96" y="118"/>
                    <a:pt x="96" y="118"/>
                    <a:pt x="96" y="118"/>
                  </a:cubicBezTo>
                  <a:cubicBezTo>
                    <a:pt x="97" y="118"/>
                    <a:pt x="97" y="118"/>
                    <a:pt x="98" y="118"/>
                  </a:cubicBezTo>
                  <a:cubicBezTo>
                    <a:pt x="98" y="118"/>
                    <a:pt x="98" y="118"/>
                    <a:pt x="98" y="118"/>
                  </a:cubicBezTo>
                  <a:cubicBezTo>
                    <a:pt x="101" y="119"/>
                    <a:pt x="104" y="117"/>
                    <a:pt x="105" y="1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8"/>
            <p:cNvSpPr>
              <a:spLocks noEditPoints="1"/>
            </p:cNvSpPr>
            <p:nvPr/>
          </p:nvSpPr>
          <p:spPr bwMode="auto">
            <a:xfrm>
              <a:off x="1603376" y="2708275"/>
              <a:ext cx="801688" cy="855662"/>
            </a:xfrm>
            <a:custGeom>
              <a:avLst/>
              <a:gdLst>
                <a:gd name="T0" fmla="*/ 289 w 505"/>
                <a:gd name="T1" fmla="*/ 539 h 539"/>
                <a:gd name="T2" fmla="*/ 251 w 505"/>
                <a:gd name="T3" fmla="*/ 531 h 539"/>
                <a:gd name="T4" fmla="*/ 0 w 505"/>
                <a:gd name="T5" fmla="*/ 363 h 539"/>
                <a:gd name="T6" fmla="*/ 8 w 505"/>
                <a:gd name="T7" fmla="*/ 315 h 539"/>
                <a:gd name="T8" fmla="*/ 180 w 505"/>
                <a:gd name="T9" fmla="*/ 7 h 539"/>
                <a:gd name="T10" fmla="*/ 222 w 505"/>
                <a:gd name="T11" fmla="*/ 0 h 539"/>
                <a:gd name="T12" fmla="*/ 494 w 505"/>
                <a:gd name="T13" fmla="*/ 175 h 539"/>
                <a:gd name="T14" fmla="*/ 505 w 505"/>
                <a:gd name="T15" fmla="*/ 215 h 539"/>
                <a:gd name="T16" fmla="*/ 503 w 505"/>
                <a:gd name="T17" fmla="*/ 218 h 539"/>
                <a:gd name="T18" fmla="*/ 289 w 505"/>
                <a:gd name="T19" fmla="*/ 539 h 539"/>
                <a:gd name="T20" fmla="*/ 289 w 505"/>
                <a:gd name="T21" fmla="*/ 539 h 539"/>
                <a:gd name="T22" fmla="*/ 282 w 505"/>
                <a:gd name="T23" fmla="*/ 520 h 539"/>
                <a:gd name="T24" fmla="*/ 487 w 505"/>
                <a:gd name="T25" fmla="*/ 212 h 539"/>
                <a:gd name="T26" fmla="*/ 481 w 505"/>
                <a:gd name="T27" fmla="*/ 185 h 539"/>
                <a:gd name="T28" fmla="*/ 219 w 505"/>
                <a:gd name="T29" fmla="*/ 17 h 539"/>
                <a:gd name="T30" fmla="*/ 191 w 505"/>
                <a:gd name="T31" fmla="*/ 22 h 539"/>
                <a:gd name="T32" fmla="*/ 25 w 505"/>
                <a:gd name="T33" fmla="*/ 321 h 539"/>
                <a:gd name="T34" fmla="*/ 18 w 505"/>
                <a:gd name="T35" fmla="*/ 354 h 539"/>
                <a:gd name="T36" fmla="*/ 257 w 505"/>
                <a:gd name="T37" fmla="*/ 515 h 539"/>
                <a:gd name="T38" fmla="*/ 282 w 505"/>
                <a:gd name="T39" fmla="*/ 520 h 539"/>
                <a:gd name="T40" fmla="*/ 282 w 505"/>
                <a:gd name="T41" fmla="*/ 52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539">
                  <a:moveTo>
                    <a:pt x="289" y="539"/>
                  </a:moveTo>
                  <a:lnTo>
                    <a:pt x="251" y="531"/>
                  </a:lnTo>
                  <a:lnTo>
                    <a:pt x="0" y="363"/>
                  </a:lnTo>
                  <a:lnTo>
                    <a:pt x="8" y="315"/>
                  </a:lnTo>
                  <a:lnTo>
                    <a:pt x="180" y="7"/>
                  </a:lnTo>
                  <a:lnTo>
                    <a:pt x="222" y="0"/>
                  </a:lnTo>
                  <a:lnTo>
                    <a:pt x="494" y="175"/>
                  </a:lnTo>
                  <a:lnTo>
                    <a:pt x="505" y="215"/>
                  </a:lnTo>
                  <a:lnTo>
                    <a:pt x="503" y="218"/>
                  </a:lnTo>
                  <a:lnTo>
                    <a:pt x="289" y="539"/>
                  </a:lnTo>
                  <a:lnTo>
                    <a:pt x="289" y="539"/>
                  </a:lnTo>
                  <a:close/>
                  <a:moveTo>
                    <a:pt x="282" y="520"/>
                  </a:moveTo>
                  <a:lnTo>
                    <a:pt x="487" y="212"/>
                  </a:lnTo>
                  <a:lnTo>
                    <a:pt x="481" y="185"/>
                  </a:lnTo>
                  <a:lnTo>
                    <a:pt x="219" y="17"/>
                  </a:lnTo>
                  <a:lnTo>
                    <a:pt x="191" y="22"/>
                  </a:lnTo>
                  <a:lnTo>
                    <a:pt x="25" y="321"/>
                  </a:lnTo>
                  <a:lnTo>
                    <a:pt x="18" y="354"/>
                  </a:lnTo>
                  <a:lnTo>
                    <a:pt x="257" y="515"/>
                  </a:lnTo>
                  <a:lnTo>
                    <a:pt x="282" y="520"/>
                  </a:lnTo>
                  <a:lnTo>
                    <a:pt x="282" y="52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0" name="组合 49"/>
          <p:cNvGrpSpPr/>
          <p:nvPr/>
        </p:nvGrpSpPr>
        <p:grpSpPr>
          <a:xfrm rot="600678">
            <a:off x="1336646" y="2295684"/>
            <a:ext cx="3653850" cy="3575363"/>
            <a:chOff x="1817225" y="2327726"/>
            <a:chExt cx="3653850" cy="3575363"/>
          </a:xfrm>
        </p:grpSpPr>
        <p:cxnSp>
          <p:nvCxnSpPr>
            <p:cNvPr id="33" name="直接连接符 32"/>
            <p:cNvCxnSpPr/>
            <p:nvPr/>
          </p:nvCxnSpPr>
          <p:spPr>
            <a:xfrm flipV="1">
              <a:off x="1817225" y="5278056"/>
              <a:ext cx="849776" cy="625033"/>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2519957" y="4549456"/>
              <a:ext cx="138303" cy="728602"/>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519958" y="4549456"/>
              <a:ext cx="834091" cy="282703"/>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3354049" y="3957255"/>
              <a:ext cx="164636" cy="872857"/>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flipV="1">
              <a:off x="3518686" y="3957255"/>
              <a:ext cx="418537" cy="195644"/>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3830639" y="3403599"/>
              <a:ext cx="111330" cy="752534"/>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3830638" y="2668587"/>
              <a:ext cx="1344511" cy="735012"/>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8" name="等腰三角形 47"/>
            <p:cNvSpPr/>
            <p:nvPr/>
          </p:nvSpPr>
          <p:spPr>
            <a:xfrm rot="4186859">
              <a:off x="5028065" y="2458489"/>
              <a:ext cx="573774" cy="312247"/>
            </a:xfrm>
            <a:prstGeom prst="triangle">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文本框 51"/>
          <p:cNvSpPr txBox="1"/>
          <p:nvPr/>
        </p:nvSpPr>
        <p:spPr>
          <a:xfrm>
            <a:off x="5494790" y="2475678"/>
            <a:ext cx="5711349" cy="923330"/>
          </a:xfrm>
          <a:prstGeom prst="rect">
            <a:avLst/>
          </a:prstGeom>
          <a:noFill/>
        </p:spPr>
        <p:txBody>
          <a:bodyPr wrap="square" rtlCol="0">
            <a:spAutoFit/>
          </a:bodyPr>
          <a:lstStyle/>
          <a:p>
            <a:pPr algn="dist"/>
            <a:r>
              <a:rPr lang="zh-CN" altLang="en-US" sz="5400" b="1" smtClean="0">
                <a:solidFill>
                  <a:schemeClr val="tx1">
                    <a:lumMod val="85000"/>
                    <a:lumOff val="15000"/>
                  </a:schemeClr>
                </a:solidFill>
                <a:latin typeface="方正静蕾简体" panose="02000000000000000000" pitchFamily="2" charset="-122"/>
                <a:ea typeface="方正静蕾简体" panose="02000000000000000000" pitchFamily="2" charset="-122"/>
              </a:rPr>
              <a:t>感谢导师们的倾听</a:t>
            </a:r>
            <a:endParaRPr lang="zh-CN" altLang="en-US" sz="54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3" name="矩形 52"/>
          <p:cNvSpPr/>
          <p:nvPr/>
        </p:nvSpPr>
        <p:spPr>
          <a:xfrm>
            <a:off x="5670497" y="3423783"/>
            <a:ext cx="5749729" cy="609398"/>
          </a:xfrm>
          <a:prstGeom prst="rect">
            <a:avLst/>
          </a:prstGeom>
        </p:spPr>
        <p:txBody>
          <a:bodyPr wrap="square">
            <a:spAutoFit/>
          </a:bodyPr>
          <a:lstStyle/>
          <a:p>
            <a:pPr>
              <a:lnSpc>
                <a:spcPct val="120000"/>
              </a:lnSpc>
            </a:pP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We have many PowerPoint </a:t>
            </a:r>
            <a:r>
              <a:rPr lang="zh-CN" altLang="en-US" sz="1400" dirty="0" smtClean="0">
                <a:solidFill>
                  <a:schemeClr val="tx1">
                    <a:lumMod val="75000"/>
                    <a:lumOff val="25000"/>
                  </a:schemeClr>
                </a:solidFill>
                <a:latin typeface="华文细黑" panose="02010600040101010101" pitchFamily="2" charset="-122"/>
                <a:ea typeface="华文细黑" panose="02010600040101010101" pitchFamily="2" charset="-122"/>
              </a:rPr>
              <a:t>templates</a:t>
            </a: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 that has </a:t>
            </a:r>
            <a:r>
              <a:rPr lang="en-US" altLang="zh-CN" sz="1400" smtClean="0">
                <a:solidFill>
                  <a:schemeClr val="tx1">
                    <a:lumMod val="75000"/>
                    <a:lumOff val="25000"/>
                  </a:schemeClr>
                </a:solidFill>
                <a:latin typeface="华文细黑" panose="02010600040101010101" pitchFamily="2" charset="-122"/>
                <a:ea typeface="华文细黑" panose="02010600040101010101" pitchFamily="2" charset="-122"/>
              </a:rPr>
              <a:t>been specifically </a:t>
            </a: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to help anyone that is stepping into the world</a:t>
            </a:r>
            <a:endPar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54" name="文本框 53"/>
          <p:cNvSpPr txBox="1"/>
          <p:nvPr/>
        </p:nvSpPr>
        <p:spPr>
          <a:xfrm>
            <a:off x="5653540" y="4056699"/>
            <a:ext cx="1909008" cy="460375"/>
          </a:xfrm>
          <a:prstGeom prst="rect">
            <a:avLst/>
          </a:prstGeom>
          <a:noFill/>
        </p:spPr>
        <p:txBody>
          <a:bodyPr wrap="square" rtlCol="0">
            <a:spAutoFit/>
          </a:bodyPr>
          <a:lstStyle/>
          <a:p>
            <a:pPr algn="dist"/>
            <a:r>
              <a:rPr lang="zh-CN" altLang="en-US" sz="2400">
                <a:solidFill>
                  <a:schemeClr val="tx1">
                    <a:lumMod val="85000"/>
                    <a:lumOff val="15000"/>
                  </a:schemeClr>
                </a:solidFill>
                <a:latin typeface="方正静蕾简体" panose="02000000000000000000" pitchFamily="2" charset="-122"/>
                <a:ea typeface="方正静蕾简体" panose="02000000000000000000" pitchFamily="2" charset="-122"/>
              </a:rPr>
              <a:t>得心视觉</a:t>
            </a:r>
            <a:endParaRPr lang="zh-CN" altLang="en-US" sz="240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pic>
        <p:nvPicPr>
          <p:cNvPr id="58" name="图片 57"/>
          <p:cNvPicPr>
            <a:picLocks noChangeAspect="1"/>
          </p:cNvPicPr>
          <p:nvPr/>
        </p:nvPicPr>
        <p:blipFill>
          <a:blip r:embed="rId3"/>
          <a:stretch>
            <a:fillRect/>
          </a:stretch>
        </p:blipFill>
        <p:spPr>
          <a:xfrm flipH="1">
            <a:off x="3154607" y="5760395"/>
            <a:ext cx="223741" cy="275374"/>
          </a:xfrm>
          <a:prstGeom prst="rect">
            <a:avLst/>
          </a:prstGeom>
        </p:spPr>
      </p:pic>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Oval 156"/>
          <p:cNvSpPr>
            <a:spLocks noChangeArrowheads="1"/>
          </p:cNvSpPr>
          <p:nvPr/>
        </p:nvSpPr>
        <p:spPr bwMode="auto">
          <a:xfrm>
            <a:off x="10112216" y="5345429"/>
            <a:ext cx="74613" cy="79375"/>
          </a:xfrm>
          <a:prstGeom prst="ellipse">
            <a:avLst/>
          </a:prstGeom>
          <a:solidFill>
            <a:srgbClr val="86C9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60"/>
          <p:cNvSpPr/>
          <p:nvPr/>
        </p:nvSpPr>
        <p:spPr bwMode="auto">
          <a:xfrm>
            <a:off x="10836911" y="5700077"/>
            <a:ext cx="150813" cy="184150"/>
          </a:xfrm>
          <a:custGeom>
            <a:avLst/>
            <a:gdLst>
              <a:gd name="T0" fmla="*/ 95 w 95"/>
              <a:gd name="T1" fmla="*/ 87 h 116"/>
              <a:gd name="T2" fmla="*/ 51 w 95"/>
              <a:gd name="T3" fmla="*/ 116 h 116"/>
              <a:gd name="T4" fmla="*/ 0 w 95"/>
              <a:gd name="T5" fmla="*/ 30 h 116"/>
              <a:gd name="T6" fmla="*/ 44 w 95"/>
              <a:gd name="T7" fmla="*/ 0 h 116"/>
              <a:gd name="T8" fmla="*/ 95 w 95"/>
              <a:gd name="T9" fmla="*/ 87 h 116"/>
            </a:gdLst>
            <a:ahLst/>
            <a:cxnLst>
              <a:cxn ang="0">
                <a:pos x="T0" y="T1"/>
              </a:cxn>
              <a:cxn ang="0">
                <a:pos x="T2" y="T3"/>
              </a:cxn>
              <a:cxn ang="0">
                <a:pos x="T4" y="T5"/>
              </a:cxn>
              <a:cxn ang="0">
                <a:pos x="T6" y="T7"/>
              </a:cxn>
              <a:cxn ang="0">
                <a:pos x="T8" y="T9"/>
              </a:cxn>
            </a:cxnLst>
            <a:rect l="0" t="0" r="r" b="b"/>
            <a:pathLst>
              <a:path w="95" h="116">
                <a:moveTo>
                  <a:pt x="95" y="87"/>
                </a:moveTo>
                <a:lnTo>
                  <a:pt x="51" y="116"/>
                </a:lnTo>
                <a:lnTo>
                  <a:pt x="0" y="30"/>
                </a:lnTo>
                <a:lnTo>
                  <a:pt x="44" y="0"/>
                </a:lnTo>
                <a:lnTo>
                  <a:pt x="95" y="87"/>
                </a:lnTo>
                <a:close/>
              </a:path>
            </a:pathLst>
          </a:custGeom>
          <a:solidFill>
            <a:srgbClr val="F7D2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Oval 163"/>
          <p:cNvSpPr>
            <a:spLocks noChangeArrowheads="1"/>
          </p:cNvSpPr>
          <p:nvPr/>
        </p:nvSpPr>
        <p:spPr bwMode="auto">
          <a:xfrm>
            <a:off x="9164479" y="5213667"/>
            <a:ext cx="74613" cy="79375"/>
          </a:xfrm>
          <a:prstGeom prst="ellipse">
            <a:avLst/>
          </a:prstGeom>
          <a:solidFill>
            <a:srgbClr val="86C9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63" name="图片 62"/>
          <p:cNvPicPr>
            <a:picLocks noChangeAspect="1"/>
          </p:cNvPicPr>
          <p:nvPr/>
        </p:nvPicPr>
        <p:blipFill>
          <a:blip r:embed="rId3"/>
          <a:stretch>
            <a:fillRect/>
          </a:stretch>
        </p:blipFill>
        <p:spPr>
          <a:xfrm flipH="1">
            <a:off x="7128511" y="5149430"/>
            <a:ext cx="223741" cy="275374"/>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pic>
        <p:nvPicPr>
          <p:cNvPr id="58" name="图片 57"/>
          <p:cNvPicPr>
            <a:picLocks noChangeAspect="1"/>
          </p:cNvPicPr>
          <p:nvPr/>
        </p:nvPicPr>
        <p:blipFill>
          <a:blip r:embed="rId3"/>
          <a:stretch>
            <a:fillRect/>
          </a:stretch>
        </p:blipFill>
        <p:spPr>
          <a:xfrm flipH="1">
            <a:off x="3154607" y="5760395"/>
            <a:ext cx="223741" cy="275374"/>
          </a:xfrm>
          <a:prstGeom prst="rect">
            <a:avLst/>
          </a:prstGeom>
        </p:spPr>
      </p:pic>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160"/>
          <p:cNvSpPr/>
          <p:nvPr/>
        </p:nvSpPr>
        <p:spPr bwMode="auto">
          <a:xfrm>
            <a:off x="10836911" y="5700077"/>
            <a:ext cx="150813" cy="184150"/>
          </a:xfrm>
          <a:custGeom>
            <a:avLst/>
            <a:gdLst>
              <a:gd name="T0" fmla="*/ 95 w 95"/>
              <a:gd name="T1" fmla="*/ 87 h 116"/>
              <a:gd name="T2" fmla="*/ 51 w 95"/>
              <a:gd name="T3" fmla="*/ 116 h 116"/>
              <a:gd name="T4" fmla="*/ 0 w 95"/>
              <a:gd name="T5" fmla="*/ 30 h 116"/>
              <a:gd name="T6" fmla="*/ 44 w 95"/>
              <a:gd name="T7" fmla="*/ 0 h 116"/>
              <a:gd name="T8" fmla="*/ 95 w 95"/>
              <a:gd name="T9" fmla="*/ 87 h 116"/>
            </a:gdLst>
            <a:ahLst/>
            <a:cxnLst>
              <a:cxn ang="0">
                <a:pos x="T0" y="T1"/>
              </a:cxn>
              <a:cxn ang="0">
                <a:pos x="T2" y="T3"/>
              </a:cxn>
              <a:cxn ang="0">
                <a:pos x="T4" y="T5"/>
              </a:cxn>
              <a:cxn ang="0">
                <a:pos x="T6" y="T7"/>
              </a:cxn>
              <a:cxn ang="0">
                <a:pos x="T8" y="T9"/>
              </a:cxn>
            </a:cxnLst>
            <a:rect l="0" t="0" r="r" b="b"/>
            <a:pathLst>
              <a:path w="95" h="116">
                <a:moveTo>
                  <a:pt x="95" y="87"/>
                </a:moveTo>
                <a:lnTo>
                  <a:pt x="51" y="116"/>
                </a:lnTo>
                <a:lnTo>
                  <a:pt x="0" y="30"/>
                </a:lnTo>
                <a:lnTo>
                  <a:pt x="44" y="0"/>
                </a:lnTo>
                <a:lnTo>
                  <a:pt x="95" y="87"/>
                </a:lnTo>
                <a:close/>
              </a:path>
            </a:pathLst>
          </a:custGeom>
          <a:solidFill>
            <a:srgbClr val="F7D2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 name="Group 4"/>
          <p:cNvGrpSpPr>
            <a:grpSpLocks noChangeAspect="1"/>
          </p:cNvGrpSpPr>
          <p:nvPr/>
        </p:nvGrpSpPr>
        <p:grpSpPr bwMode="auto">
          <a:xfrm>
            <a:off x="2486388" y="1708422"/>
            <a:ext cx="1928813" cy="3524249"/>
            <a:chOff x="1262" y="1129"/>
            <a:chExt cx="1215" cy="2220"/>
          </a:xfrm>
        </p:grpSpPr>
        <p:sp>
          <p:nvSpPr>
            <p:cNvPr id="5" name="Oval 5"/>
            <p:cNvSpPr>
              <a:spLocks noChangeArrowheads="1"/>
            </p:cNvSpPr>
            <p:nvPr/>
          </p:nvSpPr>
          <p:spPr bwMode="auto">
            <a:xfrm>
              <a:off x="1670" y="3235"/>
              <a:ext cx="534" cy="114"/>
            </a:xfrm>
            <a:prstGeom prst="ellipse">
              <a:avLst/>
            </a:pr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1483" y="1644"/>
              <a:ext cx="809" cy="1370"/>
            </a:xfrm>
            <a:custGeom>
              <a:avLst/>
              <a:gdLst>
                <a:gd name="T0" fmla="*/ 226 w 981"/>
                <a:gd name="T1" fmla="*/ 1596 h 1662"/>
                <a:gd name="T2" fmla="*/ 357 w 981"/>
                <a:gd name="T3" fmla="*/ 1177 h 1662"/>
                <a:gd name="T4" fmla="*/ 344 w 981"/>
                <a:gd name="T5" fmla="*/ 1089 h 1662"/>
                <a:gd name="T6" fmla="*/ 331 w 981"/>
                <a:gd name="T7" fmla="*/ 1051 h 1662"/>
                <a:gd name="T8" fmla="*/ 330 w 981"/>
                <a:gd name="T9" fmla="*/ 1049 h 1662"/>
                <a:gd name="T10" fmla="*/ 350 w 981"/>
                <a:gd name="T11" fmla="*/ 1009 h 1662"/>
                <a:gd name="T12" fmla="*/ 392 w 981"/>
                <a:gd name="T13" fmla="*/ 985 h 1662"/>
                <a:gd name="T14" fmla="*/ 504 w 981"/>
                <a:gd name="T15" fmla="*/ 966 h 1662"/>
                <a:gd name="T16" fmla="*/ 503 w 981"/>
                <a:gd name="T17" fmla="*/ 946 h 1662"/>
                <a:gd name="T18" fmla="*/ 491 w 981"/>
                <a:gd name="T19" fmla="*/ 946 h 1662"/>
                <a:gd name="T20" fmla="*/ 144 w 981"/>
                <a:gd name="T21" fmla="*/ 808 h 1662"/>
                <a:gd name="T22" fmla="*/ 0 w 981"/>
                <a:gd name="T23" fmla="*/ 473 h 1662"/>
                <a:gd name="T24" fmla="*/ 144 w 981"/>
                <a:gd name="T25" fmla="*/ 138 h 1662"/>
                <a:gd name="T26" fmla="*/ 491 w 981"/>
                <a:gd name="T27" fmla="*/ 0 h 1662"/>
                <a:gd name="T28" fmla="*/ 491 w 981"/>
                <a:gd name="T29" fmla="*/ 16 h 1662"/>
                <a:gd name="T30" fmla="*/ 155 w 981"/>
                <a:gd name="T31" fmla="*/ 150 h 1662"/>
                <a:gd name="T32" fmla="*/ 16 w 981"/>
                <a:gd name="T33" fmla="*/ 473 h 1662"/>
                <a:gd name="T34" fmla="*/ 155 w 981"/>
                <a:gd name="T35" fmla="*/ 796 h 1662"/>
                <a:gd name="T36" fmla="*/ 491 w 981"/>
                <a:gd name="T37" fmla="*/ 930 h 1662"/>
                <a:gd name="T38" fmla="*/ 826 w 981"/>
                <a:gd name="T39" fmla="*/ 796 h 1662"/>
                <a:gd name="T40" fmla="*/ 965 w 981"/>
                <a:gd name="T41" fmla="*/ 473 h 1662"/>
                <a:gd name="T42" fmla="*/ 826 w 981"/>
                <a:gd name="T43" fmla="*/ 150 h 1662"/>
                <a:gd name="T44" fmla="*/ 491 w 981"/>
                <a:gd name="T45" fmla="*/ 16 h 1662"/>
                <a:gd name="T46" fmla="*/ 491 w 981"/>
                <a:gd name="T47" fmla="*/ 0 h 1662"/>
                <a:gd name="T48" fmla="*/ 838 w 981"/>
                <a:gd name="T49" fmla="*/ 138 h 1662"/>
                <a:gd name="T50" fmla="*/ 981 w 981"/>
                <a:gd name="T51" fmla="*/ 473 h 1662"/>
                <a:gd name="T52" fmla="*/ 838 w 981"/>
                <a:gd name="T53" fmla="*/ 808 h 1662"/>
                <a:gd name="T54" fmla="*/ 519 w 981"/>
                <a:gd name="T55" fmla="*/ 945 h 1662"/>
                <a:gd name="T56" fmla="*/ 598 w 981"/>
                <a:gd name="T57" fmla="*/ 977 h 1662"/>
                <a:gd name="T58" fmla="*/ 653 w 981"/>
                <a:gd name="T59" fmla="*/ 1012 h 1662"/>
                <a:gd name="T60" fmla="*/ 822 w 981"/>
                <a:gd name="T61" fmla="*/ 1590 h 1662"/>
                <a:gd name="T62" fmla="*/ 822 w 981"/>
                <a:gd name="T63" fmla="*/ 1605 h 1662"/>
                <a:gd name="T64" fmla="*/ 822 w 981"/>
                <a:gd name="T65" fmla="*/ 1611 h 1662"/>
                <a:gd name="T66" fmla="*/ 523 w 981"/>
                <a:gd name="T67" fmla="*/ 1662 h 1662"/>
                <a:gd name="T68" fmla="*/ 231 w 981"/>
                <a:gd name="T69" fmla="*/ 1598 h 1662"/>
                <a:gd name="T70" fmla="*/ 806 w 981"/>
                <a:gd name="T71" fmla="*/ 1600 h 1662"/>
                <a:gd name="T72" fmla="*/ 806 w 981"/>
                <a:gd name="T73" fmla="*/ 1590 h 1662"/>
                <a:gd name="T74" fmla="*/ 641 w 981"/>
                <a:gd name="T75" fmla="*/ 1021 h 1662"/>
                <a:gd name="T76" fmla="*/ 640 w 981"/>
                <a:gd name="T77" fmla="*/ 1021 h 1662"/>
                <a:gd name="T78" fmla="*/ 594 w 981"/>
                <a:gd name="T79" fmla="*/ 992 h 1662"/>
                <a:gd name="T80" fmla="*/ 521 w 981"/>
                <a:gd name="T81" fmla="*/ 982 h 1662"/>
                <a:gd name="T82" fmla="*/ 521 w 981"/>
                <a:gd name="T83" fmla="*/ 991 h 1662"/>
                <a:gd name="T84" fmla="*/ 505 w 981"/>
                <a:gd name="T85" fmla="*/ 982 h 1662"/>
                <a:gd name="T86" fmla="*/ 361 w 981"/>
                <a:gd name="T87" fmla="*/ 1021 h 1662"/>
                <a:gd name="T88" fmla="*/ 346 w 981"/>
                <a:gd name="T89" fmla="*/ 1047 h 1662"/>
                <a:gd name="T90" fmla="*/ 360 w 981"/>
                <a:gd name="T91" fmla="*/ 1084 h 1662"/>
                <a:gd name="T92" fmla="*/ 373 w 981"/>
                <a:gd name="T93" fmla="*/ 1177 h 1662"/>
                <a:gd name="T94" fmla="*/ 244 w 981"/>
                <a:gd name="T95" fmla="*/ 1587 h 1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1" h="1662">
                  <a:moveTo>
                    <a:pt x="231" y="1598"/>
                  </a:moveTo>
                  <a:cubicBezTo>
                    <a:pt x="226" y="1596"/>
                    <a:pt x="226" y="1596"/>
                    <a:pt x="226" y="1596"/>
                  </a:cubicBezTo>
                  <a:cubicBezTo>
                    <a:pt x="227" y="1590"/>
                    <a:pt x="227" y="1590"/>
                    <a:pt x="227" y="1590"/>
                  </a:cubicBezTo>
                  <a:cubicBezTo>
                    <a:pt x="255" y="1445"/>
                    <a:pt x="358" y="1321"/>
                    <a:pt x="357" y="1177"/>
                  </a:cubicBezTo>
                  <a:cubicBezTo>
                    <a:pt x="357" y="1177"/>
                    <a:pt x="357" y="1177"/>
                    <a:pt x="357" y="1177"/>
                  </a:cubicBezTo>
                  <a:cubicBezTo>
                    <a:pt x="357" y="1148"/>
                    <a:pt x="353" y="1119"/>
                    <a:pt x="344" y="1089"/>
                  </a:cubicBezTo>
                  <a:cubicBezTo>
                    <a:pt x="344" y="1089"/>
                    <a:pt x="344" y="1089"/>
                    <a:pt x="344" y="1089"/>
                  </a:cubicBezTo>
                  <a:cubicBezTo>
                    <a:pt x="341" y="1077"/>
                    <a:pt x="336" y="1064"/>
                    <a:pt x="331" y="1051"/>
                  </a:cubicBezTo>
                  <a:cubicBezTo>
                    <a:pt x="331" y="1051"/>
                    <a:pt x="331" y="1051"/>
                    <a:pt x="331" y="1051"/>
                  </a:cubicBezTo>
                  <a:cubicBezTo>
                    <a:pt x="330" y="1049"/>
                    <a:pt x="330" y="1049"/>
                    <a:pt x="330" y="1049"/>
                  </a:cubicBezTo>
                  <a:cubicBezTo>
                    <a:pt x="330" y="1047"/>
                    <a:pt x="330" y="1047"/>
                    <a:pt x="330" y="1047"/>
                  </a:cubicBezTo>
                  <a:cubicBezTo>
                    <a:pt x="331" y="1033"/>
                    <a:pt x="339" y="1020"/>
                    <a:pt x="350" y="1009"/>
                  </a:cubicBezTo>
                  <a:cubicBezTo>
                    <a:pt x="350" y="1009"/>
                    <a:pt x="350" y="1009"/>
                    <a:pt x="350" y="1009"/>
                  </a:cubicBezTo>
                  <a:cubicBezTo>
                    <a:pt x="361" y="999"/>
                    <a:pt x="375" y="991"/>
                    <a:pt x="392" y="985"/>
                  </a:cubicBezTo>
                  <a:cubicBezTo>
                    <a:pt x="392" y="985"/>
                    <a:pt x="392" y="985"/>
                    <a:pt x="392" y="985"/>
                  </a:cubicBezTo>
                  <a:cubicBezTo>
                    <a:pt x="424" y="973"/>
                    <a:pt x="464" y="966"/>
                    <a:pt x="504" y="966"/>
                  </a:cubicBezTo>
                  <a:cubicBezTo>
                    <a:pt x="504" y="966"/>
                    <a:pt x="504" y="966"/>
                    <a:pt x="504" y="966"/>
                  </a:cubicBezTo>
                  <a:cubicBezTo>
                    <a:pt x="503" y="946"/>
                    <a:pt x="503" y="946"/>
                    <a:pt x="503" y="946"/>
                  </a:cubicBezTo>
                  <a:cubicBezTo>
                    <a:pt x="499" y="946"/>
                    <a:pt x="495" y="946"/>
                    <a:pt x="491" y="946"/>
                  </a:cubicBezTo>
                  <a:cubicBezTo>
                    <a:pt x="491" y="946"/>
                    <a:pt x="491" y="946"/>
                    <a:pt x="491" y="946"/>
                  </a:cubicBezTo>
                  <a:cubicBezTo>
                    <a:pt x="355" y="946"/>
                    <a:pt x="233" y="893"/>
                    <a:pt x="144" y="808"/>
                  </a:cubicBezTo>
                  <a:cubicBezTo>
                    <a:pt x="144" y="808"/>
                    <a:pt x="144" y="808"/>
                    <a:pt x="144" y="808"/>
                  </a:cubicBezTo>
                  <a:cubicBezTo>
                    <a:pt x="55" y="722"/>
                    <a:pt x="0" y="604"/>
                    <a:pt x="0" y="473"/>
                  </a:cubicBezTo>
                  <a:cubicBezTo>
                    <a:pt x="0" y="473"/>
                    <a:pt x="0" y="473"/>
                    <a:pt x="0" y="473"/>
                  </a:cubicBezTo>
                  <a:cubicBezTo>
                    <a:pt x="0" y="342"/>
                    <a:pt x="55" y="224"/>
                    <a:pt x="144" y="138"/>
                  </a:cubicBezTo>
                  <a:cubicBezTo>
                    <a:pt x="144" y="138"/>
                    <a:pt x="144" y="138"/>
                    <a:pt x="144" y="138"/>
                  </a:cubicBezTo>
                  <a:cubicBezTo>
                    <a:pt x="233" y="53"/>
                    <a:pt x="355" y="0"/>
                    <a:pt x="491" y="0"/>
                  </a:cubicBezTo>
                  <a:cubicBezTo>
                    <a:pt x="491" y="0"/>
                    <a:pt x="491" y="0"/>
                    <a:pt x="491" y="0"/>
                  </a:cubicBezTo>
                  <a:cubicBezTo>
                    <a:pt x="491" y="8"/>
                    <a:pt x="491" y="8"/>
                    <a:pt x="491" y="8"/>
                  </a:cubicBezTo>
                  <a:cubicBezTo>
                    <a:pt x="491" y="16"/>
                    <a:pt x="491" y="16"/>
                    <a:pt x="491" y="16"/>
                  </a:cubicBezTo>
                  <a:cubicBezTo>
                    <a:pt x="359" y="16"/>
                    <a:pt x="241" y="67"/>
                    <a:pt x="155" y="150"/>
                  </a:cubicBezTo>
                  <a:cubicBezTo>
                    <a:pt x="155" y="150"/>
                    <a:pt x="155" y="150"/>
                    <a:pt x="155" y="150"/>
                  </a:cubicBezTo>
                  <a:cubicBezTo>
                    <a:pt x="69" y="233"/>
                    <a:pt x="16" y="347"/>
                    <a:pt x="16" y="473"/>
                  </a:cubicBezTo>
                  <a:cubicBezTo>
                    <a:pt x="16" y="473"/>
                    <a:pt x="16" y="473"/>
                    <a:pt x="16" y="473"/>
                  </a:cubicBezTo>
                  <a:cubicBezTo>
                    <a:pt x="16" y="599"/>
                    <a:pt x="69" y="713"/>
                    <a:pt x="155" y="796"/>
                  </a:cubicBezTo>
                  <a:cubicBezTo>
                    <a:pt x="155" y="796"/>
                    <a:pt x="155" y="796"/>
                    <a:pt x="155" y="796"/>
                  </a:cubicBezTo>
                  <a:cubicBezTo>
                    <a:pt x="241" y="879"/>
                    <a:pt x="359" y="930"/>
                    <a:pt x="491" y="930"/>
                  </a:cubicBezTo>
                  <a:cubicBezTo>
                    <a:pt x="491" y="930"/>
                    <a:pt x="491" y="930"/>
                    <a:pt x="491" y="930"/>
                  </a:cubicBezTo>
                  <a:cubicBezTo>
                    <a:pt x="622" y="930"/>
                    <a:pt x="741" y="879"/>
                    <a:pt x="826" y="796"/>
                  </a:cubicBezTo>
                  <a:cubicBezTo>
                    <a:pt x="826" y="796"/>
                    <a:pt x="826" y="796"/>
                    <a:pt x="826" y="796"/>
                  </a:cubicBezTo>
                  <a:cubicBezTo>
                    <a:pt x="912" y="713"/>
                    <a:pt x="965" y="599"/>
                    <a:pt x="965" y="473"/>
                  </a:cubicBezTo>
                  <a:cubicBezTo>
                    <a:pt x="965" y="473"/>
                    <a:pt x="965" y="473"/>
                    <a:pt x="965" y="473"/>
                  </a:cubicBezTo>
                  <a:cubicBezTo>
                    <a:pt x="965" y="347"/>
                    <a:pt x="912" y="233"/>
                    <a:pt x="826" y="150"/>
                  </a:cubicBezTo>
                  <a:cubicBezTo>
                    <a:pt x="826" y="150"/>
                    <a:pt x="826" y="150"/>
                    <a:pt x="826" y="150"/>
                  </a:cubicBezTo>
                  <a:cubicBezTo>
                    <a:pt x="741" y="67"/>
                    <a:pt x="622" y="16"/>
                    <a:pt x="491" y="16"/>
                  </a:cubicBezTo>
                  <a:cubicBezTo>
                    <a:pt x="491" y="16"/>
                    <a:pt x="491" y="16"/>
                    <a:pt x="491" y="16"/>
                  </a:cubicBezTo>
                  <a:cubicBezTo>
                    <a:pt x="491" y="8"/>
                    <a:pt x="491" y="8"/>
                    <a:pt x="491" y="8"/>
                  </a:cubicBezTo>
                  <a:cubicBezTo>
                    <a:pt x="491" y="0"/>
                    <a:pt x="491" y="0"/>
                    <a:pt x="491" y="0"/>
                  </a:cubicBezTo>
                  <a:cubicBezTo>
                    <a:pt x="626" y="0"/>
                    <a:pt x="749" y="53"/>
                    <a:pt x="838" y="138"/>
                  </a:cubicBezTo>
                  <a:cubicBezTo>
                    <a:pt x="838" y="138"/>
                    <a:pt x="838" y="138"/>
                    <a:pt x="838" y="138"/>
                  </a:cubicBezTo>
                  <a:cubicBezTo>
                    <a:pt x="926" y="224"/>
                    <a:pt x="981" y="342"/>
                    <a:pt x="981" y="473"/>
                  </a:cubicBezTo>
                  <a:cubicBezTo>
                    <a:pt x="981" y="473"/>
                    <a:pt x="981" y="473"/>
                    <a:pt x="981" y="473"/>
                  </a:cubicBezTo>
                  <a:cubicBezTo>
                    <a:pt x="981" y="604"/>
                    <a:pt x="926" y="722"/>
                    <a:pt x="838" y="808"/>
                  </a:cubicBezTo>
                  <a:cubicBezTo>
                    <a:pt x="838" y="808"/>
                    <a:pt x="838" y="808"/>
                    <a:pt x="838" y="808"/>
                  </a:cubicBezTo>
                  <a:cubicBezTo>
                    <a:pt x="755" y="887"/>
                    <a:pt x="643" y="938"/>
                    <a:pt x="519" y="945"/>
                  </a:cubicBezTo>
                  <a:cubicBezTo>
                    <a:pt x="519" y="945"/>
                    <a:pt x="519" y="945"/>
                    <a:pt x="519" y="945"/>
                  </a:cubicBezTo>
                  <a:cubicBezTo>
                    <a:pt x="520" y="966"/>
                    <a:pt x="520" y="966"/>
                    <a:pt x="520" y="966"/>
                  </a:cubicBezTo>
                  <a:cubicBezTo>
                    <a:pt x="548" y="967"/>
                    <a:pt x="575" y="970"/>
                    <a:pt x="598" y="977"/>
                  </a:cubicBezTo>
                  <a:cubicBezTo>
                    <a:pt x="598" y="977"/>
                    <a:pt x="598" y="977"/>
                    <a:pt x="598" y="977"/>
                  </a:cubicBezTo>
                  <a:cubicBezTo>
                    <a:pt x="623" y="984"/>
                    <a:pt x="643" y="995"/>
                    <a:pt x="653" y="1012"/>
                  </a:cubicBezTo>
                  <a:cubicBezTo>
                    <a:pt x="653" y="1012"/>
                    <a:pt x="653" y="1012"/>
                    <a:pt x="653" y="1012"/>
                  </a:cubicBezTo>
                  <a:cubicBezTo>
                    <a:pt x="799" y="1188"/>
                    <a:pt x="822" y="1397"/>
                    <a:pt x="822" y="1590"/>
                  </a:cubicBezTo>
                  <a:cubicBezTo>
                    <a:pt x="822" y="1590"/>
                    <a:pt x="822" y="1590"/>
                    <a:pt x="822" y="1590"/>
                  </a:cubicBezTo>
                  <a:cubicBezTo>
                    <a:pt x="822" y="1595"/>
                    <a:pt x="822" y="1600"/>
                    <a:pt x="822" y="1605"/>
                  </a:cubicBezTo>
                  <a:cubicBezTo>
                    <a:pt x="822" y="1605"/>
                    <a:pt x="822" y="1605"/>
                    <a:pt x="822" y="1605"/>
                  </a:cubicBezTo>
                  <a:cubicBezTo>
                    <a:pt x="822" y="1611"/>
                    <a:pt x="822" y="1611"/>
                    <a:pt x="822" y="1611"/>
                  </a:cubicBezTo>
                  <a:cubicBezTo>
                    <a:pt x="816" y="1613"/>
                    <a:pt x="816" y="1613"/>
                    <a:pt x="816" y="1613"/>
                  </a:cubicBezTo>
                  <a:cubicBezTo>
                    <a:pt x="729" y="1642"/>
                    <a:pt x="627" y="1662"/>
                    <a:pt x="523" y="1662"/>
                  </a:cubicBezTo>
                  <a:cubicBezTo>
                    <a:pt x="523" y="1662"/>
                    <a:pt x="523" y="1662"/>
                    <a:pt x="523" y="1662"/>
                  </a:cubicBezTo>
                  <a:cubicBezTo>
                    <a:pt x="425" y="1662"/>
                    <a:pt x="324" y="1644"/>
                    <a:pt x="231" y="1598"/>
                  </a:cubicBezTo>
                  <a:close/>
                  <a:moveTo>
                    <a:pt x="523" y="1646"/>
                  </a:moveTo>
                  <a:cubicBezTo>
                    <a:pt x="623" y="1646"/>
                    <a:pt x="721" y="1627"/>
                    <a:pt x="806" y="1600"/>
                  </a:cubicBezTo>
                  <a:cubicBezTo>
                    <a:pt x="806" y="1600"/>
                    <a:pt x="806" y="1600"/>
                    <a:pt x="806" y="1600"/>
                  </a:cubicBezTo>
                  <a:cubicBezTo>
                    <a:pt x="806" y="1596"/>
                    <a:pt x="806" y="1593"/>
                    <a:pt x="806" y="1590"/>
                  </a:cubicBezTo>
                  <a:cubicBezTo>
                    <a:pt x="806" y="1590"/>
                    <a:pt x="806" y="1590"/>
                    <a:pt x="806" y="1590"/>
                  </a:cubicBezTo>
                  <a:cubicBezTo>
                    <a:pt x="806" y="1398"/>
                    <a:pt x="783" y="1193"/>
                    <a:pt x="641" y="1021"/>
                  </a:cubicBezTo>
                  <a:cubicBezTo>
                    <a:pt x="641" y="1021"/>
                    <a:pt x="641" y="1021"/>
                    <a:pt x="641" y="1021"/>
                  </a:cubicBezTo>
                  <a:cubicBezTo>
                    <a:pt x="640" y="1021"/>
                    <a:pt x="640" y="1021"/>
                    <a:pt x="640" y="1021"/>
                  </a:cubicBezTo>
                  <a:cubicBezTo>
                    <a:pt x="640" y="1020"/>
                    <a:pt x="640" y="1020"/>
                    <a:pt x="640" y="1020"/>
                  </a:cubicBezTo>
                  <a:cubicBezTo>
                    <a:pt x="634" y="1009"/>
                    <a:pt x="617" y="999"/>
                    <a:pt x="594" y="992"/>
                  </a:cubicBezTo>
                  <a:cubicBezTo>
                    <a:pt x="594" y="992"/>
                    <a:pt x="594" y="992"/>
                    <a:pt x="594" y="992"/>
                  </a:cubicBezTo>
                  <a:cubicBezTo>
                    <a:pt x="573" y="986"/>
                    <a:pt x="547" y="983"/>
                    <a:pt x="521" y="982"/>
                  </a:cubicBezTo>
                  <a:cubicBezTo>
                    <a:pt x="521" y="982"/>
                    <a:pt x="521" y="982"/>
                    <a:pt x="521" y="982"/>
                  </a:cubicBezTo>
                  <a:cubicBezTo>
                    <a:pt x="521" y="991"/>
                    <a:pt x="521" y="991"/>
                    <a:pt x="521" y="991"/>
                  </a:cubicBezTo>
                  <a:cubicBezTo>
                    <a:pt x="505" y="991"/>
                    <a:pt x="505" y="991"/>
                    <a:pt x="505" y="991"/>
                  </a:cubicBezTo>
                  <a:cubicBezTo>
                    <a:pt x="505" y="982"/>
                    <a:pt x="505" y="982"/>
                    <a:pt x="505" y="982"/>
                  </a:cubicBezTo>
                  <a:cubicBezTo>
                    <a:pt x="447" y="982"/>
                    <a:pt x="386" y="997"/>
                    <a:pt x="361" y="1021"/>
                  </a:cubicBezTo>
                  <a:cubicBezTo>
                    <a:pt x="361" y="1021"/>
                    <a:pt x="361" y="1021"/>
                    <a:pt x="361" y="1021"/>
                  </a:cubicBezTo>
                  <a:cubicBezTo>
                    <a:pt x="352" y="1029"/>
                    <a:pt x="347" y="1037"/>
                    <a:pt x="346" y="1047"/>
                  </a:cubicBezTo>
                  <a:cubicBezTo>
                    <a:pt x="346" y="1047"/>
                    <a:pt x="346" y="1047"/>
                    <a:pt x="346" y="1047"/>
                  </a:cubicBezTo>
                  <a:cubicBezTo>
                    <a:pt x="352" y="1060"/>
                    <a:pt x="356" y="1072"/>
                    <a:pt x="360" y="1084"/>
                  </a:cubicBezTo>
                  <a:cubicBezTo>
                    <a:pt x="360" y="1084"/>
                    <a:pt x="360" y="1084"/>
                    <a:pt x="360" y="1084"/>
                  </a:cubicBezTo>
                  <a:cubicBezTo>
                    <a:pt x="369" y="1116"/>
                    <a:pt x="373" y="1147"/>
                    <a:pt x="373" y="1177"/>
                  </a:cubicBezTo>
                  <a:cubicBezTo>
                    <a:pt x="373" y="1177"/>
                    <a:pt x="373" y="1177"/>
                    <a:pt x="373" y="1177"/>
                  </a:cubicBezTo>
                  <a:cubicBezTo>
                    <a:pt x="373" y="1326"/>
                    <a:pt x="272" y="1450"/>
                    <a:pt x="244" y="1587"/>
                  </a:cubicBezTo>
                  <a:cubicBezTo>
                    <a:pt x="244" y="1587"/>
                    <a:pt x="244" y="1587"/>
                    <a:pt x="244" y="1587"/>
                  </a:cubicBezTo>
                  <a:cubicBezTo>
                    <a:pt x="333" y="1629"/>
                    <a:pt x="429" y="1646"/>
                    <a:pt x="523" y="1646"/>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a:spLocks noEditPoints="1"/>
            </p:cNvSpPr>
            <p:nvPr/>
          </p:nvSpPr>
          <p:spPr bwMode="auto">
            <a:xfrm>
              <a:off x="1551" y="1874"/>
              <a:ext cx="559" cy="1416"/>
            </a:xfrm>
            <a:custGeom>
              <a:avLst/>
              <a:gdLst>
                <a:gd name="T0" fmla="*/ 278 w 677"/>
                <a:gd name="T1" fmla="*/ 1711 h 1719"/>
                <a:gd name="T2" fmla="*/ 323 w 677"/>
                <a:gd name="T3" fmla="*/ 1711 h 1719"/>
                <a:gd name="T4" fmla="*/ 290 w 677"/>
                <a:gd name="T5" fmla="*/ 1291 h 1719"/>
                <a:gd name="T6" fmla="*/ 298 w 677"/>
                <a:gd name="T7" fmla="*/ 1291 h 1719"/>
                <a:gd name="T8" fmla="*/ 332 w 677"/>
                <a:gd name="T9" fmla="*/ 1719 h 1719"/>
                <a:gd name="T10" fmla="*/ 278 w 677"/>
                <a:gd name="T11" fmla="*/ 1719 h 1719"/>
                <a:gd name="T12" fmla="*/ 278 w 677"/>
                <a:gd name="T13" fmla="*/ 1711 h 1719"/>
                <a:gd name="T14" fmla="*/ 611 w 677"/>
                <a:gd name="T15" fmla="*/ 1701 h 1719"/>
                <a:gd name="T16" fmla="*/ 592 w 677"/>
                <a:gd name="T17" fmla="*/ 1309 h 1719"/>
                <a:gd name="T18" fmla="*/ 592 w 677"/>
                <a:gd name="T19" fmla="*/ 1309 h 1719"/>
                <a:gd name="T20" fmla="*/ 600 w 677"/>
                <a:gd name="T21" fmla="*/ 1308 h 1719"/>
                <a:gd name="T22" fmla="*/ 619 w 677"/>
                <a:gd name="T23" fmla="*/ 1693 h 1719"/>
                <a:gd name="T24" fmla="*/ 677 w 677"/>
                <a:gd name="T25" fmla="*/ 1693 h 1719"/>
                <a:gd name="T26" fmla="*/ 677 w 677"/>
                <a:gd name="T27" fmla="*/ 1701 h 1719"/>
                <a:gd name="T28" fmla="*/ 611 w 677"/>
                <a:gd name="T29" fmla="*/ 1701 h 1719"/>
                <a:gd name="T30" fmla="*/ 540 w 677"/>
                <a:gd name="T31" fmla="*/ 555 h 1719"/>
                <a:gd name="T32" fmla="*/ 611 w 677"/>
                <a:gd name="T33" fmla="*/ 500 h 1719"/>
                <a:gd name="T34" fmla="*/ 611 w 677"/>
                <a:gd name="T35" fmla="*/ 500 h 1719"/>
                <a:gd name="T36" fmla="*/ 640 w 677"/>
                <a:gd name="T37" fmla="*/ 504 h 1719"/>
                <a:gd name="T38" fmla="*/ 640 w 677"/>
                <a:gd name="T39" fmla="*/ 504 h 1719"/>
                <a:gd name="T40" fmla="*/ 638 w 677"/>
                <a:gd name="T41" fmla="*/ 512 h 1719"/>
                <a:gd name="T42" fmla="*/ 611 w 677"/>
                <a:gd name="T43" fmla="*/ 508 h 1719"/>
                <a:gd name="T44" fmla="*/ 611 w 677"/>
                <a:gd name="T45" fmla="*/ 508 h 1719"/>
                <a:gd name="T46" fmla="*/ 547 w 677"/>
                <a:gd name="T47" fmla="*/ 559 h 1719"/>
                <a:gd name="T48" fmla="*/ 547 w 677"/>
                <a:gd name="T49" fmla="*/ 559 h 1719"/>
                <a:gd name="T50" fmla="*/ 540 w 677"/>
                <a:gd name="T51" fmla="*/ 555 h 1719"/>
                <a:gd name="T52" fmla="*/ 98 w 677"/>
                <a:gd name="T53" fmla="*/ 206 h 1719"/>
                <a:gd name="T54" fmla="*/ 0 w 677"/>
                <a:gd name="T55" fmla="*/ 177 h 1719"/>
                <a:gd name="T56" fmla="*/ 0 w 677"/>
                <a:gd name="T57" fmla="*/ 177 h 1719"/>
                <a:gd name="T58" fmla="*/ 4 w 677"/>
                <a:gd name="T59" fmla="*/ 170 h 1719"/>
                <a:gd name="T60" fmla="*/ 98 w 677"/>
                <a:gd name="T61" fmla="*/ 198 h 1719"/>
                <a:gd name="T62" fmla="*/ 98 w 677"/>
                <a:gd name="T63" fmla="*/ 198 h 1719"/>
                <a:gd name="T64" fmla="*/ 193 w 677"/>
                <a:gd name="T65" fmla="*/ 158 h 1719"/>
                <a:gd name="T66" fmla="*/ 193 w 677"/>
                <a:gd name="T67" fmla="*/ 158 h 1719"/>
                <a:gd name="T68" fmla="*/ 198 w 677"/>
                <a:gd name="T69" fmla="*/ 164 h 1719"/>
                <a:gd name="T70" fmla="*/ 98 w 677"/>
                <a:gd name="T71" fmla="*/ 206 h 1719"/>
                <a:gd name="T72" fmla="*/ 98 w 677"/>
                <a:gd name="T73" fmla="*/ 206 h 1719"/>
                <a:gd name="T74" fmla="*/ 98 w 677"/>
                <a:gd name="T75" fmla="*/ 206 h 1719"/>
                <a:gd name="T76" fmla="*/ 367 w 677"/>
                <a:gd name="T77" fmla="*/ 134 h 1719"/>
                <a:gd name="T78" fmla="*/ 472 w 677"/>
                <a:gd name="T79" fmla="*/ 61 h 1719"/>
                <a:gd name="T80" fmla="*/ 472 w 677"/>
                <a:gd name="T81" fmla="*/ 61 h 1719"/>
                <a:gd name="T82" fmla="*/ 607 w 677"/>
                <a:gd name="T83" fmla="*/ 0 h 1719"/>
                <a:gd name="T84" fmla="*/ 607 w 677"/>
                <a:gd name="T85" fmla="*/ 0 h 1719"/>
                <a:gd name="T86" fmla="*/ 661 w 677"/>
                <a:gd name="T87" fmla="*/ 6 h 1719"/>
                <a:gd name="T88" fmla="*/ 661 w 677"/>
                <a:gd name="T89" fmla="*/ 6 h 1719"/>
                <a:gd name="T90" fmla="*/ 660 w 677"/>
                <a:gd name="T91" fmla="*/ 14 h 1719"/>
                <a:gd name="T92" fmla="*/ 607 w 677"/>
                <a:gd name="T93" fmla="*/ 8 h 1719"/>
                <a:gd name="T94" fmla="*/ 607 w 677"/>
                <a:gd name="T95" fmla="*/ 8 h 1719"/>
                <a:gd name="T96" fmla="*/ 477 w 677"/>
                <a:gd name="T97" fmla="*/ 67 h 1719"/>
                <a:gd name="T98" fmla="*/ 477 w 677"/>
                <a:gd name="T99" fmla="*/ 67 h 1719"/>
                <a:gd name="T100" fmla="*/ 369 w 677"/>
                <a:gd name="T101" fmla="*/ 142 h 1719"/>
                <a:gd name="T102" fmla="*/ 369 w 677"/>
                <a:gd name="T103" fmla="*/ 142 h 1719"/>
                <a:gd name="T104" fmla="*/ 367 w 677"/>
                <a:gd name="T105" fmla="*/ 134 h 1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7" h="1719">
                  <a:moveTo>
                    <a:pt x="278" y="1711"/>
                  </a:moveTo>
                  <a:cubicBezTo>
                    <a:pt x="323" y="1711"/>
                    <a:pt x="323" y="1711"/>
                    <a:pt x="323" y="1711"/>
                  </a:cubicBezTo>
                  <a:cubicBezTo>
                    <a:pt x="290" y="1291"/>
                    <a:pt x="290" y="1291"/>
                    <a:pt x="290" y="1291"/>
                  </a:cubicBezTo>
                  <a:cubicBezTo>
                    <a:pt x="298" y="1291"/>
                    <a:pt x="298" y="1291"/>
                    <a:pt x="298" y="1291"/>
                  </a:cubicBezTo>
                  <a:cubicBezTo>
                    <a:pt x="332" y="1719"/>
                    <a:pt x="332" y="1719"/>
                    <a:pt x="332" y="1719"/>
                  </a:cubicBezTo>
                  <a:cubicBezTo>
                    <a:pt x="278" y="1719"/>
                    <a:pt x="278" y="1719"/>
                    <a:pt x="278" y="1719"/>
                  </a:cubicBezTo>
                  <a:cubicBezTo>
                    <a:pt x="278" y="1711"/>
                    <a:pt x="278" y="1711"/>
                    <a:pt x="278" y="1711"/>
                  </a:cubicBezTo>
                  <a:close/>
                  <a:moveTo>
                    <a:pt x="611" y="1701"/>
                  </a:moveTo>
                  <a:cubicBezTo>
                    <a:pt x="592" y="1309"/>
                    <a:pt x="592" y="1309"/>
                    <a:pt x="592" y="1309"/>
                  </a:cubicBezTo>
                  <a:cubicBezTo>
                    <a:pt x="592" y="1309"/>
                    <a:pt x="592" y="1309"/>
                    <a:pt x="592" y="1309"/>
                  </a:cubicBezTo>
                  <a:cubicBezTo>
                    <a:pt x="600" y="1308"/>
                    <a:pt x="600" y="1308"/>
                    <a:pt x="600" y="1308"/>
                  </a:cubicBezTo>
                  <a:cubicBezTo>
                    <a:pt x="619" y="1693"/>
                    <a:pt x="619" y="1693"/>
                    <a:pt x="619" y="1693"/>
                  </a:cubicBezTo>
                  <a:cubicBezTo>
                    <a:pt x="677" y="1693"/>
                    <a:pt x="677" y="1693"/>
                    <a:pt x="677" y="1693"/>
                  </a:cubicBezTo>
                  <a:cubicBezTo>
                    <a:pt x="677" y="1701"/>
                    <a:pt x="677" y="1701"/>
                    <a:pt x="677" y="1701"/>
                  </a:cubicBezTo>
                  <a:cubicBezTo>
                    <a:pt x="611" y="1701"/>
                    <a:pt x="611" y="1701"/>
                    <a:pt x="611" y="1701"/>
                  </a:cubicBezTo>
                  <a:close/>
                  <a:moveTo>
                    <a:pt x="540" y="555"/>
                  </a:moveTo>
                  <a:cubicBezTo>
                    <a:pt x="563" y="513"/>
                    <a:pt x="585" y="500"/>
                    <a:pt x="611" y="500"/>
                  </a:cubicBezTo>
                  <a:cubicBezTo>
                    <a:pt x="611" y="500"/>
                    <a:pt x="611" y="500"/>
                    <a:pt x="611" y="500"/>
                  </a:cubicBezTo>
                  <a:cubicBezTo>
                    <a:pt x="620" y="500"/>
                    <a:pt x="630" y="502"/>
                    <a:pt x="640" y="504"/>
                  </a:cubicBezTo>
                  <a:cubicBezTo>
                    <a:pt x="640" y="504"/>
                    <a:pt x="640" y="504"/>
                    <a:pt x="640" y="504"/>
                  </a:cubicBezTo>
                  <a:cubicBezTo>
                    <a:pt x="638" y="512"/>
                    <a:pt x="638" y="512"/>
                    <a:pt x="638" y="512"/>
                  </a:cubicBezTo>
                  <a:cubicBezTo>
                    <a:pt x="628" y="509"/>
                    <a:pt x="619" y="508"/>
                    <a:pt x="611" y="508"/>
                  </a:cubicBezTo>
                  <a:cubicBezTo>
                    <a:pt x="611" y="508"/>
                    <a:pt x="611" y="508"/>
                    <a:pt x="611" y="508"/>
                  </a:cubicBezTo>
                  <a:cubicBezTo>
                    <a:pt x="588" y="508"/>
                    <a:pt x="570" y="518"/>
                    <a:pt x="547" y="559"/>
                  </a:cubicBezTo>
                  <a:cubicBezTo>
                    <a:pt x="547" y="559"/>
                    <a:pt x="547" y="559"/>
                    <a:pt x="547" y="559"/>
                  </a:cubicBezTo>
                  <a:cubicBezTo>
                    <a:pt x="540" y="555"/>
                    <a:pt x="540" y="555"/>
                    <a:pt x="540" y="555"/>
                  </a:cubicBezTo>
                  <a:close/>
                  <a:moveTo>
                    <a:pt x="98" y="206"/>
                  </a:moveTo>
                  <a:cubicBezTo>
                    <a:pt x="61" y="206"/>
                    <a:pt x="27" y="193"/>
                    <a:pt x="0" y="177"/>
                  </a:cubicBezTo>
                  <a:cubicBezTo>
                    <a:pt x="0" y="177"/>
                    <a:pt x="0" y="177"/>
                    <a:pt x="0" y="177"/>
                  </a:cubicBezTo>
                  <a:cubicBezTo>
                    <a:pt x="4" y="170"/>
                    <a:pt x="4" y="170"/>
                    <a:pt x="4" y="170"/>
                  </a:cubicBezTo>
                  <a:cubicBezTo>
                    <a:pt x="30" y="185"/>
                    <a:pt x="63" y="198"/>
                    <a:pt x="98" y="198"/>
                  </a:cubicBezTo>
                  <a:cubicBezTo>
                    <a:pt x="98" y="198"/>
                    <a:pt x="98" y="198"/>
                    <a:pt x="98" y="198"/>
                  </a:cubicBezTo>
                  <a:cubicBezTo>
                    <a:pt x="130" y="198"/>
                    <a:pt x="163" y="187"/>
                    <a:pt x="193" y="158"/>
                  </a:cubicBezTo>
                  <a:cubicBezTo>
                    <a:pt x="193" y="158"/>
                    <a:pt x="193" y="158"/>
                    <a:pt x="193" y="158"/>
                  </a:cubicBezTo>
                  <a:cubicBezTo>
                    <a:pt x="198" y="164"/>
                    <a:pt x="198" y="164"/>
                    <a:pt x="198" y="164"/>
                  </a:cubicBezTo>
                  <a:cubicBezTo>
                    <a:pt x="167" y="195"/>
                    <a:pt x="132" y="206"/>
                    <a:pt x="98" y="206"/>
                  </a:cubicBezTo>
                  <a:cubicBezTo>
                    <a:pt x="98" y="206"/>
                    <a:pt x="98" y="206"/>
                    <a:pt x="98" y="206"/>
                  </a:cubicBezTo>
                  <a:cubicBezTo>
                    <a:pt x="98" y="206"/>
                    <a:pt x="98" y="206"/>
                    <a:pt x="98" y="206"/>
                  </a:cubicBezTo>
                  <a:close/>
                  <a:moveTo>
                    <a:pt x="367" y="134"/>
                  </a:moveTo>
                  <a:cubicBezTo>
                    <a:pt x="408" y="125"/>
                    <a:pt x="437" y="92"/>
                    <a:pt x="472" y="61"/>
                  </a:cubicBezTo>
                  <a:cubicBezTo>
                    <a:pt x="472" y="61"/>
                    <a:pt x="472" y="61"/>
                    <a:pt x="472" y="61"/>
                  </a:cubicBezTo>
                  <a:cubicBezTo>
                    <a:pt x="506" y="29"/>
                    <a:pt x="545" y="0"/>
                    <a:pt x="607" y="0"/>
                  </a:cubicBezTo>
                  <a:cubicBezTo>
                    <a:pt x="607" y="0"/>
                    <a:pt x="607" y="0"/>
                    <a:pt x="607" y="0"/>
                  </a:cubicBezTo>
                  <a:cubicBezTo>
                    <a:pt x="624" y="0"/>
                    <a:pt x="642" y="2"/>
                    <a:pt x="661" y="6"/>
                  </a:cubicBezTo>
                  <a:cubicBezTo>
                    <a:pt x="661" y="6"/>
                    <a:pt x="661" y="6"/>
                    <a:pt x="661" y="6"/>
                  </a:cubicBezTo>
                  <a:cubicBezTo>
                    <a:pt x="660" y="14"/>
                    <a:pt x="660" y="14"/>
                    <a:pt x="660" y="14"/>
                  </a:cubicBezTo>
                  <a:cubicBezTo>
                    <a:pt x="640" y="10"/>
                    <a:pt x="623" y="8"/>
                    <a:pt x="607" y="8"/>
                  </a:cubicBezTo>
                  <a:cubicBezTo>
                    <a:pt x="607" y="8"/>
                    <a:pt x="607" y="8"/>
                    <a:pt x="607" y="8"/>
                  </a:cubicBezTo>
                  <a:cubicBezTo>
                    <a:pt x="548" y="8"/>
                    <a:pt x="511" y="36"/>
                    <a:pt x="477" y="67"/>
                  </a:cubicBezTo>
                  <a:cubicBezTo>
                    <a:pt x="477" y="67"/>
                    <a:pt x="477" y="67"/>
                    <a:pt x="477" y="67"/>
                  </a:cubicBezTo>
                  <a:cubicBezTo>
                    <a:pt x="443" y="98"/>
                    <a:pt x="413" y="132"/>
                    <a:pt x="369" y="142"/>
                  </a:cubicBezTo>
                  <a:cubicBezTo>
                    <a:pt x="369" y="142"/>
                    <a:pt x="369" y="142"/>
                    <a:pt x="369" y="142"/>
                  </a:cubicBezTo>
                  <a:cubicBezTo>
                    <a:pt x="367" y="134"/>
                    <a:pt x="367" y="134"/>
                    <a:pt x="367" y="134"/>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Oval 8"/>
            <p:cNvSpPr>
              <a:spLocks noChangeArrowheads="1"/>
            </p:cNvSpPr>
            <p:nvPr/>
          </p:nvSpPr>
          <p:spPr bwMode="auto">
            <a:xfrm>
              <a:off x="1946" y="2014"/>
              <a:ext cx="27" cy="36"/>
            </a:xfrm>
            <a:prstGeom prst="ellipse">
              <a:avLst/>
            </a:pr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1945" y="2013"/>
              <a:ext cx="28" cy="38"/>
            </a:xfrm>
            <a:custGeom>
              <a:avLst/>
              <a:gdLst>
                <a:gd name="T0" fmla="*/ 0 w 34"/>
                <a:gd name="T1" fmla="*/ 23 h 46"/>
                <a:gd name="T2" fmla="*/ 17 w 34"/>
                <a:gd name="T3" fmla="*/ 0 h 46"/>
                <a:gd name="T4" fmla="*/ 17 w 34"/>
                <a:gd name="T5" fmla="*/ 0 h 46"/>
                <a:gd name="T6" fmla="*/ 17 w 34"/>
                <a:gd name="T7" fmla="*/ 1 h 46"/>
                <a:gd name="T8" fmla="*/ 17 w 34"/>
                <a:gd name="T9" fmla="*/ 2 h 46"/>
                <a:gd name="T10" fmla="*/ 2 w 34"/>
                <a:gd name="T11" fmla="*/ 23 h 46"/>
                <a:gd name="T12" fmla="*/ 2 w 34"/>
                <a:gd name="T13" fmla="*/ 23 h 46"/>
                <a:gd name="T14" fmla="*/ 17 w 34"/>
                <a:gd name="T15" fmla="*/ 44 h 46"/>
                <a:gd name="T16" fmla="*/ 17 w 34"/>
                <a:gd name="T17" fmla="*/ 44 h 46"/>
                <a:gd name="T18" fmla="*/ 32 w 34"/>
                <a:gd name="T19" fmla="*/ 23 h 46"/>
                <a:gd name="T20" fmla="*/ 32 w 34"/>
                <a:gd name="T21" fmla="*/ 23 h 46"/>
                <a:gd name="T22" fmla="*/ 17 w 34"/>
                <a:gd name="T23" fmla="*/ 2 h 46"/>
                <a:gd name="T24" fmla="*/ 17 w 34"/>
                <a:gd name="T25" fmla="*/ 2 h 46"/>
                <a:gd name="T26" fmla="*/ 17 w 34"/>
                <a:gd name="T27" fmla="*/ 1 h 46"/>
                <a:gd name="T28" fmla="*/ 17 w 34"/>
                <a:gd name="T29" fmla="*/ 0 h 46"/>
                <a:gd name="T30" fmla="*/ 34 w 34"/>
                <a:gd name="T31" fmla="*/ 23 h 46"/>
                <a:gd name="T32" fmla="*/ 34 w 34"/>
                <a:gd name="T33" fmla="*/ 23 h 46"/>
                <a:gd name="T34" fmla="*/ 17 w 34"/>
                <a:gd name="T35" fmla="*/ 46 h 46"/>
                <a:gd name="T36" fmla="*/ 17 w 34"/>
                <a:gd name="T37" fmla="*/ 46 h 46"/>
                <a:gd name="T38" fmla="*/ 0 w 34"/>
                <a:gd name="T3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6">
                  <a:moveTo>
                    <a:pt x="0" y="23"/>
                  </a:moveTo>
                  <a:cubicBezTo>
                    <a:pt x="0" y="11"/>
                    <a:pt x="8" y="0"/>
                    <a:pt x="17" y="0"/>
                  </a:cubicBezTo>
                  <a:cubicBezTo>
                    <a:pt x="17" y="0"/>
                    <a:pt x="17" y="0"/>
                    <a:pt x="17" y="0"/>
                  </a:cubicBezTo>
                  <a:cubicBezTo>
                    <a:pt x="17" y="1"/>
                    <a:pt x="17" y="1"/>
                    <a:pt x="17" y="1"/>
                  </a:cubicBezTo>
                  <a:cubicBezTo>
                    <a:pt x="17" y="2"/>
                    <a:pt x="17" y="2"/>
                    <a:pt x="17" y="2"/>
                  </a:cubicBezTo>
                  <a:cubicBezTo>
                    <a:pt x="9" y="2"/>
                    <a:pt x="2" y="11"/>
                    <a:pt x="2" y="23"/>
                  </a:cubicBezTo>
                  <a:cubicBezTo>
                    <a:pt x="2" y="23"/>
                    <a:pt x="2" y="23"/>
                    <a:pt x="2" y="23"/>
                  </a:cubicBezTo>
                  <a:cubicBezTo>
                    <a:pt x="2" y="35"/>
                    <a:pt x="9" y="44"/>
                    <a:pt x="17" y="44"/>
                  </a:cubicBezTo>
                  <a:cubicBezTo>
                    <a:pt x="17" y="44"/>
                    <a:pt x="17" y="44"/>
                    <a:pt x="17" y="44"/>
                  </a:cubicBezTo>
                  <a:cubicBezTo>
                    <a:pt x="25" y="44"/>
                    <a:pt x="32" y="35"/>
                    <a:pt x="32" y="23"/>
                  </a:cubicBezTo>
                  <a:cubicBezTo>
                    <a:pt x="32" y="23"/>
                    <a:pt x="32" y="23"/>
                    <a:pt x="32" y="23"/>
                  </a:cubicBezTo>
                  <a:cubicBezTo>
                    <a:pt x="32" y="11"/>
                    <a:pt x="25" y="2"/>
                    <a:pt x="17" y="2"/>
                  </a:cubicBezTo>
                  <a:cubicBezTo>
                    <a:pt x="17" y="2"/>
                    <a:pt x="17" y="2"/>
                    <a:pt x="17" y="2"/>
                  </a:cubicBezTo>
                  <a:cubicBezTo>
                    <a:pt x="17" y="1"/>
                    <a:pt x="17" y="1"/>
                    <a:pt x="17" y="1"/>
                  </a:cubicBezTo>
                  <a:cubicBezTo>
                    <a:pt x="17" y="0"/>
                    <a:pt x="17" y="0"/>
                    <a:pt x="17" y="0"/>
                  </a:cubicBezTo>
                  <a:cubicBezTo>
                    <a:pt x="27" y="0"/>
                    <a:pt x="34" y="11"/>
                    <a:pt x="34" y="23"/>
                  </a:cubicBezTo>
                  <a:cubicBezTo>
                    <a:pt x="34" y="23"/>
                    <a:pt x="34" y="23"/>
                    <a:pt x="34" y="23"/>
                  </a:cubicBezTo>
                  <a:cubicBezTo>
                    <a:pt x="34" y="36"/>
                    <a:pt x="27" y="46"/>
                    <a:pt x="17" y="46"/>
                  </a:cubicBezTo>
                  <a:cubicBezTo>
                    <a:pt x="17" y="46"/>
                    <a:pt x="17" y="46"/>
                    <a:pt x="17" y="46"/>
                  </a:cubicBezTo>
                  <a:cubicBezTo>
                    <a:pt x="8" y="46"/>
                    <a:pt x="0" y="36"/>
                    <a:pt x="0" y="23"/>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Oval 10"/>
            <p:cNvSpPr>
              <a:spLocks noChangeArrowheads="1"/>
            </p:cNvSpPr>
            <p:nvPr/>
          </p:nvSpPr>
          <p:spPr bwMode="auto">
            <a:xfrm>
              <a:off x="1623" y="2044"/>
              <a:ext cx="26" cy="37"/>
            </a:xfrm>
            <a:prstGeom prst="ellipse">
              <a:avLst/>
            </a:pr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1622" y="2043"/>
              <a:ext cx="28" cy="39"/>
            </a:xfrm>
            <a:custGeom>
              <a:avLst/>
              <a:gdLst>
                <a:gd name="T0" fmla="*/ 0 w 34"/>
                <a:gd name="T1" fmla="*/ 24 h 47"/>
                <a:gd name="T2" fmla="*/ 17 w 34"/>
                <a:gd name="T3" fmla="*/ 0 h 47"/>
                <a:gd name="T4" fmla="*/ 17 w 34"/>
                <a:gd name="T5" fmla="*/ 0 h 47"/>
                <a:gd name="T6" fmla="*/ 17 w 34"/>
                <a:gd name="T7" fmla="*/ 1 h 47"/>
                <a:gd name="T8" fmla="*/ 17 w 34"/>
                <a:gd name="T9" fmla="*/ 2 h 47"/>
                <a:gd name="T10" fmla="*/ 2 w 34"/>
                <a:gd name="T11" fmla="*/ 24 h 47"/>
                <a:gd name="T12" fmla="*/ 2 w 34"/>
                <a:gd name="T13" fmla="*/ 24 h 47"/>
                <a:gd name="T14" fmla="*/ 17 w 34"/>
                <a:gd name="T15" fmla="*/ 45 h 47"/>
                <a:gd name="T16" fmla="*/ 17 w 34"/>
                <a:gd name="T17" fmla="*/ 45 h 47"/>
                <a:gd name="T18" fmla="*/ 32 w 34"/>
                <a:gd name="T19" fmla="*/ 24 h 47"/>
                <a:gd name="T20" fmla="*/ 32 w 34"/>
                <a:gd name="T21" fmla="*/ 24 h 47"/>
                <a:gd name="T22" fmla="*/ 17 w 34"/>
                <a:gd name="T23" fmla="*/ 2 h 47"/>
                <a:gd name="T24" fmla="*/ 17 w 34"/>
                <a:gd name="T25" fmla="*/ 2 h 47"/>
                <a:gd name="T26" fmla="*/ 17 w 34"/>
                <a:gd name="T27" fmla="*/ 1 h 47"/>
                <a:gd name="T28" fmla="*/ 17 w 34"/>
                <a:gd name="T29" fmla="*/ 0 h 47"/>
                <a:gd name="T30" fmla="*/ 34 w 34"/>
                <a:gd name="T31" fmla="*/ 24 h 47"/>
                <a:gd name="T32" fmla="*/ 34 w 34"/>
                <a:gd name="T33" fmla="*/ 24 h 47"/>
                <a:gd name="T34" fmla="*/ 17 w 34"/>
                <a:gd name="T35" fmla="*/ 47 h 47"/>
                <a:gd name="T36" fmla="*/ 17 w 34"/>
                <a:gd name="T37" fmla="*/ 47 h 47"/>
                <a:gd name="T38" fmla="*/ 0 w 34"/>
                <a:gd name="T39"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7">
                  <a:moveTo>
                    <a:pt x="0" y="24"/>
                  </a:moveTo>
                  <a:cubicBezTo>
                    <a:pt x="0" y="11"/>
                    <a:pt x="8" y="0"/>
                    <a:pt x="17" y="0"/>
                  </a:cubicBezTo>
                  <a:cubicBezTo>
                    <a:pt x="17" y="0"/>
                    <a:pt x="17" y="0"/>
                    <a:pt x="17" y="0"/>
                  </a:cubicBezTo>
                  <a:cubicBezTo>
                    <a:pt x="17" y="1"/>
                    <a:pt x="17" y="1"/>
                    <a:pt x="17" y="1"/>
                  </a:cubicBezTo>
                  <a:cubicBezTo>
                    <a:pt x="17" y="2"/>
                    <a:pt x="17" y="2"/>
                    <a:pt x="17" y="2"/>
                  </a:cubicBezTo>
                  <a:cubicBezTo>
                    <a:pt x="9" y="2"/>
                    <a:pt x="2" y="12"/>
                    <a:pt x="2" y="24"/>
                  </a:cubicBezTo>
                  <a:cubicBezTo>
                    <a:pt x="2" y="24"/>
                    <a:pt x="2" y="24"/>
                    <a:pt x="2" y="24"/>
                  </a:cubicBezTo>
                  <a:cubicBezTo>
                    <a:pt x="2" y="35"/>
                    <a:pt x="9" y="45"/>
                    <a:pt x="17" y="45"/>
                  </a:cubicBezTo>
                  <a:cubicBezTo>
                    <a:pt x="17" y="45"/>
                    <a:pt x="17" y="45"/>
                    <a:pt x="17" y="45"/>
                  </a:cubicBezTo>
                  <a:cubicBezTo>
                    <a:pt x="25" y="45"/>
                    <a:pt x="32" y="35"/>
                    <a:pt x="32" y="24"/>
                  </a:cubicBezTo>
                  <a:cubicBezTo>
                    <a:pt x="32" y="24"/>
                    <a:pt x="32" y="24"/>
                    <a:pt x="32" y="24"/>
                  </a:cubicBezTo>
                  <a:cubicBezTo>
                    <a:pt x="32" y="12"/>
                    <a:pt x="25" y="2"/>
                    <a:pt x="17" y="2"/>
                  </a:cubicBezTo>
                  <a:cubicBezTo>
                    <a:pt x="17" y="2"/>
                    <a:pt x="17" y="2"/>
                    <a:pt x="17" y="2"/>
                  </a:cubicBezTo>
                  <a:cubicBezTo>
                    <a:pt x="17" y="1"/>
                    <a:pt x="17" y="1"/>
                    <a:pt x="17" y="1"/>
                  </a:cubicBezTo>
                  <a:cubicBezTo>
                    <a:pt x="17" y="0"/>
                    <a:pt x="17" y="0"/>
                    <a:pt x="17" y="0"/>
                  </a:cubicBezTo>
                  <a:cubicBezTo>
                    <a:pt x="27" y="0"/>
                    <a:pt x="34" y="11"/>
                    <a:pt x="34" y="24"/>
                  </a:cubicBezTo>
                  <a:cubicBezTo>
                    <a:pt x="34" y="24"/>
                    <a:pt x="34" y="24"/>
                    <a:pt x="34" y="24"/>
                  </a:cubicBezTo>
                  <a:cubicBezTo>
                    <a:pt x="34" y="36"/>
                    <a:pt x="27" y="47"/>
                    <a:pt x="17" y="47"/>
                  </a:cubicBezTo>
                  <a:cubicBezTo>
                    <a:pt x="17" y="47"/>
                    <a:pt x="17" y="47"/>
                    <a:pt x="17" y="47"/>
                  </a:cubicBezTo>
                  <a:cubicBezTo>
                    <a:pt x="8" y="47"/>
                    <a:pt x="0" y="36"/>
                    <a:pt x="0" y="24"/>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2"/>
            <p:cNvSpPr>
              <a:spLocks noEditPoints="1"/>
            </p:cNvSpPr>
            <p:nvPr/>
          </p:nvSpPr>
          <p:spPr bwMode="auto">
            <a:xfrm>
              <a:off x="1557" y="2288"/>
              <a:ext cx="704" cy="563"/>
            </a:xfrm>
            <a:custGeom>
              <a:avLst/>
              <a:gdLst>
                <a:gd name="T0" fmla="*/ 689 w 853"/>
                <a:gd name="T1" fmla="*/ 683 h 684"/>
                <a:gd name="T2" fmla="*/ 690 w 853"/>
                <a:gd name="T3" fmla="*/ 662 h 684"/>
                <a:gd name="T4" fmla="*/ 675 w 853"/>
                <a:gd name="T5" fmla="*/ 674 h 684"/>
                <a:gd name="T6" fmla="*/ 670 w 853"/>
                <a:gd name="T7" fmla="*/ 667 h 684"/>
                <a:gd name="T8" fmla="*/ 684 w 853"/>
                <a:gd name="T9" fmla="*/ 656 h 684"/>
                <a:gd name="T10" fmla="*/ 663 w 853"/>
                <a:gd name="T11" fmla="*/ 653 h 684"/>
                <a:gd name="T12" fmla="*/ 664 w 853"/>
                <a:gd name="T13" fmla="*/ 645 h 684"/>
                <a:gd name="T14" fmla="*/ 693 w 853"/>
                <a:gd name="T15" fmla="*/ 649 h 684"/>
                <a:gd name="T16" fmla="*/ 841 w 853"/>
                <a:gd name="T17" fmla="*/ 480 h 684"/>
                <a:gd name="T18" fmla="*/ 560 w 853"/>
                <a:gd name="T19" fmla="*/ 291 h 684"/>
                <a:gd name="T20" fmla="*/ 560 w 853"/>
                <a:gd name="T21" fmla="*/ 291 h 684"/>
                <a:gd name="T22" fmla="*/ 565 w 853"/>
                <a:gd name="T23" fmla="*/ 284 h 684"/>
                <a:gd name="T24" fmla="*/ 853 w 853"/>
                <a:gd name="T25" fmla="*/ 478 h 684"/>
                <a:gd name="T26" fmla="*/ 698 w 853"/>
                <a:gd name="T27" fmla="*/ 654 h 684"/>
                <a:gd name="T28" fmla="*/ 697 w 853"/>
                <a:gd name="T29" fmla="*/ 684 h 684"/>
                <a:gd name="T30" fmla="*/ 697 w 853"/>
                <a:gd name="T31" fmla="*/ 684 h 684"/>
                <a:gd name="T32" fmla="*/ 689 w 853"/>
                <a:gd name="T33" fmla="*/ 683 h 684"/>
                <a:gd name="T34" fmla="*/ 80 w 853"/>
                <a:gd name="T35" fmla="*/ 43 h 684"/>
                <a:gd name="T36" fmla="*/ 73 w 853"/>
                <a:gd name="T37" fmla="*/ 2 h 684"/>
                <a:gd name="T38" fmla="*/ 81 w 853"/>
                <a:gd name="T39" fmla="*/ 0 h 684"/>
                <a:gd name="T40" fmla="*/ 86 w 853"/>
                <a:gd name="T41" fmla="*/ 31 h 684"/>
                <a:gd name="T42" fmla="*/ 101 w 853"/>
                <a:gd name="T43" fmla="*/ 4 h 684"/>
                <a:gd name="T44" fmla="*/ 108 w 853"/>
                <a:gd name="T45" fmla="*/ 7 h 684"/>
                <a:gd name="T46" fmla="*/ 94 w 853"/>
                <a:gd name="T47" fmla="*/ 32 h 684"/>
                <a:gd name="T48" fmla="*/ 101 w 853"/>
                <a:gd name="T49" fmla="*/ 28 h 684"/>
                <a:gd name="T50" fmla="*/ 101 w 853"/>
                <a:gd name="T51" fmla="*/ 28 h 684"/>
                <a:gd name="T52" fmla="*/ 127 w 853"/>
                <a:gd name="T53" fmla="*/ 15 h 684"/>
                <a:gd name="T54" fmla="*/ 127 w 853"/>
                <a:gd name="T55" fmla="*/ 15 h 684"/>
                <a:gd name="T56" fmla="*/ 127 w 853"/>
                <a:gd name="T57" fmla="*/ 15 h 684"/>
                <a:gd name="T58" fmla="*/ 129 w 853"/>
                <a:gd name="T59" fmla="*/ 23 h 684"/>
                <a:gd name="T60" fmla="*/ 105 w 853"/>
                <a:gd name="T61" fmla="*/ 35 h 684"/>
                <a:gd name="T62" fmla="*/ 105 w 853"/>
                <a:gd name="T63" fmla="*/ 35 h 684"/>
                <a:gd name="T64" fmla="*/ 87 w 853"/>
                <a:gd name="T65" fmla="*/ 45 h 684"/>
                <a:gd name="T66" fmla="*/ 87 w 853"/>
                <a:gd name="T67" fmla="*/ 45 h 684"/>
                <a:gd name="T68" fmla="*/ 11 w 853"/>
                <a:gd name="T69" fmla="*/ 308 h 684"/>
                <a:gd name="T70" fmla="*/ 262 w 853"/>
                <a:gd name="T71" fmla="*/ 302 h 684"/>
                <a:gd name="T72" fmla="*/ 262 w 853"/>
                <a:gd name="T73" fmla="*/ 310 h 684"/>
                <a:gd name="T74" fmla="*/ 0 w 853"/>
                <a:gd name="T75" fmla="*/ 316 h 684"/>
                <a:gd name="T76" fmla="*/ 80 w 853"/>
                <a:gd name="T77" fmla="*/ 43 h 684"/>
                <a:gd name="T78" fmla="*/ 73 w 853"/>
                <a:gd name="T79" fmla="*/ 2 h 684"/>
                <a:gd name="T80" fmla="*/ 73 w 853"/>
                <a:gd name="T81" fmla="*/ 2 h 684"/>
                <a:gd name="T82" fmla="*/ 73 w 853"/>
                <a:gd name="T83" fmla="*/ 2 h 684"/>
                <a:gd name="T84" fmla="*/ 73 w 853"/>
                <a:gd name="T85" fmla="*/ 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53" h="684">
                  <a:moveTo>
                    <a:pt x="689" y="683"/>
                  </a:moveTo>
                  <a:cubicBezTo>
                    <a:pt x="690" y="662"/>
                    <a:pt x="690" y="662"/>
                    <a:pt x="690" y="662"/>
                  </a:cubicBezTo>
                  <a:cubicBezTo>
                    <a:pt x="675" y="674"/>
                    <a:pt x="675" y="674"/>
                    <a:pt x="675" y="674"/>
                  </a:cubicBezTo>
                  <a:cubicBezTo>
                    <a:pt x="670" y="667"/>
                    <a:pt x="670" y="667"/>
                    <a:pt x="670" y="667"/>
                  </a:cubicBezTo>
                  <a:cubicBezTo>
                    <a:pt x="684" y="656"/>
                    <a:pt x="684" y="656"/>
                    <a:pt x="684" y="656"/>
                  </a:cubicBezTo>
                  <a:cubicBezTo>
                    <a:pt x="663" y="653"/>
                    <a:pt x="663" y="653"/>
                    <a:pt x="663" y="653"/>
                  </a:cubicBezTo>
                  <a:cubicBezTo>
                    <a:pt x="664" y="645"/>
                    <a:pt x="664" y="645"/>
                    <a:pt x="664" y="645"/>
                  </a:cubicBezTo>
                  <a:cubicBezTo>
                    <a:pt x="693" y="649"/>
                    <a:pt x="693" y="649"/>
                    <a:pt x="693" y="649"/>
                  </a:cubicBezTo>
                  <a:cubicBezTo>
                    <a:pt x="841" y="480"/>
                    <a:pt x="841" y="480"/>
                    <a:pt x="841" y="480"/>
                  </a:cubicBezTo>
                  <a:cubicBezTo>
                    <a:pt x="560" y="291"/>
                    <a:pt x="560" y="291"/>
                    <a:pt x="560" y="291"/>
                  </a:cubicBezTo>
                  <a:cubicBezTo>
                    <a:pt x="560" y="291"/>
                    <a:pt x="560" y="291"/>
                    <a:pt x="560" y="291"/>
                  </a:cubicBezTo>
                  <a:cubicBezTo>
                    <a:pt x="565" y="284"/>
                    <a:pt x="565" y="284"/>
                    <a:pt x="565" y="284"/>
                  </a:cubicBezTo>
                  <a:cubicBezTo>
                    <a:pt x="853" y="478"/>
                    <a:pt x="853" y="478"/>
                    <a:pt x="853" y="478"/>
                  </a:cubicBezTo>
                  <a:cubicBezTo>
                    <a:pt x="698" y="654"/>
                    <a:pt x="698" y="654"/>
                    <a:pt x="698" y="654"/>
                  </a:cubicBezTo>
                  <a:cubicBezTo>
                    <a:pt x="697" y="684"/>
                    <a:pt x="697" y="684"/>
                    <a:pt x="697" y="684"/>
                  </a:cubicBezTo>
                  <a:cubicBezTo>
                    <a:pt x="697" y="684"/>
                    <a:pt x="697" y="684"/>
                    <a:pt x="697" y="684"/>
                  </a:cubicBezTo>
                  <a:cubicBezTo>
                    <a:pt x="689" y="683"/>
                    <a:pt x="689" y="683"/>
                    <a:pt x="689" y="683"/>
                  </a:cubicBezTo>
                  <a:close/>
                  <a:moveTo>
                    <a:pt x="80" y="43"/>
                  </a:moveTo>
                  <a:cubicBezTo>
                    <a:pt x="73" y="2"/>
                    <a:pt x="73" y="2"/>
                    <a:pt x="73" y="2"/>
                  </a:cubicBezTo>
                  <a:cubicBezTo>
                    <a:pt x="81" y="0"/>
                    <a:pt x="81" y="0"/>
                    <a:pt x="81" y="0"/>
                  </a:cubicBezTo>
                  <a:cubicBezTo>
                    <a:pt x="86" y="31"/>
                    <a:pt x="86" y="31"/>
                    <a:pt x="86" y="31"/>
                  </a:cubicBezTo>
                  <a:cubicBezTo>
                    <a:pt x="101" y="4"/>
                    <a:pt x="101" y="4"/>
                    <a:pt x="101" y="4"/>
                  </a:cubicBezTo>
                  <a:cubicBezTo>
                    <a:pt x="108" y="7"/>
                    <a:pt x="108" y="7"/>
                    <a:pt x="108" y="7"/>
                  </a:cubicBezTo>
                  <a:cubicBezTo>
                    <a:pt x="94" y="32"/>
                    <a:pt x="94" y="32"/>
                    <a:pt x="94" y="32"/>
                  </a:cubicBezTo>
                  <a:cubicBezTo>
                    <a:pt x="96" y="31"/>
                    <a:pt x="98" y="30"/>
                    <a:pt x="101" y="28"/>
                  </a:cubicBezTo>
                  <a:cubicBezTo>
                    <a:pt x="101" y="28"/>
                    <a:pt x="101" y="28"/>
                    <a:pt x="101" y="28"/>
                  </a:cubicBezTo>
                  <a:cubicBezTo>
                    <a:pt x="111" y="23"/>
                    <a:pt x="122" y="17"/>
                    <a:pt x="127" y="15"/>
                  </a:cubicBezTo>
                  <a:cubicBezTo>
                    <a:pt x="127" y="15"/>
                    <a:pt x="127" y="15"/>
                    <a:pt x="127" y="15"/>
                  </a:cubicBezTo>
                  <a:cubicBezTo>
                    <a:pt x="127" y="15"/>
                    <a:pt x="127" y="15"/>
                    <a:pt x="127" y="15"/>
                  </a:cubicBezTo>
                  <a:cubicBezTo>
                    <a:pt x="129" y="23"/>
                    <a:pt x="129" y="23"/>
                    <a:pt x="129" y="23"/>
                  </a:cubicBezTo>
                  <a:cubicBezTo>
                    <a:pt x="126" y="24"/>
                    <a:pt x="114" y="30"/>
                    <a:pt x="105" y="35"/>
                  </a:cubicBezTo>
                  <a:cubicBezTo>
                    <a:pt x="105" y="35"/>
                    <a:pt x="105" y="35"/>
                    <a:pt x="105" y="35"/>
                  </a:cubicBezTo>
                  <a:cubicBezTo>
                    <a:pt x="97" y="40"/>
                    <a:pt x="90" y="44"/>
                    <a:pt x="87" y="45"/>
                  </a:cubicBezTo>
                  <a:cubicBezTo>
                    <a:pt x="87" y="45"/>
                    <a:pt x="87" y="45"/>
                    <a:pt x="87" y="45"/>
                  </a:cubicBezTo>
                  <a:cubicBezTo>
                    <a:pt x="11" y="308"/>
                    <a:pt x="11" y="308"/>
                    <a:pt x="11" y="308"/>
                  </a:cubicBezTo>
                  <a:cubicBezTo>
                    <a:pt x="262" y="302"/>
                    <a:pt x="262" y="302"/>
                    <a:pt x="262" y="302"/>
                  </a:cubicBezTo>
                  <a:cubicBezTo>
                    <a:pt x="262" y="310"/>
                    <a:pt x="262" y="310"/>
                    <a:pt x="262" y="310"/>
                  </a:cubicBezTo>
                  <a:cubicBezTo>
                    <a:pt x="0" y="316"/>
                    <a:pt x="0" y="316"/>
                    <a:pt x="0" y="316"/>
                  </a:cubicBezTo>
                  <a:cubicBezTo>
                    <a:pt x="80" y="43"/>
                    <a:pt x="80" y="43"/>
                    <a:pt x="80" y="43"/>
                  </a:cubicBezTo>
                  <a:close/>
                  <a:moveTo>
                    <a:pt x="73" y="2"/>
                  </a:moveTo>
                  <a:cubicBezTo>
                    <a:pt x="73" y="2"/>
                    <a:pt x="73" y="2"/>
                    <a:pt x="73" y="2"/>
                  </a:cubicBezTo>
                  <a:cubicBezTo>
                    <a:pt x="73" y="2"/>
                    <a:pt x="73" y="2"/>
                    <a:pt x="73" y="2"/>
                  </a:cubicBezTo>
                  <a:cubicBezTo>
                    <a:pt x="73" y="2"/>
                    <a:pt x="73" y="2"/>
                    <a:pt x="73" y="2"/>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
            <p:cNvSpPr>
              <a:spLocks noEditPoints="1"/>
            </p:cNvSpPr>
            <p:nvPr/>
          </p:nvSpPr>
          <p:spPr bwMode="auto">
            <a:xfrm>
              <a:off x="1483" y="1644"/>
              <a:ext cx="809" cy="780"/>
            </a:xfrm>
            <a:custGeom>
              <a:avLst/>
              <a:gdLst>
                <a:gd name="T0" fmla="*/ 491 w 981"/>
                <a:gd name="T1" fmla="*/ 0 h 946"/>
                <a:gd name="T2" fmla="*/ 838 w 981"/>
                <a:gd name="T3" fmla="*/ 138 h 946"/>
                <a:gd name="T4" fmla="*/ 981 w 981"/>
                <a:gd name="T5" fmla="*/ 473 h 946"/>
                <a:gd name="T6" fmla="*/ 838 w 981"/>
                <a:gd name="T7" fmla="*/ 808 h 946"/>
                <a:gd name="T8" fmla="*/ 491 w 981"/>
                <a:gd name="T9" fmla="*/ 946 h 946"/>
                <a:gd name="T10" fmla="*/ 144 w 981"/>
                <a:gd name="T11" fmla="*/ 808 h 946"/>
                <a:gd name="T12" fmla="*/ 0 w 981"/>
                <a:gd name="T13" fmla="*/ 473 h 946"/>
                <a:gd name="T14" fmla="*/ 144 w 981"/>
                <a:gd name="T15" fmla="*/ 138 h 946"/>
                <a:gd name="T16" fmla="*/ 491 w 981"/>
                <a:gd name="T17" fmla="*/ 0 h 946"/>
                <a:gd name="T18" fmla="*/ 826 w 981"/>
                <a:gd name="T19" fmla="*/ 150 h 946"/>
                <a:gd name="T20" fmla="*/ 491 w 981"/>
                <a:gd name="T21" fmla="*/ 16 h 946"/>
                <a:gd name="T22" fmla="*/ 155 w 981"/>
                <a:gd name="T23" fmla="*/ 150 h 946"/>
                <a:gd name="T24" fmla="*/ 16 w 981"/>
                <a:gd name="T25" fmla="*/ 473 h 946"/>
                <a:gd name="T26" fmla="*/ 155 w 981"/>
                <a:gd name="T27" fmla="*/ 796 h 946"/>
                <a:gd name="T28" fmla="*/ 491 w 981"/>
                <a:gd name="T29" fmla="*/ 930 h 946"/>
                <a:gd name="T30" fmla="*/ 826 w 981"/>
                <a:gd name="T31" fmla="*/ 796 h 946"/>
                <a:gd name="T32" fmla="*/ 965 w 981"/>
                <a:gd name="T33" fmla="*/ 473 h 946"/>
                <a:gd name="T34" fmla="*/ 826 w 981"/>
                <a:gd name="T35" fmla="*/ 150 h 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1" h="946">
                  <a:moveTo>
                    <a:pt x="491" y="0"/>
                  </a:moveTo>
                  <a:cubicBezTo>
                    <a:pt x="626" y="0"/>
                    <a:pt x="749" y="53"/>
                    <a:pt x="838" y="138"/>
                  </a:cubicBezTo>
                  <a:cubicBezTo>
                    <a:pt x="926" y="224"/>
                    <a:pt x="981" y="342"/>
                    <a:pt x="981" y="473"/>
                  </a:cubicBezTo>
                  <a:cubicBezTo>
                    <a:pt x="981" y="604"/>
                    <a:pt x="926" y="722"/>
                    <a:pt x="838" y="808"/>
                  </a:cubicBezTo>
                  <a:cubicBezTo>
                    <a:pt x="749" y="893"/>
                    <a:pt x="626" y="946"/>
                    <a:pt x="491" y="946"/>
                  </a:cubicBezTo>
                  <a:cubicBezTo>
                    <a:pt x="355" y="946"/>
                    <a:pt x="233" y="893"/>
                    <a:pt x="144" y="808"/>
                  </a:cubicBezTo>
                  <a:cubicBezTo>
                    <a:pt x="55" y="722"/>
                    <a:pt x="0" y="604"/>
                    <a:pt x="0" y="473"/>
                  </a:cubicBezTo>
                  <a:cubicBezTo>
                    <a:pt x="0" y="342"/>
                    <a:pt x="55" y="224"/>
                    <a:pt x="144" y="138"/>
                  </a:cubicBezTo>
                  <a:cubicBezTo>
                    <a:pt x="233" y="53"/>
                    <a:pt x="355" y="0"/>
                    <a:pt x="491" y="0"/>
                  </a:cubicBezTo>
                  <a:close/>
                  <a:moveTo>
                    <a:pt x="826" y="150"/>
                  </a:moveTo>
                  <a:cubicBezTo>
                    <a:pt x="741" y="67"/>
                    <a:pt x="622" y="16"/>
                    <a:pt x="491" y="16"/>
                  </a:cubicBezTo>
                  <a:cubicBezTo>
                    <a:pt x="359" y="16"/>
                    <a:pt x="241" y="67"/>
                    <a:pt x="155" y="150"/>
                  </a:cubicBezTo>
                  <a:cubicBezTo>
                    <a:pt x="69" y="233"/>
                    <a:pt x="16" y="347"/>
                    <a:pt x="16" y="473"/>
                  </a:cubicBezTo>
                  <a:cubicBezTo>
                    <a:pt x="16" y="599"/>
                    <a:pt x="69" y="713"/>
                    <a:pt x="155" y="796"/>
                  </a:cubicBezTo>
                  <a:cubicBezTo>
                    <a:pt x="241" y="879"/>
                    <a:pt x="359" y="930"/>
                    <a:pt x="491" y="930"/>
                  </a:cubicBezTo>
                  <a:cubicBezTo>
                    <a:pt x="622" y="930"/>
                    <a:pt x="741" y="879"/>
                    <a:pt x="826" y="796"/>
                  </a:cubicBezTo>
                  <a:cubicBezTo>
                    <a:pt x="912" y="713"/>
                    <a:pt x="965" y="599"/>
                    <a:pt x="965" y="473"/>
                  </a:cubicBezTo>
                  <a:cubicBezTo>
                    <a:pt x="965" y="347"/>
                    <a:pt x="912" y="233"/>
                    <a:pt x="826" y="150"/>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
            <p:cNvSpPr>
              <a:spLocks noEditPoints="1"/>
            </p:cNvSpPr>
            <p:nvPr/>
          </p:nvSpPr>
          <p:spPr bwMode="auto">
            <a:xfrm>
              <a:off x="1669" y="2439"/>
              <a:ext cx="492" cy="577"/>
            </a:xfrm>
            <a:custGeom>
              <a:avLst/>
              <a:gdLst>
                <a:gd name="T0" fmla="*/ 18 w 596"/>
                <a:gd name="T1" fmla="*/ 622 h 700"/>
                <a:gd name="T2" fmla="*/ 278 w 596"/>
                <a:gd name="T3" fmla="*/ 681 h 700"/>
                <a:gd name="T4" fmla="*/ 580 w 596"/>
                <a:gd name="T5" fmla="*/ 635 h 700"/>
                <a:gd name="T6" fmla="*/ 552 w 596"/>
                <a:gd name="T7" fmla="*/ 341 h 700"/>
                <a:gd name="T8" fmla="*/ 415 w 596"/>
                <a:gd name="T9" fmla="*/ 56 h 700"/>
                <a:gd name="T10" fmla="*/ 414 w 596"/>
                <a:gd name="T11" fmla="*/ 55 h 700"/>
                <a:gd name="T12" fmla="*/ 314 w 596"/>
                <a:gd name="T13" fmla="*/ 18 h 700"/>
                <a:gd name="T14" fmla="*/ 226 w 596"/>
                <a:gd name="T15" fmla="*/ 21 h 700"/>
                <a:gd name="T16" fmla="*/ 152 w 596"/>
                <a:gd name="T17" fmla="*/ 44 h 700"/>
                <a:gd name="T18" fmla="*/ 120 w 596"/>
                <a:gd name="T19" fmla="*/ 82 h 700"/>
                <a:gd name="T20" fmla="*/ 127 w 596"/>
                <a:gd name="T21" fmla="*/ 100 h 700"/>
                <a:gd name="T22" fmla="*/ 134 w 596"/>
                <a:gd name="T23" fmla="*/ 119 h 700"/>
                <a:gd name="T24" fmla="*/ 78 w 596"/>
                <a:gd name="T25" fmla="*/ 455 h 700"/>
                <a:gd name="T26" fmla="*/ 18 w 596"/>
                <a:gd name="T27" fmla="*/ 622 h 700"/>
                <a:gd name="T28" fmla="*/ 278 w 596"/>
                <a:gd name="T29" fmla="*/ 697 h 700"/>
                <a:gd name="T30" fmla="*/ 5 w 596"/>
                <a:gd name="T31" fmla="*/ 633 h 700"/>
                <a:gd name="T32" fmla="*/ 0 w 596"/>
                <a:gd name="T33" fmla="*/ 631 h 700"/>
                <a:gd name="T34" fmla="*/ 1 w 596"/>
                <a:gd name="T35" fmla="*/ 625 h 700"/>
                <a:gd name="T36" fmla="*/ 64 w 596"/>
                <a:gd name="T37" fmla="*/ 448 h 700"/>
                <a:gd name="T38" fmla="*/ 118 w 596"/>
                <a:gd name="T39" fmla="*/ 124 h 700"/>
                <a:gd name="T40" fmla="*/ 112 w 596"/>
                <a:gd name="T41" fmla="*/ 105 h 700"/>
                <a:gd name="T42" fmla="*/ 105 w 596"/>
                <a:gd name="T43" fmla="*/ 86 h 700"/>
                <a:gd name="T44" fmla="*/ 104 w 596"/>
                <a:gd name="T45" fmla="*/ 82 h 700"/>
                <a:gd name="T46" fmla="*/ 145 w 596"/>
                <a:gd name="T47" fmla="*/ 30 h 700"/>
                <a:gd name="T48" fmla="*/ 224 w 596"/>
                <a:gd name="T49" fmla="*/ 5 h 700"/>
                <a:gd name="T50" fmla="*/ 315 w 596"/>
                <a:gd name="T51" fmla="*/ 2 h 700"/>
                <a:gd name="T52" fmla="*/ 427 w 596"/>
                <a:gd name="T53" fmla="*/ 46 h 700"/>
                <a:gd name="T54" fmla="*/ 568 w 596"/>
                <a:gd name="T55" fmla="*/ 337 h 700"/>
                <a:gd name="T56" fmla="*/ 596 w 596"/>
                <a:gd name="T57" fmla="*/ 640 h 700"/>
                <a:gd name="T58" fmla="*/ 596 w 596"/>
                <a:gd name="T59" fmla="*/ 646 h 700"/>
                <a:gd name="T60" fmla="*/ 590 w 596"/>
                <a:gd name="T61" fmla="*/ 648 h 700"/>
                <a:gd name="T62" fmla="*/ 278 w 596"/>
                <a:gd name="T63" fmla="*/ 697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700">
                  <a:moveTo>
                    <a:pt x="18" y="622"/>
                  </a:moveTo>
                  <a:cubicBezTo>
                    <a:pt x="101" y="662"/>
                    <a:pt x="190" y="679"/>
                    <a:pt x="278" y="681"/>
                  </a:cubicBezTo>
                  <a:cubicBezTo>
                    <a:pt x="385" y="684"/>
                    <a:pt x="490" y="664"/>
                    <a:pt x="580" y="635"/>
                  </a:cubicBezTo>
                  <a:cubicBezTo>
                    <a:pt x="580" y="539"/>
                    <a:pt x="575" y="439"/>
                    <a:pt x="552" y="341"/>
                  </a:cubicBezTo>
                  <a:cubicBezTo>
                    <a:pt x="529" y="242"/>
                    <a:pt x="488" y="144"/>
                    <a:pt x="415" y="56"/>
                  </a:cubicBezTo>
                  <a:cubicBezTo>
                    <a:pt x="414" y="55"/>
                    <a:pt x="414" y="55"/>
                    <a:pt x="414" y="55"/>
                  </a:cubicBezTo>
                  <a:cubicBezTo>
                    <a:pt x="402" y="34"/>
                    <a:pt x="362" y="22"/>
                    <a:pt x="314" y="18"/>
                  </a:cubicBezTo>
                  <a:cubicBezTo>
                    <a:pt x="286" y="16"/>
                    <a:pt x="255" y="17"/>
                    <a:pt x="226" y="21"/>
                  </a:cubicBezTo>
                  <a:cubicBezTo>
                    <a:pt x="198" y="25"/>
                    <a:pt x="172" y="33"/>
                    <a:pt x="152" y="44"/>
                  </a:cubicBezTo>
                  <a:cubicBezTo>
                    <a:pt x="134" y="54"/>
                    <a:pt x="122" y="66"/>
                    <a:pt x="120" y="82"/>
                  </a:cubicBezTo>
                  <a:cubicBezTo>
                    <a:pt x="123" y="88"/>
                    <a:pt x="125" y="94"/>
                    <a:pt x="127" y="100"/>
                  </a:cubicBezTo>
                  <a:cubicBezTo>
                    <a:pt x="130" y="106"/>
                    <a:pt x="132" y="113"/>
                    <a:pt x="134" y="119"/>
                  </a:cubicBezTo>
                  <a:cubicBezTo>
                    <a:pt x="171" y="245"/>
                    <a:pt x="125" y="350"/>
                    <a:pt x="78" y="455"/>
                  </a:cubicBezTo>
                  <a:cubicBezTo>
                    <a:pt x="54" y="510"/>
                    <a:pt x="30" y="564"/>
                    <a:pt x="18" y="622"/>
                  </a:cubicBezTo>
                  <a:close/>
                  <a:moveTo>
                    <a:pt x="278" y="697"/>
                  </a:moveTo>
                  <a:cubicBezTo>
                    <a:pt x="186" y="695"/>
                    <a:pt x="92" y="676"/>
                    <a:pt x="5" y="633"/>
                  </a:cubicBezTo>
                  <a:cubicBezTo>
                    <a:pt x="0" y="631"/>
                    <a:pt x="0" y="631"/>
                    <a:pt x="0" y="631"/>
                  </a:cubicBezTo>
                  <a:cubicBezTo>
                    <a:pt x="1" y="625"/>
                    <a:pt x="1" y="625"/>
                    <a:pt x="1" y="625"/>
                  </a:cubicBezTo>
                  <a:cubicBezTo>
                    <a:pt x="13" y="563"/>
                    <a:pt x="38" y="506"/>
                    <a:pt x="64" y="448"/>
                  </a:cubicBezTo>
                  <a:cubicBezTo>
                    <a:pt x="109" y="346"/>
                    <a:pt x="154" y="244"/>
                    <a:pt x="118" y="124"/>
                  </a:cubicBezTo>
                  <a:cubicBezTo>
                    <a:pt x="116" y="118"/>
                    <a:pt x="114" y="111"/>
                    <a:pt x="112" y="105"/>
                  </a:cubicBezTo>
                  <a:cubicBezTo>
                    <a:pt x="110" y="99"/>
                    <a:pt x="107" y="93"/>
                    <a:pt x="105" y="86"/>
                  </a:cubicBezTo>
                  <a:cubicBezTo>
                    <a:pt x="104" y="82"/>
                    <a:pt x="104" y="82"/>
                    <a:pt x="104" y="82"/>
                  </a:cubicBezTo>
                  <a:cubicBezTo>
                    <a:pt x="106" y="60"/>
                    <a:pt x="121" y="43"/>
                    <a:pt x="145" y="30"/>
                  </a:cubicBezTo>
                  <a:cubicBezTo>
                    <a:pt x="166" y="18"/>
                    <a:pt x="194" y="10"/>
                    <a:pt x="224" y="5"/>
                  </a:cubicBezTo>
                  <a:cubicBezTo>
                    <a:pt x="254" y="1"/>
                    <a:pt x="286" y="0"/>
                    <a:pt x="315" y="2"/>
                  </a:cubicBezTo>
                  <a:cubicBezTo>
                    <a:pt x="367" y="6"/>
                    <a:pt x="413" y="21"/>
                    <a:pt x="427" y="46"/>
                  </a:cubicBezTo>
                  <a:cubicBezTo>
                    <a:pt x="502" y="137"/>
                    <a:pt x="544" y="236"/>
                    <a:pt x="568" y="337"/>
                  </a:cubicBezTo>
                  <a:cubicBezTo>
                    <a:pt x="591" y="438"/>
                    <a:pt x="596" y="542"/>
                    <a:pt x="596" y="640"/>
                  </a:cubicBezTo>
                  <a:cubicBezTo>
                    <a:pt x="596" y="646"/>
                    <a:pt x="596" y="646"/>
                    <a:pt x="596" y="646"/>
                  </a:cubicBezTo>
                  <a:cubicBezTo>
                    <a:pt x="590" y="648"/>
                    <a:pt x="590" y="648"/>
                    <a:pt x="590" y="648"/>
                  </a:cubicBezTo>
                  <a:cubicBezTo>
                    <a:pt x="497" y="679"/>
                    <a:pt x="389" y="700"/>
                    <a:pt x="278" y="697"/>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5"/>
            <p:cNvSpPr/>
            <p:nvPr/>
          </p:nvSpPr>
          <p:spPr bwMode="auto">
            <a:xfrm>
              <a:off x="1898" y="2414"/>
              <a:ext cx="14" cy="47"/>
            </a:xfrm>
            <a:custGeom>
              <a:avLst/>
              <a:gdLst>
                <a:gd name="T0" fmla="*/ 1 w 14"/>
                <a:gd name="T1" fmla="*/ 47 h 47"/>
                <a:gd name="T2" fmla="*/ 0 w 14"/>
                <a:gd name="T3" fmla="*/ 0 h 47"/>
                <a:gd name="T4" fmla="*/ 13 w 14"/>
                <a:gd name="T5" fmla="*/ 0 h 47"/>
                <a:gd name="T6" fmla="*/ 14 w 14"/>
                <a:gd name="T7" fmla="*/ 47 h 47"/>
                <a:gd name="T8" fmla="*/ 1 w 14"/>
                <a:gd name="T9" fmla="*/ 47 h 47"/>
                <a:gd name="T10" fmla="*/ 1 w 14"/>
                <a:gd name="T11" fmla="*/ 47 h 47"/>
              </a:gdLst>
              <a:ahLst/>
              <a:cxnLst>
                <a:cxn ang="0">
                  <a:pos x="T0" y="T1"/>
                </a:cxn>
                <a:cxn ang="0">
                  <a:pos x="T2" y="T3"/>
                </a:cxn>
                <a:cxn ang="0">
                  <a:pos x="T4" y="T5"/>
                </a:cxn>
                <a:cxn ang="0">
                  <a:pos x="T6" y="T7"/>
                </a:cxn>
                <a:cxn ang="0">
                  <a:pos x="T8" y="T9"/>
                </a:cxn>
                <a:cxn ang="0">
                  <a:pos x="T10" y="T11"/>
                </a:cxn>
              </a:cxnLst>
              <a:rect l="0" t="0" r="r" b="b"/>
              <a:pathLst>
                <a:path w="14" h="47">
                  <a:moveTo>
                    <a:pt x="1" y="47"/>
                  </a:moveTo>
                  <a:lnTo>
                    <a:pt x="0" y="0"/>
                  </a:lnTo>
                  <a:lnTo>
                    <a:pt x="13" y="0"/>
                  </a:lnTo>
                  <a:lnTo>
                    <a:pt x="14" y="47"/>
                  </a:lnTo>
                  <a:lnTo>
                    <a:pt x="1" y="47"/>
                  </a:lnTo>
                  <a:lnTo>
                    <a:pt x="1" y="47"/>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6"/>
            <p:cNvSpPr/>
            <p:nvPr/>
          </p:nvSpPr>
          <p:spPr bwMode="auto">
            <a:xfrm>
              <a:off x="1780" y="2938"/>
              <a:ext cx="45" cy="352"/>
            </a:xfrm>
            <a:custGeom>
              <a:avLst/>
              <a:gdLst>
                <a:gd name="T0" fmla="*/ 17 w 45"/>
                <a:gd name="T1" fmla="*/ 0 h 352"/>
                <a:gd name="T2" fmla="*/ 45 w 45"/>
                <a:gd name="T3" fmla="*/ 349 h 352"/>
                <a:gd name="T4" fmla="*/ 45 w 45"/>
                <a:gd name="T5" fmla="*/ 352 h 352"/>
                <a:gd name="T6" fmla="*/ 42 w 45"/>
                <a:gd name="T7" fmla="*/ 352 h 352"/>
                <a:gd name="T8" fmla="*/ 0 w 45"/>
                <a:gd name="T9" fmla="*/ 352 h 352"/>
                <a:gd name="T10" fmla="*/ 0 w 45"/>
                <a:gd name="T11" fmla="*/ 346 h 352"/>
                <a:gd name="T12" fmla="*/ 38 w 45"/>
                <a:gd name="T13" fmla="*/ 346 h 352"/>
                <a:gd name="T14" fmla="*/ 10 w 45"/>
                <a:gd name="T15" fmla="*/ 0 h 352"/>
                <a:gd name="T16" fmla="*/ 17 w 45"/>
                <a:gd name="T17" fmla="*/ 0 h 352"/>
                <a:gd name="T18" fmla="*/ 17 w 45"/>
                <a:gd name="T19"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52">
                  <a:moveTo>
                    <a:pt x="17" y="0"/>
                  </a:moveTo>
                  <a:lnTo>
                    <a:pt x="45" y="349"/>
                  </a:lnTo>
                  <a:lnTo>
                    <a:pt x="45" y="352"/>
                  </a:lnTo>
                  <a:lnTo>
                    <a:pt x="42" y="352"/>
                  </a:lnTo>
                  <a:lnTo>
                    <a:pt x="0" y="352"/>
                  </a:lnTo>
                  <a:lnTo>
                    <a:pt x="0" y="346"/>
                  </a:lnTo>
                  <a:lnTo>
                    <a:pt x="38" y="346"/>
                  </a:lnTo>
                  <a:lnTo>
                    <a:pt x="10" y="0"/>
                  </a:lnTo>
                  <a:lnTo>
                    <a:pt x="17" y="0"/>
                  </a:lnTo>
                  <a:lnTo>
                    <a:pt x="17"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7"/>
            <p:cNvSpPr/>
            <p:nvPr/>
          </p:nvSpPr>
          <p:spPr bwMode="auto">
            <a:xfrm>
              <a:off x="2039" y="2952"/>
              <a:ext cx="71" cy="324"/>
            </a:xfrm>
            <a:custGeom>
              <a:avLst/>
              <a:gdLst>
                <a:gd name="T0" fmla="*/ 7 w 71"/>
                <a:gd name="T1" fmla="*/ 0 h 324"/>
                <a:gd name="T2" fmla="*/ 23 w 71"/>
                <a:gd name="T3" fmla="*/ 317 h 324"/>
                <a:gd name="T4" fmla="*/ 71 w 71"/>
                <a:gd name="T5" fmla="*/ 317 h 324"/>
                <a:gd name="T6" fmla="*/ 71 w 71"/>
                <a:gd name="T7" fmla="*/ 324 h 324"/>
                <a:gd name="T8" fmla="*/ 19 w 71"/>
                <a:gd name="T9" fmla="*/ 324 h 324"/>
                <a:gd name="T10" fmla="*/ 16 w 71"/>
                <a:gd name="T11" fmla="*/ 324 h 324"/>
                <a:gd name="T12" fmla="*/ 16 w 71"/>
                <a:gd name="T13" fmla="*/ 320 h 324"/>
                <a:gd name="T14" fmla="*/ 0 w 71"/>
                <a:gd name="T15" fmla="*/ 1 h 324"/>
                <a:gd name="T16" fmla="*/ 7 w 71"/>
                <a:gd name="T17" fmla="*/ 0 h 324"/>
                <a:gd name="T18" fmla="*/ 7 w 71"/>
                <a:gd name="T19"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24">
                  <a:moveTo>
                    <a:pt x="7" y="0"/>
                  </a:moveTo>
                  <a:lnTo>
                    <a:pt x="23" y="317"/>
                  </a:lnTo>
                  <a:lnTo>
                    <a:pt x="71" y="317"/>
                  </a:lnTo>
                  <a:lnTo>
                    <a:pt x="71" y="324"/>
                  </a:lnTo>
                  <a:lnTo>
                    <a:pt x="19" y="324"/>
                  </a:lnTo>
                  <a:lnTo>
                    <a:pt x="16" y="324"/>
                  </a:lnTo>
                  <a:lnTo>
                    <a:pt x="16" y="320"/>
                  </a:lnTo>
                  <a:lnTo>
                    <a:pt x="0" y="1"/>
                  </a:lnTo>
                  <a:lnTo>
                    <a:pt x="7" y="0"/>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
            <p:cNvSpPr/>
            <p:nvPr/>
          </p:nvSpPr>
          <p:spPr bwMode="auto">
            <a:xfrm>
              <a:off x="1997" y="2284"/>
              <a:ext cx="82" cy="51"/>
            </a:xfrm>
            <a:custGeom>
              <a:avLst/>
              <a:gdLst>
                <a:gd name="T0" fmla="*/ 98 w 100"/>
                <a:gd name="T1" fmla="*/ 14 h 61"/>
                <a:gd name="T2" fmla="*/ 50 w 100"/>
                <a:gd name="T3" fmla="*/ 14 h 61"/>
                <a:gd name="T4" fmla="*/ 7 w 100"/>
                <a:gd name="T5" fmla="*/ 61 h 61"/>
                <a:gd name="T6" fmla="*/ 0 w 100"/>
                <a:gd name="T7" fmla="*/ 58 h 61"/>
                <a:gd name="T8" fmla="*/ 47 w 100"/>
                <a:gd name="T9" fmla="*/ 6 h 61"/>
                <a:gd name="T10" fmla="*/ 100 w 100"/>
                <a:gd name="T11" fmla="*/ 6 h 61"/>
                <a:gd name="T12" fmla="*/ 98 w 100"/>
                <a:gd name="T13" fmla="*/ 14 h 61"/>
              </a:gdLst>
              <a:ahLst/>
              <a:cxnLst>
                <a:cxn ang="0">
                  <a:pos x="T0" y="T1"/>
                </a:cxn>
                <a:cxn ang="0">
                  <a:pos x="T2" y="T3"/>
                </a:cxn>
                <a:cxn ang="0">
                  <a:pos x="T4" y="T5"/>
                </a:cxn>
                <a:cxn ang="0">
                  <a:pos x="T6" y="T7"/>
                </a:cxn>
                <a:cxn ang="0">
                  <a:pos x="T8" y="T9"/>
                </a:cxn>
                <a:cxn ang="0">
                  <a:pos x="T10" y="T11"/>
                </a:cxn>
                <a:cxn ang="0">
                  <a:pos x="T12" y="T13"/>
                </a:cxn>
              </a:cxnLst>
              <a:rect l="0" t="0" r="r" b="b"/>
              <a:pathLst>
                <a:path w="100" h="61">
                  <a:moveTo>
                    <a:pt x="98" y="14"/>
                  </a:moveTo>
                  <a:cubicBezTo>
                    <a:pt x="80" y="10"/>
                    <a:pt x="65" y="8"/>
                    <a:pt x="50" y="14"/>
                  </a:cubicBezTo>
                  <a:cubicBezTo>
                    <a:pt x="36" y="20"/>
                    <a:pt x="22" y="34"/>
                    <a:pt x="7" y="61"/>
                  </a:cubicBezTo>
                  <a:cubicBezTo>
                    <a:pt x="0" y="58"/>
                    <a:pt x="0" y="58"/>
                    <a:pt x="0" y="58"/>
                  </a:cubicBezTo>
                  <a:cubicBezTo>
                    <a:pt x="16" y="28"/>
                    <a:pt x="31" y="13"/>
                    <a:pt x="47" y="6"/>
                  </a:cubicBezTo>
                  <a:cubicBezTo>
                    <a:pt x="64" y="0"/>
                    <a:pt x="80" y="2"/>
                    <a:pt x="100" y="6"/>
                  </a:cubicBezTo>
                  <a:cubicBezTo>
                    <a:pt x="98" y="14"/>
                    <a:pt x="98" y="14"/>
                    <a:pt x="98" y="14"/>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9"/>
            <p:cNvSpPr/>
            <p:nvPr/>
          </p:nvSpPr>
          <p:spPr bwMode="auto">
            <a:xfrm>
              <a:off x="1854" y="1858"/>
              <a:ext cx="242" cy="133"/>
            </a:xfrm>
            <a:custGeom>
              <a:avLst/>
              <a:gdLst>
                <a:gd name="T0" fmla="*/ 0 w 294"/>
                <a:gd name="T1" fmla="*/ 153 h 161"/>
                <a:gd name="T2" fmla="*/ 90 w 294"/>
                <a:gd name="T3" fmla="*/ 94 h 161"/>
                <a:gd name="T4" fmla="*/ 294 w 294"/>
                <a:gd name="T5" fmla="*/ 25 h 161"/>
                <a:gd name="T6" fmla="*/ 293 w 294"/>
                <a:gd name="T7" fmla="*/ 33 h 161"/>
                <a:gd name="T8" fmla="*/ 95 w 294"/>
                <a:gd name="T9" fmla="*/ 100 h 161"/>
                <a:gd name="T10" fmla="*/ 2 w 294"/>
                <a:gd name="T11" fmla="*/ 161 h 161"/>
                <a:gd name="T12" fmla="*/ 0 w 294"/>
                <a:gd name="T13" fmla="*/ 153 h 161"/>
              </a:gdLst>
              <a:ahLst/>
              <a:cxnLst>
                <a:cxn ang="0">
                  <a:pos x="T0" y="T1"/>
                </a:cxn>
                <a:cxn ang="0">
                  <a:pos x="T2" y="T3"/>
                </a:cxn>
                <a:cxn ang="0">
                  <a:pos x="T4" y="T5"/>
                </a:cxn>
                <a:cxn ang="0">
                  <a:pos x="T6" y="T7"/>
                </a:cxn>
                <a:cxn ang="0">
                  <a:pos x="T8" y="T9"/>
                </a:cxn>
                <a:cxn ang="0">
                  <a:pos x="T10" y="T11"/>
                </a:cxn>
                <a:cxn ang="0">
                  <a:pos x="T12" y="T13"/>
                </a:cxn>
              </a:cxnLst>
              <a:rect l="0" t="0" r="r" b="b"/>
              <a:pathLst>
                <a:path w="294" h="161">
                  <a:moveTo>
                    <a:pt x="0" y="153"/>
                  </a:moveTo>
                  <a:cubicBezTo>
                    <a:pt x="35" y="145"/>
                    <a:pt x="62" y="120"/>
                    <a:pt x="90" y="94"/>
                  </a:cubicBezTo>
                  <a:cubicBezTo>
                    <a:pt x="137" y="49"/>
                    <a:pt x="188" y="0"/>
                    <a:pt x="294" y="25"/>
                  </a:cubicBezTo>
                  <a:cubicBezTo>
                    <a:pt x="293" y="33"/>
                    <a:pt x="293" y="33"/>
                    <a:pt x="293" y="33"/>
                  </a:cubicBezTo>
                  <a:cubicBezTo>
                    <a:pt x="190" y="9"/>
                    <a:pt x="141" y="56"/>
                    <a:pt x="95" y="100"/>
                  </a:cubicBezTo>
                  <a:cubicBezTo>
                    <a:pt x="67" y="127"/>
                    <a:pt x="39" y="153"/>
                    <a:pt x="2" y="161"/>
                  </a:cubicBezTo>
                  <a:cubicBezTo>
                    <a:pt x="0" y="153"/>
                    <a:pt x="0" y="153"/>
                    <a:pt x="0" y="153"/>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0"/>
            <p:cNvSpPr/>
            <p:nvPr/>
          </p:nvSpPr>
          <p:spPr bwMode="auto">
            <a:xfrm>
              <a:off x="1551" y="2004"/>
              <a:ext cx="163" cy="41"/>
            </a:xfrm>
            <a:custGeom>
              <a:avLst/>
              <a:gdLst>
                <a:gd name="T0" fmla="*/ 198 w 198"/>
                <a:gd name="T1" fmla="*/ 6 h 50"/>
                <a:gd name="T2" fmla="*/ 107 w 198"/>
                <a:gd name="T3" fmla="*/ 48 h 50"/>
                <a:gd name="T4" fmla="*/ 0 w 198"/>
                <a:gd name="T5" fmla="*/ 19 h 50"/>
                <a:gd name="T6" fmla="*/ 4 w 198"/>
                <a:gd name="T7" fmla="*/ 12 h 50"/>
                <a:gd name="T8" fmla="*/ 107 w 198"/>
                <a:gd name="T9" fmla="*/ 40 h 50"/>
                <a:gd name="T10" fmla="*/ 193 w 198"/>
                <a:gd name="T11" fmla="*/ 0 h 50"/>
                <a:gd name="T12" fmla="*/ 198 w 198"/>
                <a:gd name="T13" fmla="*/ 6 h 50"/>
              </a:gdLst>
              <a:ahLst/>
              <a:cxnLst>
                <a:cxn ang="0">
                  <a:pos x="T0" y="T1"/>
                </a:cxn>
                <a:cxn ang="0">
                  <a:pos x="T2" y="T3"/>
                </a:cxn>
                <a:cxn ang="0">
                  <a:pos x="T4" y="T5"/>
                </a:cxn>
                <a:cxn ang="0">
                  <a:pos x="T6" y="T7"/>
                </a:cxn>
                <a:cxn ang="0">
                  <a:pos x="T8" y="T9"/>
                </a:cxn>
                <a:cxn ang="0">
                  <a:pos x="T10" y="T11"/>
                </a:cxn>
                <a:cxn ang="0">
                  <a:pos x="T12" y="T13"/>
                </a:cxn>
              </a:cxnLst>
              <a:rect l="0" t="0" r="r" b="b"/>
              <a:pathLst>
                <a:path w="198" h="50">
                  <a:moveTo>
                    <a:pt x="198" y="6"/>
                  </a:moveTo>
                  <a:cubicBezTo>
                    <a:pt x="170" y="34"/>
                    <a:pt x="138" y="46"/>
                    <a:pt x="107" y="48"/>
                  </a:cubicBezTo>
                  <a:cubicBezTo>
                    <a:pt x="68" y="50"/>
                    <a:pt x="29" y="36"/>
                    <a:pt x="0" y="19"/>
                  </a:cubicBezTo>
                  <a:cubicBezTo>
                    <a:pt x="4" y="12"/>
                    <a:pt x="4" y="12"/>
                    <a:pt x="4" y="12"/>
                  </a:cubicBezTo>
                  <a:cubicBezTo>
                    <a:pt x="32" y="28"/>
                    <a:pt x="69" y="42"/>
                    <a:pt x="107" y="40"/>
                  </a:cubicBezTo>
                  <a:cubicBezTo>
                    <a:pt x="136" y="38"/>
                    <a:pt x="166" y="27"/>
                    <a:pt x="193" y="0"/>
                  </a:cubicBezTo>
                  <a:cubicBezTo>
                    <a:pt x="198" y="6"/>
                    <a:pt x="198" y="6"/>
                    <a:pt x="198" y="6"/>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Oval 21"/>
            <p:cNvSpPr>
              <a:spLocks noChangeArrowheads="1"/>
            </p:cNvSpPr>
            <p:nvPr/>
          </p:nvSpPr>
          <p:spPr bwMode="auto">
            <a:xfrm>
              <a:off x="1946" y="2014"/>
              <a:ext cx="27" cy="36"/>
            </a:xfrm>
            <a:prstGeom prst="ellipse">
              <a:avLst/>
            </a:pr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2"/>
            <p:cNvSpPr/>
            <p:nvPr/>
          </p:nvSpPr>
          <p:spPr bwMode="auto">
            <a:xfrm>
              <a:off x="1945" y="2013"/>
              <a:ext cx="28" cy="38"/>
            </a:xfrm>
            <a:custGeom>
              <a:avLst/>
              <a:gdLst>
                <a:gd name="T0" fmla="*/ 0 w 34"/>
                <a:gd name="T1" fmla="*/ 23 h 46"/>
                <a:gd name="T2" fmla="*/ 17 w 34"/>
                <a:gd name="T3" fmla="*/ 0 h 46"/>
                <a:gd name="T4" fmla="*/ 17 w 34"/>
                <a:gd name="T5" fmla="*/ 0 h 46"/>
                <a:gd name="T6" fmla="*/ 17 w 34"/>
                <a:gd name="T7" fmla="*/ 1 h 46"/>
                <a:gd name="T8" fmla="*/ 17 w 34"/>
                <a:gd name="T9" fmla="*/ 2 h 46"/>
                <a:gd name="T10" fmla="*/ 2 w 34"/>
                <a:gd name="T11" fmla="*/ 23 h 46"/>
                <a:gd name="T12" fmla="*/ 2 w 34"/>
                <a:gd name="T13" fmla="*/ 23 h 46"/>
                <a:gd name="T14" fmla="*/ 17 w 34"/>
                <a:gd name="T15" fmla="*/ 44 h 46"/>
                <a:gd name="T16" fmla="*/ 17 w 34"/>
                <a:gd name="T17" fmla="*/ 44 h 46"/>
                <a:gd name="T18" fmla="*/ 32 w 34"/>
                <a:gd name="T19" fmla="*/ 23 h 46"/>
                <a:gd name="T20" fmla="*/ 32 w 34"/>
                <a:gd name="T21" fmla="*/ 23 h 46"/>
                <a:gd name="T22" fmla="*/ 17 w 34"/>
                <a:gd name="T23" fmla="*/ 2 h 46"/>
                <a:gd name="T24" fmla="*/ 17 w 34"/>
                <a:gd name="T25" fmla="*/ 2 h 46"/>
                <a:gd name="T26" fmla="*/ 17 w 34"/>
                <a:gd name="T27" fmla="*/ 1 h 46"/>
                <a:gd name="T28" fmla="*/ 17 w 34"/>
                <a:gd name="T29" fmla="*/ 0 h 46"/>
                <a:gd name="T30" fmla="*/ 34 w 34"/>
                <a:gd name="T31" fmla="*/ 23 h 46"/>
                <a:gd name="T32" fmla="*/ 34 w 34"/>
                <a:gd name="T33" fmla="*/ 23 h 46"/>
                <a:gd name="T34" fmla="*/ 17 w 34"/>
                <a:gd name="T35" fmla="*/ 46 h 46"/>
                <a:gd name="T36" fmla="*/ 17 w 34"/>
                <a:gd name="T37" fmla="*/ 46 h 46"/>
                <a:gd name="T38" fmla="*/ 0 w 34"/>
                <a:gd name="T3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6">
                  <a:moveTo>
                    <a:pt x="0" y="23"/>
                  </a:moveTo>
                  <a:cubicBezTo>
                    <a:pt x="0" y="11"/>
                    <a:pt x="8" y="0"/>
                    <a:pt x="17" y="0"/>
                  </a:cubicBezTo>
                  <a:cubicBezTo>
                    <a:pt x="17" y="0"/>
                    <a:pt x="17" y="0"/>
                    <a:pt x="17" y="0"/>
                  </a:cubicBezTo>
                  <a:cubicBezTo>
                    <a:pt x="17" y="1"/>
                    <a:pt x="17" y="1"/>
                    <a:pt x="17" y="1"/>
                  </a:cubicBezTo>
                  <a:cubicBezTo>
                    <a:pt x="17" y="2"/>
                    <a:pt x="17" y="2"/>
                    <a:pt x="17" y="2"/>
                  </a:cubicBezTo>
                  <a:cubicBezTo>
                    <a:pt x="9" y="2"/>
                    <a:pt x="2" y="11"/>
                    <a:pt x="2" y="23"/>
                  </a:cubicBezTo>
                  <a:cubicBezTo>
                    <a:pt x="2" y="23"/>
                    <a:pt x="2" y="23"/>
                    <a:pt x="2" y="23"/>
                  </a:cubicBezTo>
                  <a:cubicBezTo>
                    <a:pt x="2" y="35"/>
                    <a:pt x="9" y="44"/>
                    <a:pt x="17" y="44"/>
                  </a:cubicBezTo>
                  <a:cubicBezTo>
                    <a:pt x="17" y="44"/>
                    <a:pt x="17" y="44"/>
                    <a:pt x="17" y="44"/>
                  </a:cubicBezTo>
                  <a:cubicBezTo>
                    <a:pt x="25" y="44"/>
                    <a:pt x="32" y="35"/>
                    <a:pt x="32" y="23"/>
                  </a:cubicBezTo>
                  <a:cubicBezTo>
                    <a:pt x="32" y="23"/>
                    <a:pt x="32" y="23"/>
                    <a:pt x="32" y="23"/>
                  </a:cubicBezTo>
                  <a:cubicBezTo>
                    <a:pt x="32" y="11"/>
                    <a:pt x="25" y="2"/>
                    <a:pt x="17" y="2"/>
                  </a:cubicBezTo>
                  <a:cubicBezTo>
                    <a:pt x="17" y="2"/>
                    <a:pt x="17" y="2"/>
                    <a:pt x="17" y="2"/>
                  </a:cubicBezTo>
                  <a:cubicBezTo>
                    <a:pt x="17" y="1"/>
                    <a:pt x="17" y="1"/>
                    <a:pt x="17" y="1"/>
                  </a:cubicBezTo>
                  <a:cubicBezTo>
                    <a:pt x="17" y="0"/>
                    <a:pt x="17" y="0"/>
                    <a:pt x="17" y="0"/>
                  </a:cubicBezTo>
                  <a:cubicBezTo>
                    <a:pt x="27" y="0"/>
                    <a:pt x="34" y="11"/>
                    <a:pt x="34" y="23"/>
                  </a:cubicBezTo>
                  <a:cubicBezTo>
                    <a:pt x="34" y="23"/>
                    <a:pt x="34" y="23"/>
                    <a:pt x="34" y="23"/>
                  </a:cubicBezTo>
                  <a:cubicBezTo>
                    <a:pt x="34" y="36"/>
                    <a:pt x="27" y="46"/>
                    <a:pt x="17" y="46"/>
                  </a:cubicBezTo>
                  <a:cubicBezTo>
                    <a:pt x="17" y="46"/>
                    <a:pt x="17" y="46"/>
                    <a:pt x="17" y="46"/>
                  </a:cubicBezTo>
                  <a:cubicBezTo>
                    <a:pt x="8" y="46"/>
                    <a:pt x="0" y="36"/>
                    <a:pt x="0" y="23"/>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Oval 23"/>
            <p:cNvSpPr>
              <a:spLocks noChangeArrowheads="1"/>
            </p:cNvSpPr>
            <p:nvPr/>
          </p:nvSpPr>
          <p:spPr bwMode="auto">
            <a:xfrm>
              <a:off x="1623" y="2044"/>
              <a:ext cx="26" cy="37"/>
            </a:xfrm>
            <a:prstGeom prst="ellipse">
              <a:avLst/>
            </a:pr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4"/>
            <p:cNvSpPr/>
            <p:nvPr/>
          </p:nvSpPr>
          <p:spPr bwMode="auto">
            <a:xfrm>
              <a:off x="1622" y="2043"/>
              <a:ext cx="28" cy="39"/>
            </a:xfrm>
            <a:custGeom>
              <a:avLst/>
              <a:gdLst>
                <a:gd name="T0" fmla="*/ 0 w 34"/>
                <a:gd name="T1" fmla="*/ 24 h 47"/>
                <a:gd name="T2" fmla="*/ 17 w 34"/>
                <a:gd name="T3" fmla="*/ 0 h 47"/>
                <a:gd name="T4" fmla="*/ 17 w 34"/>
                <a:gd name="T5" fmla="*/ 0 h 47"/>
                <a:gd name="T6" fmla="*/ 17 w 34"/>
                <a:gd name="T7" fmla="*/ 1 h 47"/>
                <a:gd name="T8" fmla="*/ 17 w 34"/>
                <a:gd name="T9" fmla="*/ 2 h 47"/>
                <a:gd name="T10" fmla="*/ 2 w 34"/>
                <a:gd name="T11" fmla="*/ 24 h 47"/>
                <a:gd name="T12" fmla="*/ 2 w 34"/>
                <a:gd name="T13" fmla="*/ 24 h 47"/>
                <a:gd name="T14" fmla="*/ 17 w 34"/>
                <a:gd name="T15" fmla="*/ 45 h 47"/>
                <a:gd name="T16" fmla="*/ 17 w 34"/>
                <a:gd name="T17" fmla="*/ 45 h 47"/>
                <a:gd name="T18" fmla="*/ 32 w 34"/>
                <a:gd name="T19" fmla="*/ 24 h 47"/>
                <a:gd name="T20" fmla="*/ 32 w 34"/>
                <a:gd name="T21" fmla="*/ 24 h 47"/>
                <a:gd name="T22" fmla="*/ 17 w 34"/>
                <a:gd name="T23" fmla="*/ 2 h 47"/>
                <a:gd name="T24" fmla="*/ 17 w 34"/>
                <a:gd name="T25" fmla="*/ 2 h 47"/>
                <a:gd name="T26" fmla="*/ 17 w 34"/>
                <a:gd name="T27" fmla="*/ 1 h 47"/>
                <a:gd name="T28" fmla="*/ 17 w 34"/>
                <a:gd name="T29" fmla="*/ 0 h 47"/>
                <a:gd name="T30" fmla="*/ 34 w 34"/>
                <a:gd name="T31" fmla="*/ 24 h 47"/>
                <a:gd name="T32" fmla="*/ 34 w 34"/>
                <a:gd name="T33" fmla="*/ 24 h 47"/>
                <a:gd name="T34" fmla="*/ 17 w 34"/>
                <a:gd name="T35" fmla="*/ 47 h 47"/>
                <a:gd name="T36" fmla="*/ 17 w 34"/>
                <a:gd name="T37" fmla="*/ 47 h 47"/>
                <a:gd name="T38" fmla="*/ 0 w 34"/>
                <a:gd name="T39"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7">
                  <a:moveTo>
                    <a:pt x="0" y="24"/>
                  </a:moveTo>
                  <a:cubicBezTo>
                    <a:pt x="0" y="11"/>
                    <a:pt x="8" y="0"/>
                    <a:pt x="17" y="0"/>
                  </a:cubicBezTo>
                  <a:cubicBezTo>
                    <a:pt x="17" y="0"/>
                    <a:pt x="17" y="0"/>
                    <a:pt x="17" y="0"/>
                  </a:cubicBezTo>
                  <a:cubicBezTo>
                    <a:pt x="17" y="1"/>
                    <a:pt x="17" y="1"/>
                    <a:pt x="17" y="1"/>
                  </a:cubicBezTo>
                  <a:cubicBezTo>
                    <a:pt x="17" y="2"/>
                    <a:pt x="17" y="2"/>
                    <a:pt x="17" y="2"/>
                  </a:cubicBezTo>
                  <a:cubicBezTo>
                    <a:pt x="9" y="2"/>
                    <a:pt x="2" y="12"/>
                    <a:pt x="2" y="24"/>
                  </a:cubicBezTo>
                  <a:cubicBezTo>
                    <a:pt x="2" y="24"/>
                    <a:pt x="2" y="24"/>
                    <a:pt x="2" y="24"/>
                  </a:cubicBezTo>
                  <a:cubicBezTo>
                    <a:pt x="2" y="35"/>
                    <a:pt x="9" y="45"/>
                    <a:pt x="17" y="45"/>
                  </a:cubicBezTo>
                  <a:cubicBezTo>
                    <a:pt x="17" y="45"/>
                    <a:pt x="17" y="45"/>
                    <a:pt x="17" y="45"/>
                  </a:cubicBezTo>
                  <a:cubicBezTo>
                    <a:pt x="25" y="45"/>
                    <a:pt x="32" y="35"/>
                    <a:pt x="32" y="24"/>
                  </a:cubicBezTo>
                  <a:cubicBezTo>
                    <a:pt x="32" y="24"/>
                    <a:pt x="32" y="24"/>
                    <a:pt x="32" y="24"/>
                  </a:cubicBezTo>
                  <a:cubicBezTo>
                    <a:pt x="32" y="12"/>
                    <a:pt x="25" y="2"/>
                    <a:pt x="17" y="2"/>
                  </a:cubicBezTo>
                  <a:cubicBezTo>
                    <a:pt x="17" y="2"/>
                    <a:pt x="17" y="2"/>
                    <a:pt x="17" y="2"/>
                  </a:cubicBezTo>
                  <a:cubicBezTo>
                    <a:pt x="17" y="1"/>
                    <a:pt x="17" y="1"/>
                    <a:pt x="17" y="1"/>
                  </a:cubicBezTo>
                  <a:cubicBezTo>
                    <a:pt x="17" y="0"/>
                    <a:pt x="17" y="0"/>
                    <a:pt x="17" y="0"/>
                  </a:cubicBezTo>
                  <a:cubicBezTo>
                    <a:pt x="27" y="0"/>
                    <a:pt x="34" y="11"/>
                    <a:pt x="34" y="24"/>
                  </a:cubicBezTo>
                  <a:cubicBezTo>
                    <a:pt x="34" y="24"/>
                    <a:pt x="34" y="24"/>
                    <a:pt x="34" y="24"/>
                  </a:cubicBezTo>
                  <a:cubicBezTo>
                    <a:pt x="34" y="36"/>
                    <a:pt x="27" y="47"/>
                    <a:pt x="17" y="47"/>
                  </a:cubicBezTo>
                  <a:cubicBezTo>
                    <a:pt x="17" y="47"/>
                    <a:pt x="17" y="47"/>
                    <a:pt x="17" y="47"/>
                  </a:cubicBezTo>
                  <a:cubicBezTo>
                    <a:pt x="8" y="47"/>
                    <a:pt x="0" y="36"/>
                    <a:pt x="0" y="24"/>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5"/>
            <p:cNvSpPr/>
            <p:nvPr/>
          </p:nvSpPr>
          <p:spPr bwMode="auto">
            <a:xfrm>
              <a:off x="2019" y="2522"/>
              <a:ext cx="242" cy="307"/>
            </a:xfrm>
            <a:custGeom>
              <a:avLst/>
              <a:gdLst>
                <a:gd name="T0" fmla="*/ 4 w 242"/>
                <a:gd name="T1" fmla="*/ 0 h 307"/>
                <a:gd name="T2" fmla="*/ 238 w 242"/>
                <a:gd name="T3" fmla="*/ 158 h 307"/>
                <a:gd name="T4" fmla="*/ 242 w 242"/>
                <a:gd name="T5" fmla="*/ 159 h 307"/>
                <a:gd name="T6" fmla="*/ 239 w 242"/>
                <a:gd name="T7" fmla="*/ 163 h 307"/>
                <a:gd name="T8" fmla="*/ 113 w 242"/>
                <a:gd name="T9" fmla="*/ 305 h 307"/>
                <a:gd name="T10" fmla="*/ 112 w 242"/>
                <a:gd name="T11" fmla="*/ 307 h 307"/>
                <a:gd name="T12" fmla="*/ 110 w 242"/>
                <a:gd name="T13" fmla="*/ 307 h 307"/>
                <a:gd name="T14" fmla="*/ 85 w 242"/>
                <a:gd name="T15" fmla="*/ 304 h 307"/>
                <a:gd name="T16" fmla="*/ 86 w 242"/>
                <a:gd name="T17" fmla="*/ 297 h 307"/>
                <a:gd name="T18" fmla="*/ 110 w 242"/>
                <a:gd name="T19" fmla="*/ 300 h 307"/>
                <a:gd name="T20" fmla="*/ 232 w 242"/>
                <a:gd name="T21" fmla="*/ 161 h 307"/>
                <a:gd name="T22" fmla="*/ 0 w 242"/>
                <a:gd name="T23" fmla="*/ 5 h 307"/>
                <a:gd name="T24" fmla="*/ 4 w 242"/>
                <a:gd name="T25" fmla="*/ 0 h 307"/>
                <a:gd name="T26" fmla="*/ 4 w 242"/>
                <a:gd name="T27"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2" h="307">
                  <a:moveTo>
                    <a:pt x="4" y="0"/>
                  </a:moveTo>
                  <a:lnTo>
                    <a:pt x="238" y="158"/>
                  </a:lnTo>
                  <a:lnTo>
                    <a:pt x="242" y="159"/>
                  </a:lnTo>
                  <a:lnTo>
                    <a:pt x="239" y="163"/>
                  </a:lnTo>
                  <a:lnTo>
                    <a:pt x="113" y="305"/>
                  </a:lnTo>
                  <a:lnTo>
                    <a:pt x="112" y="307"/>
                  </a:lnTo>
                  <a:lnTo>
                    <a:pt x="110" y="307"/>
                  </a:lnTo>
                  <a:lnTo>
                    <a:pt x="85" y="304"/>
                  </a:lnTo>
                  <a:lnTo>
                    <a:pt x="86" y="297"/>
                  </a:lnTo>
                  <a:lnTo>
                    <a:pt x="110" y="300"/>
                  </a:lnTo>
                  <a:lnTo>
                    <a:pt x="232" y="161"/>
                  </a:lnTo>
                  <a:lnTo>
                    <a:pt x="0" y="5"/>
                  </a:lnTo>
                  <a:lnTo>
                    <a:pt x="4" y="0"/>
                  </a:lnTo>
                  <a:lnTo>
                    <a:pt x="4"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6"/>
            <p:cNvSpPr/>
            <p:nvPr/>
          </p:nvSpPr>
          <p:spPr bwMode="auto">
            <a:xfrm>
              <a:off x="2110" y="2818"/>
              <a:ext cx="24" cy="33"/>
            </a:xfrm>
            <a:custGeom>
              <a:avLst/>
              <a:gdLst>
                <a:gd name="T0" fmla="*/ 15 w 24"/>
                <a:gd name="T1" fmla="*/ 32 h 33"/>
                <a:gd name="T2" fmla="*/ 16 w 24"/>
                <a:gd name="T3" fmla="*/ 15 h 33"/>
                <a:gd name="T4" fmla="*/ 4 w 24"/>
                <a:gd name="T5" fmla="*/ 25 h 33"/>
                <a:gd name="T6" fmla="*/ 0 w 24"/>
                <a:gd name="T7" fmla="*/ 19 h 33"/>
                <a:gd name="T8" fmla="*/ 18 w 24"/>
                <a:gd name="T9" fmla="*/ 5 h 33"/>
                <a:gd name="T10" fmla="*/ 24 w 24"/>
                <a:gd name="T11" fmla="*/ 0 h 33"/>
                <a:gd name="T12" fmla="*/ 23 w 24"/>
                <a:gd name="T13" fmla="*/ 8 h 33"/>
                <a:gd name="T14" fmla="*/ 22 w 24"/>
                <a:gd name="T15" fmla="*/ 33 h 33"/>
                <a:gd name="T16" fmla="*/ 15 w 24"/>
                <a:gd name="T17" fmla="*/ 32 h 33"/>
                <a:gd name="T18" fmla="*/ 15 w 24"/>
                <a:gd name="T1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3">
                  <a:moveTo>
                    <a:pt x="15" y="32"/>
                  </a:moveTo>
                  <a:lnTo>
                    <a:pt x="16" y="15"/>
                  </a:lnTo>
                  <a:lnTo>
                    <a:pt x="4" y="25"/>
                  </a:lnTo>
                  <a:lnTo>
                    <a:pt x="0" y="19"/>
                  </a:lnTo>
                  <a:lnTo>
                    <a:pt x="18" y="5"/>
                  </a:lnTo>
                  <a:lnTo>
                    <a:pt x="24" y="0"/>
                  </a:lnTo>
                  <a:lnTo>
                    <a:pt x="23" y="8"/>
                  </a:lnTo>
                  <a:lnTo>
                    <a:pt x="22" y="33"/>
                  </a:lnTo>
                  <a:lnTo>
                    <a:pt x="15" y="32"/>
                  </a:lnTo>
                  <a:lnTo>
                    <a:pt x="15" y="32"/>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7"/>
            <p:cNvSpPr/>
            <p:nvPr/>
          </p:nvSpPr>
          <p:spPr bwMode="auto">
            <a:xfrm>
              <a:off x="1557" y="2288"/>
              <a:ext cx="216" cy="260"/>
            </a:xfrm>
            <a:custGeom>
              <a:avLst/>
              <a:gdLst>
                <a:gd name="T0" fmla="*/ 67 w 216"/>
                <a:gd name="T1" fmla="*/ 0 h 260"/>
                <a:gd name="T2" fmla="*/ 73 w 216"/>
                <a:gd name="T3" fmla="*/ 34 h 260"/>
                <a:gd name="T4" fmla="*/ 73 w 216"/>
                <a:gd name="T5" fmla="*/ 36 h 260"/>
                <a:gd name="T6" fmla="*/ 9 w 216"/>
                <a:gd name="T7" fmla="*/ 253 h 260"/>
                <a:gd name="T8" fmla="*/ 216 w 216"/>
                <a:gd name="T9" fmla="*/ 248 h 260"/>
                <a:gd name="T10" fmla="*/ 216 w 216"/>
                <a:gd name="T11" fmla="*/ 255 h 260"/>
                <a:gd name="T12" fmla="*/ 5 w 216"/>
                <a:gd name="T13" fmla="*/ 260 h 260"/>
                <a:gd name="T14" fmla="*/ 0 w 216"/>
                <a:gd name="T15" fmla="*/ 260 h 260"/>
                <a:gd name="T16" fmla="*/ 2 w 216"/>
                <a:gd name="T17" fmla="*/ 256 h 260"/>
                <a:gd name="T18" fmla="*/ 66 w 216"/>
                <a:gd name="T19" fmla="*/ 35 h 260"/>
                <a:gd name="T20" fmla="*/ 60 w 216"/>
                <a:gd name="T21" fmla="*/ 1 h 260"/>
                <a:gd name="T22" fmla="*/ 67 w 216"/>
                <a:gd name="T23" fmla="*/ 0 h 260"/>
                <a:gd name="T24" fmla="*/ 67 w 216"/>
                <a:gd name="T25"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6" h="260">
                  <a:moveTo>
                    <a:pt x="67" y="0"/>
                  </a:moveTo>
                  <a:lnTo>
                    <a:pt x="73" y="34"/>
                  </a:lnTo>
                  <a:lnTo>
                    <a:pt x="73" y="36"/>
                  </a:lnTo>
                  <a:lnTo>
                    <a:pt x="9" y="253"/>
                  </a:lnTo>
                  <a:lnTo>
                    <a:pt x="216" y="248"/>
                  </a:lnTo>
                  <a:lnTo>
                    <a:pt x="216" y="255"/>
                  </a:lnTo>
                  <a:lnTo>
                    <a:pt x="5" y="260"/>
                  </a:lnTo>
                  <a:lnTo>
                    <a:pt x="0" y="260"/>
                  </a:lnTo>
                  <a:lnTo>
                    <a:pt x="2" y="256"/>
                  </a:lnTo>
                  <a:lnTo>
                    <a:pt x="66" y="35"/>
                  </a:lnTo>
                  <a:lnTo>
                    <a:pt x="60" y="1"/>
                  </a:lnTo>
                  <a:lnTo>
                    <a:pt x="67" y="0"/>
                  </a:lnTo>
                  <a:lnTo>
                    <a:pt x="67"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8"/>
            <p:cNvSpPr/>
            <p:nvPr/>
          </p:nvSpPr>
          <p:spPr bwMode="auto">
            <a:xfrm>
              <a:off x="1623" y="2291"/>
              <a:ext cx="40" cy="34"/>
            </a:xfrm>
            <a:custGeom>
              <a:avLst/>
              <a:gdLst>
                <a:gd name="T0" fmla="*/ 49 w 49"/>
                <a:gd name="T1" fmla="*/ 19 h 42"/>
                <a:gd name="T2" fmla="*/ 6 w 49"/>
                <a:gd name="T3" fmla="*/ 42 h 42"/>
                <a:gd name="T4" fmla="*/ 0 w 49"/>
                <a:gd name="T5" fmla="*/ 37 h 42"/>
                <a:gd name="T6" fmla="*/ 21 w 49"/>
                <a:gd name="T7" fmla="*/ 0 h 42"/>
                <a:gd name="T8" fmla="*/ 28 w 49"/>
                <a:gd name="T9" fmla="*/ 3 h 42"/>
                <a:gd name="T10" fmla="*/ 14 w 49"/>
                <a:gd name="T11" fmla="*/ 28 h 42"/>
                <a:gd name="T12" fmla="*/ 47 w 49"/>
                <a:gd name="T13" fmla="*/ 11 h 42"/>
                <a:gd name="T14" fmla="*/ 49 w 49"/>
                <a:gd name="T15" fmla="*/ 1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2">
                  <a:moveTo>
                    <a:pt x="49" y="19"/>
                  </a:moveTo>
                  <a:cubicBezTo>
                    <a:pt x="41" y="21"/>
                    <a:pt x="6" y="42"/>
                    <a:pt x="6" y="42"/>
                  </a:cubicBezTo>
                  <a:cubicBezTo>
                    <a:pt x="0" y="37"/>
                    <a:pt x="0" y="37"/>
                    <a:pt x="0" y="37"/>
                  </a:cubicBezTo>
                  <a:cubicBezTo>
                    <a:pt x="21" y="0"/>
                    <a:pt x="21" y="0"/>
                    <a:pt x="21" y="0"/>
                  </a:cubicBezTo>
                  <a:cubicBezTo>
                    <a:pt x="28" y="3"/>
                    <a:pt x="28" y="3"/>
                    <a:pt x="28" y="3"/>
                  </a:cubicBezTo>
                  <a:cubicBezTo>
                    <a:pt x="14" y="28"/>
                    <a:pt x="14" y="28"/>
                    <a:pt x="14" y="28"/>
                  </a:cubicBezTo>
                  <a:cubicBezTo>
                    <a:pt x="26" y="21"/>
                    <a:pt x="41" y="13"/>
                    <a:pt x="47" y="11"/>
                  </a:cubicBezTo>
                  <a:cubicBezTo>
                    <a:pt x="49" y="19"/>
                    <a:pt x="49" y="19"/>
                    <a:pt x="49" y="19"/>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9"/>
            <p:cNvSpPr>
              <a:spLocks noEditPoints="1"/>
            </p:cNvSpPr>
            <p:nvPr/>
          </p:nvSpPr>
          <p:spPr bwMode="auto">
            <a:xfrm>
              <a:off x="1838" y="2447"/>
              <a:ext cx="65" cy="72"/>
            </a:xfrm>
            <a:custGeom>
              <a:avLst/>
              <a:gdLst>
                <a:gd name="T0" fmla="*/ 54 w 65"/>
                <a:gd name="T1" fmla="*/ 45 h 72"/>
                <a:gd name="T2" fmla="*/ 10 w 65"/>
                <a:gd name="T3" fmla="*/ 12 h 72"/>
                <a:gd name="T4" fmla="*/ 28 w 65"/>
                <a:gd name="T5" fmla="*/ 62 h 72"/>
                <a:gd name="T6" fmla="*/ 54 w 65"/>
                <a:gd name="T7" fmla="*/ 45 h 72"/>
                <a:gd name="T8" fmla="*/ 54 w 65"/>
                <a:gd name="T9" fmla="*/ 45 h 72"/>
                <a:gd name="T10" fmla="*/ 5 w 65"/>
                <a:gd name="T11" fmla="*/ 0 h 72"/>
                <a:gd name="T12" fmla="*/ 61 w 65"/>
                <a:gd name="T13" fmla="*/ 42 h 72"/>
                <a:gd name="T14" fmla="*/ 65 w 65"/>
                <a:gd name="T15" fmla="*/ 46 h 72"/>
                <a:gd name="T16" fmla="*/ 61 w 65"/>
                <a:gd name="T17" fmla="*/ 48 h 72"/>
                <a:gd name="T18" fmla="*/ 29 w 65"/>
                <a:gd name="T19" fmla="*/ 70 h 72"/>
                <a:gd name="T20" fmla="*/ 25 w 65"/>
                <a:gd name="T21" fmla="*/ 72 h 72"/>
                <a:gd name="T22" fmla="*/ 24 w 65"/>
                <a:gd name="T23" fmla="*/ 69 h 72"/>
                <a:gd name="T24" fmla="*/ 0 w 65"/>
                <a:gd name="T25" fmla="*/ 4 h 72"/>
                <a:gd name="T26" fmla="*/ 5 w 65"/>
                <a:gd name="T27" fmla="*/ 0 h 72"/>
                <a:gd name="T28" fmla="*/ 5 w 65"/>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72">
                  <a:moveTo>
                    <a:pt x="54" y="45"/>
                  </a:moveTo>
                  <a:lnTo>
                    <a:pt x="10" y="12"/>
                  </a:lnTo>
                  <a:lnTo>
                    <a:pt x="28" y="62"/>
                  </a:lnTo>
                  <a:lnTo>
                    <a:pt x="54" y="45"/>
                  </a:lnTo>
                  <a:lnTo>
                    <a:pt x="54" y="45"/>
                  </a:lnTo>
                  <a:close/>
                  <a:moveTo>
                    <a:pt x="5" y="0"/>
                  </a:moveTo>
                  <a:lnTo>
                    <a:pt x="61" y="42"/>
                  </a:lnTo>
                  <a:lnTo>
                    <a:pt x="65" y="46"/>
                  </a:lnTo>
                  <a:lnTo>
                    <a:pt x="61" y="48"/>
                  </a:lnTo>
                  <a:lnTo>
                    <a:pt x="29" y="70"/>
                  </a:lnTo>
                  <a:lnTo>
                    <a:pt x="25" y="72"/>
                  </a:lnTo>
                  <a:lnTo>
                    <a:pt x="24" y="69"/>
                  </a:lnTo>
                  <a:lnTo>
                    <a:pt x="0" y="4"/>
                  </a:lnTo>
                  <a:lnTo>
                    <a:pt x="5" y="0"/>
                  </a:lnTo>
                  <a:lnTo>
                    <a:pt x="5"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0"/>
            <p:cNvSpPr>
              <a:spLocks noEditPoints="1"/>
            </p:cNvSpPr>
            <p:nvPr/>
          </p:nvSpPr>
          <p:spPr bwMode="auto">
            <a:xfrm>
              <a:off x="1892" y="2456"/>
              <a:ext cx="67" cy="66"/>
            </a:xfrm>
            <a:custGeom>
              <a:avLst/>
              <a:gdLst>
                <a:gd name="T0" fmla="*/ 26 w 67"/>
                <a:gd name="T1" fmla="*/ 63 h 66"/>
                <a:gd name="T2" fmla="*/ 3 w 67"/>
                <a:gd name="T3" fmla="*/ 38 h 66"/>
                <a:gd name="T4" fmla="*/ 0 w 67"/>
                <a:gd name="T5" fmla="*/ 36 h 66"/>
                <a:gd name="T6" fmla="*/ 3 w 67"/>
                <a:gd name="T7" fmla="*/ 33 h 66"/>
                <a:gd name="T8" fmla="*/ 62 w 67"/>
                <a:gd name="T9" fmla="*/ 0 h 66"/>
                <a:gd name="T10" fmla="*/ 67 w 67"/>
                <a:gd name="T11" fmla="*/ 4 h 66"/>
                <a:gd name="T12" fmla="*/ 31 w 67"/>
                <a:gd name="T13" fmla="*/ 62 h 66"/>
                <a:gd name="T14" fmla="*/ 30 w 67"/>
                <a:gd name="T15" fmla="*/ 66 h 66"/>
                <a:gd name="T16" fmla="*/ 26 w 67"/>
                <a:gd name="T17" fmla="*/ 63 h 66"/>
                <a:gd name="T18" fmla="*/ 26 w 67"/>
                <a:gd name="T19" fmla="*/ 63 h 66"/>
                <a:gd name="T20" fmla="*/ 11 w 67"/>
                <a:gd name="T21" fmla="*/ 37 h 66"/>
                <a:gd name="T22" fmla="*/ 28 w 67"/>
                <a:gd name="T23" fmla="*/ 55 h 66"/>
                <a:gd name="T24" fmla="*/ 54 w 67"/>
                <a:gd name="T25" fmla="*/ 11 h 66"/>
                <a:gd name="T26" fmla="*/ 11 w 67"/>
                <a:gd name="T27" fmla="*/ 37 h 66"/>
                <a:gd name="T28" fmla="*/ 11 w 67"/>
                <a:gd name="T29"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6">
                  <a:moveTo>
                    <a:pt x="26" y="63"/>
                  </a:moveTo>
                  <a:lnTo>
                    <a:pt x="3" y="38"/>
                  </a:lnTo>
                  <a:lnTo>
                    <a:pt x="0" y="36"/>
                  </a:lnTo>
                  <a:lnTo>
                    <a:pt x="3" y="33"/>
                  </a:lnTo>
                  <a:lnTo>
                    <a:pt x="62" y="0"/>
                  </a:lnTo>
                  <a:lnTo>
                    <a:pt x="67" y="4"/>
                  </a:lnTo>
                  <a:lnTo>
                    <a:pt x="31" y="62"/>
                  </a:lnTo>
                  <a:lnTo>
                    <a:pt x="30" y="66"/>
                  </a:lnTo>
                  <a:lnTo>
                    <a:pt x="26" y="63"/>
                  </a:lnTo>
                  <a:lnTo>
                    <a:pt x="26" y="63"/>
                  </a:lnTo>
                  <a:close/>
                  <a:moveTo>
                    <a:pt x="11" y="37"/>
                  </a:moveTo>
                  <a:lnTo>
                    <a:pt x="28" y="55"/>
                  </a:lnTo>
                  <a:lnTo>
                    <a:pt x="54" y="11"/>
                  </a:lnTo>
                  <a:lnTo>
                    <a:pt x="11" y="37"/>
                  </a:lnTo>
                  <a:lnTo>
                    <a:pt x="11" y="37"/>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1"/>
            <p:cNvSpPr>
              <a:spLocks noEditPoints="1"/>
            </p:cNvSpPr>
            <p:nvPr/>
          </p:nvSpPr>
          <p:spPr bwMode="auto">
            <a:xfrm>
              <a:off x="1845" y="2488"/>
              <a:ext cx="115" cy="354"/>
            </a:xfrm>
            <a:custGeom>
              <a:avLst/>
              <a:gdLst>
                <a:gd name="T0" fmla="*/ 60 w 115"/>
                <a:gd name="T1" fmla="*/ 345 h 354"/>
                <a:gd name="T2" fmla="*/ 108 w 115"/>
                <a:gd name="T3" fmla="*/ 301 h 354"/>
                <a:gd name="T4" fmla="*/ 61 w 115"/>
                <a:gd name="T5" fmla="*/ 18 h 354"/>
                <a:gd name="T6" fmla="*/ 52 w 115"/>
                <a:gd name="T7" fmla="*/ 9 h 354"/>
                <a:gd name="T8" fmla="*/ 39 w 115"/>
                <a:gd name="T9" fmla="*/ 17 h 354"/>
                <a:gd name="T10" fmla="*/ 6 w 115"/>
                <a:gd name="T11" fmla="*/ 296 h 354"/>
                <a:gd name="T12" fmla="*/ 60 w 115"/>
                <a:gd name="T13" fmla="*/ 345 h 354"/>
                <a:gd name="T14" fmla="*/ 60 w 115"/>
                <a:gd name="T15" fmla="*/ 345 h 354"/>
                <a:gd name="T16" fmla="*/ 114 w 115"/>
                <a:gd name="T17" fmla="*/ 305 h 354"/>
                <a:gd name="T18" fmla="*/ 63 w 115"/>
                <a:gd name="T19" fmla="*/ 352 h 354"/>
                <a:gd name="T20" fmla="*/ 60 w 115"/>
                <a:gd name="T21" fmla="*/ 354 h 354"/>
                <a:gd name="T22" fmla="*/ 58 w 115"/>
                <a:gd name="T23" fmla="*/ 352 h 354"/>
                <a:gd name="T24" fmla="*/ 1 w 115"/>
                <a:gd name="T25" fmla="*/ 299 h 354"/>
                <a:gd name="T26" fmla="*/ 0 w 115"/>
                <a:gd name="T27" fmla="*/ 298 h 354"/>
                <a:gd name="T28" fmla="*/ 0 w 115"/>
                <a:gd name="T29" fmla="*/ 296 h 354"/>
                <a:gd name="T30" fmla="*/ 33 w 115"/>
                <a:gd name="T31" fmla="*/ 15 h 354"/>
                <a:gd name="T32" fmla="*/ 33 w 115"/>
                <a:gd name="T33" fmla="*/ 14 h 354"/>
                <a:gd name="T34" fmla="*/ 34 w 115"/>
                <a:gd name="T35" fmla="*/ 13 h 354"/>
                <a:gd name="T36" fmla="*/ 50 w 115"/>
                <a:gd name="T37" fmla="*/ 1 h 354"/>
                <a:gd name="T38" fmla="*/ 53 w 115"/>
                <a:gd name="T39" fmla="*/ 0 h 354"/>
                <a:gd name="T40" fmla="*/ 54 w 115"/>
                <a:gd name="T41" fmla="*/ 2 h 354"/>
                <a:gd name="T42" fmla="*/ 67 w 115"/>
                <a:gd name="T43" fmla="*/ 14 h 354"/>
                <a:gd name="T44" fmla="*/ 67 w 115"/>
                <a:gd name="T45" fmla="*/ 16 h 354"/>
                <a:gd name="T46" fmla="*/ 114 w 115"/>
                <a:gd name="T47" fmla="*/ 302 h 354"/>
                <a:gd name="T48" fmla="*/ 115 w 115"/>
                <a:gd name="T49" fmla="*/ 304 h 354"/>
                <a:gd name="T50" fmla="*/ 114 w 115"/>
                <a:gd name="T51" fmla="*/ 305 h 354"/>
                <a:gd name="T52" fmla="*/ 114 w 115"/>
                <a:gd name="T53" fmla="*/ 305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354">
                  <a:moveTo>
                    <a:pt x="60" y="345"/>
                  </a:moveTo>
                  <a:lnTo>
                    <a:pt x="108" y="301"/>
                  </a:lnTo>
                  <a:lnTo>
                    <a:pt x="61" y="18"/>
                  </a:lnTo>
                  <a:lnTo>
                    <a:pt x="52" y="9"/>
                  </a:lnTo>
                  <a:lnTo>
                    <a:pt x="39" y="17"/>
                  </a:lnTo>
                  <a:lnTo>
                    <a:pt x="6" y="296"/>
                  </a:lnTo>
                  <a:lnTo>
                    <a:pt x="60" y="345"/>
                  </a:lnTo>
                  <a:lnTo>
                    <a:pt x="60" y="345"/>
                  </a:lnTo>
                  <a:close/>
                  <a:moveTo>
                    <a:pt x="114" y="305"/>
                  </a:moveTo>
                  <a:lnTo>
                    <a:pt x="63" y="352"/>
                  </a:lnTo>
                  <a:lnTo>
                    <a:pt x="60" y="354"/>
                  </a:lnTo>
                  <a:lnTo>
                    <a:pt x="58" y="352"/>
                  </a:lnTo>
                  <a:lnTo>
                    <a:pt x="1" y="299"/>
                  </a:lnTo>
                  <a:lnTo>
                    <a:pt x="0" y="298"/>
                  </a:lnTo>
                  <a:lnTo>
                    <a:pt x="0" y="296"/>
                  </a:lnTo>
                  <a:lnTo>
                    <a:pt x="33" y="15"/>
                  </a:lnTo>
                  <a:lnTo>
                    <a:pt x="33" y="14"/>
                  </a:lnTo>
                  <a:lnTo>
                    <a:pt x="34" y="13"/>
                  </a:lnTo>
                  <a:lnTo>
                    <a:pt x="50" y="1"/>
                  </a:lnTo>
                  <a:lnTo>
                    <a:pt x="53" y="0"/>
                  </a:lnTo>
                  <a:lnTo>
                    <a:pt x="54" y="2"/>
                  </a:lnTo>
                  <a:lnTo>
                    <a:pt x="67" y="14"/>
                  </a:lnTo>
                  <a:lnTo>
                    <a:pt x="67" y="16"/>
                  </a:lnTo>
                  <a:lnTo>
                    <a:pt x="114" y="302"/>
                  </a:lnTo>
                  <a:lnTo>
                    <a:pt x="115" y="304"/>
                  </a:lnTo>
                  <a:lnTo>
                    <a:pt x="114" y="305"/>
                  </a:lnTo>
                  <a:lnTo>
                    <a:pt x="114" y="305"/>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2"/>
            <p:cNvSpPr>
              <a:spLocks noEditPoints="1"/>
            </p:cNvSpPr>
            <p:nvPr/>
          </p:nvSpPr>
          <p:spPr bwMode="auto">
            <a:xfrm>
              <a:off x="2231" y="1461"/>
              <a:ext cx="246" cy="230"/>
            </a:xfrm>
            <a:custGeom>
              <a:avLst/>
              <a:gdLst>
                <a:gd name="T0" fmla="*/ 73 w 299"/>
                <a:gd name="T1" fmla="*/ 214 h 279"/>
                <a:gd name="T2" fmla="*/ 66 w 299"/>
                <a:gd name="T3" fmla="*/ 206 h 279"/>
                <a:gd name="T4" fmla="*/ 109 w 299"/>
                <a:gd name="T5" fmla="*/ 177 h 279"/>
                <a:gd name="T6" fmla="*/ 168 w 299"/>
                <a:gd name="T7" fmla="*/ 157 h 279"/>
                <a:gd name="T8" fmla="*/ 212 w 299"/>
                <a:gd name="T9" fmla="*/ 142 h 279"/>
                <a:gd name="T10" fmla="*/ 238 w 299"/>
                <a:gd name="T11" fmla="*/ 125 h 279"/>
                <a:gd name="T12" fmla="*/ 263 w 299"/>
                <a:gd name="T13" fmla="*/ 79 h 279"/>
                <a:gd name="T14" fmla="*/ 249 w 299"/>
                <a:gd name="T15" fmla="*/ 37 h 279"/>
                <a:gd name="T16" fmla="*/ 219 w 299"/>
                <a:gd name="T17" fmla="*/ 19 h 279"/>
                <a:gd name="T18" fmla="*/ 194 w 299"/>
                <a:gd name="T19" fmla="*/ 24 h 279"/>
                <a:gd name="T20" fmla="*/ 183 w 299"/>
                <a:gd name="T21" fmla="*/ 45 h 279"/>
                <a:gd name="T22" fmla="*/ 173 w 299"/>
                <a:gd name="T23" fmla="*/ 64 h 279"/>
                <a:gd name="T24" fmla="*/ 158 w 299"/>
                <a:gd name="T25" fmla="*/ 70 h 279"/>
                <a:gd name="T26" fmla="*/ 144 w 299"/>
                <a:gd name="T27" fmla="*/ 64 h 279"/>
                <a:gd name="T28" fmla="*/ 139 w 299"/>
                <a:gd name="T29" fmla="*/ 43 h 279"/>
                <a:gd name="T30" fmla="*/ 154 w 299"/>
                <a:gd name="T31" fmla="*/ 18 h 279"/>
                <a:gd name="T32" fmla="*/ 207 w 299"/>
                <a:gd name="T33" fmla="*/ 2 h 279"/>
                <a:gd name="T34" fmla="*/ 266 w 299"/>
                <a:gd name="T35" fmla="*/ 35 h 279"/>
                <a:gd name="T36" fmla="*/ 295 w 299"/>
                <a:gd name="T37" fmla="*/ 110 h 279"/>
                <a:gd name="T38" fmla="*/ 272 w 299"/>
                <a:gd name="T39" fmla="*/ 156 h 279"/>
                <a:gd name="T40" fmla="*/ 239 w 299"/>
                <a:gd name="T41" fmla="*/ 175 h 279"/>
                <a:gd name="T42" fmla="*/ 186 w 299"/>
                <a:gd name="T43" fmla="*/ 183 h 279"/>
                <a:gd name="T44" fmla="*/ 114 w 299"/>
                <a:gd name="T45" fmla="*/ 189 h 279"/>
                <a:gd name="T46" fmla="*/ 73 w 299"/>
                <a:gd name="T47" fmla="*/ 214 h 279"/>
                <a:gd name="T48" fmla="*/ 48 w 299"/>
                <a:gd name="T49" fmla="*/ 232 h 279"/>
                <a:gd name="T50" fmla="*/ 56 w 299"/>
                <a:gd name="T51" fmla="*/ 252 h 279"/>
                <a:gd name="T52" fmla="*/ 47 w 299"/>
                <a:gd name="T53" fmla="*/ 271 h 279"/>
                <a:gd name="T54" fmla="*/ 27 w 299"/>
                <a:gd name="T55" fmla="*/ 278 h 279"/>
                <a:gd name="T56" fmla="*/ 8 w 299"/>
                <a:gd name="T57" fmla="*/ 269 h 279"/>
                <a:gd name="T58" fmla="*/ 1 w 299"/>
                <a:gd name="T59" fmla="*/ 250 h 279"/>
                <a:gd name="T60" fmla="*/ 10 w 299"/>
                <a:gd name="T61" fmla="*/ 231 h 279"/>
                <a:gd name="T62" fmla="*/ 29 w 299"/>
                <a:gd name="T63" fmla="*/ 223 h 279"/>
                <a:gd name="T64" fmla="*/ 48 w 299"/>
                <a:gd name="T65"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9" h="279">
                  <a:moveTo>
                    <a:pt x="73" y="214"/>
                  </a:moveTo>
                  <a:cubicBezTo>
                    <a:pt x="66" y="206"/>
                    <a:pt x="66" y="206"/>
                    <a:pt x="66" y="206"/>
                  </a:cubicBezTo>
                  <a:cubicBezTo>
                    <a:pt x="82" y="193"/>
                    <a:pt x="97" y="183"/>
                    <a:pt x="109" y="177"/>
                  </a:cubicBezTo>
                  <a:cubicBezTo>
                    <a:pt x="122" y="171"/>
                    <a:pt x="142" y="164"/>
                    <a:pt x="168" y="157"/>
                  </a:cubicBezTo>
                  <a:cubicBezTo>
                    <a:pt x="188" y="152"/>
                    <a:pt x="203" y="147"/>
                    <a:pt x="212" y="142"/>
                  </a:cubicBezTo>
                  <a:cubicBezTo>
                    <a:pt x="222" y="138"/>
                    <a:pt x="230" y="132"/>
                    <a:pt x="238" y="125"/>
                  </a:cubicBezTo>
                  <a:cubicBezTo>
                    <a:pt x="253" y="111"/>
                    <a:pt x="261" y="96"/>
                    <a:pt x="263" y="79"/>
                  </a:cubicBezTo>
                  <a:cubicBezTo>
                    <a:pt x="265" y="63"/>
                    <a:pt x="260" y="48"/>
                    <a:pt x="249" y="37"/>
                  </a:cubicBezTo>
                  <a:cubicBezTo>
                    <a:pt x="239" y="26"/>
                    <a:pt x="229" y="20"/>
                    <a:pt x="219" y="19"/>
                  </a:cubicBezTo>
                  <a:cubicBezTo>
                    <a:pt x="208" y="17"/>
                    <a:pt x="200" y="19"/>
                    <a:pt x="194" y="24"/>
                  </a:cubicBezTo>
                  <a:cubicBezTo>
                    <a:pt x="190" y="29"/>
                    <a:pt x="186" y="35"/>
                    <a:pt x="183" y="45"/>
                  </a:cubicBezTo>
                  <a:cubicBezTo>
                    <a:pt x="179" y="55"/>
                    <a:pt x="176" y="61"/>
                    <a:pt x="173" y="64"/>
                  </a:cubicBezTo>
                  <a:cubicBezTo>
                    <a:pt x="168" y="68"/>
                    <a:pt x="164" y="70"/>
                    <a:pt x="158" y="70"/>
                  </a:cubicBezTo>
                  <a:cubicBezTo>
                    <a:pt x="152" y="70"/>
                    <a:pt x="148" y="68"/>
                    <a:pt x="144" y="64"/>
                  </a:cubicBezTo>
                  <a:cubicBezTo>
                    <a:pt x="140" y="59"/>
                    <a:pt x="138" y="52"/>
                    <a:pt x="139" y="43"/>
                  </a:cubicBezTo>
                  <a:cubicBezTo>
                    <a:pt x="140" y="35"/>
                    <a:pt x="145" y="26"/>
                    <a:pt x="154" y="18"/>
                  </a:cubicBezTo>
                  <a:cubicBezTo>
                    <a:pt x="168" y="5"/>
                    <a:pt x="185" y="0"/>
                    <a:pt x="207" y="2"/>
                  </a:cubicBezTo>
                  <a:cubicBezTo>
                    <a:pt x="228" y="4"/>
                    <a:pt x="248" y="15"/>
                    <a:pt x="266" y="35"/>
                  </a:cubicBezTo>
                  <a:cubicBezTo>
                    <a:pt x="289" y="60"/>
                    <a:pt x="299" y="85"/>
                    <a:pt x="295" y="110"/>
                  </a:cubicBezTo>
                  <a:cubicBezTo>
                    <a:pt x="293" y="129"/>
                    <a:pt x="285" y="144"/>
                    <a:pt x="272" y="156"/>
                  </a:cubicBezTo>
                  <a:cubicBezTo>
                    <a:pt x="263" y="164"/>
                    <a:pt x="252" y="170"/>
                    <a:pt x="239" y="175"/>
                  </a:cubicBezTo>
                  <a:cubicBezTo>
                    <a:pt x="226" y="180"/>
                    <a:pt x="209" y="182"/>
                    <a:pt x="186" y="183"/>
                  </a:cubicBezTo>
                  <a:cubicBezTo>
                    <a:pt x="150" y="184"/>
                    <a:pt x="126" y="186"/>
                    <a:pt x="114" y="189"/>
                  </a:cubicBezTo>
                  <a:cubicBezTo>
                    <a:pt x="102" y="193"/>
                    <a:pt x="89" y="201"/>
                    <a:pt x="73" y="214"/>
                  </a:cubicBezTo>
                  <a:close/>
                  <a:moveTo>
                    <a:pt x="48" y="232"/>
                  </a:moveTo>
                  <a:cubicBezTo>
                    <a:pt x="54" y="238"/>
                    <a:pt x="56" y="244"/>
                    <a:pt x="56" y="252"/>
                  </a:cubicBezTo>
                  <a:cubicBezTo>
                    <a:pt x="55" y="259"/>
                    <a:pt x="53" y="266"/>
                    <a:pt x="47" y="271"/>
                  </a:cubicBezTo>
                  <a:cubicBezTo>
                    <a:pt x="41" y="276"/>
                    <a:pt x="35" y="279"/>
                    <a:pt x="27" y="278"/>
                  </a:cubicBezTo>
                  <a:cubicBezTo>
                    <a:pt x="19" y="278"/>
                    <a:pt x="13" y="275"/>
                    <a:pt x="8" y="269"/>
                  </a:cubicBezTo>
                  <a:cubicBezTo>
                    <a:pt x="3" y="264"/>
                    <a:pt x="0" y="257"/>
                    <a:pt x="1" y="250"/>
                  </a:cubicBezTo>
                  <a:cubicBezTo>
                    <a:pt x="1" y="242"/>
                    <a:pt x="4" y="236"/>
                    <a:pt x="10" y="231"/>
                  </a:cubicBezTo>
                  <a:cubicBezTo>
                    <a:pt x="15" y="225"/>
                    <a:pt x="22" y="223"/>
                    <a:pt x="29" y="223"/>
                  </a:cubicBezTo>
                  <a:cubicBezTo>
                    <a:pt x="37" y="224"/>
                    <a:pt x="43" y="226"/>
                    <a:pt x="48" y="232"/>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3"/>
            <p:cNvSpPr>
              <a:spLocks noEditPoints="1"/>
            </p:cNvSpPr>
            <p:nvPr/>
          </p:nvSpPr>
          <p:spPr bwMode="auto">
            <a:xfrm>
              <a:off x="2119" y="1136"/>
              <a:ext cx="186" cy="275"/>
            </a:xfrm>
            <a:custGeom>
              <a:avLst/>
              <a:gdLst>
                <a:gd name="T0" fmla="*/ 55 w 225"/>
                <a:gd name="T1" fmla="*/ 253 h 333"/>
                <a:gd name="T2" fmla="*/ 46 w 225"/>
                <a:gd name="T3" fmla="*/ 249 h 333"/>
                <a:gd name="T4" fmla="*/ 75 w 225"/>
                <a:gd name="T5" fmla="*/ 206 h 333"/>
                <a:gd name="T6" fmla="*/ 121 w 225"/>
                <a:gd name="T7" fmla="*/ 165 h 333"/>
                <a:gd name="T8" fmla="*/ 157 w 225"/>
                <a:gd name="T9" fmla="*/ 134 h 333"/>
                <a:gd name="T10" fmla="*/ 173 w 225"/>
                <a:gd name="T11" fmla="*/ 108 h 333"/>
                <a:gd name="T12" fmla="*/ 179 w 225"/>
                <a:gd name="T13" fmla="*/ 56 h 333"/>
                <a:gd name="T14" fmla="*/ 150 w 225"/>
                <a:gd name="T15" fmla="*/ 22 h 333"/>
                <a:gd name="T16" fmla="*/ 115 w 225"/>
                <a:gd name="T17" fmla="*/ 17 h 333"/>
                <a:gd name="T18" fmla="*/ 95 w 225"/>
                <a:gd name="T19" fmla="*/ 32 h 333"/>
                <a:gd name="T20" fmla="*/ 92 w 225"/>
                <a:gd name="T21" fmla="*/ 56 h 333"/>
                <a:gd name="T22" fmla="*/ 90 w 225"/>
                <a:gd name="T23" fmla="*/ 77 h 333"/>
                <a:gd name="T24" fmla="*/ 79 w 225"/>
                <a:gd name="T25" fmla="*/ 88 h 333"/>
                <a:gd name="T26" fmla="*/ 64 w 225"/>
                <a:gd name="T27" fmla="*/ 88 h 333"/>
                <a:gd name="T28" fmla="*/ 51 w 225"/>
                <a:gd name="T29" fmla="*/ 71 h 333"/>
                <a:gd name="T30" fmla="*/ 55 w 225"/>
                <a:gd name="T31" fmla="*/ 41 h 333"/>
                <a:gd name="T32" fmla="*/ 97 w 225"/>
                <a:gd name="T33" fmla="*/ 6 h 333"/>
                <a:gd name="T34" fmla="*/ 165 w 225"/>
                <a:gd name="T35" fmla="*/ 14 h 333"/>
                <a:gd name="T36" fmla="*/ 221 w 225"/>
                <a:gd name="T37" fmla="*/ 72 h 333"/>
                <a:gd name="T38" fmla="*/ 217 w 225"/>
                <a:gd name="T39" fmla="*/ 123 h 333"/>
                <a:gd name="T40" fmla="*/ 194 w 225"/>
                <a:gd name="T41" fmla="*/ 154 h 333"/>
                <a:gd name="T42" fmla="*/ 148 w 225"/>
                <a:gd name="T43" fmla="*/ 181 h 333"/>
                <a:gd name="T44" fmla="*/ 84 w 225"/>
                <a:gd name="T45" fmla="*/ 215 h 333"/>
                <a:gd name="T46" fmla="*/ 55 w 225"/>
                <a:gd name="T47" fmla="*/ 253 h 333"/>
                <a:gd name="T48" fmla="*/ 40 w 225"/>
                <a:gd name="T49" fmla="*/ 280 h 333"/>
                <a:gd name="T50" fmla="*/ 54 w 225"/>
                <a:gd name="T51" fmla="*/ 295 h 333"/>
                <a:gd name="T52" fmla="*/ 53 w 225"/>
                <a:gd name="T53" fmla="*/ 316 h 333"/>
                <a:gd name="T54" fmla="*/ 38 w 225"/>
                <a:gd name="T55" fmla="*/ 330 h 333"/>
                <a:gd name="T56" fmla="*/ 16 w 225"/>
                <a:gd name="T57" fmla="*/ 330 h 333"/>
                <a:gd name="T58" fmla="*/ 2 w 225"/>
                <a:gd name="T59" fmla="*/ 314 h 333"/>
                <a:gd name="T60" fmla="*/ 3 w 225"/>
                <a:gd name="T61" fmla="*/ 293 h 333"/>
                <a:gd name="T62" fmla="*/ 19 w 225"/>
                <a:gd name="T63" fmla="*/ 279 h 333"/>
                <a:gd name="T64" fmla="*/ 40 w 225"/>
                <a:gd name="T65" fmla="*/ 28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5" h="333">
                  <a:moveTo>
                    <a:pt x="55" y="253"/>
                  </a:moveTo>
                  <a:cubicBezTo>
                    <a:pt x="46" y="249"/>
                    <a:pt x="46" y="249"/>
                    <a:pt x="46" y="249"/>
                  </a:cubicBezTo>
                  <a:cubicBezTo>
                    <a:pt x="56" y="231"/>
                    <a:pt x="66" y="216"/>
                    <a:pt x="75" y="206"/>
                  </a:cubicBezTo>
                  <a:cubicBezTo>
                    <a:pt x="84" y="195"/>
                    <a:pt x="100" y="181"/>
                    <a:pt x="121" y="165"/>
                  </a:cubicBezTo>
                  <a:cubicBezTo>
                    <a:pt x="138" y="152"/>
                    <a:pt x="150" y="142"/>
                    <a:pt x="157" y="134"/>
                  </a:cubicBezTo>
                  <a:cubicBezTo>
                    <a:pt x="164" y="126"/>
                    <a:pt x="169" y="118"/>
                    <a:pt x="173" y="108"/>
                  </a:cubicBezTo>
                  <a:cubicBezTo>
                    <a:pt x="182" y="89"/>
                    <a:pt x="184" y="72"/>
                    <a:pt x="179" y="56"/>
                  </a:cubicBezTo>
                  <a:cubicBezTo>
                    <a:pt x="174" y="40"/>
                    <a:pt x="165" y="29"/>
                    <a:pt x="150" y="22"/>
                  </a:cubicBezTo>
                  <a:cubicBezTo>
                    <a:pt x="137" y="16"/>
                    <a:pt x="125" y="15"/>
                    <a:pt x="115" y="17"/>
                  </a:cubicBezTo>
                  <a:cubicBezTo>
                    <a:pt x="105" y="20"/>
                    <a:pt x="98" y="25"/>
                    <a:pt x="95" y="32"/>
                  </a:cubicBezTo>
                  <a:cubicBezTo>
                    <a:pt x="92" y="38"/>
                    <a:pt x="91" y="45"/>
                    <a:pt x="92" y="56"/>
                  </a:cubicBezTo>
                  <a:cubicBezTo>
                    <a:pt x="93" y="66"/>
                    <a:pt x="92" y="73"/>
                    <a:pt x="90" y="77"/>
                  </a:cubicBezTo>
                  <a:cubicBezTo>
                    <a:pt x="88" y="82"/>
                    <a:pt x="84" y="86"/>
                    <a:pt x="79" y="88"/>
                  </a:cubicBezTo>
                  <a:cubicBezTo>
                    <a:pt x="74" y="90"/>
                    <a:pt x="69" y="90"/>
                    <a:pt x="64" y="88"/>
                  </a:cubicBezTo>
                  <a:cubicBezTo>
                    <a:pt x="57" y="85"/>
                    <a:pt x="53" y="79"/>
                    <a:pt x="51" y="71"/>
                  </a:cubicBezTo>
                  <a:cubicBezTo>
                    <a:pt x="49" y="62"/>
                    <a:pt x="50" y="52"/>
                    <a:pt x="55" y="41"/>
                  </a:cubicBezTo>
                  <a:cubicBezTo>
                    <a:pt x="63" y="24"/>
                    <a:pt x="77" y="13"/>
                    <a:pt x="97" y="6"/>
                  </a:cubicBezTo>
                  <a:cubicBezTo>
                    <a:pt x="118" y="0"/>
                    <a:pt x="141" y="3"/>
                    <a:pt x="165" y="14"/>
                  </a:cubicBezTo>
                  <a:cubicBezTo>
                    <a:pt x="196" y="28"/>
                    <a:pt x="215" y="48"/>
                    <a:pt x="221" y="72"/>
                  </a:cubicBezTo>
                  <a:cubicBezTo>
                    <a:pt x="225" y="90"/>
                    <a:pt x="224" y="108"/>
                    <a:pt x="217" y="123"/>
                  </a:cubicBezTo>
                  <a:cubicBezTo>
                    <a:pt x="212" y="134"/>
                    <a:pt x="204" y="144"/>
                    <a:pt x="194" y="154"/>
                  </a:cubicBezTo>
                  <a:cubicBezTo>
                    <a:pt x="184" y="163"/>
                    <a:pt x="168" y="172"/>
                    <a:pt x="148" y="181"/>
                  </a:cubicBezTo>
                  <a:cubicBezTo>
                    <a:pt x="115" y="196"/>
                    <a:pt x="93" y="207"/>
                    <a:pt x="84" y="215"/>
                  </a:cubicBezTo>
                  <a:cubicBezTo>
                    <a:pt x="74" y="223"/>
                    <a:pt x="65" y="236"/>
                    <a:pt x="55" y="253"/>
                  </a:cubicBezTo>
                  <a:close/>
                  <a:moveTo>
                    <a:pt x="40" y="280"/>
                  </a:moveTo>
                  <a:cubicBezTo>
                    <a:pt x="47" y="283"/>
                    <a:pt x="51" y="288"/>
                    <a:pt x="54" y="295"/>
                  </a:cubicBezTo>
                  <a:cubicBezTo>
                    <a:pt x="57" y="302"/>
                    <a:pt x="56" y="309"/>
                    <a:pt x="53" y="316"/>
                  </a:cubicBezTo>
                  <a:cubicBezTo>
                    <a:pt x="50" y="323"/>
                    <a:pt x="45" y="328"/>
                    <a:pt x="38" y="330"/>
                  </a:cubicBezTo>
                  <a:cubicBezTo>
                    <a:pt x="30" y="333"/>
                    <a:pt x="23" y="333"/>
                    <a:pt x="16" y="330"/>
                  </a:cubicBezTo>
                  <a:cubicBezTo>
                    <a:pt x="10" y="326"/>
                    <a:pt x="5" y="321"/>
                    <a:pt x="2" y="314"/>
                  </a:cubicBezTo>
                  <a:cubicBezTo>
                    <a:pt x="0" y="307"/>
                    <a:pt x="0" y="300"/>
                    <a:pt x="3" y="293"/>
                  </a:cubicBezTo>
                  <a:cubicBezTo>
                    <a:pt x="6" y="286"/>
                    <a:pt x="12" y="281"/>
                    <a:pt x="19" y="279"/>
                  </a:cubicBezTo>
                  <a:cubicBezTo>
                    <a:pt x="26" y="276"/>
                    <a:pt x="33" y="276"/>
                    <a:pt x="40" y="28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4"/>
            <p:cNvSpPr>
              <a:spLocks noEditPoints="1"/>
            </p:cNvSpPr>
            <p:nvPr/>
          </p:nvSpPr>
          <p:spPr bwMode="auto">
            <a:xfrm>
              <a:off x="1388" y="1129"/>
              <a:ext cx="194" cy="273"/>
            </a:xfrm>
            <a:custGeom>
              <a:avLst/>
              <a:gdLst>
                <a:gd name="T0" fmla="*/ 181 w 235"/>
                <a:gd name="T1" fmla="*/ 250 h 331"/>
                <a:gd name="T2" fmla="*/ 172 w 235"/>
                <a:gd name="T3" fmla="*/ 255 h 331"/>
                <a:gd name="T4" fmla="*/ 154 w 235"/>
                <a:gd name="T5" fmla="*/ 206 h 331"/>
                <a:gd name="T6" fmla="*/ 149 w 235"/>
                <a:gd name="T7" fmla="*/ 144 h 331"/>
                <a:gd name="T8" fmla="*/ 145 w 235"/>
                <a:gd name="T9" fmla="*/ 98 h 331"/>
                <a:gd name="T10" fmla="*/ 134 w 235"/>
                <a:gd name="T11" fmla="*/ 69 h 331"/>
                <a:gd name="T12" fmla="*/ 96 w 235"/>
                <a:gd name="T13" fmla="*/ 34 h 331"/>
                <a:gd name="T14" fmla="*/ 51 w 235"/>
                <a:gd name="T15" fmla="*/ 37 h 331"/>
                <a:gd name="T16" fmla="*/ 26 w 235"/>
                <a:gd name="T17" fmla="*/ 62 h 331"/>
                <a:gd name="T18" fmla="*/ 26 w 235"/>
                <a:gd name="T19" fmla="*/ 87 h 331"/>
                <a:gd name="T20" fmla="*/ 43 w 235"/>
                <a:gd name="T21" fmla="*/ 104 h 331"/>
                <a:gd name="T22" fmla="*/ 60 w 235"/>
                <a:gd name="T23" fmla="*/ 118 h 331"/>
                <a:gd name="T24" fmla="*/ 62 w 235"/>
                <a:gd name="T25" fmla="*/ 133 h 331"/>
                <a:gd name="T26" fmla="*/ 53 w 235"/>
                <a:gd name="T27" fmla="*/ 145 h 331"/>
                <a:gd name="T28" fmla="*/ 31 w 235"/>
                <a:gd name="T29" fmla="*/ 146 h 331"/>
                <a:gd name="T30" fmla="*/ 10 w 235"/>
                <a:gd name="T31" fmla="*/ 125 h 331"/>
                <a:gd name="T32" fmla="*/ 7 w 235"/>
                <a:gd name="T33" fmla="*/ 70 h 331"/>
                <a:gd name="T34" fmla="*/ 54 w 235"/>
                <a:gd name="T35" fmla="*/ 20 h 331"/>
                <a:gd name="T36" fmla="*/ 133 w 235"/>
                <a:gd name="T37" fmla="*/ 10 h 331"/>
                <a:gd name="T38" fmla="*/ 172 w 235"/>
                <a:gd name="T39" fmla="*/ 43 h 331"/>
                <a:gd name="T40" fmla="*/ 183 w 235"/>
                <a:gd name="T41" fmla="*/ 79 h 331"/>
                <a:gd name="T42" fmla="*/ 178 w 235"/>
                <a:gd name="T43" fmla="*/ 133 h 331"/>
                <a:gd name="T44" fmla="*/ 167 w 235"/>
                <a:gd name="T45" fmla="*/ 205 h 331"/>
                <a:gd name="T46" fmla="*/ 181 w 235"/>
                <a:gd name="T47" fmla="*/ 250 h 331"/>
                <a:gd name="T48" fmla="*/ 193 w 235"/>
                <a:gd name="T49" fmla="*/ 278 h 331"/>
                <a:gd name="T50" fmla="*/ 214 w 235"/>
                <a:gd name="T51" fmla="*/ 276 h 331"/>
                <a:gd name="T52" fmla="*/ 230 w 235"/>
                <a:gd name="T53" fmla="*/ 289 h 331"/>
                <a:gd name="T54" fmla="*/ 233 w 235"/>
                <a:gd name="T55" fmla="*/ 310 h 331"/>
                <a:gd name="T56" fmla="*/ 220 w 235"/>
                <a:gd name="T57" fmla="*/ 327 h 331"/>
                <a:gd name="T58" fmla="*/ 199 w 235"/>
                <a:gd name="T59" fmla="*/ 329 h 331"/>
                <a:gd name="T60" fmla="*/ 182 w 235"/>
                <a:gd name="T61" fmla="*/ 316 h 331"/>
                <a:gd name="T62" fmla="*/ 180 w 235"/>
                <a:gd name="T63" fmla="*/ 295 h 331"/>
                <a:gd name="T64" fmla="*/ 193 w 235"/>
                <a:gd name="T65" fmla="*/ 27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331">
                  <a:moveTo>
                    <a:pt x="181" y="250"/>
                  </a:moveTo>
                  <a:cubicBezTo>
                    <a:pt x="172" y="255"/>
                    <a:pt x="172" y="255"/>
                    <a:pt x="172" y="255"/>
                  </a:cubicBezTo>
                  <a:cubicBezTo>
                    <a:pt x="163" y="236"/>
                    <a:pt x="157" y="220"/>
                    <a:pt x="154" y="206"/>
                  </a:cubicBezTo>
                  <a:cubicBezTo>
                    <a:pt x="151" y="192"/>
                    <a:pt x="149" y="172"/>
                    <a:pt x="149" y="144"/>
                  </a:cubicBezTo>
                  <a:cubicBezTo>
                    <a:pt x="148" y="123"/>
                    <a:pt x="147" y="108"/>
                    <a:pt x="145" y="98"/>
                  </a:cubicBezTo>
                  <a:cubicBezTo>
                    <a:pt x="143" y="88"/>
                    <a:pt x="139" y="78"/>
                    <a:pt x="134" y="69"/>
                  </a:cubicBezTo>
                  <a:cubicBezTo>
                    <a:pt x="124" y="51"/>
                    <a:pt x="111" y="39"/>
                    <a:pt x="96" y="34"/>
                  </a:cubicBezTo>
                  <a:cubicBezTo>
                    <a:pt x="80" y="28"/>
                    <a:pt x="65" y="29"/>
                    <a:pt x="51" y="37"/>
                  </a:cubicBezTo>
                  <a:cubicBezTo>
                    <a:pt x="38" y="44"/>
                    <a:pt x="30" y="52"/>
                    <a:pt x="26" y="62"/>
                  </a:cubicBezTo>
                  <a:cubicBezTo>
                    <a:pt x="22" y="72"/>
                    <a:pt x="22" y="81"/>
                    <a:pt x="26" y="87"/>
                  </a:cubicBezTo>
                  <a:cubicBezTo>
                    <a:pt x="29" y="93"/>
                    <a:pt x="35" y="98"/>
                    <a:pt x="43" y="104"/>
                  </a:cubicBezTo>
                  <a:cubicBezTo>
                    <a:pt x="52" y="109"/>
                    <a:pt x="57" y="114"/>
                    <a:pt x="60" y="118"/>
                  </a:cubicBezTo>
                  <a:cubicBezTo>
                    <a:pt x="63" y="123"/>
                    <a:pt x="63" y="128"/>
                    <a:pt x="62" y="133"/>
                  </a:cubicBezTo>
                  <a:cubicBezTo>
                    <a:pt x="61" y="139"/>
                    <a:pt x="57" y="143"/>
                    <a:pt x="53" y="145"/>
                  </a:cubicBezTo>
                  <a:cubicBezTo>
                    <a:pt x="47" y="149"/>
                    <a:pt x="40" y="149"/>
                    <a:pt x="31" y="146"/>
                  </a:cubicBezTo>
                  <a:cubicBezTo>
                    <a:pt x="23" y="142"/>
                    <a:pt x="16" y="135"/>
                    <a:pt x="10" y="125"/>
                  </a:cubicBezTo>
                  <a:cubicBezTo>
                    <a:pt x="1" y="109"/>
                    <a:pt x="0" y="90"/>
                    <a:pt x="7" y="70"/>
                  </a:cubicBezTo>
                  <a:cubicBezTo>
                    <a:pt x="14" y="50"/>
                    <a:pt x="30" y="33"/>
                    <a:pt x="54" y="20"/>
                  </a:cubicBezTo>
                  <a:cubicBezTo>
                    <a:pt x="83" y="4"/>
                    <a:pt x="110" y="0"/>
                    <a:pt x="133" y="10"/>
                  </a:cubicBezTo>
                  <a:cubicBezTo>
                    <a:pt x="151" y="17"/>
                    <a:pt x="164" y="28"/>
                    <a:pt x="172" y="43"/>
                  </a:cubicBezTo>
                  <a:cubicBezTo>
                    <a:pt x="178" y="54"/>
                    <a:pt x="181" y="66"/>
                    <a:pt x="183" y="79"/>
                  </a:cubicBezTo>
                  <a:cubicBezTo>
                    <a:pt x="184" y="93"/>
                    <a:pt x="183" y="111"/>
                    <a:pt x="178" y="133"/>
                  </a:cubicBezTo>
                  <a:cubicBezTo>
                    <a:pt x="170" y="168"/>
                    <a:pt x="166" y="192"/>
                    <a:pt x="167" y="205"/>
                  </a:cubicBezTo>
                  <a:cubicBezTo>
                    <a:pt x="168" y="217"/>
                    <a:pt x="173" y="232"/>
                    <a:pt x="181" y="250"/>
                  </a:cubicBezTo>
                  <a:close/>
                  <a:moveTo>
                    <a:pt x="193" y="278"/>
                  </a:moveTo>
                  <a:cubicBezTo>
                    <a:pt x="200" y="275"/>
                    <a:pt x="207" y="274"/>
                    <a:pt x="214" y="276"/>
                  </a:cubicBezTo>
                  <a:cubicBezTo>
                    <a:pt x="221" y="278"/>
                    <a:pt x="227" y="283"/>
                    <a:pt x="230" y="289"/>
                  </a:cubicBezTo>
                  <a:cubicBezTo>
                    <a:pt x="234" y="296"/>
                    <a:pt x="235" y="303"/>
                    <a:pt x="233" y="310"/>
                  </a:cubicBezTo>
                  <a:cubicBezTo>
                    <a:pt x="231" y="317"/>
                    <a:pt x="226" y="323"/>
                    <a:pt x="220" y="327"/>
                  </a:cubicBezTo>
                  <a:cubicBezTo>
                    <a:pt x="213" y="330"/>
                    <a:pt x="206" y="331"/>
                    <a:pt x="199" y="329"/>
                  </a:cubicBezTo>
                  <a:cubicBezTo>
                    <a:pt x="191" y="327"/>
                    <a:pt x="186" y="322"/>
                    <a:pt x="182" y="316"/>
                  </a:cubicBezTo>
                  <a:cubicBezTo>
                    <a:pt x="179" y="309"/>
                    <a:pt x="178" y="302"/>
                    <a:pt x="180" y="295"/>
                  </a:cubicBezTo>
                  <a:cubicBezTo>
                    <a:pt x="182" y="288"/>
                    <a:pt x="186" y="282"/>
                    <a:pt x="193" y="27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5"/>
            <p:cNvSpPr>
              <a:spLocks noEditPoints="1"/>
            </p:cNvSpPr>
            <p:nvPr/>
          </p:nvSpPr>
          <p:spPr bwMode="auto">
            <a:xfrm>
              <a:off x="1773" y="1259"/>
              <a:ext cx="145" cy="279"/>
            </a:xfrm>
            <a:custGeom>
              <a:avLst/>
              <a:gdLst>
                <a:gd name="T0" fmla="*/ 96 w 176"/>
                <a:gd name="T1" fmla="*/ 255 h 338"/>
                <a:gd name="T2" fmla="*/ 87 w 176"/>
                <a:gd name="T3" fmla="*/ 255 h 338"/>
                <a:gd name="T4" fmla="*/ 92 w 176"/>
                <a:gd name="T5" fmla="*/ 206 h 338"/>
                <a:gd name="T6" fmla="*/ 113 w 176"/>
                <a:gd name="T7" fmla="*/ 150 h 338"/>
                <a:gd name="T8" fmla="*/ 129 w 176"/>
                <a:gd name="T9" fmla="*/ 108 h 338"/>
                <a:gd name="T10" fmla="*/ 132 w 176"/>
                <a:gd name="T11" fmla="*/ 79 h 338"/>
                <a:gd name="T12" fmla="*/ 113 w 176"/>
                <a:gd name="T13" fmla="*/ 32 h 338"/>
                <a:gd name="T14" fmla="*/ 73 w 176"/>
                <a:gd name="T15" fmla="*/ 16 h 338"/>
                <a:gd name="T16" fmla="*/ 41 w 176"/>
                <a:gd name="T17" fmla="*/ 27 h 338"/>
                <a:gd name="T18" fmla="*/ 30 w 176"/>
                <a:gd name="T19" fmla="*/ 49 h 338"/>
                <a:gd name="T20" fmla="*/ 39 w 176"/>
                <a:gd name="T21" fmla="*/ 70 h 338"/>
                <a:gd name="T22" fmla="*/ 47 w 176"/>
                <a:gd name="T23" fmla="*/ 89 h 338"/>
                <a:gd name="T24" fmla="*/ 42 w 176"/>
                <a:gd name="T25" fmla="*/ 104 h 338"/>
                <a:gd name="T26" fmla="*/ 29 w 176"/>
                <a:gd name="T27" fmla="*/ 110 h 338"/>
                <a:gd name="T28" fmla="*/ 11 w 176"/>
                <a:gd name="T29" fmla="*/ 102 h 338"/>
                <a:gd name="T30" fmla="*/ 1 w 176"/>
                <a:gd name="T31" fmla="*/ 75 h 338"/>
                <a:gd name="T32" fmla="*/ 21 w 176"/>
                <a:gd name="T33" fmla="*/ 26 h 338"/>
                <a:gd name="T34" fmla="*/ 83 w 176"/>
                <a:gd name="T35" fmla="*/ 2 h 338"/>
                <a:gd name="T36" fmla="*/ 156 w 176"/>
                <a:gd name="T37" fmla="*/ 27 h 338"/>
                <a:gd name="T38" fmla="*/ 175 w 176"/>
                <a:gd name="T39" fmla="*/ 72 h 338"/>
                <a:gd name="T40" fmla="*/ 169 w 176"/>
                <a:gd name="T41" fmla="*/ 108 h 338"/>
                <a:gd name="T42" fmla="*/ 143 w 176"/>
                <a:gd name="T43" fmla="*/ 152 h 338"/>
                <a:gd name="T44" fmla="*/ 103 w 176"/>
                <a:gd name="T45" fmla="*/ 210 h 338"/>
                <a:gd name="T46" fmla="*/ 96 w 176"/>
                <a:gd name="T47" fmla="*/ 255 h 338"/>
                <a:gd name="T48" fmla="*/ 95 w 176"/>
                <a:gd name="T49" fmla="*/ 284 h 338"/>
                <a:gd name="T50" fmla="*/ 114 w 176"/>
                <a:gd name="T51" fmla="*/ 291 h 338"/>
                <a:gd name="T52" fmla="*/ 123 w 176"/>
                <a:gd name="T53" fmla="*/ 309 h 338"/>
                <a:gd name="T54" fmla="*/ 116 w 176"/>
                <a:gd name="T55" fmla="*/ 328 h 338"/>
                <a:gd name="T56" fmla="*/ 98 w 176"/>
                <a:gd name="T57" fmla="*/ 337 h 338"/>
                <a:gd name="T58" fmla="*/ 79 w 176"/>
                <a:gd name="T59" fmla="*/ 330 h 338"/>
                <a:gd name="T60" fmla="*/ 70 w 176"/>
                <a:gd name="T61" fmla="*/ 312 h 338"/>
                <a:gd name="T62" fmla="*/ 77 w 176"/>
                <a:gd name="T63" fmla="*/ 293 h 338"/>
                <a:gd name="T64" fmla="*/ 95 w 176"/>
                <a:gd name="T65" fmla="*/ 28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338">
                  <a:moveTo>
                    <a:pt x="96" y="255"/>
                  </a:moveTo>
                  <a:cubicBezTo>
                    <a:pt x="87" y="255"/>
                    <a:pt x="87" y="255"/>
                    <a:pt x="87" y="255"/>
                  </a:cubicBezTo>
                  <a:cubicBezTo>
                    <a:pt x="87" y="235"/>
                    <a:pt x="88" y="219"/>
                    <a:pt x="92" y="206"/>
                  </a:cubicBezTo>
                  <a:cubicBezTo>
                    <a:pt x="95" y="192"/>
                    <a:pt x="102" y="174"/>
                    <a:pt x="113" y="150"/>
                  </a:cubicBezTo>
                  <a:cubicBezTo>
                    <a:pt x="121" y="132"/>
                    <a:pt x="127" y="118"/>
                    <a:pt x="129" y="108"/>
                  </a:cubicBezTo>
                  <a:cubicBezTo>
                    <a:pt x="131" y="98"/>
                    <a:pt x="132" y="88"/>
                    <a:pt x="132" y="79"/>
                  </a:cubicBezTo>
                  <a:cubicBezTo>
                    <a:pt x="131" y="59"/>
                    <a:pt x="124" y="43"/>
                    <a:pt x="113" y="32"/>
                  </a:cubicBezTo>
                  <a:cubicBezTo>
                    <a:pt x="102" y="20"/>
                    <a:pt x="89" y="15"/>
                    <a:pt x="73" y="16"/>
                  </a:cubicBezTo>
                  <a:cubicBezTo>
                    <a:pt x="59" y="17"/>
                    <a:pt x="49" y="21"/>
                    <a:pt x="41" y="27"/>
                  </a:cubicBezTo>
                  <a:cubicBezTo>
                    <a:pt x="34" y="34"/>
                    <a:pt x="30" y="42"/>
                    <a:pt x="30" y="49"/>
                  </a:cubicBezTo>
                  <a:cubicBezTo>
                    <a:pt x="31" y="55"/>
                    <a:pt x="33" y="62"/>
                    <a:pt x="39" y="70"/>
                  </a:cubicBezTo>
                  <a:cubicBezTo>
                    <a:pt x="44" y="79"/>
                    <a:pt x="47" y="85"/>
                    <a:pt x="47" y="89"/>
                  </a:cubicBezTo>
                  <a:cubicBezTo>
                    <a:pt x="47" y="95"/>
                    <a:pt x="46" y="100"/>
                    <a:pt x="42" y="104"/>
                  </a:cubicBezTo>
                  <a:cubicBezTo>
                    <a:pt x="39" y="108"/>
                    <a:pt x="34" y="110"/>
                    <a:pt x="29" y="110"/>
                  </a:cubicBezTo>
                  <a:cubicBezTo>
                    <a:pt x="23" y="111"/>
                    <a:pt x="16" y="108"/>
                    <a:pt x="11" y="102"/>
                  </a:cubicBezTo>
                  <a:cubicBezTo>
                    <a:pt x="5" y="95"/>
                    <a:pt x="2" y="86"/>
                    <a:pt x="1" y="75"/>
                  </a:cubicBezTo>
                  <a:cubicBezTo>
                    <a:pt x="0" y="57"/>
                    <a:pt x="7" y="41"/>
                    <a:pt x="21" y="26"/>
                  </a:cubicBezTo>
                  <a:cubicBezTo>
                    <a:pt x="36" y="12"/>
                    <a:pt x="56" y="4"/>
                    <a:pt x="83" y="2"/>
                  </a:cubicBezTo>
                  <a:cubicBezTo>
                    <a:pt x="115" y="0"/>
                    <a:pt x="139" y="9"/>
                    <a:pt x="156" y="27"/>
                  </a:cubicBezTo>
                  <a:cubicBezTo>
                    <a:pt x="168" y="40"/>
                    <a:pt x="174" y="55"/>
                    <a:pt x="175" y="72"/>
                  </a:cubicBezTo>
                  <a:cubicBezTo>
                    <a:pt x="176" y="84"/>
                    <a:pt x="174" y="96"/>
                    <a:pt x="169" y="108"/>
                  </a:cubicBezTo>
                  <a:cubicBezTo>
                    <a:pt x="165" y="120"/>
                    <a:pt x="156" y="135"/>
                    <a:pt x="143" y="152"/>
                  </a:cubicBezTo>
                  <a:cubicBezTo>
                    <a:pt x="121" y="179"/>
                    <a:pt x="108" y="199"/>
                    <a:pt x="103" y="210"/>
                  </a:cubicBezTo>
                  <a:cubicBezTo>
                    <a:pt x="99" y="221"/>
                    <a:pt x="97" y="236"/>
                    <a:pt x="96" y="255"/>
                  </a:cubicBezTo>
                  <a:close/>
                  <a:moveTo>
                    <a:pt x="95" y="284"/>
                  </a:moveTo>
                  <a:cubicBezTo>
                    <a:pt x="102" y="284"/>
                    <a:pt x="109" y="286"/>
                    <a:pt x="114" y="291"/>
                  </a:cubicBezTo>
                  <a:cubicBezTo>
                    <a:pt x="119" y="296"/>
                    <a:pt x="122" y="302"/>
                    <a:pt x="123" y="309"/>
                  </a:cubicBezTo>
                  <a:cubicBezTo>
                    <a:pt x="123" y="317"/>
                    <a:pt x="121" y="323"/>
                    <a:pt x="116" y="328"/>
                  </a:cubicBezTo>
                  <a:cubicBezTo>
                    <a:pt x="111" y="334"/>
                    <a:pt x="105" y="337"/>
                    <a:pt x="98" y="337"/>
                  </a:cubicBezTo>
                  <a:cubicBezTo>
                    <a:pt x="90" y="338"/>
                    <a:pt x="84" y="335"/>
                    <a:pt x="79" y="330"/>
                  </a:cubicBezTo>
                  <a:cubicBezTo>
                    <a:pt x="73" y="326"/>
                    <a:pt x="70" y="319"/>
                    <a:pt x="70" y="312"/>
                  </a:cubicBezTo>
                  <a:cubicBezTo>
                    <a:pt x="69" y="305"/>
                    <a:pt x="72" y="298"/>
                    <a:pt x="77" y="293"/>
                  </a:cubicBezTo>
                  <a:cubicBezTo>
                    <a:pt x="81" y="288"/>
                    <a:pt x="87" y="285"/>
                    <a:pt x="95" y="284"/>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6"/>
            <p:cNvSpPr>
              <a:spLocks noEditPoints="1"/>
            </p:cNvSpPr>
            <p:nvPr/>
          </p:nvSpPr>
          <p:spPr bwMode="auto">
            <a:xfrm>
              <a:off x="1262" y="1507"/>
              <a:ext cx="274" cy="186"/>
            </a:xfrm>
            <a:custGeom>
              <a:avLst/>
              <a:gdLst>
                <a:gd name="T0" fmla="*/ 253 w 333"/>
                <a:gd name="T1" fmla="*/ 169 h 225"/>
                <a:gd name="T2" fmla="*/ 249 w 333"/>
                <a:gd name="T3" fmla="*/ 178 h 225"/>
                <a:gd name="T4" fmla="*/ 205 w 333"/>
                <a:gd name="T5" fmla="*/ 150 h 225"/>
                <a:gd name="T6" fmla="*/ 164 w 333"/>
                <a:gd name="T7" fmla="*/ 104 h 225"/>
                <a:gd name="T8" fmla="*/ 133 w 333"/>
                <a:gd name="T9" fmla="*/ 69 h 225"/>
                <a:gd name="T10" fmla="*/ 108 w 333"/>
                <a:gd name="T11" fmla="*/ 52 h 225"/>
                <a:gd name="T12" fmla="*/ 55 w 333"/>
                <a:gd name="T13" fmla="*/ 47 h 225"/>
                <a:gd name="T14" fmla="*/ 22 w 333"/>
                <a:gd name="T15" fmla="*/ 76 h 225"/>
                <a:gd name="T16" fmla="*/ 17 w 333"/>
                <a:gd name="T17" fmla="*/ 111 h 225"/>
                <a:gd name="T18" fmla="*/ 32 w 333"/>
                <a:gd name="T19" fmla="*/ 131 h 225"/>
                <a:gd name="T20" fmla="*/ 55 w 333"/>
                <a:gd name="T21" fmla="*/ 134 h 225"/>
                <a:gd name="T22" fmla="*/ 77 w 333"/>
                <a:gd name="T23" fmla="*/ 135 h 225"/>
                <a:gd name="T24" fmla="*/ 88 w 333"/>
                <a:gd name="T25" fmla="*/ 147 h 225"/>
                <a:gd name="T26" fmla="*/ 88 w 333"/>
                <a:gd name="T27" fmla="*/ 162 h 225"/>
                <a:gd name="T28" fmla="*/ 71 w 333"/>
                <a:gd name="T29" fmla="*/ 175 h 225"/>
                <a:gd name="T30" fmla="*/ 41 w 333"/>
                <a:gd name="T31" fmla="*/ 171 h 225"/>
                <a:gd name="T32" fmla="*/ 6 w 333"/>
                <a:gd name="T33" fmla="*/ 129 h 225"/>
                <a:gd name="T34" fmla="*/ 13 w 333"/>
                <a:gd name="T35" fmla="*/ 61 h 225"/>
                <a:gd name="T36" fmla="*/ 71 w 333"/>
                <a:gd name="T37" fmla="*/ 5 h 225"/>
                <a:gd name="T38" fmla="*/ 122 w 333"/>
                <a:gd name="T39" fmla="*/ 9 h 225"/>
                <a:gd name="T40" fmla="*/ 153 w 333"/>
                <a:gd name="T41" fmla="*/ 31 h 225"/>
                <a:gd name="T42" fmla="*/ 181 w 333"/>
                <a:gd name="T43" fmla="*/ 77 h 225"/>
                <a:gd name="T44" fmla="*/ 215 w 333"/>
                <a:gd name="T45" fmla="*/ 141 h 225"/>
                <a:gd name="T46" fmla="*/ 253 w 333"/>
                <a:gd name="T47" fmla="*/ 169 h 225"/>
                <a:gd name="T48" fmla="*/ 280 w 333"/>
                <a:gd name="T49" fmla="*/ 185 h 225"/>
                <a:gd name="T50" fmla="*/ 295 w 333"/>
                <a:gd name="T51" fmla="*/ 170 h 225"/>
                <a:gd name="T52" fmla="*/ 316 w 333"/>
                <a:gd name="T53" fmla="*/ 171 h 225"/>
                <a:gd name="T54" fmla="*/ 330 w 333"/>
                <a:gd name="T55" fmla="*/ 187 h 225"/>
                <a:gd name="T56" fmla="*/ 330 w 333"/>
                <a:gd name="T57" fmla="*/ 208 h 225"/>
                <a:gd name="T58" fmla="*/ 314 w 333"/>
                <a:gd name="T59" fmla="*/ 222 h 225"/>
                <a:gd name="T60" fmla="*/ 293 w 333"/>
                <a:gd name="T61" fmla="*/ 221 h 225"/>
                <a:gd name="T62" fmla="*/ 279 w 333"/>
                <a:gd name="T63" fmla="*/ 206 h 225"/>
                <a:gd name="T64" fmla="*/ 280 w 333"/>
                <a:gd name="T65" fmla="*/ 18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3" h="225">
                  <a:moveTo>
                    <a:pt x="253" y="169"/>
                  </a:moveTo>
                  <a:cubicBezTo>
                    <a:pt x="249" y="178"/>
                    <a:pt x="249" y="178"/>
                    <a:pt x="249" y="178"/>
                  </a:cubicBezTo>
                  <a:cubicBezTo>
                    <a:pt x="231" y="169"/>
                    <a:pt x="216" y="159"/>
                    <a:pt x="205" y="150"/>
                  </a:cubicBezTo>
                  <a:cubicBezTo>
                    <a:pt x="195" y="141"/>
                    <a:pt x="181" y="125"/>
                    <a:pt x="164" y="104"/>
                  </a:cubicBezTo>
                  <a:cubicBezTo>
                    <a:pt x="151" y="87"/>
                    <a:pt x="141" y="75"/>
                    <a:pt x="133" y="69"/>
                  </a:cubicBezTo>
                  <a:cubicBezTo>
                    <a:pt x="125" y="62"/>
                    <a:pt x="117" y="56"/>
                    <a:pt x="108" y="52"/>
                  </a:cubicBezTo>
                  <a:cubicBezTo>
                    <a:pt x="89" y="43"/>
                    <a:pt x="71" y="42"/>
                    <a:pt x="55" y="47"/>
                  </a:cubicBezTo>
                  <a:cubicBezTo>
                    <a:pt x="40" y="52"/>
                    <a:pt x="28" y="61"/>
                    <a:pt x="22" y="76"/>
                  </a:cubicBezTo>
                  <a:cubicBezTo>
                    <a:pt x="16" y="89"/>
                    <a:pt x="14" y="101"/>
                    <a:pt x="17" y="111"/>
                  </a:cubicBezTo>
                  <a:cubicBezTo>
                    <a:pt x="20" y="121"/>
                    <a:pt x="25" y="128"/>
                    <a:pt x="32" y="131"/>
                  </a:cubicBezTo>
                  <a:cubicBezTo>
                    <a:pt x="37" y="134"/>
                    <a:pt x="45" y="135"/>
                    <a:pt x="55" y="134"/>
                  </a:cubicBezTo>
                  <a:cubicBezTo>
                    <a:pt x="65" y="133"/>
                    <a:pt x="73" y="134"/>
                    <a:pt x="77" y="135"/>
                  </a:cubicBezTo>
                  <a:cubicBezTo>
                    <a:pt x="82" y="138"/>
                    <a:pt x="86" y="142"/>
                    <a:pt x="88" y="147"/>
                  </a:cubicBezTo>
                  <a:cubicBezTo>
                    <a:pt x="90" y="152"/>
                    <a:pt x="90" y="157"/>
                    <a:pt x="88" y="162"/>
                  </a:cubicBezTo>
                  <a:cubicBezTo>
                    <a:pt x="85" y="168"/>
                    <a:pt x="79" y="172"/>
                    <a:pt x="71" y="175"/>
                  </a:cubicBezTo>
                  <a:cubicBezTo>
                    <a:pt x="62" y="177"/>
                    <a:pt x="52" y="176"/>
                    <a:pt x="41" y="171"/>
                  </a:cubicBezTo>
                  <a:cubicBezTo>
                    <a:pt x="24" y="163"/>
                    <a:pt x="13" y="149"/>
                    <a:pt x="6" y="129"/>
                  </a:cubicBezTo>
                  <a:cubicBezTo>
                    <a:pt x="0" y="108"/>
                    <a:pt x="2" y="86"/>
                    <a:pt x="13" y="61"/>
                  </a:cubicBezTo>
                  <a:cubicBezTo>
                    <a:pt x="28" y="30"/>
                    <a:pt x="47" y="11"/>
                    <a:pt x="71" y="5"/>
                  </a:cubicBezTo>
                  <a:cubicBezTo>
                    <a:pt x="89" y="0"/>
                    <a:pt x="106" y="1"/>
                    <a:pt x="122" y="9"/>
                  </a:cubicBezTo>
                  <a:cubicBezTo>
                    <a:pt x="133" y="14"/>
                    <a:pt x="144" y="21"/>
                    <a:pt x="153" y="31"/>
                  </a:cubicBezTo>
                  <a:cubicBezTo>
                    <a:pt x="162" y="41"/>
                    <a:pt x="171" y="57"/>
                    <a:pt x="181" y="77"/>
                  </a:cubicBezTo>
                  <a:cubicBezTo>
                    <a:pt x="196" y="110"/>
                    <a:pt x="207" y="131"/>
                    <a:pt x="215" y="141"/>
                  </a:cubicBezTo>
                  <a:cubicBezTo>
                    <a:pt x="223" y="150"/>
                    <a:pt x="236" y="160"/>
                    <a:pt x="253" y="169"/>
                  </a:cubicBezTo>
                  <a:close/>
                  <a:moveTo>
                    <a:pt x="280" y="185"/>
                  </a:moveTo>
                  <a:cubicBezTo>
                    <a:pt x="283" y="178"/>
                    <a:pt x="288" y="173"/>
                    <a:pt x="295" y="170"/>
                  </a:cubicBezTo>
                  <a:cubicBezTo>
                    <a:pt x="302" y="168"/>
                    <a:pt x="309" y="168"/>
                    <a:pt x="316" y="171"/>
                  </a:cubicBezTo>
                  <a:cubicBezTo>
                    <a:pt x="323" y="174"/>
                    <a:pt x="328" y="179"/>
                    <a:pt x="330" y="187"/>
                  </a:cubicBezTo>
                  <a:cubicBezTo>
                    <a:pt x="333" y="194"/>
                    <a:pt x="333" y="201"/>
                    <a:pt x="330" y="208"/>
                  </a:cubicBezTo>
                  <a:cubicBezTo>
                    <a:pt x="327" y="214"/>
                    <a:pt x="321" y="219"/>
                    <a:pt x="314" y="222"/>
                  </a:cubicBezTo>
                  <a:cubicBezTo>
                    <a:pt x="307" y="225"/>
                    <a:pt x="300" y="224"/>
                    <a:pt x="293" y="221"/>
                  </a:cubicBezTo>
                  <a:cubicBezTo>
                    <a:pt x="286" y="218"/>
                    <a:pt x="282" y="213"/>
                    <a:pt x="279" y="206"/>
                  </a:cubicBezTo>
                  <a:cubicBezTo>
                    <a:pt x="276" y="199"/>
                    <a:pt x="277" y="192"/>
                    <a:pt x="280" y="185"/>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9" name="文本框 88"/>
          <p:cNvSpPr txBox="1"/>
          <p:nvPr/>
        </p:nvSpPr>
        <p:spPr>
          <a:xfrm>
            <a:off x="5508980" y="2873631"/>
            <a:ext cx="3467388" cy="923330"/>
          </a:xfrm>
          <a:prstGeom prst="rect">
            <a:avLst/>
          </a:prstGeom>
          <a:noFill/>
        </p:spPr>
        <p:txBody>
          <a:bodyPr wrap="square" rtlCol="0">
            <a:spAutoFit/>
          </a:bodyPr>
          <a:lstStyle/>
          <a:p>
            <a:pPr algn="dist"/>
            <a:r>
              <a:rPr lang="zh-CN" altLang="en-US" sz="5400" b="1" smtClean="0">
                <a:solidFill>
                  <a:schemeClr val="tx1">
                    <a:lumMod val="85000"/>
                    <a:lumOff val="15000"/>
                  </a:schemeClr>
                </a:solidFill>
                <a:latin typeface="方正静蕾简体" panose="02000000000000000000" pitchFamily="2" charset="-122"/>
                <a:ea typeface="方正静蕾简体" panose="02000000000000000000" pitchFamily="2" charset="-122"/>
              </a:rPr>
              <a:t>第一章节</a:t>
            </a:r>
            <a:endParaRPr lang="zh-CN" altLang="en-US" sz="54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90" name="矩形 89"/>
          <p:cNvSpPr/>
          <p:nvPr/>
        </p:nvSpPr>
        <p:spPr>
          <a:xfrm>
            <a:off x="5684687" y="3821736"/>
            <a:ext cx="3719944" cy="867930"/>
          </a:xfrm>
          <a:prstGeom prst="rect">
            <a:avLst/>
          </a:prstGeom>
        </p:spPr>
        <p:txBody>
          <a:bodyPr wrap="square">
            <a:spAutoFit/>
          </a:bodyPr>
          <a:lstStyle/>
          <a:p>
            <a:pPr>
              <a:lnSpc>
                <a:spcPct val="120000"/>
              </a:lnSpc>
            </a:pP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We have many PowerPoint </a:t>
            </a:r>
            <a:r>
              <a:rPr lang="zh-CN" altLang="en-US" sz="1400" dirty="0" smtClean="0">
                <a:solidFill>
                  <a:schemeClr val="tx1">
                    <a:lumMod val="75000"/>
                    <a:lumOff val="25000"/>
                  </a:schemeClr>
                </a:solidFill>
                <a:latin typeface="华文细黑" panose="02010600040101010101" pitchFamily="2" charset="-122"/>
                <a:ea typeface="华文细黑" panose="02010600040101010101" pitchFamily="2" charset="-122"/>
              </a:rPr>
              <a:t>templates</a:t>
            </a: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 that has </a:t>
            </a:r>
            <a:r>
              <a:rPr lang="en-US" altLang="zh-CN" sz="1400" smtClean="0">
                <a:solidFill>
                  <a:schemeClr val="tx1">
                    <a:lumMod val="75000"/>
                    <a:lumOff val="25000"/>
                  </a:schemeClr>
                </a:solidFill>
                <a:latin typeface="华文细黑" panose="02010600040101010101" pitchFamily="2" charset="-122"/>
                <a:ea typeface="华文细黑" panose="02010600040101010101" pitchFamily="2" charset="-122"/>
              </a:rPr>
              <a:t>been specifically </a:t>
            </a: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to help anyone that is stepping into the world</a:t>
            </a:r>
            <a:endPar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58" name="图片 57"/>
          <p:cNvPicPr>
            <a:picLocks noChangeAspect="1"/>
          </p:cNvPicPr>
          <p:nvPr/>
        </p:nvPicPr>
        <p:blipFill>
          <a:blip r:embed="rId3"/>
          <a:stretch>
            <a:fillRect/>
          </a:stretch>
        </p:blipFill>
        <p:spPr>
          <a:xfrm flipH="1">
            <a:off x="3154607" y="5760395"/>
            <a:ext cx="223741" cy="275374"/>
          </a:xfrm>
          <a:prstGeom prst="rect">
            <a:avLst/>
          </a:prstGeom>
        </p:spPr>
      </p:pic>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160"/>
          <p:cNvSpPr/>
          <p:nvPr/>
        </p:nvSpPr>
        <p:spPr bwMode="auto">
          <a:xfrm>
            <a:off x="10836911" y="5700077"/>
            <a:ext cx="150813" cy="184150"/>
          </a:xfrm>
          <a:custGeom>
            <a:avLst/>
            <a:gdLst>
              <a:gd name="T0" fmla="*/ 95 w 95"/>
              <a:gd name="T1" fmla="*/ 87 h 116"/>
              <a:gd name="T2" fmla="*/ 51 w 95"/>
              <a:gd name="T3" fmla="*/ 116 h 116"/>
              <a:gd name="T4" fmla="*/ 0 w 95"/>
              <a:gd name="T5" fmla="*/ 30 h 116"/>
              <a:gd name="T6" fmla="*/ 44 w 95"/>
              <a:gd name="T7" fmla="*/ 0 h 116"/>
              <a:gd name="T8" fmla="*/ 95 w 95"/>
              <a:gd name="T9" fmla="*/ 87 h 116"/>
            </a:gdLst>
            <a:ahLst/>
            <a:cxnLst>
              <a:cxn ang="0">
                <a:pos x="T0" y="T1"/>
              </a:cxn>
              <a:cxn ang="0">
                <a:pos x="T2" y="T3"/>
              </a:cxn>
              <a:cxn ang="0">
                <a:pos x="T4" y="T5"/>
              </a:cxn>
              <a:cxn ang="0">
                <a:pos x="T6" y="T7"/>
              </a:cxn>
              <a:cxn ang="0">
                <a:pos x="T8" y="T9"/>
              </a:cxn>
            </a:cxnLst>
            <a:rect l="0" t="0" r="r" b="b"/>
            <a:pathLst>
              <a:path w="95" h="116">
                <a:moveTo>
                  <a:pt x="95" y="87"/>
                </a:moveTo>
                <a:lnTo>
                  <a:pt x="51" y="116"/>
                </a:lnTo>
                <a:lnTo>
                  <a:pt x="0" y="30"/>
                </a:lnTo>
                <a:lnTo>
                  <a:pt x="44" y="0"/>
                </a:lnTo>
                <a:lnTo>
                  <a:pt x="95" y="87"/>
                </a:lnTo>
                <a:close/>
              </a:path>
            </a:pathLst>
          </a:custGeom>
          <a:solidFill>
            <a:srgbClr val="F7D2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 name="图片 1"/>
          <p:cNvPicPr>
            <a:picLocks noChangeAspect="1"/>
          </p:cNvPicPr>
          <p:nvPr/>
        </p:nvPicPr>
        <p:blipFill>
          <a:blip r:embed="rId4"/>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45" name="Group 16"/>
          <p:cNvGrpSpPr>
            <a:grpSpLocks noChangeAspect="1"/>
          </p:cNvGrpSpPr>
          <p:nvPr/>
        </p:nvGrpSpPr>
        <p:grpSpPr bwMode="auto">
          <a:xfrm>
            <a:off x="2687630" y="2251469"/>
            <a:ext cx="1158875" cy="2000249"/>
            <a:chOff x="1449" y="1496"/>
            <a:chExt cx="730" cy="1260"/>
          </a:xfrm>
          <a:solidFill>
            <a:schemeClr val="tx1">
              <a:lumMod val="85000"/>
              <a:lumOff val="15000"/>
            </a:schemeClr>
          </a:solidFill>
        </p:grpSpPr>
        <p:sp>
          <p:nvSpPr>
            <p:cNvPr id="46" name="Freeform 17"/>
            <p:cNvSpPr>
              <a:spLocks noEditPoints="1"/>
            </p:cNvSpPr>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8"/>
            <p:cNvSpPr/>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8" name="Group 21"/>
          <p:cNvGrpSpPr>
            <a:grpSpLocks noChangeAspect="1"/>
          </p:cNvGrpSpPr>
          <p:nvPr/>
        </p:nvGrpSpPr>
        <p:grpSpPr bwMode="auto">
          <a:xfrm>
            <a:off x="5578468" y="2227502"/>
            <a:ext cx="1209675" cy="1979613"/>
            <a:chOff x="3270" y="1510"/>
            <a:chExt cx="762" cy="1247"/>
          </a:xfrm>
          <a:solidFill>
            <a:schemeClr val="tx1">
              <a:lumMod val="85000"/>
              <a:lumOff val="15000"/>
            </a:schemeClr>
          </a:solidFill>
        </p:grpSpPr>
        <p:sp>
          <p:nvSpPr>
            <p:cNvPr id="49" name="Freeform 22"/>
            <p:cNvSpPr/>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3"/>
            <p:cNvSpPr>
              <a:spLocks noEditPoints="1"/>
            </p:cNvSpPr>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1" name="Group 26"/>
          <p:cNvGrpSpPr>
            <a:grpSpLocks noChangeAspect="1"/>
          </p:cNvGrpSpPr>
          <p:nvPr/>
        </p:nvGrpSpPr>
        <p:grpSpPr bwMode="auto">
          <a:xfrm>
            <a:off x="8483589" y="2229090"/>
            <a:ext cx="1200149" cy="1973263"/>
            <a:chOff x="5100" y="1511"/>
            <a:chExt cx="756" cy="1243"/>
          </a:xfrm>
          <a:solidFill>
            <a:schemeClr val="tx1">
              <a:lumMod val="85000"/>
              <a:lumOff val="15000"/>
            </a:schemeClr>
          </a:solidFill>
        </p:grpSpPr>
        <p:sp>
          <p:nvSpPr>
            <p:cNvPr id="52" name="Freeform 27"/>
            <p:cNvSpPr/>
            <p:nvPr/>
          </p:nvSpPr>
          <p:spPr bwMode="auto">
            <a:xfrm>
              <a:off x="5459" y="2603"/>
              <a:ext cx="57" cy="48"/>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8"/>
            <p:cNvSpPr>
              <a:spLocks noEditPoints="1"/>
            </p:cNvSpPr>
            <p:nvPr/>
          </p:nvSpPr>
          <p:spPr bwMode="auto">
            <a:xfrm>
              <a:off x="5100" y="1511"/>
              <a:ext cx="756" cy="124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4" name="文本框 53"/>
          <p:cNvSpPr txBox="1"/>
          <p:nvPr/>
        </p:nvSpPr>
        <p:spPr>
          <a:xfrm>
            <a:off x="2687630" y="4297911"/>
            <a:ext cx="1158875" cy="584775"/>
          </a:xfrm>
          <a:prstGeom prst="rect">
            <a:avLst/>
          </a:prstGeom>
          <a:noFill/>
        </p:spPr>
        <p:txBody>
          <a:bodyPr wrap="square" rtlCol="0">
            <a:spAutoFit/>
          </a:bodyPr>
          <a:lstStyle/>
          <a:p>
            <a:r>
              <a:rPr lang="en-US" altLang="zh-CN" sz="3200" b="1" dirty="0">
                <a:solidFill>
                  <a:schemeClr val="tx1">
                    <a:lumMod val="85000"/>
                    <a:lumOff val="15000"/>
                  </a:schemeClr>
                </a:solidFill>
                <a:latin typeface="方正静蕾简体" panose="02000000000000000000" pitchFamily="2" charset="-122"/>
                <a:ea typeface="方正静蕾简体" panose="02000000000000000000" pitchFamily="2" charset="-122"/>
              </a:rPr>
              <a:t>step1</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0" name="文本框 59"/>
          <p:cNvSpPr txBox="1"/>
          <p:nvPr/>
        </p:nvSpPr>
        <p:spPr>
          <a:xfrm>
            <a:off x="5637205" y="4297911"/>
            <a:ext cx="1158875" cy="584775"/>
          </a:xfrm>
          <a:prstGeom prst="rect">
            <a:avLst/>
          </a:prstGeom>
          <a:noFill/>
        </p:spPr>
        <p:txBody>
          <a:bodyPr wrap="square" rtlCol="0">
            <a:spAutoFit/>
          </a:bodyPr>
          <a:lstStyle/>
          <a:p>
            <a:r>
              <a:rPr lang="en-US" altLang="zh-CN" sz="3200" b="1">
                <a:solidFill>
                  <a:schemeClr val="tx1">
                    <a:lumMod val="85000"/>
                    <a:lumOff val="15000"/>
                  </a:schemeClr>
                </a:solidFill>
                <a:latin typeface="方正静蕾简体" panose="02000000000000000000" pitchFamily="2" charset="-122"/>
                <a:ea typeface="方正静蕾简体" panose="02000000000000000000" pitchFamily="2" charset="-122"/>
              </a:rPr>
              <a:t>step2</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2" name="文本框 61"/>
          <p:cNvSpPr txBox="1"/>
          <p:nvPr/>
        </p:nvSpPr>
        <p:spPr>
          <a:xfrm>
            <a:off x="8593103" y="4297911"/>
            <a:ext cx="1158875" cy="584775"/>
          </a:xfrm>
          <a:prstGeom prst="rect">
            <a:avLst/>
          </a:prstGeom>
          <a:noFill/>
        </p:spPr>
        <p:txBody>
          <a:bodyPr wrap="square" rtlCol="0">
            <a:spAutoFit/>
          </a:bodyPr>
          <a:lstStyle/>
          <a:p>
            <a:r>
              <a:rPr lang="en-US" altLang="zh-CN" sz="3200" b="1" dirty="0">
                <a:solidFill>
                  <a:schemeClr val="tx1">
                    <a:lumMod val="85000"/>
                    <a:lumOff val="15000"/>
                  </a:schemeClr>
                </a:solidFill>
                <a:latin typeface="方正静蕾简体" panose="02000000000000000000" pitchFamily="2" charset="-122"/>
                <a:ea typeface="方正静蕾简体" panose="02000000000000000000" pitchFamily="2" charset="-122"/>
              </a:rPr>
              <a:t>step3</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3" name="文本框 62"/>
          <p:cNvSpPr txBox="1"/>
          <p:nvPr/>
        </p:nvSpPr>
        <p:spPr>
          <a:xfrm>
            <a:off x="2127375" y="4851962"/>
            <a:ext cx="2107935" cy="1077218"/>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64" name="文本框 63"/>
          <p:cNvSpPr txBox="1"/>
          <p:nvPr/>
        </p:nvSpPr>
        <p:spPr>
          <a:xfrm>
            <a:off x="5093492" y="4851962"/>
            <a:ext cx="2107935" cy="1077218"/>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输入文字</a:t>
            </a:r>
            <a:endParaRPr lang="zh-CN" altLang="en-US" sz="160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65" name="文本框 64"/>
          <p:cNvSpPr txBox="1"/>
          <p:nvPr/>
        </p:nvSpPr>
        <p:spPr>
          <a:xfrm>
            <a:off x="8118572" y="4851962"/>
            <a:ext cx="2107935" cy="1077218"/>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输入文字</a:t>
            </a:r>
            <a:endParaRPr lang="zh-CN" altLang="en-US" sz="160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66" name="Freeform 5"/>
          <p:cNvSpPr/>
          <p:nvPr/>
        </p:nvSpPr>
        <p:spPr bwMode="auto">
          <a:xfrm rot="5844680">
            <a:off x="4505455" y="3091484"/>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67" name="Freeform 5"/>
          <p:cNvSpPr/>
          <p:nvPr/>
        </p:nvSpPr>
        <p:spPr bwMode="auto">
          <a:xfrm rot="5844680">
            <a:off x="7413372" y="3091484"/>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58" name="图片 57"/>
          <p:cNvPicPr>
            <a:picLocks noChangeAspect="1"/>
          </p:cNvPicPr>
          <p:nvPr/>
        </p:nvPicPr>
        <p:blipFill>
          <a:blip r:embed="rId3"/>
          <a:stretch>
            <a:fillRect/>
          </a:stretch>
        </p:blipFill>
        <p:spPr>
          <a:xfrm flipH="1">
            <a:off x="3154607" y="5760395"/>
            <a:ext cx="223741" cy="275374"/>
          </a:xfrm>
          <a:prstGeom prst="rect">
            <a:avLst/>
          </a:prstGeom>
        </p:spPr>
      </p:pic>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160"/>
          <p:cNvSpPr/>
          <p:nvPr/>
        </p:nvSpPr>
        <p:spPr bwMode="auto">
          <a:xfrm>
            <a:off x="10836911" y="5700077"/>
            <a:ext cx="150813" cy="184150"/>
          </a:xfrm>
          <a:custGeom>
            <a:avLst/>
            <a:gdLst>
              <a:gd name="T0" fmla="*/ 95 w 95"/>
              <a:gd name="T1" fmla="*/ 87 h 116"/>
              <a:gd name="T2" fmla="*/ 51 w 95"/>
              <a:gd name="T3" fmla="*/ 116 h 116"/>
              <a:gd name="T4" fmla="*/ 0 w 95"/>
              <a:gd name="T5" fmla="*/ 30 h 116"/>
              <a:gd name="T6" fmla="*/ 44 w 95"/>
              <a:gd name="T7" fmla="*/ 0 h 116"/>
              <a:gd name="T8" fmla="*/ 95 w 95"/>
              <a:gd name="T9" fmla="*/ 87 h 116"/>
            </a:gdLst>
            <a:ahLst/>
            <a:cxnLst>
              <a:cxn ang="0">
                <a:pos x="T0" y="T1"/>
              </a:cxn>
              <a:cxn ang="0">
                <a:pos x="T2" y="T3"/>
              </a:cxn>
              <a:cxn ang="0">
                <a:pos x="T4" y="T5"/>
              </a:cxn>
              <a:cxn ang="0">
                <a:pos x="T6" y="T7"/>
              </a:cxn>
              <a:cxn ang="0">
                <a:pos x="T8" y="T9"/>
              </a:cxn>
            </a:cxnLst>
            <a:rect l="0" t="0" r="r" b="b"/>
            <a:pathLst>
              <a:path w="95" h="116">
                <a:moveTo>
                  <a:pt x="95" y="87"/>
                </a:moveTo>
                <a:lnTo>
                  <a:pt x="51" y="116"/>
                </a:lnTo>
                <a:lnTo>
                  <a:pt x="0" y="30"/>
                </a:lnTo>
                <a:lnTo>
                  <a:pt x="44" y="0"/>
                </a:lnTo>
                <a:lnTo>
                  <a:pt x="95" y="87"/>
                </a:lnTo>
                <a:close/>
              </a:path>
            </a:pathLst>
          </a:custGeom>
          <a:solidFill>
            <a:srgbClr val="F7D2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 name="图片 1"/>
          <p:cNvPicPr>
            <a:picLocks noChangeAspect="1"/>
          </p:cNvPicPr>
          <p:nvPr/>
        </p:nvPicPr>
        <p:blipFill>
          <a:blip r:embed="rId4"/>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6" name="任意多边形 25"/>
          <p:cNvSpPr/>
          <p:nvPr/>
        </p:nvSpPr>
        <p:spPr>
          <a:xfrm>
            <a:off x="1348176" y="2360322"/>
            <a:ext cx="2804613"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2044523" y="4504475"/>
            <a:ext cx="1512404" cy="461665"/>
          </a:xfrm>
          <a:prstGeom prst="rect">
            <a:avLst/>
          </a:prstGeom>
          <a:noFill/>
        </p:spPr>
        <p:txBody>
          <a:bodyPr wrap="square" rtlCol="0">
            <a:spAutoFit/>
          </a:bodyPr>
          <a:lstStyle/>
          <a:p>
            <a:pPr algn="ctr"/>
            <a:r>
              <a:rPr lang="zh-CN" altLang="en-US" sz="2400" b="1" spc="-300" dirty="0">
                <a:solidFill>
                  <a:schemeClr val="tx1">
                    <a:lumMod val="85000"/>
                    <a:lumOff val="15000"/>
                  </a:schemeClr>
                </a:solidFill>
                <a:latin typeface="方正静蕾简体" panose="02000000000000000000" pitchFamily="2" charset="-122"/>
                <a:ea typeface="方正静蕾简体" panose="02000000000000000000" pitchFamily="2" charset="-122"/>
              </a:rPr>
              <a:t>这是文字</a:t>
            </a:r>
            <a:endParaRPr lang="zh-CN" altLang="en-US" sz="24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8" name="文本框 27"/>
          <p:cNvSpPr txBox="1"/>
          <p:nvPr/>
        </p:nvSpPr>
        <p:spPr>
          <a:xfrm>
            <a:off x="1772819" y="5037635"/>
            <a:ext cx="2055812" cy="678455"/>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9" name="文本框 28"/>
          <p:cNvSpPr txBox="1"/>
          <p:nvPr/>
        </p:nvSpPr>
        <p:spPr>
          <a:xfrm>
            <a:off x="1054069" y="2060575"/>
            <a:ext cx="808702" cy="646331"/>
          </a:xfrm>
          <a:prstGeom prst="rect">
            <a:avLst/>
          </a:prstGeom>
          <a:noFill/>
        </p:spPr>
        <p:txBody>
          <a:bodyPr wrap="square" rtlCol="0">
            <a:spAutoFit/>
          </a:bodyPr>
          <a:lstStyle/>
          <a:p>
            <a:pPr algn="ctr"/>
            <a:r>
              <a:rPr lang="en-US" altLang="zh-CN" sz="3600" b="1" spc="300" dirty="0">
                <a:solidFill>
                  <a:schemeClr val="tx1">
                    <a:lumMod val="85000"/>
                    <a:lumOff val="15000"/>
                  </a:schemeClr>
                </a:solidFill>
                <a:latin typeface="方正静蕾简体" panose="02000000000000000000" pitchFamily="2" charset="-122"/>
                <a:ea typeface="方正静蕾简体" panose="02000000000000000000" pitchFamily="2" charset="-122"/>
              </a:rPr>
              <a:t>01</a:t>
            </a:r>
            <a:endParaRPr lang="zh-CN" altLang="en-US" sz="36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0" name="矩形 29"/>
          <p:cNvSpPr/>
          <p:nvPr/>
        </p:nvSpPr>
        <p:spPr>
          <a:xfrm>
            <a:off x="1594623" y="2550532"/>
            <a:ext cx="2412203" cy="1509692"/>
          </a:xfrm>
          <a:prstGeom prst="rect">
            <a:avLst/>
          </a:prstGeom>
          <a:blipFill>
            <a:blip r:embed="rId5"/>
            <a:srcRect/>
            <a:stretch>
              <a:fillRect l="-8519" r="-52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 name="任意多边形 30"/>
          <p:cNvSpPr/>
          <p:nvPr/>
        </p:nvSpPr>
        <p:spPr>
          <a:xfrm>
            <a:off x="4791245" y="2344365"/>
            <a:ext cx="2804613"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5437349" y="4504475"/>
            <a:ext cx="1512404" cy="461665"/>
          </a:xfrm>
          <a:prstGeom prst="rect">
            <a:avLst/>
          </a:prstGeom>
          <a:noFill/>
        </p:spPr>
        <p:txBody>
          <a:bodyPr wrap="square" rtlCol="0">
            <a:spAutoFit/>
          </a:bodyPr>
          <a:lstStyle/>
          <a:p>
            <a:pPr algn="ctr"/>
            <a:r>
              <a:rPr lang="zh-CN" altLang="en-US" sz="2400" b="1" spc="-300" dirty="0">
                <a:solidFill>
                  <a:schemeClr val="tx1">
                    <a:lumMod val="85000"/>
                    <a:lumOff val="15000"/>
                  </a:schemeClr>
                </a:solidFill>
                <a:latin typeface="方正静蕾简体" panose="02000000000000000000" pitchFamily="2" charset="-122"/>
                <a:ea typeface="方正静蕾简体" panose="02000000000000000000" pitchFamily="2" charset="-122"/>
              </a:rPr>
              <a:t>这是文字</a:t>
            </a:r>
            <a:endParaRPr lang="zh-CN" altLang="en-US" sz="24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3" name="文本框 32"/>
          <p:cNvSpPr txBox="1"/>
          <p:nvPr/>
        </p:nvSpPr>
        <p:spPr>
          <a:xfrm>
            <a:off x="5165645" y="5037635"/>
            <a:ext cx="2055812" cy="678455"/>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34" name="文本框 33"/>
          <p:cNvSpPr txBox="1"/>
          <p:nvPr/>
        </p:nvSpPr>
        <p:spPr>
          <a:xfrm>
            <a:off x="4446895" y="2060575"/>
            <a:ext cx="808702" cy="646331"/>
          </a:xfrm>
          <a:prstGeom prst="rect">
            <a:avLst/>
          </a:prstGeom>
          <a:noFill/>
        </p:spPr>
        <p:txBody>
          <a:bodyPr wrap="square" rtlCol="0">
            <a:spAutoFit/>
          </a:bodyPr>
          <a:lstStyle/>
          <a:p>
            <a:pPr algn="ctr"/>
            <a:r>
              <a:rPr lang="en-US" altLang="zh-CN" sz="3600" b="1" spc="300" dirty="0">
                <a:solidFill>
                  <a:schemeClr val="tx1">
                    <a:lumMod val="85000"/>
                    <a:lumOff val="15000"/>
                  </a:schemeClr>
                </a:solidFill>
                <a:latin typeface="方正静蕾简体" panose="02000000000000000000" pitchFamily="2" charset="-122"/>
                <a:ea typeface="方正静蕾简体" panose="02000000000000000000" pitchFamily="2" charset="-122"/>
              </a:rPr>
              <a:t>02</a:t>
            </a:r>
            <a:endParaRPr lang="zh-CN" altLang="en-US" sz="36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5" name="任意多边形 34"/>
          <p:cNvSpPr/>
          <p:nvPr/>
        </p:nvSpPr>
        <p:spPr>
          <a:xfrm>
            <a:off x="8184070" y="2344365"/>
            <a:ext cx="2804613"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8830174" y="4504475"/>
            <a:ext cx="1512404" cy="461665"/>
          </a:xfrm>
          <a:prstGeom prst="rect">
            <a:avLst/>
          </a:prstGeom>
          <a:noFill/>
        </p:spPr>
        <p:txBody>
          <a:bodyPr wrap="square" rtlCol="0">
            <a:spAutoFit/>
          </a:bodyPr>
          <a:lstStyle/>
          <a:p>
            <a:pPr algn="ctr"/>
            <a:r>
              <a:rPr lang="zh-CN" altLang="en-US" sz="2400" b="1" spc="-300" dirty="0">
                <a:solidFill>
                  <a:schemeClr val="tx1">
                    <a:lumMod val="85000"/>
                    <a:lumOff val="15000"/>
                  </a:schemeClr>
                </a:solidFill>
                <a:latin typeface="方正静蕾简体" panose="02000000000000000000" pitchFamily="2" charset="-122"/>
                <a:ea typeface="方正静蕾简体" panose="02000000000000000000" pitchFamily="2" charset="-122"/>
              </a:rPr>
              <a:t>这是文字</a:t>
            </a:r>
            <a:endParaRPr lang="zh-CN" altLang="en-US" sz="24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7" name="文本框 36"/>
          <p:cNvSpPr txBox="1"/>
          <p:nvPr/>
        </p:nvSpPr>
        <p:spPr>
          <a:xfrm>
            <a:off x="8558470" y="5037635"/>
            <a:ext cx="2055812" cy="678455"/>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38" name="文本框 37"/>
          <p:cNvSpPr txBox="1"/>
          <p:nvPr/>
        </p:nvSpPr>
        <p:spPr>
          <a:xfrm>
            <a:off x="7839720" y="2060575"/>
            <a:ext cx="808702" cy="646331"/>
          </a:xfrm>
          <a:prstGeom prst="rect">
            <a:avLst/>
          </a:prstGeom>
          <a:noFill/>
        </p:spPr>
        <p:txBody>
          <a:bodyPr wrap="square" rtlCol="0">
            <a:spAutoFit/>
          </a:bodyPr>
          <a:lstStyle/>
          <a:p>
            <a:pPr algn="ctr"/>
            <a:r>
              <a:rPr lang="en-US" altLang="zh-CN" sz="3600" b="1" spc="300" dirty="0">
                <a:solidFill>
                  <a:schemeClr val="tx1">
                    <a:lumMod val="85000"/>
                    <a:lumOff val="15000"/>
                  </a:schemeClr>
                </a:solidFill>
                <a:latin typeface="方正静蕾简体" panose="02000000000000000000" pitchFamily="2" charset="-122"/>
                <a:ea typeface="方正静蕾简体" panose="02000000000000000000" pitchFamily="2" charset="-122"/>
              </a:rPr>
              <a:t>03</a:t>
            </a:r>
            <a:endParaRPr lang="zh-CN" altLang="en-US" sz="36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9" name="矩形 38"/>
          <p:cNvSpPr/>
          <p:nvPr/>
        </p:nvSpPr>
        <p:spPr>
          <a:xfrm>
            <a:off x="4998483" y="2546365"/>
            <a:ext cx="2390135" cy="1513859"/>
          </a:xfrm>
          <a:prstGeom prst="rect">
            <a:avLst/>
          </a:prstGeom>
          <a:blipFill>
            <a:blip r:embed="rId6"/>
            <a:srcRect/>
            <a:stretch>
              <a:fillRect l="-1517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0" name="矩形 39"/>
          <p:cNvSpPr/>
          <p:nvPr/>
        </p:nvSpPr>
        <p:spPr>
          <a:xfrm>
            <a:off x="8391308" y="2564405"/>
            <a:ext cx="2390135" cy="1513859"/>
          </a:xfrm>
          <a:prstGeom prst="rect">
            <a:avLst/>
          </a:prstGeom>
          <a:blipFill dpi="0" rotWithShape="1">
            <a:blip r:embed="rId7"/>
            <a:srcRect/>
            <a:stretch>
              <a:fillRect r="-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1" name="PA_4-Point Star 101"/>
          <p:cNvSpPr/>
          <p:nvPr>
            <p:custDataLst>
              <p:tags r:id="rId8"/>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58" name="图片 57"/>
          <p:cNvPicPr>
            <a:picLocks noChangeAspect="1"/>
          </p:cNvPicPr>
          <p:nvPr/>
        </p:nvPicPr>
        <p:blipFill>
          <a:blip r:embed="rId3"/>
          <a:stretch>
            <a:fillRect/>
          </a:stretch>
        </p:blipFill>
        <p:spPr>
          <a:xfrm flipH="1">
            <a:off x="3154607" y="5760395"/>
            <a:ext cx="223741" cy="275374"/>
          </a:xfrm>
          <a:prstGeom prst="rect">
            <a:avLst/>
          </a:prstGeom>
        </p:spPr>
      </p:pic>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160"/>
          <p:cNvSpPr/>
          <p:nvPr/>
        </p:nvSpPr>
        <p:spPr bwMode="auto">
          <a:xfrm>
            <a:off x="10836911" y="5700077"/>
            <a:ext cx="150813" cy="184150"/>
          </a:xfrm>
          <a:custGeom>
            <a:avLst/>
            <a:gdLst>
              <a:gd name="T0" fmla="*/ 95 w 95"/>
              <a:gd name="T1" fmla="*/ 87 h 116"/>
              <a:gd name="T2" fmla="*/ 51 w 95"/>
              <a:gd name="T3" fmla="*/ 116 h 116"/>
              <a:gd name="T4" fmla="*/ 0 w 95"/>
              <a:gd name="T5" fmla="*/ 30 h 116"/>
              <a:gd name="T6" fmla="*/ 44 w 95"/>
              <a:gd name="T7" fmla="*/ 0 h 116"/>
              <a:gd name="T8" fmla="*/ 95 w 95"/>
              <a:gd name="T9" fmla="*/ 87 h 116"/>
            </a:gdLst>
            <a:ahLst/>
            <a:cxnLst>
              <a:cxn ang="0">
                <a:pos x="T0" y="T1"/>
              </a:cxn>
              <a:cxn ang="0">
                <a:pos x="T2" y="T3"/>
              </a:cxn>
              <a:cxn ang="0">
                <a:pos x="T4" y="T5"/>
              </a:cxn>
              <a:cxn ang="0">
                <a:pos x="T6" y="T7"/>
              </a:cxn>
              <a:cxn ang="0">
                <a:pos x="T8" y="T9"/>
              </a:cxn>
            </a:cxnLst>
            <a:rect l="0" t="0" r="r" b="b"/>
            <a:pathLst>
              <a:path w="95" h="116">
                <a:moveTo>
                  <a:pt x="95" y="87"/>
                </a:moveTo>
                <a:lnTo>
                  <a:pt x="51" y="116"/>
                </a:lnTo>
                <a:lnTo>
                  <a:pt x="0" y="30"/>
                </a:lnTo>
                <a:lnTo>
                  <a:pt x="44" y="0"/>
                </a:lnTo>
                <a:lnTo>
                  <a:pt x="95" y="87"/>
                </a:lnTo>
                <a:close/>
              </a:path>
            </a:pathLst>
          </a:custGeom>
          <a:solidFill>
            <a:srgbClr val="F7D2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 name="图片 1"/>
          <p:cNvPicPr>
            <a:picLocks noChangeAspect="1"/>
          </p:cNvPicPr>
          <p:nvPr/>
        </p:nvPicPr>
        <p:blipFill>
          <a:blip r:embed="rId4"/>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24" name="组合 23"/>
          <p:cNvGrpSpPr/>
          <p:nvPr/>
        </p:nvGrpSpPr>
        <p:grpSpPr>
          <a:xfrm>
            <a:off x="1522536" y="2035226"/>
            <a:ext cx="3866422" cy="3359923"/>
            <a:chOff x="1490922" y="1812016"/>
            <a:chExt cx="4233329" cy="3678765"/>
          </a:xfrm>
        </p:grpSpPr>
        <p:pic>
          <p:nvPicPr>
            <p:cNvPr id="25" name="图片 24"/>
            <p:cNvPicPr>
              <a:picLocks noChangeAspect="1"/>
            </p:cNvPicPr>
            <p:nvPr/>
          </p:nvPicPr>
          <p:blipFill rotWithShape="1">
            <a:blip r:embed="rId5"/>
            <a:srcRect t="10934"/>
            <a:stretch>
              <a:fillRect/>
            </a:stretch>
          </p:blipFill>
          <p:spPr>
            <a:xfrm>
              <a:off x="1695144" y="2097042"/>
              <a:ext cx="3849311" cy="2657507"/>
            </a:xfrm>
            <a:prstGeom prst="rect">
              <a:avLst/>
            </a:prstGeom>
            <a:ln>
              <a:solidFill>
                <a:srgbClr val="262626"/>
              </a:solidFill>
            </a:ln>
          </p:spPr>
        </p:pic>
        <p:sp>
          <p:nvSpPr>
            <p:cNvPr id="41" name="任意多边形 40"/>
            <p:cNvSpPr/>
            <p:nvPr/>
          </p:nvSpPr>
          <p:spPr>
            <a:xfrm>
              <a:off x="1490922" y="1812016"/>
              <a:ext cx="4233329" cy="3227560"/>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bg1"/>
            </a:solid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任意多边形 41"/>
            <p:cNvSpPr/>
            <p:nvPr/>
          </p:nvSpPr>
          <p:spPr>
            <a:xfrm>
              <a:off x="2630278" y="5018240"/>
              <a:ext cx="1920382" cy="472541"/>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7208050" y="1979624"/>
            <a:ext cx="1157689" cy="523220"/>
          </a:xfrm>
          <a:prstGeom prst="rect">
            <a:avLst/>
          </a:prstGeom>
          <a:noFill/>
        </p:spPr>
        <p:txBody>
          <a:bodyPr wrap="none" rtlCol="0">
            <a:spAutoFit/>
          </a:bodyPr>
          <a:lstStyle/>
          <a:p>
            <a:r>
              <a:rPr lang="zh-CN" altLang="en-US" sz="2800" spc="-300" dirty="0">
                <a:solidFill>
                  <a:srgbClr val="262626"/>
                </a:solidFill>
                <a:latin typeface="方正静蕾简体" panose="02000000000000000000" pitchFamily="2" charset="-122"/>
                <a:ea typeface="方正静蕾简体" panose="02000000000000000000" pitchFamily="2" charset="-122"/>
              </a:rPr>
              <a:t>小标题</a:t>
            </a:r>
            <a:endParaRPr lang="zh-CN" altLang="en-US" sz="2800" spc="-300" dirty="0">
              <a:solidFill>
                <a:srgbClr val="262626"/>
              </a:solidFill>
              <a:latin typeface="方正静蕾简体" panose="02000000000000000000" pitchFamily="2" charset="-122"/>
              <a:ea typeface="方正静蕾简体" panose="02000000000000000000" pitchFamily="2" charset="-122"/>
            </a:endParaRPr>
          </a:p>
        </p:txBody>
      </p:sp>
      <p:sp>
        <p:nvSpPr>
          <p:cNvPr id="45" name="文本框 44"/>
          <p:cNvSpPr txBox="1"/>
          <p:nvPr/>
        </p:nvSpPr>
        <p:spPr>
          <a:xfrm>
            <a:off x="6884778" y="2512588"/>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262626"/>
                </a:solidFill>
              </a:rPr>
              <a:t>请在这里输入文字请在这里输入文字请在这里输入文字请在这里输入文字请在这里输入文字请在这里输入文字请在这里输入</a:t>
            </a:r>
            <a:endParaRPr lang="zh-CN" altLang="en-US" dirty="0">
              <a:solidFill>
                <a:srgbClr val="262626"/>
              </a:solidFill>
            </a:endParaRPr>
          </a:p>
        </p:txBody>
      </p:sp>
      <p:sp>
        <p:nvSpPr>
          <p:cNvPr id="46" name="Freeform 30"/>
          <p:cNvSpPr>
            <a:spLocks noEditPoints="1"/>
          </p:cNvSpPr>
          <p:nvPr/>
        </p:nvSpPr>
        <p:spPr bwMode="auto">
          <a:xfrm>
            <a:off x="6884778" y="2035226"/>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F7D54A"/>
          </a:solidFill>
          <a:ln>
            <a:noFill/>
          </a:ln>
        </p:spPr>
        <p:txBody>
          <a:bodyPr vert="horz" wrap="square" lIns="91440" tIns="45720" rIns="91440" bIns="45720" numCol="1" anchor="t" anchorCtr="0" compatLnSpc="1"/>
          <a:lstStyle/>
          <a:p>
            <a:endParaRPr lang="zh-CN" altLang="en-US">
              <a:solidFill>
                <a:srgbClr val="C00000"/>
              </a:solidFill>
            </a:endParaRPr>
          </a:p>
        </p:txBody>
      </p:sp>
      <p:sp>
        <p:nvSpPr>
          <p:cNvPr id="47" name="文本框 46"/>
          <p:cNvSpPr txBox="1"/>
          <p:nvPr/>
        </p:nvSpPr>
        <p:spPr>
          <a:xfrm>
            <a:off x="7208050" y="3968829"/>
            <a:ext cx="1157689" cy="523220"/>
          </a:xfrm>
          <a:prstGeom prst="rect">
            <a:avLst/>
          </a:prstGeom>
          <a:noFill/>
        </p:spPr>
        <p:txBody>
          <a:bodyPr wrap="none" rtlCol="0">
            <a:spAutoFit/>
          </a:bodyPr>
          <a:lstStyle/>
          <a:p>
            <a:r>
              <a:rPr lang="zh-CN" altLang="en-US" sz="2800" spc="-300" dirty="0">
                <a:solidFill>
                  <a:srgbClr val="262626"/>
                </a:solidFill>
                <a:latin typeface="方正静蕾简体" panose="02000000000000000000" pitchFamily="2" charset="-122"/>
                <a:ea typeface="方正静蕾简体" panose="02000000000000000000" pitchFamily="2" charset="-122"/>
              </a:rPr>
              <a:t>小标题</a:t>
            </a:r>
            <a:endParaRPr lang="zh-CN" altLang="en-US" sz="2800" spc="-300" dirty="0">
              <a:solidFill>
                <a:srgbClr val="262626"/>
              </a:solidFill>
              <a:latin typeface="方正静蕾简体" panose="02000000000000000000" pitchFamily="2" charset="-122"/>
              <a:ea typeface="方正静蕾简体" panose="02000000000000000000" pitchFamily="2" charset="-122"/>
            </a:endParaRPr>
          </a:p>
        </p:txBody>
      </p:sp>
      <p:sp>
        <p:nvSpPr>
          <p:cNvPr id="48" name="文本框 47"/>
          <p:cNvSpPr txBox="1"/>
          <p:nvPr/>
        </p:nvSpPr>
        <p:spPr>
          <a:xfrm>
            <a:off x="6884778" y="4501793"/>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262626"/>
                </a:solidFill>
              </a:rPr>
              <a:t>请在这里输入文字请在这里输入文字请在这里输入文字请在这里输入文字请在这里输入文字请在这里输入文字请在这里输入</a:t>
            </a:r>
            <a:endParaRPr lang="zh-CN" altLang="en-US" dirty="0">
              <a:solidFill>
                <a:srgbClr val="262626"/>
              </a:solidFill>
            </a:endParaRPr>
          </a:p>
        </p:txBody>
      </p:sp>
      <p:sp>
        <p:nvSpPr>
          <p:cNvPr id="49" name="Freeform 30"/>
          <p:cNvSpPr>
            <a:spLocks noEditPoints="1"/>
          </p:cNvSpPr>
          <p:nvPr/>
        </p:nvSpPr>
        <p:spPr bwMode="auto">
          <a:xfrm>
            <a:off x="6884778" y="402443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262626"/>
          </a:solidFill>
          <a:ln>
            <a:noFill/>
          </a:ln>
        </p:spPr>
        <p:txBody>
          <a:bodyPr vert="horz" wrap="square" lIns="91440" tIns="45720" rIns="91440" bIns="45720" numCol="1" anchor="t" anchorCtr="0" compatLnSpc="1"/>
          <a:lstStyle/>
          <a:p>
            <a:endParaRPr lang="zh-CN" altLang="en-US">
              <a:solidFill>
                <a:schemeClr val="accent1">
                  <a:lumMod val="50000"/>
                </a:schemeClr>
              </a:solidFill>
            </a:endParaRPr>
          </a:p>
        </p:txBody>
      </p:sp>
      <p:pic>
        <p:nvPicPr>
          <p:cNvPr id="50" name="图片 49"/>
          <p:cNvPicPr>
            <a:picLocks noChangeAspect="1"/>
          </p:cNvPicPr>
          <p:nvPr/>
        </p:nvPicPr>
        <p:blipFill>
          <a:blip r:embed="rId6"/>
          <a:stretch>
            <a:fillRect/>
          </a:stretch>
        </p:blipFill>
        <p:spPr>
          <a:xfrm>
            <a:off x="5457693" y="4722727"/>
            <a:ext cx="710422" cy="710422"/>
          </a:xfrm>
          <a:prstGeom prst="rect">
            <a:avLst/>
          </a:prstGeom>
        </p:spPr>
      </p:pic>
      <p:sp>
        <p:nvSpPr>
          <p:cNvPr id="51"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58" name="图片 57"/>
          <p:cNvPicPr>
            <a:picLocks noChangeAspect="1"/>
          </p:cNvPicPr>
          <p:nvPr/>
        </p:nvPicPr>
        <p:blipFill>
          <a:blip r:embed="rId3"/>
          <a:stretch>
            <a:fillRect/>
          </a:stretch>
        </p:blipFill>
        <p:spPr>
          <a:xfrm flipH="1">
            <a:off x="3154607" y="5760395"/>
            <a:ext cx="223741" cy="275374"/>
          </a:xfrm>
          <a:prstGeom prst="rect">
            <a:avLst/>
          </a:prstGeom>
        </p:spPr>
      </p:pic>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160"/>
          <p:cNvSpPr/>
          <p:nvPr/>
        </p:nvSpPr>
        <p:spPr bwMode="auto">
          <a:xfrm>
            <a:off x="10836911" y="5700077"/>
            <a:ext cx="150813" cy="184150"/>
          </a:xfrm>
          <a:custGeom>
            <a:avLst/>
            <a:gdLst>
              <a:gd name="T0" fmla="*/ 95 w 95"/>
              <a:gd name="T1" fmla="*/ 87 h 116"/>
              <a:gd name="T2" fmla="*/ 51 w 95"/>
              <a:gd name="T3" fmla="*/ 116 h 116"/>
              <a:gd name="T4" fmla="*/ 0 w 95"/>
              <a:gd name="T5" fmla="*/ 30 h 116"/>
              <a:gd name="T6" fmla="*/ 44 w 95"/>
              <a:gd name="T7" fmla="*/ 0 h 116"/>
              <a:gd name="T8" fmla="*/ 95 w 95"/>
              <a:gd name="T9" fmla="*/ 87 h 116"/>
            </a:gdLst>
            <a:ahLst/>
            <a:cxnLst>
              <a:cxn ang="0">
                <a:pos x="T0" y="T1"/>
              </a:cxn>
              <a:cxn ang="0">
                <a:pos x="T2" y="T3"/>
              </a:cxn>
              <a:cxn ang="0">
                <a:pos x="T4" y="T5"/>
              </a:cxn>
              <a:cxn ang="0">
                <a:pos x="T6" y="T7"/>
              </a:cxn>
              <a:cxn ang="0">
                <a:pos x="T8" y="T9"/>
              </a:cxn>
            </a:cxnLst>
            <a:rect l="0" t="0" r="r" b="b"/>
            <a:pathLst>
              <a:path w="95" h="116">
                <a:moveTo>
                  <a:pt x="95" y="87"/>
                </a:moveTo>
                <a:lnTo>
                  <a:pt x="51" y="116"/>
                </a:lnTo>
                <a:lnTo>
                  <a:pt x="0" y="30"/>
                </a:lnTo>
                <a:lnTo>
                  <a:pt x="44" y="0"/>
                </a:lnTo>
                <a:lnTo>
                  <a:pt x="95" y="87"/>
                </a:lnTo>
                <a:close/>
              </a:path>
            </a:pathLst>
          </a:custGeom>
          <a:solidFill>
            <a:srgbClr val="F7D2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 name="图片 1"/>
          <p:cNvPicPr>
            <a:picLocks noChangeAspect="1"/>
          </p:cNvPicPr>
          <p:nvPr/>
        </p:nvPicPr>
        <p:blipFill>
          <a:blip r:embed="rId4"/>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0" name="Freeform 21"/>
          <p:cNvSpPr/>
          <p:nvPr/>
        </p:nvSpPr>
        <p:spPr bwMode="auto">
          <a:xfrm>
            <a:off x="1865084" y="3558231"/>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solidFill>
              <a:schemeClr val="tx1">
                <a:lumMod val="85000"/>
                <a:lumOff val="15000"/>
              </a:schemeClr>
            </a:solidFill>
          </a:ln>
        </p:spPr>
        <p:txBody>
          <a:bodyPr vert="horz" wrap="square" lIns="91440" tIns="45720" rIns="91440" bIns="45720" numCol="1" anchor="t" anchorCtr="0" compatLnSpc="1"/>
          <a:lstStyle/>
          <a:p>
            <a:endParaRPr lang="zh-CN" altLang="en-US">
              <a:solidFill>
                <a:srgbClr val="4D4D4D"/>
              </a:solidFill>
            </a:endParaRPr>
          </a:p>
        </p:txBody>
      </p:sp>
      <p:sp>
        <p:nvSpPr>
          <p:cNvPr id="21" name="Freeform 21"/>
          <p:cNvSpPr/>
          <p:nvPr/>
        </p:nvSpPr>
        <p:spPr bwMode="auto">
          <a:xfrm>
            <a:off x="6626161" y="3550311"/>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solidFill>
              <a:schemeClr val="tx1">
                <a:lumMod val="85000"/>
                <a:lumOff val="15000"/>
              </a:schemeClr>
            </a:solidFill>
          </a:ln>
        </p:spPr>
        <p:txBody>
          <a:bodyPr vert="horz" wrap="square" lIns="91440" tIns="45720" rIns="91440" bIns="45720" numCol="1" anchor="t" anchorCtr="0" compatLnSpc="1"/>
          <a:lstStyle/>
          <a:p>
            <a:endParaRPr lang="zh-CN" altLang="en-US">
              <a:solidFill>
                <a:srgbClr val="4D4D4D"/>
              </a:solidFill>
            </a:endParaRPr>
          </a:p>
        </p:txBody>
      </p:sp>
      <p:sp>
        <p:nvSpPr>
          <p:cNvPr id="22" name="Freeform 21"/>
          <p:cNvSpPr/>
          <p:nvPr/>
        </p:nvSpPr>
        <p:spPr bwMode="auto">
          <a:xfrm>
            <a:off x="1850570" y="5539274"/>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solidFill>
              <a:schemeClr val="tx1">
                <a:lumMod val="85000"/>
                <a:lumOff val="15000"/>
              </a:schemeClr>
            </a:solidFill>
          </a:ln>
        </p:spPr>
        <p:txBody>
          <a:bodyPr vert="horz" wrap="square" lIns="91440" tIns="45720" rIns="91440" bIns="45720" numCol="1" anchor="t" anchorCtr="0" compatLnSpc="1"/>
          <a:lstStyle/>
          <a:p>
            <a:endParaRPr lang="zh-CN" altLang="en-US">
              <a:solidFill>
                <a:srgbClr val="4D4D4D"/>
              </a:solidFill>
            </a:endParaRPr>
          </a:p>
        </p:txBody>
      </p:sp>
      <p:sp>
        <p:nvSpPr>
          <p:cNvPr id="23" name="Freeform 21"/>
          <p:cNvSpPr/>
          <p:nvPr/>
        </p:nvSpPr>
        <p:spPr bwMode="auto">
          <a:xfrm>
            <a:off x="6611647" y="5531354"/>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solidFill>
              <a:schemeClr val="tx1">
                <a:lumMod val="85000"/>
                <a:lumOff val="15000"/>
              </a:schemeClr>
            </a:solidFill>
          </a:ln>
        </p:spPr>
        <p:txBody>
          <a:bodyPr vert="horz" wrap="square" lIns="91440" tIns="45720" rIns="91440" bIns="45720" numCol="1" anchor="t" anchorCtr="0" compatLnSpc="1"/>
          <a:lstStyle/>
          <a:p>
            <a:endParaRPr lang="zh-CN" altLang="en-US">
              <a:solidFill>
                <a:srgbClr val="4D4D4D"/>
              </a:solidFill>
            </a:endParaRPr>
          </a:p>
        </p:txBody>
      </p:sp>
      <p:sp>
        <p:nvSpPr>
          <p:cNvPr id="26" name="文本框 25"/>
          <p:cNvSpPr txBox="1"/>
          <p:nvPr/>
        </p:nvSpPr>
        <p:spPr>
          <a:xfrm>
            <a:off x="3486508" y="2125305"/>
            <a:ext cx="1985378" cy="461665"/>
          </a:xfrm>
          <a:prstGeom prst="rect">
            <a:avLst/>
          </a:prstGeom>
          <a:noFill/>
        </p:spPr>
        <p:txBody>
          <a:bodyPr wrap="square" rtlCol="0">
            <a:spAutoFit/>
          </a:bodyPr>
          <a:lstStyle/>
          <a:p>
            <a:r>
              <a:rPr lang="zh-CN" altLang="en-US" sz="2400" b="1" dirty="0">
                <a:solidFill>
                  <a:srgbClr val="4D4D4D"/>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4D4D4D"/>
              </a:solidFill>
              <a:latin typeface="方正静蕾简体" panose="02000000000000000000" pitchFamily="2" charset="-122"/>
              <a:ea typeface="方正静蕾简体" panose="02000000000000000000" pitchFamily="2" charset="-122"/>
            </a:endParaRPr>
          </a:p>
        </p:txBody>
      </p:sp>
      <p:sp>
        <p:nvSpPr>
          <p:cNvPr id="27" name="文本框 26"/>
          <p:cNvSpPr txBox="1"/>
          <p:nvPr/>
        </p:nvSpPr>
        <p:spPr>
          <a:xfrm>
            <a:off x="8005377" y="2217540"/>
            <a:ext cx="1985378" cy="461665"/>
          </a:xfrm>
          <a:prstGeom prst="rect">
            <a:avLst/>
          </a:prstGeom>
          <a:noFill/>
        </p:spPr>
        <p:txBody>
          <a:bodyPr wrap="square" rtlCol="0">
            <a:spAutoFit/>
          </a:bodyPr>
          <a:lstStyle/>
          <a:p>
            <a:r>
              <a:rPr lang="zh-CN" altLang="en-US" sz="2400" b="1" dirty="0">
                <a:solidFill>
                  <a:srgbClr val="4D4D4D"/>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4D4D4D"/>
              </a:solidFill>
              <a:latin typeface="方正静蕾简体" panose="02000000000000000000" pitchFamily="2" charset="-122"/>
              <a:ea typeface="方正静蕾简体" panose="02000000000000000000" pitchFamily="2" charset="-122"/>
            </a:endParaRPr>
          </a:p>
        </p:txBody>
      </p:sp>
      <p:sp>
        <p:nvSpPr>
          <p:cNvPr id="28" name="文本框 27"/>
          <p:cNvSpPr txBox="1"/>
          <p:nvPr/>
        </p:nvSpPr>
        <p:spPr>
          <a:xfrm>
            <a:off x="3486508" y="4157539"/>
            <a:ext cx="1985378" cy="461665"/>
          </a:xfrm>
          <a:prstGeom prst="rect">
            <a:avLst/>
          </a:prstGeom>
          <a:noFill/>
        </p:spPr>
        <p:txBody>
          <a:bodyPr wrap="square" rtlCol="0">
            <a:spAutoFit/>
          </a:bodyPr>
          <a:lstStyle/>
          <a:p>
            <a:r>
              <a:rPr lang="zh-CN" altLang="en-US" sz="2400" b="1" dirty="0">
                <a:solidFill>
                  <a:srgbClr val="4D4D4D"/>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4D4D4D"/>
              </a:solidFill>
              <a:latin typeface="方正静蕾简体" panose="02000000000000000000" pitchFamily="2" charset="-122"/>
              <a:ea typeface="方正静蕾简体" panose="02000000000000000000" pitchFamily="2" charset="-122"/>
            </a:endParaRPr>
          </a:p>
        </p:txBody>
      </p:sp>
      <p:sp>
        <p:nvSpPr>
          <p:cNvPr id="29" name="文本框 28"/>
          <p:cNvSpPr txBox="1"/>
          <p:nvPr/>
        </p:nvSpPr>
        <p:spPr>
          <a:xfrm>
            <a:off x="8005377" y="4249774"/>
            <a:ext cx="1985378" cy="461665"/>
          </a:xfrm>
          <a:prstGeom prst="rect">
            <a:avLst/>
          </a:prstGeom>
          <a:noFill/>
        </p:spPr>
        <p:txBody>
          <a:bodyPr wrap="square" rtlCol="0">
            <a:spAutoFit/>
          </a:bodyPr>
          <a:lstStyle/>
          <a:p>
            <a:r>
              <a:rPr lang="zh-CN" altLang="en-US" sz="2400" b="1" dirty="0">
                <a:solidFill>
                  <a:srgbClr val="4D4D4D"/>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4D4D4D"/>
              </a:solidFill>
              <a:latin typeface="方正静蕾简体" panose="02000000000000000000" pitchFamily="2" charset="-122"/>
              <a:ea typeface="方正静蕾简体" panose="02000000000000000000" pitchFamily="2" charset="-122"/>
            </a:endParaRPr>
          </a:p>
        </p:txBody>
      </p:sp>
      <p:sp>
        <p:nvSpPr>
          <p:cNvPr id="30" name="文本框 29"/>
          <p:cNvSpPr txBox="1"/>
          <p:nvPr/>
        </p:nvSpPr>
        <p:spPr>
          <a:xfrm>
            <a:off x="2010948" y="2888108"/>
            <a:ext cx="3130060" cy="584775"/>
          </a:xfrm>
          <a:prstGeom prst="rect">
            <a:avLst/>
          </a:prstGeom>
          <a:noFill/>
        </p:spPr>
        <p:txBody>
          <a:bodyPr wrap="square" rtlCol="0">
            <a:spAutoFit/>
          </a:bodyPr>
          <a:lstStyle/>
          <a:p>
            <a:r>
              <a:rPr lang="zh-CN" altLang="en-US" sz="1600" dirty="0">
                <a:solidFill>
                  <a:srgbClr val="4D4D4D"/>
                </a:solidFill>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zh-CN" altLang="en-US" sz="1600" dirty="0">
              <a:solidFill>
                <a:srgbClr val="4D4D4D"/>
              </a:solidFill>
              <a:latin typeface="方正静蕾简体" panose="02000000000000000000" pitchFamily="2" charset="-122"/>
              <a:ea typeface="方正静蕾简体" panose="02000000000000000000" pitchFamily="2" charset="-122"/>
            </a:endParaRPr>
          </a:p>
        </p:txBody>
      </p:sp>
      <p:sp>
        <p:nvSpPr>
          <p:cNvPr id="31" name="文本框 30"/>
          <p:cNvSpPr txBox="1"/>
          <p:nvPr/>
        </p:nvSpPr>
        <p:spPr>
          <a:xfrm>
            <a:off x="6626161" y="2888108"/>
            <a:ext cx="3130060" cy="584775"/>
          </a:xfrm>
          <a:prstGeom prst="rect">
            <a:avLst/>
          </a:prstGeom>
          <a:noFill/>
        </p:spPr>
        <p:txBody>
          <a:bodyPr wrap="square" rtlCol="0">
            <a:spAutoFit/>
          </a:bodyPr>
          <a:lstStyle/>
          <a:p>
            <a:r>
              <a:rPr lang="zh-CN" altLang="en-US" sz="1600" dirty="0">
                <a:solidFill>
                  <a:srgbClr val="4D4D4D"/>
                </a:solidFill>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zh-CN" altLang="en-US" sz="1600" dirty="0">
              <a:solidFill>
                <a:srgbClr val="4D4D4D"/>
              </a:solidFill>
              <a:latin typeface="方正静蕾简体" panose="02000000000000000000" pitchFamily="2" charset="-122"/>
              <a:ea typeface="方正静蕾简体" panose="02000000000000000000" pitchFamily="2" charset="-122"/>
            </a:endParaRPr>
          </a:p>
        </p:txBody>
      </p:sp>
      <p:sp>
        <p:nvSpPr>
          <p:cNvPr id="32" name="文本框 31"/>
          <p:cNvSpPr txBox="1"/>
          <p:nvPr/>
        </p:nvSpPr>
        <p:spPr>
          <a:xfrm>
            <a:off x="2041161" y="4907728"/>
            <a:ext cx="3130060" cy="584775"/>
          </a:xfrm>
          <a:prstGeom prst="rect">
            <a:avLst/>
          </a:prstGeom>
          <a:noFill/>
        </p:spPr>
        <p:txBody>
          <a:bodyPr wrap="square" rtlCol="0">
            <a:spAutoFit/>
          </a:bodyPr>
          <a:lstStyle/>
          <a:p>
            <a:r>
              <a:rPr lang="zh-CN" altLang="en-US" sz="1600" dirty="0">
                <a:solidFill>
                  <a:srgbClr val="4D4D4D"/>
                </a:solidFill>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zh-CN" altLang="en-US" sz="1600" dirty="0">
              <a:solidFill>
                <a:srgbClr val="4D4D4D"/>
              </a:solidFill>
              <a:latin typeface="方正静蕾简体" panose="02000000000000000000" pitchFamily="2" charset="-122"/>
              <a:ea typeface="方正静蕾简体" panose="02000000000000000000" pitchFamily="2" charset="-122"/>
            </a:endParaRPr>
          </a:p>
        </p:txBody>
      </p:sp>
      <p:sp>
        <p:nvSpPr>
          <p:cNvPr id="33" name="文本框 32"/>
          <p:cNvSpPr txBox="1"/>
          <p:nvPr/>
        </p:nvSpPr>
        <p:spPr>
          <a:xfrm>
            <a:off x="6656374" y="4907728"/>
            <a:ext cx="3130060" cy="584775"/>
          </a:xfrm>
          <a:prstGeom prst="rect">
            <a:avLst/>
          </a:prstGeom>
          <a:noFill/>
        </p:spPr>
        <p:txBody>
          <a:bodyPr wrap="square" rtlCol="0">
            <a:spAutoFit/>
          </a:bodyPr>
          <a:lstStyle/>
          <a:p>
            <a:r>
              <a:rPr lang="zh-CN" altLang="en-US" sz="1600" dirty="0">
                <a:solidFill>
                  <a:srgbClr val="4D4D4D"/>
                </a:solidFill>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zh-CN" altLang="en-US" sz="1600" dirty="0">
              <a:solidFill>
                <a:srgbClr val="4D4D4D"/>
              </a:solidFill>
              <a:latin typeface="方正静蕾简体" panose="02000000000000000000" pitchFamily="2" charset="-122"/>
              <a:ea typeface="方正静蕾简体" panose="02000000000000000000" pitchFamily="2" charset="-122"/>
            </a:endParaRPr>
          </a:p>
        </p:txBody>
      </p:sp>
      <p:grpSp>
        <p:nvGrpSpPr>
          <p:cNvPr id="34" name="组合 33"/>
          <p:cNvGrpSpPr/>
          <p:nvPr/>
        </p:nvGrpSpPr>
        <p:grpSpPr>
          <a:xfrm>
            <a:off x="6903566" y="2120193"/>
            <a:ext cx="533002" cy="498993"/>
            <a:chOff x="2629858" y="4773542"/>
            <a:chExt cx="469144" cy="439210"/>
          </a:xfrm>
        </p:grpSpPr>
        <p:grpSp>
          <p:nvGrpSpPr>
            <p:cNvPr id="35" name="组合 34"/>
            <p:cNvGrpSpPr/>
            <p:nvPr/>
          </p:nvGrpSpPr>
          <p:grpSpPr>
            <a:xfrm>
              <a:off x="2629858" y="4773542"/>
              <a:ext cx="469144" cy="439210"/>
              <a:chOff x="1578007" y="2203901"/>
              <a:chExt cx="4233329" cy="3963224"/>
            </a:xfrm>
          </p:grpSpPr>
          <p:sp>
            <p:nvSpPr>
              <p:cNvPr id="38" name="任意多边形 37"/>
              <p:cNvSpPr/>
              <p:nvPr/>
            </p:nvSpPr>
            <p:spPr>
              <a:xfrm>
                <a:off x="1578007" y="2203901"/>
                <a:ext cx="4233329" cy="3227560"/>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bg1"/>
              </a:solid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4D4D4D"/>
                  </a:solidFill>
                </a:endParaRPr>
              </a:p>
            </p:txBody>
          </p:sp>
          <p:sp>
            <p:nvSpPr>
              <p:cNvPr id="39" name="任意多边形 38"/>
              <p:cNvSpPr/>
              <p:nvPr/>
            </p:nvSpPr>
            <p:spPr>
              <a:xfrm>
                <a:off x="2199818" y="5431460"/>
                <a:ext cx="2989695" cy="735665"/>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grpSp>
        <p:sp>
          <p:nvSpPr>
            <p:cNvPr id="36" name="任意多边形 35"/>
            <p:cNvSpPr/>
            <p:nvPr/>
          </p:nvSpPr>
          <p:spPr>
            <a:xfrm>
              <a:off x="2750574" y="4903839"/>
              <a:ext cx="95865" cy="103238"/>
            </a:xfrm>
            <a:custGeom>
              <a:avLst/>
              <a:gdLst>
                <a:gd name="connsiteX0" fmla="*/ 0 w 95865"/>
                <a:gd name="connsiteY0" fmla="*/ 103238 h 103238"/>
                <a:gd name="connsiteX1" fmla="*/ 95865 w 95865"/>
                <a:gd name="connsiteY1" fmla="*/ 0 h 103238"/>
              </a:gdLst>
              <a:ahLst/>
              <a:cxnLst>
                <a:cxn ang="0">
                  <a:pos x="connsiteX0" y="connsiteY0"/>
                </a:cxn>
                <a:cxn ang="0">
                  <a:pos x="connsiteX1" y="connsiteY1"/>
                </a:cxn>
              </a:cxnLst>
              <a:rect l="l" t="t" r="r" b="b"/>
              <a:pathLst>
                <a:path w="95865" h="103238">
                  <a:moveTo>
                    <a:pt x="0" y="103238"/>
                  </a:moveTo>
                  <a:lnTo>
                    <a:pt x="95865" y="0"/>
                  </a:ln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37" name="任意多边形 36"/>
            <p:cNvSpPr/>
            <p:nvPr/>
          </p:nvSpPr>
          <p:spPr>
            <a:xfrm>
              <a:off x="2876855" y="4903839"/>
              <a:ext cx="95865" cy="103238"/>
            </a:xfrm>
            <a:custGeom>
              <a:avLst/>
              <a:gdLst>
                <a:gd name="connsiteX0" fmla="*/ 0 w 95865"/>
                <a:gd name="connsiteY0" fmla="*/ 103238 h 103238"/>
                <a:gd name="connsiteX1" fmla="*/ 95865 w 95865"/>
                <a:gd name="connsiteY1" fmla="*/ 0 h 103238"/>
              </a:gdLst>
              <a:ahLst/>
              <a:cxnLst>
                <a:cxn ang="0">
                  <a:pos x="connsiteX0" y="connsiteY0"/>
                </a:cxn>
                <a:cxn ang="0">
                  <a:pos x="connsiteX1" y="connsiteY1"/>
                </a:cxn>
              </a:cxnLst>
              <a:rect l="l" t="t" r="r" b="b"/>
              <a:pathLst>
                <a:path w="95865" h="103238">
                  <a:moveTo>
                    <a:pt x="0" y="103238"/>
                  </a:moveTo>
                  <a:lnTo>
                    <a:pt x="95865" y="0"/>
                  </a:ln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grpSp>
      <p:grpSp>
        <p:nvGrpSpPr>
          <p:cNvPr id="40" name="组合 39"/>
          <p:cNvGrpSpPr/>
          <p:nvPr/>
        </p:nvGrpSpPr>
        <p:grpSpPr>
          <a:xfrm>
            <a:off x="2255939" y="2125305"/>
            <a:ext cx="597983" cy="439670"/>
            <a:chOff x="2572663" y="4795975"/>
            <a:chExt cx="526340" cy="386994"/>
          </a:xfrm>
          <a:noFill/>
        </p:grpSpPr>
        <p:sp>
          <p:nvSpPr>
            <p:cNvPr id="51" name="椭圆 31"/>
            <p:cNvSpPr/>
            <p:nvPr/>
          </p:nvSpPr>
          <p:spPr>
            <a:xfrm>
              <a:off x="2572663" y="4795975"/>
              <a:ext cx="526340" cy="38699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4D4D4D"/>
                </a:solidFill>
              </a:endParaRPr>
            </a:p>
          </p:txBody>
        </p:sp>
        <p:sp>
          <p:nvSpPr>
            <p:cNvPr id="52" name="任意多边形 51"/>
            <p:cNvSpPr/>
            <p:nvPr/>
          </p:nvSpPr>
          <p:spPr>
            <a:xfrm>
              <a:off x="2627243" y="4976837"/>
              <a:ext cx="451945" cy="159008"/>
            </a:xfrm>
            <a:custGeom>
              <a:avLst/>
              <a:gdLst>
                <a:gd name="connsiteX0" fmla="*/ 0 w 451945"/>
                <a:gd name="connsiteY0" fmla="*/ 95946 h 159008"/>
                <a:gd name="connsiteX1" fmla="*/ 220717 w 451945"/>
                <a:gd name="connsiteY1" fmla="*/ 1352 h 159008"/>
                <a:gd name="connsiteX2" fmla="*/ 451945 w 451945"/>
                <a:gd name="connsiteY2" fmla="*/ 159008 h 159008"/>
              </a:gdLst>
              <a:ahLst/>
              <a:cxnLst>
                <a:cxn ang="0">
                  <a:pos x="connsiteX0" y="connsiteY0"/>
                </a:cxn>
                <a:cxn ang="0">
                  <a:pos x="connsiteX1" y="connsiteY1"/>
                </a:cxn>
                <a:cxn ang="0">
                  <a:pos x="connsiteX2" y="connsiteY2"/>
                </a:cxn>
              </a:cxnLst>
              <a:rect l="l" t="t" r="r" b="b"/>
              <a:pathLst>
                <a:path w="451945" h="159008">
                  <a:moveTo>
                    <a:pt x="0" y="95946"/>
                  </a:moveTo>
                  <a:cubicBezTo>
                    <a:pt x="72696" y="43394"/>
                    <a:pt x="145393" y="-9158"/>
                    <a:pt x="220717" y="1352"/>
                  </a:cubicBezTo>
                  <a:cubicBezTo>
                    <a:pt x="296041" y="11862"/>
                    <a:pt x="373993" y="85435"/>
                    <a:pt x="451945" y="159008"/>
                  </a:cubicBezTo>
                </a:path>
              </a:pathLst>
            </a:custGeom>
            <a:grp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53" name="任意多边形 52"/>
            <p:cNvSpPr/>
            <p:nvPr/>
          </p:nvSpPr>
          <p:spPr>
            <a:xfrm>
              <a:off x="2605254" y="4842490"/>
              <a:ext cx="472965" cy="209092"/>
            </a:xfrm>
            <a:custGeom>
              <a:avLst/>
              <a:gdLst>
                <a:gd name="connsiteX0" fmla="*/ 0 w 472965"/>
                <a:gd name="connsiteY0" fmla="*/ 31531 h 147463"/>
                <a:gd name="connsiteX1" fmla="*/ 241738 w 472965"/>
                <a:gd name="connsiteY1" fmla="*/ 147144 h 147463"/>
                <a:gd name="connsiteX2" fmla="*/ 472965 w 472965"/>
                <a:gd name="connsiteY2" fmla="*/ 0 h 147463"/>
                <a:gd name="connsiteX0-1" fmla="*/ 0 w 472965"/>
                <a:gd name="connsiteY0-2" fmla="*/ 31531 h 209092"/>
                <a:gd name="connsiteX1-3" fmla="*/ 237619 w 472965"/>
                <a:gd name="connsiteY1-4" fmla="*/ 208928 h 209092"/>
                <a:gd name="connsiteX2-5" fmla="*/ 472965 w 472965"/>
                <a:gd name="connsiteY2-6" fmla="*/ 0 h 209092"/>
                <a:gd name="connsiteX0-7" fmla="*/ 0 w 472965"/>
                <a:gd name="connsiteY0-8" fmla="*/ 31531 h 209092"/>
                <a:gd name="connsiteX1-9" fmla="*/ 237619 w 472965"/>
                <a:gd name="connsiteY1-10" fmla="*/ 208928 h 209092"/>
                <a:gd name="connsiteX2-11" fmla="*/ 472965 w 472965"/>
                <a:gd name="connsiteY2-12" fmla="*/ 0 h 209092"/>
              </a:gdLst>
              <a:ahLst/>
              <a:cxnLst>
                <a:cxn ang="0">
                  <a:pos x="connsiteX0-1" y="connsiteY0-2"/>
                </a:cxn>
                <a:cxn ang="0">
                  <a:pos x="connsiteX1-3" y="connsiteY1-4"/>
                </a:cxn>
                <a:cxn ang="0">
                  <a:pos x="connsiteX2-5" y="connsiteY2-6"/>
                </a:cxn>
              </a:cxnLst>
              <a:rect l="l" t="t" r="r" b="b"/>
              <a:pathLst>
                <a:path w="472965" h="209092">
                  <a:moveTo>
                    <a:pt x="0" y="31531"/>
                  </a:moveTo>
                  <a:cubicBezTo>
                    <a:pt x="81455" y="91965"/>
                    <a:pt x="191743" y="214183"/>
                    <a:pt x="237619" y="208928"/>
                  </a:cubicBezTo>
                  <a:cubicBezTo>
                    <a:pt x="283495" y="203673"/>
                    <a:pt x="396765" y="70944"/>
                    <a:pt x="472965" y="0"/>
                  </a:cubicBezTo>
                </a:path>
              </a:pathLst>
            </a:custGeom>
            <a:grp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grpSp>
      <p:grpSp>
        <p:nvGrpSpPr>
          <p:cNvPr id="54" name="组合 53"/>
          <p:cNvGrpSpPr/>
          <p:nvPr/>
        </p:nvGrpSpPr>
        <p:grpSpPr>
          <a:xfrm>
            <a:off x="2252331" y="4199371"/>
            <a:ext cx="538063" cy="489546"/>
            <a:chOff x="7002966" y="4415883"/>
            <a:chExt cx="507443" cy="461687"/>
          </a:xfrm>
        </p:grpSpPr>
        <p:grpSp>
          <p:nvGrpSpPr>
            <p:cNvPr id="57" name="组合 56"/>
            <p:cNvGrpSpPr/>
            <p:nvPr/>
          </p:nvGrpSpPr>
          <p:grpSpPr>
            <a:xfrm>
              <a:off x="7002966" y="4415883"/>
              <a:ext cx="507443" cy="461687"/>
              <a:chOff x="7002966" y="4415883"/>
              <a:chExt cx="602999" cy="548627"/>
            </a:xfrm>
          </p:grpSpPr>
          <p:sp>
            <p:nvSpPr>
              <p:cNvPr id="65" name="任意多边形 64"/>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66" name="任意多边形 65"/>
              <p:cNvSpPr/>
              <p:nvPr/>
            </p:nvSpPr>
            <p:spPr>
              <a:xfrm>
                <a:off x="7396700" y="4776984"/>
                <a:ext cx="201133" cy="166254"/>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grpSp>
        <p:sp>
          <p:nvSpPr>
            <p:cNvPr id="60" name="任意多边形 59"/>
            <p:cNvSpPr/>
            <p:nvPr/>
          </p:nvSpPr>
          <p:spPr>
            <a:xfrm>
              <a:off x="7077564" y="4606380"/>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85000"/>
                  <a:lumOff val="1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62" name="任意多边形 61"/>
            <p:cNvSpPr/>
            <p:nvPr/>
          </p:nvSpPr>
          <p:spPr>
            <a:xfrm>
              <a:off x="7075055" y="4517389"/>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85000"/>
                  <a:lumOff val="1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63" name="任意多边形 62"/>
            <p:cNvSpPr/>
            <p:nvPr/>
          </p:nvSpPr>
          <p:spPr>
            <a:xfrm>
              <a:off x="7089852" y="4685188"/>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85000"/>
                  <a:lumOff val="1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64" name="任意多边形 63"/>
            <p:cNvSpPr/>
            <p:nvPr/>
          </p:nvSpPr>
          <p:spPr>
            <a:xfrm>
              <a:off x="7081722" y="4766978"/>
              <a:ext cx="245741"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85000"/>
                  <a:lumOff val="1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grpSp>
      <p:grpSp>
        <p:nvGrpSpPr>
          <p:cNvPr id="67" name="组合 66"/>
          <p:cNvGrpSpPr/>
          <p:nvPr/>
        </p:nvGrpSpPr>
        <p:grpSpPr>
          <a:xfrm>
            <a:off x="6985521" y="3951069"/>
            <a:ext cx="451047" cy="668135"/>
            <a:chOff x="6009007" y="5114134"/>
            <a:chExt cx="539853" cy="799683"/>
          </a:xfrm>
        </p:grpSpPr>
        <p:grpSp>
          <p:nvGrpSpPr>
            <p:cNvPr id="68" name="组合 67"/>
            <p:cNvGrpSpPr/>
            <p:nvPr/>
          </p:nvGrpSpPr>
          <p:grpSpPr>
            <a:xfrm>
              <a:off x="6076862" y="5114134"/>
              <a:ext cx="311137" cy="161892"/>
              <a:chOff x="7092920" y="4246590"/>
              <a:chExt cx="770185" cy="400745"/>
            </a:xfrm>
          </p:grpSpPr>
          <p:sp>
            <p:nvSpPr>
              <p:cNvPr id="75" name="任意多边形 74"/>
              <p:cNvSpPr/>
              <p:nvPr/>
            </p:nvSpPr>
            <p:spPr>
              <a:xfrm rot="246557">
                <a:off x="7092920" y="4246590"/>
                <a:ext cx="85861" cy="354539"/>
              </a:xfrm>
              <a:custGeom>
                <a:avLst/>
                <a:gdLst>
                  <a:gd name="connsiteX0" fmla="*/ 0 w 263396"/>
                  <a:gd name="connsiteY0" fmla="*/ 0 h 651163"/>
                  <a:gd name="connsiteX1" fmla="*/ 263236 w 263396"/>
                  <a:gd name="connsiteY1" fmla="*/ 249382 h 651163"/>
                  <a:gd name="connsiteX2" fmla="*/ 41563 w 263396"/>
                  <a:gd name="connsiteY2" fmla="*/ 471054 h 651163"/>
                  <a:gd name="connsiteX3" fmla="*/ 207818 w 263396"/>
                  <a:gd name="connsiteY3" fmla="*/ 651163 h 651163"/>
                </a:gdLst>
                <a:ahLst/>
                <a:cxnLst>
                  <a:cxn ang="0">
                    <a:pos x="connsiteX0" y="connsiteY0"/>
                  </a:cxn>
                  <a:cxn ang="0">
                    <a:pos x="connsiteX1" y="connsiteY1"/>
                  </a:cxn>
                  <a:cxn ang="0">
                    <a:pos x="connsiteX2" y="connsiteY2"/>
                  </a:cxn>
                  <a:cxn ang="0">
                    <a:pos x="connsiteX3" y="connsiteY3"/>
                  </a:cxn>
                </a:cxnLst>
                <a:rect l="l" t="t" r="r" b="b"/>
                <a:pathLst>
                  <a:path w="263396" h="651163">
                    <a:moveTo>
                      <a:pt x="0" y="0"/>
                    </a:moveTo>
                    <a:cubicBezTo>
                      <a:pt x="128154" y="85436"/>
                      <a:pt x="256309" y="170873"/>
                      <a:pt x="263236" y="249382"/>
                    </a:cubicBezTo>
                    <a:cubicBezTo>
                      <a:pt x="270163" y="327891"/>
                      <a:pt x="50799" y="404091"/>
                      <a:pt x="41563" y="471054"/>
                    </a:cubicBezTo>
                    <a:cubicBezTo>
                      <a:pt x="32327" y="538018"/>
                      <a:pt x="120072" y="594590"/>
                      <a:pt x="207818" y="651163"/>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76" name="任意多边形 75"/>
              <p:cNvSpPr/>
              <p:nvPr/>
            </p:nvSpPr>
            <p:spPr>
              <a:xfrm rot="246557">
                <a:off x="7450357" y="4286367"/>
                <a:ext cx="85861" cy="354539"/>
              </a:xfrm>
              <a:custGeom>
                <a:avLst/>
                <a:gdLst>
                  <a:gd name="connsiteX0" fmla="*/ 0 w 263396"/>
                  <a:gd name="connsiteY0" fmla="*/ 0 h 651163"/>
                  <a:gd name="connsiteX1" fmla="*/ 263236 w 263396"/>
                  <a:gd name="connsiteY1" fmla="*/ 249382 h 651163"/>
                  <a:gd name="connsiteX2" fmla="*/ 41563 w 263396"/>
                  <a:gd name="connsiteY2" fmla="*/ 471054 h 651163"/>
                  <a:gd name="connsiteX3" fmla="*/ 207818 w 263396"/>
                  <a:gd name="connsiteY3" fmla="*/ 651163 h 651163"/>
                </a:gdLst>
                <a:ahLst/>
                <a:cxnLst>
                  <a:cxn ang="0">
                    <a:pos x="connsiteX0" y="connsiteY0"/>
                  </a:cxn>
                  <a:cxn ang="0">
                    <a:pos x="connsiteX1" y="connsiteY1"/>
                  </a:cxn>
                  <a:cxn ang="0">
                    <a:pos x="connsiteX2" y="connsiteY2"/>
                  </a:cxn>
                  <a:cxn ang="0">
                    <a:pos x="connsiteX3" y="connsiteY3"/>
                  </a:cxn>
                </a:cxnLst>
                <a:rect l="l" t="t" r="r" b="b"/>
                <a:pathLst>
                  <a:path w="263396" h="651163">
                    <a:moveTo>
                      <a:pt x="0" y="0"/>
                    </a:moveTo>
                    <a:cubicBezTo>
                      <a:pt x="128154" y="85436"/>
                      <a:pt x="256309" y="170873"/>
                      <a:pt x="263236" y="249382"/>
                    </a:cubicBezTo>
                    <a:cubicBezTo>
                      <a:pt x="270163" y="327891"/>
                      <a:pt x="50799" y="404091"/>
                      <a:pt x="41563" y="471054"/>
                    </a:cubicBezTo>
                    <a:cubicBezTo>
                      <a:pt x="32327" y="538018"/>
                      <a:pt x="120072" y="594590"/>
                      <a:pt x="207818" y="651163"/>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77" name="任意多边形 76"/>
              <p:cNvSpPr/>
              <p:nvPr/>
            </p:nvSpPr>
            <p:spPr>
              <a:xfrm rot="246557">
                <a:off x="7777244" y="4292796"/>
                <a:ext cx="85861" cy="354539"/>
              </a:xfrm>
              <a:custGeom>
                <a:avLst/>
                <a:gdLst>
                  <a:gd name="connsiteX0" fmla="*/ 0 w 263396"/>
                  <a:gd name="connsiteY0" fmla="*/ 0 h 651163"/>
                  <a:gd name="connsiteX1" fmla="*/ 263236 w 263396"/>
                  <a:gd name="connsiteY1" fmla="*/ 249382 h 651163"/>
                  <a:gd name="connsiteX2" fmla="*/ 41563 w 263396"/>
                  <a:gd name="connsiteY2" fmla="*/ 471054 h 651163"/>
                  <a:gd name="connsiteX3" fmla="*/ 207818 w 263396"/>
                  <a:gd name="connsiteY3" fmla="*/ 651163 h 651163"/>
                </a:gdLst>
                <a:ahLst/>
                <a:cxnLst>
                  <a:cxn ang="0">
                    <a:pos x="connsiteX0" y="connsiteY0"/>
                  </a:cxn>
                  <a:cxn ang="0">
                    <a:pos x="connsiteX1" y="connsiteY1"/>
                  </a:cxn>
                  <a:cxn ang="0">
                    <a:pos x="connsiteX2" y="connsiteY2"/>
                  </a:cxn>
                  <a:cxn ang="0">
                    <a:pos x="connsiteX3" y="connsiteY3"/>
                  </a:cxn>
                </a:cxnLst>
                <a:rect l="l" t="t" r="r" b="b"/>
                <a:pathLst>
                  <a:path w="263396" h="651163">
                    <a:moveTo>
                      <a:pt x="0" y="0"/>
                    </a:moveTo>
                    <a:cubicBezTo>
                      <a:pt x="128154" y="85436"/>
                      <a:pt x="256309" y="170873"/>
                      <a:pt x="263236" y="249382"/>
                    </a:cubicBezTo>
                    <a:cubicBezTo>
                      <a:pt x="270163" y="327891"/>
                      <a:pt x="50799" y="404091"/>
                      <a:pt x="41563" y="471054"/>
                    </a:cubicBezTo>
                    <a:cubicBezTo>
                      <a:pt x="32327" y="538018"/>
                      <a:pt x="120072" y="594590"/>
                      <a:pt x="207818" y="651163"/>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grpSp>
        <p:grpSp>
          <p:nvGrpSpPr>
            <p:cNvPr id="69" name="组合 68"/>
            <p:cNvGrpSpPr/>
            <p:nvPr/>
          </p:nvGrpSpPr>
          <p:grpSpPr>
            <a:xfrm>
              <a:off x="6009007" y="5410125"/>
              <a:ext cx="539853" cy="503692"/>
              <a:chOff x="6009007" y="5410125"/>
              <a:chExt cx="539853" cy="503692"/>
            </a:xfrm>
          </p:grpSpPr>
          <p:grpSp>
            <p:nvGrpSpPr>
              <p:cNvPr id="70" name="组合 69"/>
              <p:cNvGrpSpPr/>
              <p:nvPr/>
            </p:nvGrpSpPr>
            <p:grpSpPr>
              <a:xfrm>
                <a:off x="6009007" y="5410125"/>
                <a:ext cx="456217" cy="503692"/>
                <a:chOff x="6022959" y="4749850"/>
                <a:chExt cx="707623" cy="781261"/>
              </a:xfrm>
            </p:grpSpPr>
            <p:sp>
              <p:nvSpPr>
                <p:cNvPr id="72" name="任意多边形 71"/>
                <p:cNvSpPr/>
                <p:nvPr/>
              </p:nvSpPr>
              <p:spPr>
                <a:xfrm>
                  <a:off x="6024605" y="4796852"/>
                  <a:ext cx="689806" cy="734259"/>
                </a:xfrm>
                <a:custGeom>
                  <a:avLst/>
                  <a:gdLst>
                    <a:gd name="connsiteX0" fmla="*/ 1442 w 693602"/>
                    <a:gd name="connsiteY0" fmla="*/ 0 h 1058750"/>
                    <a:gd name="connsiteX1" fmla="*/ 91383 w 693602"/>
                    <a:gd name="connsiteY1" fmla="*/ 1034322 h 1058750"/>
                    <a:gd name="connsiteX2" fmla="*/ 571068 w 693602"/>
                    <a:gd name="connsiteY2" fmla="*/ 1034322 h 1058750"/>
                    <a:gd name="connsiteX3" fmla="*/ 690989 w 693602"/>
                    <a:gd name="connsiteY3" fmla="*/ 44971 h 1058750"/>
                    <a:gd name="connsiteX4" fmla="*/ 1442 w 693602"/>
                    <a:gd name="connsiteY4" fmla="*/ 0 h 1058750"/>
                    <a:gd name="connsiteX0-1" fmla="*/ 1442 w 695985"/>
                    <a:gd name="connsiteY0-2" fmla="*/ 0 h 1058750"/>
                    <a:gd name="connsiteX1-3" fmla="*/ 91383 w 695985"/>
                    <a:gd name="connsiteY1-4" fmla="*/ 1034322 h 1058750"/>
                    <a:gd name="connsiteX2-5" fmla="*/ 571068 w 695985"/>
                    <a:gd name="connsiteY2-6" fmla="*/ 1034322 h 1058750"/>
                    <a:gd name="connsiteX3-7" fmla="*/ 690989 w 695985"/>
                    <a:gd name="connsiteY3-8" fmla="*/ 44971 h 1058750"/>
                    <a:gd name="connsiteX4-9" fmla="*/ 1442 w 695985"/>
                    <a:gd name="connsiteY4-10" fmla="*/ 0 h 1058750"/>
                    <a:gd name="connsiteX0-11" fmla="*/ 1442 w 689807"/>
                    <a:gd name="connsiteY0-12" fmla="*/ 0 h 1058750"/>
                    <a:gd name="connsiteX1-13" fmla="*/ 91383 w 689807"/>
                    <a:gd name="connsiteY1-14" fmla="*/ 1034322 h 1058750"/>
                    <a:gd name="connsiteX2-15" fmla="*/ 571068 w 689807"/>
                    <a:gd name="connsiteY2-16" fmla="*/ 1034322 h 1058750"/>
                    <a:gd name="connsiteX3-17" fmla="*/ 684265 w 689807"/>
                    <a:gd name="connsiteY3-18" fmla="*/ 18077 h 1058750"/>
                    <a:gd name="connsiteX4-19" fmla="*/ 1442 w 689807"/>
                    <a:gd name="connsiteY4-20" fmla="*/ 0 h 1058750"/>
                    <a:gd name="connsiteX0-21" fmla="*/ 1442 w 689807"/>
                    <a:gd name="connsiteY0-22" fmla="*/ 0 h 1058750"/>
                    <a:gd name="connsiteX1-23" fmla="*/ 91383 w 689807"/>
                    <a:gd name="connsiteY1-24" fmla="*/ 1034322 h 1058750"/>
                    <a:gd name="connsiteX2-25" fmla="*/ 571068 w 689807"/>
                    <a:gd name="connsiteY2-26" fmla="*/ 1034322 h 1058750"/>
                    <a:gd name="connsiteX3-27" fmla="*/ 684265 w 689807"/>
                    <a:gd name="connsiteY3-28" fmla="*/ 18077 h 1058750"/>
                    <a:gd name="connsiteX4-29" fmla="*/ 1442 w 689807"/>
                    <a:gd name="connsiteY4-30" fmla="*/ 0 h 1058750"/>
                    <a:gd name="connsiteX0-31" fmla="*/ 1442 w 689807"/>
                    <a:gd name="connsiteY0-32" fmla="*/ 0 h 1058750"/>
                    <a:gd name="connsiteX1-33" fmla="*/ 91383 w 689807"/>
                    <a:gd name="connsiteY1-34" fmla="*/ 1034322 h 1058750"/>
                    <a:gd name="connsiteX2-35" fmla="*/ 571068 w 689807"/>
                    <a:gd name="connsiteY2-36" fmla="*/ 1034322 h 1058750"/>
                    <a:gd name="connsiteX3-37" fmla="*/ 684265 w 689807"/>
                    <a:gd name="connsiteY3-38" fmla="*/ 18077 h 1058750"/>
                    <a:gd name="connsiteX4-39" fmla="*/ 1442 w 689807"/>
                    <a:gd name="connsiteY4-40" fmla="*/ 0 h 1058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9807" h="1058750">
                      <a:moveTo>
                        <a:pt x="1442" y="0"/>
                      </a:moveTo>
                      <a:cubicBezTo>
                        <a:pt x="-2306" y="432216"/>
                        <a:pt x="-6053" y="864433"/>
                        <a:pt x="91383" y="1034322"/>
                      </a:cubicBezTo>
                      <a:cubicBezTo>
                        <a:pt x="251278" y="1034322"/>
                        <a:pt x="466137" y="1089286"/>
                        <a:pt x="571068" y="1034322"/>
                      </a:cubicBezTo>
                      <a:cubicBezTo>
                        <a:pt x="671003" y="689548"/>
                        <a:pt x="704252" y="195461"/>
                        <a:pt x="684265" y="18077"/>
                      </a:cubicBezTo>
                      <a:cubicBezTo>
                        <a:pt x="476828" y="52392"/>
                        <a:pt x="168538" y="32920"/>
                        <a:pt x="1442" y="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73" name="任意多边形 72"/>
                <p:cNvSpPr/>
                <p:nvPr/>
              </p:nvSpPr>
              <p:spPr>
                <a:xfrm>
                  <a:off x="6022959" y="4885958"/>
                  <a:ext cx="707623" cy="39185"/>
                </a:xfrm>
                <a:custGeom>
                  <a:avLst/>
                  <a:gdLst>
                    <a:gd name="connsiteX0" fmla="*/ 0 w 734518"/>
                    <a:gd name="connsiteY0" fmla="*/ 0 h 44971"/>
                    <a:gd name="connsiteX1" fmla="*/ 734518 w 734518"/>
                    <a:gd name="connsiteY1" fmla="*/ 44971 h 44971"/>
                    <a:gd name="connsiteX0-1" fmla="*/ 0 w 707624"/>
                    <a:gd name="connsiteY0-2" fmla="*/ 0 h 44971"/>
                    <a:gd name="connsiteX1-3" fmla="*/ 707624 w 707624"/>
                    <a:gd name="connsiteY1-4" fmla="*/ 44971 h 44971"/>
                    <a:gd name="connsiteX0-5" fmla="*/ 0 w 707624"/>
                    <a:gd name="connsiteY0-6" fmla="*/ 0 h 44971"/>
                    <a:gd name="connsiteX1-7" fmla="*/ 707624 w 707624"/>
                    <a:gd name="connsiteY1-8" fmla="*/ 44971 h 44971"/>
                    <a:gd name="connsiteX0-9" fmla="*/ 0 w 707624"/>
                    <a:gd name="connsiteY0-10" fmla="*/ 0 h 48922"/>
                    <a:gd name="connsiteX1-11" fmla="*/ 707624 w 707624"/>
                    <a:gd name="connsiteY1-12" fmla="*/ 44971 h 48922"/>
                    <a:gd name="connsiteX0-13" fmla="*/ 0 w 707624"/>
                    <a:gd name="connsiteY0-14" fmla="*/ 0 h 25937"/>
                    <a:gd name="connsiteX1-15" fmla="*/ 707624 w 707624"/>
                    <a:gd name="connsiteY1-16" fmla="*/ 11354 h 25937"/>
                    <a:gd name="connsiteX0-17" fmla="*/ 0 w 707624"/>
                    <a:gd name="connsiteY0-18" fmla="*/ 0 h 39184"/>
                    <a:gd name="connsiteX1-19" fmla="*/ 707624 w 707624"/>
                    <a:gd name="connsiteY1-20" fmla="*/ 11354 h 39184"/>
                  </a:gdLst>
                  <a:ahLst/>
                  <a:cxnLst>
                    <a:cxn ang="0">
                      <a:pos x="connsiteX0-1" y="connsiteY0-2"/>
                    </a:cxn>
                    <a:cxn ang="0">
                      <a:pos x="connsiteX1-3" y="connsiteY1-4"/>
                    </a:cxn>
                  </a:cxnLst>
                  <a:rect l="l" t="t" r="r" b="b"/>
                  <a:pathLst>
                    <a:path w="707624" h="39184">
                      <a:moveTo>
                        <a:pt x="0" y="0"/>
                      </a:moveTo>
                      <a:cubicBezTo>
                        <a:pt x="235875" y="41884"/>
                        <a:pt x="471749" y="56876"/>
                        <a:pt x="707624" y="11354"/>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sp>
              <p:nvSpPr>
                <p:cNvPr id="74" name="任意多边形 73"/>
                <p:cNvSpPr/>
                <p:nvPr/>
              </p:nvSpPr>
              <p:spPr>
                <a:xfrm flipV="1">
                  <a:off x="6022959" y="4749850"/>
                  <a:ext cx="674007" cy="49095"/>
                </a:xfrm>
                <a:custGeom>
                  <a:avLst/>
                  <a:gdLst>
                    <a:gd name="connsiteX0" fmla="*/ 0 w 734518"/>
                    <a:gd name="connsiteY0" fmla="*/ 0 h 44971"/>
                    <a:gd name="connsiteX1" fmla="*/ 734518 w 734518"/>
                    <a:gd name="connsiteY1" fmla="*/ 44971 h 44971"/>
                    <a:gd name="connsiteX0-1" fmla="*/ 0 w 707624"/>
                    <a:gd name="connsiteY0-2" fmla="*/ 0 h 44971"/>
                    <a:gd name="connsiteX1-3" fmla="*/ 707624 w 707624"/>
                    <a:gd name="connsiteY1-4" fmla="*/ 44971 h 44971"/>
                    <a:gd name="connsiteX0-5" fmla="*/ 0 w 707624"/>
                    <a:gd name="connsiteY0-6" fmla="*/ 0 h 44971"/>
                    <a:gd name="connsiteX1-7" fmla="*/ 707624 w 707624"/>
                    <a:gd name="connsiteY1-8" fmla="*/ 44971 h 44971"/>
                    <a:gd name="connsiteX0-9" fmla="*/ 0 w 707624"/>
                    <a:gd name="connsiteY0-10" fmla="*/ 0 h 48922"/>
                    <a:gd name="connsiteX1-11" fmla="*/ 707624 w 707624"/>
                    <a:gd name="connsiteY1-12" fmla="*/ 44971 h 48922"/>
                    <a:gd name="connsiteX0-13" fmla="*/ 0 w 674007"/>
                    <a:gd name="connsiteY0-14" fmla="*/ 2094 h 22978"/>
                    <a:gd name="connsiteX1-15" fmla="*/ 674007 w 674007"/>
                    <a:gd name="connsiteY1-16" fmla="*/ 0 h 22978"/>
                    <a:gd name="connsiteX0-17" fmla="*/ 0 w 674007"/>
                    <a:gd name="connsiteY0-18" fmla="*/ 2094 h 39019"/>
                    <a:gd name="connsiteX1-19" fmla="*/ 674007 w 674007"/>
                    <a:gd name="connsiteY1-20" fmla="*/ 0 h 39019"/>
                    <a:gd name="connsiteX0-21" fmla="*/ 0 w 674007"/>
                    <a:gd name="connsiteY0-22" fmla="*/ 2094 h 49095"/>
                    <a:gd name="connsiteX1-23" fmla="*/ 674007 w 674007"/>
                    <a:gd name="connsiteY1-24" fmla="*/ 0 h 49095"/>
                  </a:gdLst>
                  <a:ahLst/>
                  <a:cxnLst>
                    <a:cxn ang="0">
                      <a:pos x="connsiteX0-1" y="connsiteY0-2"/>
                    </a:cxn>
                    <a:cxn ang="0">
                      <a:pos x="connsiteX1-3" y="connsiteY1-4"/>
                    </a:cxn>
                  </a:cxnLst>
                  <a:rect l="l" t="t" r="r" b="b"/>
                  <a:pathLst>
                    <a:path w="674007" h="49095">
                      <a:moveTo>
                        <a:pt x="0" y="2094"/>
                      </a:moveTo>
                      <a:cubicBezTo>
                        <a:pt x="208981" y="70872"/>
                        <a:pt x="478473" y="58969"/>
                        <a:pt x="674007" y="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grpSp>
          <p:sp>
            <p:nvSpPr>
              <p:cNvPr id="71" name="任意多边形 70"/>
              <p:cNvSpPr/>
              <p:nvPr/>
            </p:nvSpPr>
            <p:spPr>
              <a:xfrm>
                <a:off x="6418135" y="5562903"/>
                <a:ext cx="130725" cy="206145"/>
              </a:xfrm>
              <a:custGeom>
                <a:avLst/>
                <a:gdLst>
                  <a:gd name="connsiteX0" fmla="*/ 34669 w 160345"/>
                  <a:gd name="connsiteY0" fmla="*/ 10170 h 252854"/>
                  <a:gd name="connsiteX1" fmla="*/ 160345 w 160345"/>
                  <a:gd name="connsiteY1" fmla="*/ 23171 h 252854"/>
                  <a:gd name="connsiteX2" fmla="*/ 134343 w 160345"/>
                  <a:gd name="connsiteY2" fmla="*/ 161848 h 252854"/>
                  <a:gd name="connsiteX3" fmla="*/ 0 w 160345"/>
                  <a:gd name="connsiteY3" fmla="*/ 252854 h 252854"/>
                </a:gdLst>
                <a:ahLst/>
                <a:cxnLst>
                  <a:cxn ang="0">
                    <a:pos x="connsiteX0" y="connsiteY0"/>
                  </a:cxn>
                  <a:cxn ang="0">
                    <a:pos x="connsiteX1" y="connsiteY1"/>
                  </a:cxn>
                  <a:cxn ang="0">
                    <a:pos x="connsiteX2" y="connsiteY2"/>
                  </a:cxn>
                  <a:cxn ang="0">
                    <a:pos x="connsiteX3" y="connsiteY3"/>
                  </a:cxn>
                </a:cxnLst>
                <a:rect l="l" t="t" r="r" b="b"/>
                <a:pathLst>
                  <a:path w="160345" h="252854">
                    <a:moveTo>
                      <a:pt x="34669" y="10170"/>
                    </a:moveTo>
                    <a:cubicBezTo>
                      <a:pt x="89201" y="-303"/>
                      <a:pt x="143733" y="-10776"/>
                      <a:pt x="160345" y="23171"/>
                    </a:cubicBezTo>
                    <a:cubicBezTo>
                      <a:pt x="151678" y="69397"/>
                      <a:pt x="161067" y="123568"/>
                      <a:pt x="134343" y="161848"/>
                    </a:cubicBezTo>
                    <a:cubicBezTo>
                      <a:pt x="107619" y="200128"/>
                      <a:pt x="53809" y="226491"/>
                      <a:pt x="0" y="252854"/>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4D4D"/>
                  </a:solidFill>
                </a:endParaRPr>
              </a:p>
            </p:txBody>
          </p:sp>
        </p:grpSp>
      </p:grpSp>
      <p:sp>
        <p:nvSpPr>
          <p:cNvPr id="78"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pic>
        <p:nvPicPr>
          <p:cNvPr id="58" name="图片 57"/>
          <p:cNvPicPr>
            <a:picLocks noChangeAspect="1"/>
          </p:cNvPicPr>
          <p:nvPr/>
        </p:nvPicPr>
        <p:blipFill>
          <a:blip r:embed="rId3"/>
          <a:stretch>
            <a:fillRect/>
          </a:stretch>
        </p:blipFill>
        <p:spPr>
          <a:xfrm flipH="1">
            <a:off x="3154607" y="5760395"/>
            <a:ext cx="223741" cy="275374"/>
          </a:xfrm>
          <a:prstGeom prst="rect">
            <a:avLst/>
          </a:prstGeom>
        </p:spPr>
      </p:pic>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160"/>
          <p:cNvSpPr/>
          <p:nvPr/>
        </p:nvSpPr>
        <p:spPr bwMode="auto">
          <a:xfrm>
            <a:off x="10836911" y="5700077"/>
            <a:ext cx="150813" cy="184150"/>
          </a:xfrm>
          <a:custGeom>
            <a:avLst/>
            <a:gdLst>
              <a:gd name="T0" fmla="*/ 95 w 95"/>
              <a:gd name="T1" fmla="*/ 87 h 116"/>
              <a:gd name="T2" fmla="*/ 51 w 95"/>
              <a:gd name="T3" fmla="*/ 116 h 116"/>
              <a:gd name="T4" fmla="*/ 0 w 95"/>
              <a:gd name="T5" fmla="*/ 30 h 116"/>
              <a:gd name="T6" fmla="*/ 44 w 95"/>
              <a:gd name="T7" fmla="*/ 0 h 116"/>
              <a:gd name="T8" fmla="*/ 95 w 95"/>
              <a:gd name="T9" fmla="*/ 87 h 116"/>
            </a:gdLst>
            <a:ahLst/>
            <a:cxnLst>
              <a:cxn ang="0">
                <a:pos x="T0" y="T1"/>
              </a:cxn>
              <a:cxn ang="0">
                <a:pos x="T2" y="T3"/>
              </a:cxn>
              <a:cxn ang="0">
                <a:pos x="T4" y="T5"/>
              </a:cxn>
              <a:cxn ang="0">
                <a:pos x="T6" y="T7"/>
              </a:cxn>
              <a:cxn ang="0">
                <a:pos x="T8" y="T9"/>
              </a:cxn>
            </a:cxnLst>
            <a:rect l="0" t="0" r="r" b="b"/>
            <a:pathLst>
              <a:path w="95" h="116">
                <a:moveTo>
                  <a:pt x="95" y="87"/>
                </a:moveTo>
                <a:lnTo>
                  <a:pt x="51" y="116"/>
                </a:lnTo>
                <a:lnTo>
                  <a:pt x="0" y="30"/>
                </a:lnTo>
                <a:lnTo>
                  <a:pt x="44" y="0"/>
                </a:lnTo>
                <a:lnTo>
                  <a:pt x="95" y="87"/>
                </a:lnTo>
                <a:close/>
              </a:path>
            </a:pathLst>
          </a:custGeom>
          <a:solidFill>
            <a:srgbClr val="F7D2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 name="Group 4"/>
          <p:cNvGrpSpPr>
            <a:grpSpLocks noChangeAspect="1"/>
          </p:cNvGrpSpPr>
          <p:nvPr/>
        </p:nvGrpSpPr>
        <p:grpSpPr bwMode="auto">
          <a:xfrm>
            <a:off x="2486388" y="1708422"/>
            <a:ext cx="1928813" cy="3524249"/>
            <a:chOff x="1262" y="1129"/>
            <a:chExt cx="1215" cy="2220"/>
          </a:xfrm>
        </p:grpSpPr>
        <p:sp>
          <p:nvSpPr>
            <p:cNvPr id="5" name="Oval 5"/>
            <p:cNvSpPr>
              <a:spLocks noChangeArrowheads="1"/>
            </p:cNvSpPr>
            <p:nvPr/>
          </p:nvSpPr>
          <p:spPr bwMode="auto">
            <a:xfrm>
              <a:off x="1670" y="3235"/>
              <a:ext cx="534" cy="114"/>
            </a:xfrm>
            <a:prstGeom prst="ellipse">
              <a:avLst/>
            </a:pr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1483" y="1644"/>
              <a:ext cx="809" cy="1370"/>
            </a:xfrm>
            <a:custGeom>
              <a:avLst/>
              <a:gdLst>
                <a:gd name="T0" fmla="*/ 226 w 981"/>
                <a:gd name="T1" fmla="*/ 1596 h 1662"/>
                <a:gd name="T2" fmla="*/ 357 w 981"/>
                <a:gd name="T3" fmla="*/ 1177 h 1662"/>
                <a:gd name="T4" fmla="*/ 344 w 981"/>
                <a:gd name="T5" fmla="*/ 1089 h 1662"/>
                <a:gd name="T6" fmla="*/ 331 w 981"/>
                <a:gd name="T7" fmla="*/ 1051 h 1662"/>
                <a:gd name="T8" fmla="*/ 330 w 981"/>
                <a:gd name="T9" fmla="*/ 1049 h 1662"/>
                <a:gd name="T10" fmla="*/ 350 w 981"/>
                <a:gd name="T11" fmla="*/ 1009 h 1662"/>
                <a:gd name="T12" fmla="*/ 392 w 981"/>
                <a:gd name="T13" fmla="*/ 985 h 1662"/>
                <a:gd name="T14" fmla="*/ 504 w 981"/>
                <a:gd name="T15" fmla="*/ 966 h 1662"/>
                <a:gd name="T16" fmla="*/ 503 w 981"/>
                <a:gd name="T17" fmla="*/ 946 h 1662"/>
                <a:gd name="T18" fmla="*/ 491 w 981"/>
                <a:gd name="T19" fmla="*/ 946 h 1662"/>
                <a:gd name="T20" fmla="*/ 144 w 981"/>
                <a:gd name="T21" fmla="*/ 808 h 1662"/>
                <a:gd name="T22" fmla="*/ 0 w 981"/>
                <a:gd name="T23" fmla="*/ 473 h 1662"/>
                <a:gd name="T24" fmla="*/ 144 w 981"/>
                <a:gd name="T25" fmla="*/ 138 h 1662"/>
                <a:gd name="T26" fmla="*/ 491 w 981"/>
                <a:gd name="T27" fmla="*/ 0 h 1662"/>
                <a:gd name="T28" fmla="*/ 491 w 981"/>
                <a:gd name="T29" fmla="*/ 16 h 1662"/>
                <a:gd name="T30" fmla="*/ 155 w 981"/>
                <a:gd name="T31" fmla="*/ 150 h 1662"/>
                <a:gd name="T32" fmla="*/ 16 w 981"/>
                <a:gd name="T33" fmla="*/ 473 h 1662"/>
                <a:gd name="T34" fmla="*/ 155 w 981"/>
                <a:gd name="T35" fmla="*/ 796 h 1662"/>
                <a:gd name="T36" fmla="*/ 491 w 981"/>
                <a:gd name="T37" fmla="*/ 930 h 1662"/>
                <a:gd name="T38" fmla="*/ 826 w 981"/>
                <a:gd name="T39" fmla="*/ 796 h 1662"/>
                <a:gd name="T40" fmla="*/ 965 w 981"/>
                <a:gd name="T41" fmla="*/ 473 h 1662"/>
                <a:gd name="T42" fmla="*/ 826 w 981"/>
                <a:gd name="T43" fmla="*/ 150 h 1662"/>
                <a:gd name="T44" fmla="*/ 491 w 981"/>
                <a:gd name="T45" fmla="*/ 16 h 1662"/>
                <a:gd name="T46" fmla="*/ 491 w 981"/>
                <a:gd name="T47" fmla="*/ 0 h 1662"/>
                <a:gd name="T48" fmla="*/ 838 w 981"/>
                <a:gd name="T49" fmla="*/ 138 h 1662"/>
                <a:gd name="T50" fmla="*/ 981 w 981"/>
                <a:gd name="T51" fmla="*/ 473 h 1662"/>
                <a:gd name="T52" fmla="*/ 838 w 981"/>
                <a:gd name="T53" fmla="*/ 808 h 1662"/>
                <a:gd name="T54" fmla="*/ 519 w 981"/>
                <a:gd name="T55" fmla="*/ 945 h 1662"/>
                <a:gd name="T56" fmla="*/ 598 w 981"/>
                <a:gd name="T57" fmla="*/ 977 h 1662"/>
                <a:gd name="T58" fmla="*/ 653 w 981"/>
                <a:gd name="T59" fmla="*/ 1012 h 1662"/>
                <a:gd name="T60" fmla="*/ 822 w 981"/>
                <a:gd name="T61" fmla="*/ 1590 h 1662"/>
                <a:gd name="T62" fmla="*/ 822 w 981"/>
                <a:gd name="T63" fmla="*/ 1605 h 1662"/>
                <a:gd name="T64" fmla="*/ 822 w 981"/>
                <a:gd name="T65" fmla="*/ 1611 h 1662"/>
                <a:gd name="T66" fmla="*/ 523 w 981"/>
                <a:gd name="T67" fmla="*/ 1662 h 1662"/>
                <a:gd name="T68" fmla="*/ 231 w 981"/>
                <a:gd name="T69" fmla="*/ 1598 h 1662"/>
                <a:gd name="T70" fmla="*/ 806 w 981"/>
                <a:gd name="T71" fmla="*/ 1600 h 1662"/>
                <a:gd name="T72" fmla="*/ 806 w 981"/>
                <a:gd name="T73" fmla="*/ 1590 h 1662"/>
                <a:gd name="T74" fmla="*/ 641 w 981"/>
                <a:gd name="T75" fmla="*/ 1021 h 1662"/>
                <a:gd name="T76" fmla="*/ 640 w 981"/>
                <a:gd name="T77" fmla="*/ 1021 h 1662"/>
                <a:gd name="T78" fmla="*/ 594 w 981"/>
                <a:gd name="T79" fmla="*/ 992 h 1662"/>
                <a:gd name="T80" fmla="*/ 521 w 981"/>
                <a:gd name="T81" fmla="*/ 982 h 1662"/>
                <a:gd name="T82" fmla="*/ 521 w 981"/>
                <a:gd name="T83" fmla="*/ 991 h 1662"/>
                <a:gd name="T84" fmla="*/ 505 w 981"/>
                <a:gd name="T85" fmla="*/ 982 h 1662"/>
                <a:gd name="T86" fmla="*/ 361 w 981"/>
                <a:gd name="T87" fmla="*/ 1021 h 1662"/>
                <a:gd name="T88" fmla="*/ 346 w 981"/>
                <a:gd name="T89" fmla="*/ 1047 h 1662"/>
                <a:gd name="T90" fmla="*/ 360 w 981"/>
                <a:gd name="T91" fmla="*/ 1084 h 1662"/>
                <a:gd name="T92" fmla="*/ 373 w 981"/>
                <a:gd name="T93" fmla="*/ 1177 h 1662"/>
                <a:gd name="T94" fmla="*/ 244 w 981"/>
                <a:gd name="T95" fmla="*/ 1587 h 1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1" h="1662">
                  <a:moveTo>
                    <a:pt x="231" y="1598"/>
                  </a:moveTo>
                  <a:cubicBezTo>
                    <a:pt x="226" y="1596"/>
                    <a:pt x="226" y="1596"/>
                    <a:pt x="226" y="1596"/>
                  </a:cubicBezTo>
                  <a:cubicBezTo>
                    <a:pt x="227" y="1590"/>
                    <a:pt x="227" y="1590"/>
                    <a:pt x="227" y="1590"/>
                  </a:cubicBezTo>
                  <a:cubicBezTo>
                    <a:pt x="255" y="1445"/>
                    <a:pt x="358" y="1321"/>
                    <a:pt x="357" y="1177"/>
                  </a:cubicBezTo>
                  <a:cubicBezTo>
                    <a:pt x="357" y="1177"/>
                    <a:pt x="357" y="1177"/>
                    <a:pt x="357" y="1177"/>
                  </a:cubicBezTo>
                  <a:cubicBezTo>
                    <a:pt x="357" y="1148"/>
                    <a:pt x="353" y="1119"/>
                    <a:pt x="344" y="1089"/>
                  </a:cubicBezTo>
                  <a:cubicBezTo>
                    <a:pt x="344" y="1089"/>
                    <a:pt x="344" y="1089"/>
                    <a:pt x="344" y="1089"/>
                  </a:cubicBezTo>
                  <a:cubicBezTo>
                    <a:pt x="341" y="1077"/>
                    <a:pt x="336" y="1064"/>
                    <a:pt x="331" y="1051"/>
                  </a:cubicBezTo>
                  <a:cubicBezTo>
                    <a:pt x="331" y="1051"/>
                    <a:pt x="331" y="1051"/>
                    <a:pt x="331" y="1051"/>
                  </a:cubicBezTo>
                  <a:cubicBezTo>
                    <a:pt x="330" y="1049"/>
                    <a:pt x="330" y="1049"/>
                    <a:pt x="330" y="1049"/>
                  </a:cubicBezTo>
                  <a:cubicBezTo>
                    <a:pt x="330" y="1047"/>
                    <a:pt x="330" y="1047"/>
                    <a:pt x="330" y="1047"/>
                  </a:cubicBezTo>
                  <a:cubicBezTo>
                    <a:pt x="331" y="1033"/>
                    <a:pt x="339" y="1020"/>
                    <a:pt x="350" y="1009"/>
                  </a:cubicBezTo>
                  <a:cubicBezTo>
                    <a:pt x="350" y="1009"/>
                    <a:pt x="350" y="1009"/>
                    <a:pt x="350" y="1009"/>
                  </a:cubicBezTo>
                  <a:cubicBezTo>
                    <a:pt x="361" y="999"/>
                    <a:pt x="375" y="991"/>
                    <a:pt x="392" y="985"/>
                  </a:cubicBezTo>
                  <a:cubicBezTo>
                    <a:pt x="392" y="985"/>
                    <a:pt x="392" y="985"/>
                    <a:pt x="392" y="985"/>
                  </a:cubicBezTo>
                  <a:cubicBezTo>
                    <a:pt x="424" y="973"/>
                    <a:pt x="464" y="966"/>
                    <a:pt x="504" y="966"/>
                  </a:cubicBezTo>
                  <a:cubicBezTo>
                    <a:pt x="504" y="966"/>
                    <a:pt x="504" y="966"/>
                    <a:pt x="504" y="966"/>
                  </a:cubicBezTo>
                  <a:cubicBezTo>
                    <a:pt x="503" y="946"/>
                    <a:pt x="503" y="946"/>
                    <a:pt x="503" y="946"/>
                  </a:cubicBezTo>
                  <a:cubicBezTo>
                    <a:pt x="499" y="946"/>
                    <a:pt x="495" y="946"/>
                    <a:pt x="491" y="946"/>
                  </a:cubicBezTo>
                  <a:cubicBezTo>
                    <a:pt x="491" y="946"/>
                    <a:pt x="491" y="946"/>
                    <a:pt x="491" y="946"/>
                  </a:cubicBezTo>
                  <a:cubicBezTo>
                    <a:pt x="355" y="946"/>
                    <a:pt x="233" y="893"/>
                    <a:pt x="144" y="808"/>
                  </a:cubicBezTo>
                  <a:cubicBezTo>
                    <a:pt x="144" y="808"/>
                    <a:pt x="144" y="808"/>
                    <a:pt x="144" y="808"/>
                  </a:cubicBezTo>
                  <a:cubicBezTo>
                    <a:pt x="55" y="722"/>
                    <a:pt x="0" y="604"/>
                    <a:pt x="0" y="473"/>
                  </a:cubicBezTo>
                  <a:cubicBezTo>
                    <a:pt x="0" y="473"/>
                    <a:pt x="0" y="473"/>
                    <a:pt x="0" y="473"/>
                  </a:cubicBezTo>
                  <a:cubicBezTo>
                    <a:pt x="0" y="342"/>
                    <a:pt x="55" y="224"/>
                    <a:pt x="144" y="138"/>
                  </a:cubicBezTo>
                  <a:cubicBezTo>
                    <a:pt x="144" y="138"/>
                    <a:pt x="144" y="138"/>
                    <a:pt x="144" y="138"/>
                  </a:cubicBezTo>
                  <a:cubicBezTo>
                    <a:pt x="233" y="53"/>
                    <a:pt x="355" y="0"/>
                    <a:pt x="491" y="0"/>
                  </a:cubicBezTo>
                  <a:cubicBezTo>
                    <a:pt x="491" y="0"/>
                    <a:pt x="491" y="0"/>
                    <a:pt x="491" y="0"/>
                  </a:cubicBezTo>
                  <a:cubicBezTo>
                    <a:pt x="491" y="8"/>
                    <a:pt x="491" y="8"/>
                    <a:pt x="491" y="8"/>
                  </a:cubicBezTo>
                  <a:cubicBezTo>
                    <a:pt x="491" y="16"/>
                    <a:pt x="491" y="16"/>
                    <a:pt x="491" y="16"/>
                  </a:cubicBezTo>
                  <a:cubicBezTo>
                    <a:pt x="359" y="16"/>
                    <a:pt x="241" y="67"/>
                    <a:pt x="155" y="150"/>
                  </a:cubicBezTo>
                  <a:cubicBezTo>
                    <a:pt x="155" y="150"/>
                    <a:pt x="155" y="150"/>
                    <a:pt x="155" y="150"/>
                  </a:cubicBezTo>
                  <a:cubicBezTo>
                    <a:pt x="69" y="233"/>
                    <a:pt x="16" y="347"/>
                    <a:pt x="16" y="473"/>
                  </a:cubicBezTo>
                  <a:cubicBezTo>
                    <a:pt x="16" y="473"/>
                    <a:pt x="16" y="473"/>
                    <a:pt x="16" y="473"/>
                  </a:cubicBezTo>
                  <a:cubicBezTo>
                    <a:pt x="16" y="599"/>
                    <a:pt x="69" y="713"/>
                    <a:pt x="155" y="796"/>
                  </a:cubicBezTo>
                  <a:cubicBezTo>
                    <a:pt x="155" y="796"/>
                    <a:pt x="155" y="796"/>
                    <a:pt x="155" y="796"/>
                  </a:cubicBezTo>
                  <a:cubicBezTo>
                    <a:pt x="241" y="879"/>
                    <a:pt x="359" y="930"/>
                    <a:pt x="491" y="930"/>
                  </a:cubicBezTo>
                  <a:cubicBezTo>
                    <a:pt x="491" y="930"/>
                    <a:pt x="491" y="930"/>
                    <a:pt x="491" y="930"/>
                  </a:cubicBezTo>
                  <a:cubicBezTo>
                    <a:pt x="622" y="930"/>
                    <a:pt x="741" y="879"/>
                    <a:pt x="826" y="796"/>
                  </a:cubicBezTo>
                  <a:cubicBezTo>
                    <a:pt x="826" y="796"/>
                    <a:pt x="826" y="796"/>
                    <a:pt x="826" y="796"/>
                  </a:cubicBezTo>
                  <a:cubicBezTo>
                    <a:pt x="912" y="713"/>
                    <a:pt x="965" y="599"/>
                    <a:pt x="965" y="473"/>
                  </a:cubicBezTo>
                  <a:cubicBezTo>
                    <a:pt x="965" y="473"/>
                    <a:pt x="965" y="473"/>
                    <a:pt x="965" y="473"/>
                  </a:cubicBezTo>
                  <a:cubicBezTo>
                    <a:pt x="965" y="347"/>
                    <a:pt x="912" y="233"/>
                    <a:pt x="826" y="150"/>
                  </a:cubicBezTo>
                  <a:cubicBezTo>
                    <a:pt x="826" y="150"/>
                    <a:pt x="826" y="150"/>
                    <a:pt x="826" y="150"/>
                  </a:cubicBezTo>
                  <a:cubicBezTo>
                    <a:pt x="741" y="67"/>
                    <a:pt x="622" y="16"/>
                    <a:pt x="491" y="16"/>
                  </a:cubicBezTo>
                  <a:cubicBezTo>
                    <a:pt x="491" y="16"/>
                    <a:pt x="491" y="16"/>
                    <a:pt x="491" y="16"/>
                  </a:cubicBezTo>
                  <a:cubicBezTo>
                    <a:pt x="491" y="8"/>
                    <a:pt x="491" y="8"/>
                    <a:pt x="491" y="8"/>
                  </a:cubicBezTo>
                  <a:cubicBezTo>
                    <a:pt x="491" y="0"/>
                    <a:pt x="491" y="0"/>
                    <a:pt x="491" y="0"/>
                  </a:cubicBezTo>
                  <a:cubicBezTo>
                    <a:pt x="626" y="0"/>
                    <a:pt x="749" y="53"/>
                    <a:pt x="838" y="138"/>
                  </a:cubicBezTo>
                  <a:cubicBezTo>
                    <a:pt x="838" y="138"/>
                    <a:pt x="838" y="138"/>
                    <a:pt x="838" y="138"/>
                  </a:cubicBezTo>
                  <a:cubicBezTo>
                    <a:pt x="926" y="224"/>
                    <a:pt x="981" y="342"/>
                    <a:pt x="981" y="473"/>
                  </a:cubicBezTo>
                  <a:cubicBezTo>
                    <a:pt x="981" y="473"/>
                    <a:pt x="981" y="473"/>
                    <a:pt x="981" y="473"/>
                  </a:cubicBezTo>
                  <a:cubicBezTo>
                    <a:pt x="981" y="604"/>
                    <a:pt x="926" y="722"/>
                    <a:pt x="838" y="808"/>
                  </a:cubicBezTo>
                  <a:cubicBezTo>
                    <a:pt x="838" y="808"/>
                    <a:pt x="838" y="808"/>
                    <a:pt x="838" y="808"/>
                  </a:cubicBezTo>
                  <a:cubicBezTo>
                    <a:pt x="755" y="887"/>
                    <a:pt x="643" y="938"/>
                    <a:pt x="519" y="945"/>
                  </a:cubicBezTo>
                  <a:cubicBezTo>
                    <a:pt x="519" y="945"/>
                    <a:pt x="519" y="945"/>
                    <a:pt x="519" y="945"/>
                  </a:cubicBezTo>
                  <a:cubicBezTo>
                    <a:pt x="520" y="966"/>
                    <a:pt x="520" y="966"/>
                    <a:pt x="520" y="966"/>
                  </a:cubicBezTo>
                  <a:cubicBezTo>
                    <a:pt x="548" y="967"/>
                    <a:pt x="575" y="970"/>
                    <a:pt x="598" y="977"/>
                  </a:cubicBezTo>
                  <a:cubicBezTo>
                    <a:pt x="598" y="977"/>
                    <a:pt x="598" y="977"/>
                    <a:pt x="598" y="977"/>
                  </a:cubicBezTo>
                  <a:cubicBezTo>
                    <a:pt x="623" y="984"/>
                    <a:pt x="643" y="995"/>
                    <a:pt x="653" y="1012"/>
                  </a:cubicBezTo>
                  <a:cubicBezTo>
                    <a:pt x="653" y="1012"/>
                    <a:pt x="653" y="1012"/>
                    <a:pt x="653" y="1012"/>
                  </a:cubicBezTo>
                  <a:cubicBezTo>
                    <a:pt x="799" y="1188"/>
                    <a:pt x="822" y="1397"/>
                    <a:pt x="822" y="1590"/>
                  </a:cubicBezTo>
                  <a:cubicBezTo>
                    <a:pt x="822" y="1590"/>
                    <a:pt x="822" y="1590"/>
                    <a:pt x="822" y="1590"/>
                  </a:cubicBezTo>
                  <a:cubicBezTo>
                    <a:pt x="822" y="1595"/>
                    <a:pt x="822" y="1600"/>
                    <a:pt x="822" y="1605"/>
                  </a:cubicBezTo>
                  <a:cubicBezTo>
                    <a:pt x="822" y="1605"/>
                    <a:pt x="822" y="1605"/>
                    <a:pt x="822" y="1605"/>
                  </a:cubicBezTo>
                  <a:cubicBezTo>
                    <a:pt x="822" y="1611"/>
                    <a:pt x="822" y="1611"/>
                    <a:pt x="822" y="1611"/>
                  </a:cubicBezTo>
                  <a:cubicBezTo>
                    <a:pt x="816" y="1613"/>
                    <a:pt x="816" y="1613"/>
                    <a:pt x="816" y="1613"/>
                  </a:cubicBezTo>
                  <a:cubicBezTo>
                    <a:pt x="729" y="1642"/>
                    <a:pt x="627" y="1662"/>
                    <a:pt x="523" y="1662"/>
                  </a:cubicBezTo>
                  <a:cubicBezTo>
                    <a:pt x="523" y="1662"/>
                    <a:pt x="523" y="1662"/>
                    <a:pt x="523" y="1662"/>
                  </a:cubicBezTo>
                  <a:cubicBezTo>
                    <a:pt x="425" y="1662"/>
                    <a:pt x="324" y="1644"/>
                    <a:pt x="231" y="1598"/>
                  </a:cubicBezTo>
                  <a:close/>
                  <a:moveTo>
                    <a:pt x="523" y="1646"/>
                  </a:moveTo>
                  <a:cubicBezTo>
                    <a:pt x="623" y="1646"/>
                    <a:pt x="721" y="1627"/>
                    <a:pt x="806" y="1600"/>
                  </a:cubicBezTo>
                  <a:cubicBezTo>
                    <a:pt x="806" y="1600"/>
                    <a:pt x="806" y="1600"/>
                    <a:pt x="806" y="1600"/>
                  </a:cubicBezTo>
                  <a:cubicBezTo>
                    <a:pt x="806" y="1596"/>
                    <a:pt x="806" y="1593"/>
                    <a:pt x="806" y="1590"/>
                  </a:cubicBezTo>
                  <a:cubicBezTo>
                    <a:pt x="806" y="1590"/>
                    <a:pt x="806" y="1590"/>
                    <a:pt x="806" y="1590"/>
                  </a:cubicBezTo>
                  <a:cubicBezTo>
                    <a:pt x="806" y="1398"/>
                    <a:pt x="783" y="1193"/>
                    <a:pt x="641" y="1021"/>
                  </a:cubicBezTo>
                  <a:cubicBezTo>
                    <a:pt x="641" y="1021"/>
                    <a:pt x="641" y="1021"/>
                    <a:pt x="641" y="1021"/>
                  </a:cubicBezTo>
                  <a:cubicBezTo>
                    <a:pt x="640" y="1021"/>
                    <a:pt x="640" y="1021"/>
                    <a:pt x="640" y="1021"/>
                  </a:cubicBezTo>
                  <a:cubicBezTo>
                    <a:pt x="640" y="1020"/>
                    <a:pt x="640" y="1020"/>
                    <a:pt x="640" y="1020"/>
                  </a:cubicBezTo>
                  <a:cubicBezTo>
                    <a:pt x="634" y="1009"/>
                    <a:pt x="617" y="999"/>
                    <a:pt x="594" y="992"/>
                  </a:cubicBezTo>
                  <a:cubicBezTo>
                    <a:pt x="594" y="992"/>
                    <a:pt x="594" y="992"/>
                    <a:pt x="594" y="992"/>
                  </a:cubicBezTo>
                  <a:cubicBezTo>
                    <a:pt x="573" y="986"/>
                    <a:pt x="547" y="983"/>
                    <a:pt x="521" y="982"/>
                  </a:cubicBezTo>
                  <a:cubicBezTo>
                    <a:pt x="521" y="982"/>
                    <a:pt x="521" y="982"/>
                    <a:pt x="521" y="982"/>
                  </a:cubicBezTo>
                  <a:cubicBezTo>
                    <a:pt x="521" y="991"/>
                    <a:pt x="521" y="991"/>
                    <a:pt x="521" y="991"/>
                  </a:cubicBezTo>
                  <a:cubicBezTo>
                    <a:pt x="505" y="991"/>
                    <a:pt x="505" y="991"/>
                    <a:pt x="505" y="991"/>
                  </a:cubicBezTo>
                  <a:cubicBezTo>
                    <a:pt x="505" y="982"/>
                    <a:pt x="505" y="982"/>
                    <a:pt x="505" y="982"/>
                  </a:cubicBezTo>
                  <a:cubicBezTo>
                    <a:pt x="447" y="982"/>
                    <a:pt x="386" y="997"/>
                    <a:pt x="361" y="1021"/>
                  </a:cubicBezTo>
                  <a:cubicBezTo>
                    <a:pt x="361" y="1021"/>
                    <a:pt x="361" y="1021"/>
                    <a:pt x="361" y="1021"/>
                  </a:cubicBezTo>
                  <a:cubicBezTo>
                    <a:pt x="352" y="1029"/>
                    <a:pt x="347" y="1037"/>
                    <a:pt x="346" y="1047"/>
                  </a:cubicBezTo>
                  <a:cubicBezTo>
                    <a:pt x="346" y="1047"/>
                    <a:pt x="346" y="1047"/>
                    <a:pt x="346" y="1047"/>
                  </a:cubicBezTo>
                  <a:cubicBezTo>
                    <a:pt x="352" y="1060"/>
                    <a:pt x="356" y="1072"/>
                    <a:pt x="360" y="1084"/>
                  </a:cubicBezTo>
                  <a:cubicBezTo>
                    <a:pt x="360" y="1084"/>
                    <a:pt x="360" y="1084"/>
                    <a:pt x="360" y="1084"/>
                  </a:cubicBezTo>
                  <a:cubicBezTo>
                    <a:pt x="369" y="1116"/>
                    <a:pt x="373" y="1147"/>
                    <a:pt x="373" y="1177"/>
                  </a:cubicBezTo>
                  <a:cubicBezTo>
                    <a:pt x="373" y="1177"/>
                    <a:pt x="373" y="1177"/>
                    <a:pt x="373" y="1177"/>
                  </a:cubicBezTo>
                  <a:cubicBezTo>
                    <a:pt x="373" y="1326"/>
                    <a:pt x="272" y="1450"/>
                    <a:pt x="244" y="1587"/>
                  </a:cubicBezTo>
                  <a:cubicBezTo>
                    <a:pt x="244" y="1587"/>
                    <a:pt x="244" y="1587"/>
                    <a:pt x="244" y="1587"/>
                  </a:cubicBezTo>
                  <a:cubicBezTo>
                    <a:pt x="333" y="1629"/>
                    <a:pt x="429" y="1646"/>
                    <a:pt x="523" y="1646"/>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a:spLocks noEditPoints="1"/>
            </p:cNvSpPr>
            <p:nvPr/>
          </p:nvSpPr>
          <p:spPr bwMode="auto">
            <a:xfrm>
              <a:off x="1551" y="1874"/>
              <a:ext cx="559" cy="1416"/>
            </a:xfrm>
            <a:custGeom>
              <a:avLst/>
              <a:gdLst>
                <a:gd name="T0" fmla="*/ 278 w 677"/>
                <a:gd name="T1" fmla="*/ 1711 h 1719"/>
                <a:gd name="T2" fmla="*/ 323 w 677"/>
                <a:gd name="T3" fmla="*/ 1711 h 1719"/>
                <a:gd name="T4" fmla="*/ 290 w 677"/>
                <a:gd name="T5" fmla="*/ 1291 h 1719"/>
                <a:gd name="T6" fmla="*/ 298 w 677"/>
                <a:gd name="T7" fmla="*/ 1291 h 1719"/>
                <a:gd name="T8" fmla="*/ 332 w 677"/>
                <a:gd name="T9" fmla="*/ 1719 h 1719"/>
                <a:gd name="T10" fmla="*/ 278 w 677"/>
                <a:gd name="T11" fmla="*/ 1719 h 1719"/>
                <a:gd name="T12" fmla="*/ 278 w 677"/>
                <a:gd name="T13" fmla="*/ 1711 h 1719"/>
                <a:gd name="T14" fmla="*/ 611 w 677"/>
                <a:gd name="T15" fmla="*/ 1701 h 1719"/>
                <a:gd name="T16" fmla="*/ 592 w 677"/>
                <a:gd name="T17" fmla="*/ 1309 h 1719"/>
                <a:gd name="T18" fmla="*/ 592 w 677"/>
                <a:gd name="T19" fmla="*/ 1309 h 1719"/>
                <a:gd name="T20" fmla="*/ 600 w 677"/>
                <a:gd name="T21" fmla="*/ 1308 h 1719"/>
                <a:gd name="T22" fmla="*/ 619 w 677"/>
                <a:gd name="T23" fmla="*/ 1693 h 1719"/>
                <a:gd name="T24" fmla="*/ 677 w 677"/>
                <a:gd name="T25" fmla="*/ 1693 h 1719"/>
                <a:gd name="T26" fmla="*/ 677 w 677"/>
                <a:gd name="T27" fmla="*/ 1701 h 1719"/>
                <a:gd name="T28" fmla="*/ 611 w 677"/>
                <a:gd name="T29" fmla="*/ 1701 h 1719"/>
                <a:gd name="T30" fmla="*/ 540 w 677"/>
                <a:gd name="T31" fmla="*/ 555 h 1719"/>
                <a:gd name="T32" fmla="*/ 611 w 677"/>
                <a:gd name="T33" fmla="*/ 500 h 1719"/>
                <a:gd name="T34" fmla="*/ 611 w 677"/>
                <a:gd name="T35" fmla="*/ 500 h 1719"/>
                <a:gd name="T36" fmla="*/ 640 w 677"/>
                <a:gd name="T37" fmla="*/ 504 h 1719"/>
                <a:gd name="T38" fmla="*/ 640 w 677"/>
                <a:gd name="T39" fmla="*/ 504 h 1719"/>
                <a:gd name="T40" fmla="*/ 638 w 677"/>
                <a:gd name="T41" fmla="*/ 512 h 1719"/>
                <a:gd name="T42" fmla="*/ 611 w 677"/>
                <a:gd name="T43" fmla="*/ 508 h 1719"/>
                <a:gd name="T44" fmla="*/ 611 w 677"/>
                <a:gd name="T45" fmla="*/ 508 h 1719"/>
                <a:gd name="T46" fmla="*/ 547 w 677"/>
                <a:gd name="T47" fmla="*/ 559 h 1719"/>
                <a:gd name="T48" fmla="*/ 547 w 677"/>
                <a:gd name="T49" fmla="*/ 559 h 1719"/>
                <a:gd name="T50" fmla="*/ 540 w 677"/>
                <a:gd name="T51" fmla="*/ 555 h 1719"/>
                <a:gd name="T52" fmla="*/ 98 w 677"/>
                <a:gd name="T53" fmla="*/ 206 h 1719"/>
                <a:gd name="T54" fmla="*/ 0 w 677"/>
                <a:gd name="T55" fmla="*/ 177 h 1719"/>
                <a:gd name="T56" fmla="*/ 0 w 677"/>
                <a:gd name="T57" fmla="*/ 177 h 1719"/>
                <a:gd name="T58" fmla="*/ 4 w 677"/>
                <a:gd name="T59" fmla="*/ 170 h 1719"/>
                <a:gd name="T60" fmla="*/ 98 w 677"/>
                <a:gd name="T61" fmla="*/ 198 h 1719"/>
                <a:gd name="T62" fmla="*/ 98 w 677"/>
                <a:gd name="T63" fmla="*/ 198 h 1719"/>
                <a:gd name="T64" fmla="*/ 193 w 677"/>
                <a:gd name="T65" fmla="*/ 158 h 1719"/>
                <a:gd name="T66" fmla="*/ 193 w 677"/>
                <a:gd name="T67" fmla="*/ 158 h 1719"/>
                <a:gd name="T68" fmla="*/ 198 w 677"/>
                <a:gd name="T69" fmla="*/ 164 h 1719"/>
                <a:gd name="T70" fmla="*/ 98 w 677"/>
                <a:gd name="T71" fmla="*/ 206 h 1719"/>
                <a:gd name="T72" fmla="*/ 98 w 677"/>
                <a:gd name="T73" fmla="*/ 206 h 1719"/>
                <a:gd name="T74" fmla="*/ 98 w 677"/>
                <a:gd name="T75" fmla="*/ 206 h 1719"/>
                <a:gd name="T76" fmla="*/ 367 w 677"/>
                <a:gd name="T77" fmla="*/ 134 h 1719"/>
                <a:gd name="T78" fmla="*/ 472 w 677"/>
                <a:gd name="T79" fmla="*/ 61 h 1719"/>
                <a:gd name="T80" fmla="*/ 472 w 677"/>
                <a:gd name="T81" fmla="*/ 61 h 1719"/>
                <a:gd name="T82" fmla="*/ 607 w 677"/>
                <a:gd name="T83" fmla="*/ 0 h 1719"/>
                <a:gd name="T84" fmla="*/ 607 w 677"/>
                <a:gd name="T85" fmla="*/ 0 h 1719"/>
                <a:gd name="T86" fmla="*/ 661 w 677"/>
                <a:gd name="T87" fmla="*/ 6 h 1719"/>
                <a:gd name="T88" fmla="*/ 661 w 677"/>
                <a:gd name="T89" fmla="*/ 6 h 1719"/>
                <a:gd name="T90" fmla="*/ 660 w 677"/>
                <a:gd name="T91" fmla="*/ 14 h 1719"/>
                <a:gd name="T92" fmla="*/ 607 w 677"/>
                <a:gd name="T93" fmla="*/ 8 h 1719"/>
                <a:gd name="T94" fmla="*/ 607 w 677"/>
                <a:gd name="T95" fmla="*/ 8 h 1719"/>
                <a:gd name="T96" fmla="*/ 477 w 677"/>
                <a:gd name="T97" fmla="*/ 67 h 1719"/>
                <a:gd name="T98" fmla="*/ 477 w 677"/>
                <a:gd name="T99" fmla="*/ 67 h 1719"/>
                <a:gd name="T100" fmla="*/ 369 w 677"/>
                <a:gd name="T101" fmla="*/ 142 h 1719"/>
                <a:gd name="T102" fmla="*/ 369 w 677"/>
                <a:gd name="T103" fmla="*/ 142 h 1719"/>
                <a:gd name="T104" fmla="*/ 367 w 677"/>
                <a:gd name="T105" fmla="*/ 134 h 1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7" h="1719">
                  <a:moveTo>
                    <a:pt x="278" y="1711"/>
                  </a:moveTo>
                  <a:cubicBezTo>
                    <a:pt x="323" y="1711"/>
                    <a:pt x="323" y="1711"/>
                    <a:pt x="323" y="1711"/>
                  </a:cubicBezTo>
                  <a:cubicBezTo>
                    <a:pt x="290" y="1291"/>
                    <a:pt x="290" y="1291"/>
                    <a:pt x="290" y="1291"/>
                  </a:cubicBezTo>
                  <a:cubicBezTo>
                    <a:pt x="298" y="1291"/>
                    <a:pt x="298" y="1291"/>
                    <a:pt x="298" y="1291"/>
                  </a:cubicBezTo>
                  <a:cubicBezTo>
                    <a:pt x="332" y="1719"/>
                    <a:pt x="332" y="1719"/>
                    <a:pt x="332" y="1719"/>
                  </a:cubicBezTo>
                  <a:cubicBezTo>
                    <a:pt x="278" y="1719"/>
                    <a:pt x="278" y="1719"/>
                    <a:pt x="278" y="1719"/>
                  </a:cubicBezTo>
                  <a:cubicBezTo>
                    <a:pt x="278" y="1711"/>
                    <a:pt x="278" y="1711"/>
                    <a:pt x="278" y="1711"/>
                  </a:cubicBezTo>
                  <a:close/>
                  <a:moveTo>
                    <a:pt x="611" y="1701"/>
                  </a:moveTo>
                  <a:cubicBezTo>
                    <a:pt x="592" y="1309"/>
                    <a:pt x="592" y="1309"/>
                    <a:pt x="592" y="1309"/>
                  </a:cubicBezTo>
                  <a:cubicBezTo>
                    <a:pt x="592" y="1309"/>
                    <a:pt x="592" y="1309"/>
                    <a:pt x="592" y="1309"/>
                  </a:cubicBezTo>
                  <a:cubicBezTo>
                    <a:pt x="600" y="1308"/>
                    <a:pt x="600" y="1308"/>
                    <a:pt x="600" y="1308"/>
                  </a:cubicBezTo>
                  <a:cubicBezTo>
                    <a:pt x="619" y="1693"/>
                    <a:pt x="619" y="1693"/>
                    <a:pt x="619" y="1693"/>
                  </a:cubicBezTo>
                  <a:cubicBezTo>
                    <a:pt x="677" y="1693"/>
                    <a:pt x="677" y="1693"/>
                    <a:pt x="677" y="1693"/>
                  </a:cubicBezTo>
                  <a:cubicBezTo>
                    <a:pt x="677" y="1701"/>
                    <a:pt x="677" y="1701"/>
                    <a:pt x="677" y="1701"/>
                  </a:cubicBezTo>
                  <a:cubicBezTo>
                    <a:pt x="611" y="1701"/>
                    <a:pt x="611" y="1701"/>
                    <a:pt x="611" y="1701"/>
                  </a:cubicBezTo>
                  <a:close/>
                  <a:moveTo>
                    <a:pt x="540" y="555"/>
                  </a:moveTo>
                  <a:cubicBezTo>
                    <a:pt x="563" y="513"/>
                    <a:pt x="585" y="500"/>
                    <a:pt x="611" y="500"/>
                  </a:cubicBezTo>
                  <a:cubicBezTo>
                    <a:pt x="611" y="500"/>
                    <a:pt x="611" y="500"/>
                    <a:pt x="611" y="500"/>
                  </a:cubicBezTo>
                  <a:cubicBezTo>
                    <a:pt x="620" y="500"/>
                    <a:pt x="630" y="502"/>
                    <a:pt x="640" y="504"/>
                  </a:cubicBezTo>
                  <a:cubicBezTo>
                    <a:pt x="640" y="504"/>
                    <a:pt x="640" y="504"/>
                    <a:pt x="640" y="504"/>
                  </a:cubicBezTo>
                  <a:cubicBezTo>
                    <a:pt x="638" y="512"/>
                    <a:pt x="638" y="512"/>
                    <a:pt x="638" y="512"/>
                  </a:cubicBezTo>
                  <a:cubicBezTo>
                    <a:pt x="628" y="509"/>
                    <a:pt x="619" y="508"/>
                    <a:pt x="611" y="508"/>
                  </a:cubicBezTo>
                  <a:cubicBezTo>
                    <a:pt x="611" y="508"/>
                    <a:pt x="611" y="508"/>
                    <a:pt x="611" y="508"/>
                  </a:cubicBezTo>
                  <a:cubicBezTo>
                    <a:pt x="588" y="508"/>
                    <a:pt x="570" y="518"/>
                    <a:pt x="547" y="559"/>
                  </a:cubicBezTo>
                  <a:cubicBezTo>
                    <a:pt x="547" y="559"/>
                    <a:pt x="547" y="559"/>
                    <a:pt x="547" y="559"/>
                  </a:cubicBezTo>
                  <a:cubicBezTo>
                    <a:pt x="540" y="555"/>
                    <a:pt x="540" y="555"/>
                    <a:pt x="540" y="555"/>
                  </a:cubicBezTo>
                  <a:close/>
                  <a:moveTo>
                    <a:pt x="98" y="206"/>
                  </a:moveTo>
                  <a:cubicBezTo>
                    <a:pt x="61" y="206"/>
                    <a:pt x="27" y="193"/>
                    <a:pt x="0" y="177"/>
                  </a:cubicBezTo>
                  <a:cubicBezTo>
                    <a:pt x="0" y="177"/>
                    <a:pt x="0" y="177"/>
                    <a:pt x="0" y="177"/>
                  </a:cubicBezTo>
                  <a:cubicBezTo>
                    <a:pt x="4" y="170"/>
                    <a:pt x="4" y="170"/>
                    <a:pt x="4" y="170"/>
                  </a:cubicBezTo>
                  <a:cubicBezTo>
                    <a:pt x="30" y="185"/>
                    <a:pt x="63" y="198"/>
                    <a:pt x="98" y="198"/>
                  </a:cubicBezTo>
                  <a:cubicBezTo>
                    <a:pt x="98" y="198"/>
                    <a:pt x="98" y="198"/>
                    <a:pt x="98" y="198"/>
                  </a:cubicBezTo>
                  <a:cubicBezTo>
                    <a:pt x="130" y="198"/>
                    <a:pt x="163" y="187"/>
                    <a:pt x="193" y="158"/>
                  </a:cubicBezTo>
                  <a:cubicBezTo>
                    <a:pt x="193" y="158"/>
                    <a:pt x="193" y="158"/>
                    <a:pt x="193" y="158"/>
                  </a:cubicBezTo>
                  <a:cubicBezTo>
                    <a:pt x="198" y="164"/>
                    <a:pt x="198" y="164"/>
                    <a:pt x="198" y="164"/>
                  </a:cubicBezTo>
                  <a:cubicBezTo>
                    <a:pt x="167" y="195"/>
                    <a:pt x="132" y="206"/>
                    <a:pt x="98" y="206"/>
                  </a:cubicBezTo>
                  <a:cubicBezTo>
                    <a:pt x="98" y="206"/>
                    <a:pt x="98" y="206"/>
                    <a:pt x="98" y="206"/>
                  </a:cubicBezTo>
                  <a:cubicBezTo>
                    <a:pt x="98" y="206"/>
                    <a:pt x="98" y="206"/>
                    <a:pt x="98" y="206"/>
                  </a:cubicBezTo>
                  <a:close/>
                  <a:moveTo>
                    <a:pt x="367" y="134"/>
                  </a:moveTo>
                  <a:cubicBezTo>
                    <a:pt x="408" y="125"/>
                    <a:pt x="437" y="92"/>
                    <a:pt x="472" y="61"/>
                  </a:cubicBezTo>
                  <a:cubicBezTo>
                    <a:pt x="472" y="61"/>
                    <a:pt x="472" y="61"/>
                    <a:pt x="472" y="61"/>
                  </a:cubicBezTo>
                  <a:cubicBezTo>
                    <a:pt x="506" y="29"/>
                    <a:pt x="545" y="0"/>
                    <a:pt x="607" y="0"/>
                  </a:cubicBezTo>
                  <a:cubicBezTo>
                    <a:pt x="607" y="0"/>
                    <a:pt x="607" y="0"/>
                    <a:pt x="607" y="0"/>
                  </a:cubicBezTo>
                  <a:cubicBezTo>
                    <a:pt x="624" y="0"/>
                    <a:pt x="642" y="2"/>
                    <a:pt x="661" y="6"/>
                  </a:cubicBezTo>
                  <a:cubicBezTo>
                    <a:pt x="661" y="6"/>
                    <a:pt x="661" y="6"/>
                    <a:pt x="661" y="6"/>
                  </a:cubicBezTo>
                  <a:cubicBezTo>
                    <a:pt x="660" y="14"/>
                    <a:pt x="660" y="14"/>
                    <a:pt x="660" y="14"/>
                  </a:cubicBezTo>
                  <a:cubicBezTo>
                    <a:pt x="640" y="10"/>
                    <a:pt x="623" y="8"/>
                    <a:pt x="607" y="8"/>
                  </a:cubicBezTo>
                  <a:cubicBezTo>
                    <a:pt x="607" y="8"/>
                    <a:pt x="607" y="8"/>
                    <a:pt x="607" y="8"/>
                  </a:cubicBezTo>
                  <a:cubicBezTo>
                    <a:pt x="548" y="8"/>
                    <a:pt x="511" y="36"/>
                    <a:pt x="477" y="67"/>
                  </a:cubicBezTo>
                  <a:cubicBezTo>
                    <a:pt x="477" y="67"/>
                    <a:pt x="477" y="67"/>
                    <a:pt x="477" y="67"/>
                  </a:cubicBezTo>
                  <a:cubicBezTo>
                    <a:pt x="443" y="98"/>
                    <a:pt x="413" y="132"/>
                    <a:pt x="369" y="142"/>
                  </a:cubicBezTo>
                  <a:cubicBezTo>
                    <a:pt x="369" y="142"/>
                    <a:pt x="369" y="142"/>
                    <a:pt x="369" y="142"/>
                  </a:cubicBezTo>
                  <a:cubicBezTo>
                    <a:pt x="367" y="134"/>
                    <a:pt x="367" y="134"/>
                    <a:pt x="367" y="134"/>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Oval 8"/>
            <p:cNvSpPr>
              <a:spLocks noChangeArrowheads="1"/>
            </p:cNvSpPr>
            <p:nvPr/>
          </p:nvSpPr>
          <p:spPr bwMode="auto">
            <a:xfrm>
              <a:off x="1946" y="2014"/>
              <a:ext cx="27" cy="36"/>
            </a:xfrm>
            <a:prstGeom prst="ellipse">
              <a:avLst/>
            </a:pr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1945" y="2013"/>
              <a:ext cx="28" cy="38"/>
            </a:xfrm>
            <a:custGeom>
              <a:avLst/>
              <a:gdLst>
                <a:gd name="T0" fmla="*/ 0 w 34"/>
                <a:gd name="T1" fmla="*/ 23 h 46"/>
                <a:gd name="T2" fmla="*/ 17 w 34"/>
                <a:gd name="T3" fmla="*/ 0 h 46"/>
                <a:gd name="T4" fmla="*/ 17 w 34"/>
                <a:gd name="T5" fmla="*/ 0 h 46"/>
                <a:gd name="T6" fmla="*/ 17 w 34"/>
                <a:gd name="T7" fmla="*/ 1 h 46"/>
                <a:gd name="T8" fmla="*/ 17 w 34"/>
                <a:gd name="T9" fmla="*/ 2 h 46"/>
                <a:gd name="T10" fmla="*/ 2 w 34"/>
                <a:gd name="T11" fmla="*/ 23 h 46"/>
                <a:gd name="T12" fmla="*/ 2 w 34"/>
                <a:gd name="T13" fmla="*/ 23 h 46"/>
                <a:gd name="T14" fmla="*/ 17 w 34"/>
                <a:gd name="T15" fmla="*/ 44 h 46"/>
                <a:gd name="T16" fmla="*/ 17 w 34"/>
                <a:gd name="T17" fmla="*/ 44 h 46"/>
                <a:gd name="T18" fmla="*/ 32 w 34"/>
                <a:gd name="T19" fmla="*/ 23 h 46"/>
                <a:gd name="T20" fmla="*/ 32 w 34"/>
                <a:gd name="T21" fmla="*/ 23 h 46"/>
                <a:gd name="T22" fmla="*/ 17 w 34"/>
                <a:gd name="T23" fmla="*/ 2 h 46"/>
                <a:gd name="T24" fmla="*/ 17 w 34"/>
                <a:gd name="T25" fmla="*/ 2 h 46"/>
                <a:gd name="T26" fmla="*/ 17 w 34"/>
                <a:gd name="T27" fmla="*/ 1 h 46"/>
                <a:gd name="T28" fmla="*/ 17 w 34"/>
                <a:gd name="T29" fmla="*/ 0 h 46"/>
                <a:gd name="T30" fmla="*/ 34 w 34"/>
                <a:gd name="T31" fmla="*/ 23 h 46"/>
                <a:gd name="T32" fmla="*/ 34 w 34"/>
                <a:gd name="T33" fmla="*/ 23 h 46"/>
                <a:gd name="T34" fmla="*/ 17 w 34"/>
                <a:gd name="T35" fmla="*/ 46 h 46"/>
                <a:gd name="T36" fmla="*/ 17 w 34"/>
                <a:gd name="T37" fmla="*/ 46 h 46"/>
                <a:gd name="T38" fmla="*/ 0 w 34"/>
                <a:gd name="T3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6">
                  <a:moveTo>
                    <a:pt x="0" y="23"/>
                  </a:moveTo>
                  <a:cubicBezTo>
                    <a:pt x="0" y="11"/>
                    <a:pt x="8" y="0"/>
                    <a:pt x="17" y="0"/>
                  </a:cubicBezTo>
                  <a:cubicBezTo>
                    <a:pt x="17" y="0"/>
                    <a:pt x="17" y="0"/>
                    <a:pt x="17" y="0"/>
                  </a:cubicBezTo>
                  <a:cubicBezTo>
                    <a:pt x="17" y="1"/>
                    <a:pt x="17" y="1"/>
                    <a:pt x="17" y="1"/>
                  </a:cubicBezTo>
                  <a:cubicBezTo>
                    <a:pt x="17" y="2"/>
                    <a:pt x="17" y="2"/>
                    <a:pt x="17" y="2"/>
                  </a:cubicBezTo>
                  <a:cubicBezTo>
                    <a:pt x="9" y="2"/>
                    <a:pt x="2" y="11"/>
                    <a:pt x="2" y="23"/>
                  </a:cubicBezTo>
                  <a:cubicBezTo>
                    <a:pt x="2" y="23"/>
                    <a:pt x="2" y="23"/>
                    <a:pt x="2" y="23"/>
                  </a:cubicBezTo>
                  <a:cubicBezTo>
                    <a:pt x="2" y="35"/>
                    <a:pt x="9" y="44"/>
                    <a:pt x="17" y="44"/>
                  </a:cubicBezTo>
                  <a:cubicBezTo>
                    <a:pt x="17" y="44"/>
                    <a:pt x="17" y="44"/>
                    <a:pt x="17" y="44"/>
                  </a:cubicBezTo>
                  <a:cubicBezTo>
                    <a:pt x="25" y="44"/>
                    <a:pt x="32" y="35"/>
                    <a:pt x="32" y="23"/>
                  </a:cubicBezTo>
                  <a:cubicBezTo>
                    <a:pt x="32" y="23"/>
                    <a:pt x="32" y="23"/>
                    <a:pt x="32" y="23"/>
                  </a:cubicBezTo>
                  <a:cubicBezTo>
                    <a:pt x="32" y="11"/>
                    <a:pt x="25" y="2"/>
                    <a:pt x="17" y="2"/>
                  </a:cubicBezTo>
                  <a:cubicBezTo>
                    <a:pt x="17" y="2"/>
                    <a:pt x="17" y="2"/>
                    <a:pt x="17" y="2"/>
                  </a:cubicBezTo>
                  <a:cubicBezTo>
                    <a:pt x="17" y="1"/>
                    <a:pt x="17" y="1"/>
                    <a:pt x="17" y="1"/>
                  </a:cubicBezTo>
                  <a:cubicBezTo>
                    <a:pt x="17" y="0"/>
                    <a:pt x="17" y="0"/>
                    <a:pt x="17" y="0"/>
                  </a:cubicBezTo>
                  <a:cubicBezTo>
                    <a:pt x="27" y="0"/>
                    <a:pt x="34" y="11"/>
                    <a:pt x="34" y="23"/>
                  </a:cubicBezTo>
                  <a:cubicBezTo>
                    <a:pt x="34" y="23"/>
                    <a:pt x="34" y="23"/>
                    <a:pt x="34" y="23"/>
                  </a:cubicBezTo>
                  <a:cubicBezTo>
                    <a:pt x="34" y="36"/>
                    <a:pt x="27" y="46"/>
                    <a:pt x="17" y="46"/>
                  </a:cubicBezTo>
                  <a:cubicBezTo>
                    <a:pt x="17" y="46"/>
                    <a:pt x="17" y="46"/>
                    <a:pt x="17" y="46"/>
                  </a:cubicBezTo>
                  <a:cubicBezTo>
                    <a:pt x="8" y="46"/>
                    <a:pt x="0" y="36"/>
                    <a:pt x="0" y="23"/>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Oval 10"/>
            <p:cNvSpPr>
              <a:spLocks noChangeArrowheads="1"/>
            </p:cNvSpPr>
            <p:nvPr/>
          </p:nvSpPr>
          <p:spPr bwMode="auto">
            <a:xfrm>
              <a:off x="1623" y="2044"/>
              <a:ext cx="26" cy="37"/>
            </a:xfrm>
            <a:prstGeom prst="ellipse">
              <a:avLst/>
            </a:pr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1622" y="2043"/>
              <a:ext cx="28" cy="39"/>
            </a:xfrm>
            <a:custGeom>
              <a:avLst/>
              <a:gdLst>
                <a:gd name="T0" fmla="*/ 0 w 34"/>
                <a:gd name="T1" fmla="*/ 24 h 47"/>
                <a:gd name="T2" fmla="*/ 17 w 34"/>
                <a:gd name="T3" fmla="*/ 0 h 47"/>
                <a:gd name="T4" fmla="*/ 17 w 34"/>
                <a:gd name="T5" fmla="*/ 0 h 47"/>
                <a:gd name="T6" fmla="*/ 17 w 34"/>
                <a:gd name="T7" fmla="*/ 1 h 47"/>
                <a:gd name="T8" fmla="*/ 17 w 34"/>
                <a:gd name="T9" fmla="*/ 2 h 47"/>
                <a:gd name="T10" fmla="*/ 2 w 34"/>
                <a:gd name="T11" fmla="*/ 24 h 47"/>
                <a:gd name="T12" fmla="*/ 2 w 34"/>
                <a:gd name="T13" fmla="*/ 24 h 47"/>
                <a:gd name="T14" fmla="*/ 17 w 34"/>
                <a:gd name="T15" fmla="*/ 45 h 47"/>
                <a:gd name="T16" fmla="*/ 17 w 34"/>
                <a:gd name="T17" fmla="*/ 45 h 47"/>
                <a:gd name="T18" fmla="*/ 32 w 34"/>
                <a:gd name="T19" fmla="*/ 24 h 47"/>
                <a:gd name="T20" fmla="*/ 32 w 34"/>
                <a:gd name="T21" fmla="*/ 24 h 47"/>
                <a:gd name="T22" fmla="*/ 17 w 34"/>
                <a:gd name="T23" fmla="*/ 2 h 47"/>
                <a:gd name="T24" fmla="*/ 17 w 34"/>
                <a:gd name="T25" fmla="*/ 2 h 47"/>
                <a:gd name="T26" fmla="*/ 17 w 34"/>
                <a:gd name="T27" fmla="*/ 1 h 47"/>
                <a:gd name="T28" fmla="*/ 17 w 34"/>
                <a:gd name="T29" fmla="*/ 0 h 47"/>
                <a:gd name="T30" fmla="*/ 34 w 34"/>
                <a:gd name="T31" fmla="*/ 24 h 47"/>
                <a:gd name="T32" fmla="*/ 34 w 34"/>
                <a:gd name="T33" fmla="*/ 24 h 47"/>
                <a:gd name="T34" fmla="*/ 17 w 34"/>
                <a:gd name="T35" fmla="*/ 47 h 47"/>
                <a:gd name="T36" fmla="*/ 17 w 34"/>
                <a:gd name="T37" fmla="*/ 47 h 47"/>
                <a:gd name="T38" fmla="*/ 0 w 34"/>
                <a:gd name="T39"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7">
                  <a:moveTo>
                    <a:pt x="0" y="24"/>
                  </a:moveTo>
                  <a:cubicBezTo>
                    <a:pt x="0" y="11"/>
                    <a:pt x="8" y="0"/>
                    <a:pt x="17" y="0"/>
                  </a:cubicBezTo>
                  <a:cubicBezTo>
                    <a:pt x="17" y="0"/>
                    <a:pt x="17" y="0"/>
                    <a:pt x="17" y="0"/>
                  </a:cubicBezTo>
                  <a:cubicBezTo>
                    <a:pt x="17" y="1"/>
                    <a:pt x="17" y="1"/>
                    <a:pt x="17" y="1"/>
                  </a:cubicBezTo>
                  <a:cubicBezTo>
                    <a:pt x="17" y="2"/>
                    <a:pt x="17" y="2"/>
                    <a:pt x="17" y="2"/>
                  </a:cubicBezTo>
                  <a:cubicBezTo>
                    <a:pt x="9" y="2"/>
                    <a:pt x="2" y="12"/>
                    <a:pt x="2" y="24"/>
                  </a:cubicBezTo>
                  <a:cubicBezTo>
                    <a:pt x="2" y="24"/>
                    <a:pt x="2" y="24"/>
                    <a:pt x="2" y="24"/>
                  </a:cubicBezTo>
                  <a:cubicBezTo>
                    <a:pt x="2" y="35"/>
                    <a:pt x="9" y="45"/>
                    <a:pt x="17" y="45"/>
                  </a:cubicBezTo>
                  <a:cubicBezTo>
                    <a:pt x="17" y="45"/>
                    <a:pt x="17" y="45"/>
                    <a:pt x="17" y="45"/>
                  </a:cubicBezTo>
                  <a:cubicBezTo>
                    <a:pt x="25" y="45"/>
                    <a:pt x="32" y="35"/>
                    <a:pt x="32" y="24"/>
                  </a:cubicBezTo>
                  <a:cubicBezTo>
                    <a:pt x="32" y="24"/>
                    <a:pt x="32" y="24"/>
                    <a:pt x="32" y="24"/>
                  </a:cubicBezTo>
                  <a:cubicBezTo>
                    <a:pt x="32" y="12"/>
                    <a:pt x="25" y="2"/>
                    <a:pt x="17" y="2"/>
                  </a:cubicBezTo>
                  <a:cubicBezTo>
                    <a:pt x="17" y="2"/>
                    <a:pt x="17" y="2"/>
                    <a:pt x="17" y="2"/>
                  </a:cubicBezTo>
                  <a:cubicBezTo>
                    <a:pt x="17" y="1"/>
                    <a:pt x="17" y="1"/>
                    <a:pt x="17" y="1"/>
                  </a:cubicBezTo>
                  <a:cubicBezTo>
                    <a:pt x="17" y="0"/>
                    <a:pt x="17" y="0"/>
                    <a:pt x="17" y="0"/>
                  </a:cubicBezTo>
                  <a:cubicBezTo>
                    <a:pt x="27" y="0"/>
                    <a:pt x="34" y="11"/>
                    <a:pt x="34" y="24"/>
                  </a:cubicBezTo>
                  <a:cubicBezTo>
                    <a:pt x="34" y="24"/>
                    <a:pt x="34" y="24"/>
                    <a:pt x="34" y="24"/>
                  </a:cubicBezTo>
                  <a:cubicBezTo>
                    <a:pt x="34" y="36"/>
                    <a:pt x="27" y="47"/>
                    <a:pt x="17" y="47"/>
                  </a:cubicBezTo>
                  <a:cubicBezTo>
                    <a:pt x="17" y="47"/>
                    <a:pt x="17" y="47"/>
                    <a:pt x="17" y="47"/>
                  </a:cubicBezTo>
                  <a:cubicBezTo>
                    <a:pt x="8" y="47"/>
                    <a:pt x="0" y="36"/>
                    <a:pt x="0" y="24"/>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2"/>
            <p:cNvSpPr>
              <a:spLocks noEditPoints="1"/>
            </p:cNvSpPr>
            <p:nvPr/>
          </p:nvSpPr>
          <p:spPr bwMode="auto">
            <a:xfrm>
              <a:off x="1557" y="2288"/>
              <a:ext cx="704" cy="563"/>
            </a:xfrm>
            <a:custGeom>
              <a:avLst/>
              <a:gdLst>
                <a:gd name="T0" fmla="*/ 689 w 853"/>
                <a:gd name="T1" fmla="*/ 683 h 684"/>
                <a:gd name="T2" fmla="*/ 690 w 853"/>
                <a:gd name="T3" fmla="*/ 662 h 684"/>
                <a:gd name="T4" fmla="*/ 675 w 853"/>
                <a:gd name="T5" fmla="*/ 674 h 684"/>
                <a:gd name="T6" fmla="*/ 670 w 853"/>
                <a:gd name="T7" fmla="*/ 667 h 684"/>
                <a:gd name="T8" fmla="*/ 684 w 853"/>
                <a:gd name="T9" fmla="*/ 656 h 684"/>
                <a:gd name="T10" fmla="*/ 663 w 853"/>
                <a:gd name="T11" fmla="*/ 653 h 684"/>
                <a:gd name="T12" fmla="*/ 664 w 853"/>
                <a:gd name="T13" fmla="*/ 645 h 684"/>
                <a:gd name="T14" fmla="*/ 693 w 853"/>
                <a:gd name="T15" fmla="*/ 649 h 684"/>
                <a:gd name="T16" fmla="*/ 841 w 853"/>
                <a:gd name="T17" fmla="*/ 480 h 684"/>
                <a:gd name="T18" fmla="*/ 560 w 853"/>
                <a:gd name="T19" fmla="*/ 291 h 684"/>
                <a:gd name="T20" fmla="*/ 560 w 853"/>
                <a:gd name="T21" fmla="*/ 291 h 684"/>
                <a:gd name="T22" fmla="*/ 565 w 853"/>
                <a:gd name="T23" fmla="*/ 284 h 684"/>
                <a:gd name="T24" fmla="*/ 853 w 853"/>
                <a:gd name="T25" fmla="*/ 478 h 684"/>
                <a:gd name="T26" fmla="*/ 698 w 853"/>
                <a:gd name="T27" fmla="*/ 654 h 684"/>
                <a:gd name="T28" fmla="*/ 697 w 853"/>
                <a:gd name="T29" fmla="*/ 684 h 684"/>
                <a:gd name="T30" fmla="*/ 697 w 853"/>
                <a:gd name="T31" fmla="*/ 684 h 684"/>
                <a:gd name="T32" fmla="*/ 689 w 853"/>
                <a:gd name="T33" fmla="*/ 683 h 684"/>
                <a:gd name="T34" fmla="*/ 80 w 853"/>
                <a:gd name="T35" fmla="*/ 43 h 684"/>
                <a:gd name="T36" fmla="*/ 73 w 853"/>
                <a:gd name="T37" fmla="*/ 2 h 684"/>
                <a:gd name="T38" fmla="*/ 81 w 853"/>
                <a:gd name="T39" fmla="*/ 0 h 684"/>
                <a:gd name="T40" fmla="*/ 86 w 853"/>
                <a:gd name="T41" fmla="*/ 31 h 684"/>
                <a:gd name="T42" fmla="*/ 101 w 853"/>
                <a:gd name="T43" fmla="*/ 4 h 684"/>
                <a:gd name="T44" fmla="*/ 108 w 853"/>
                <a:gd name="T45" fmla="*/ 7 h 684"/>
                <a:gd name="T46" fmla="*/ 94 w 853"/>
                <a:gd name="T47" fmla="*/ 32 h 684"/>
                <a:gd name="T48" fmla="*/ 101 w 853"/>
                <a:gd name="T49" fmla="*/ 28 h 684"/>
                <a:gd name="T50" fmla="*/ 101 w 853"/>
                <a:gd name="T51" fmla="*/ 28 h 684"/>
                <a:gd name="T52" fmla="*/ 127 w 853"/>
                <a:gd name="T53" fmla="*/ 15 h 684"/>
                <a:gd name="T54" fmla="*/ 127 w 853"/>
                <a:gd name="T55" fmla="*/ 15 h 684"/>
                <a:gd name="T56" fmla="*/ 127 w 853"/>
                <a:gd name="T57" fmla="*/ 15 h 684"/>
                <a:gd name="T58" fmla="*/ 129 w 853"/>
                <a:gd name="T59" fmla="*/ 23 h 684"/>
                <a:gd name="T60" fmla="*/ 105 w 853"/>
                <a:gd name="T61" fmla="*/ 35 h 684"/>
                <a:gd name="T62" fmla="*/ 105 w 853"/>
                <a:gd name="T63" fmla="*/ 35 h 684"/>
                <a:gd name="T64" fmla="*/ 87 w 853"/>
                <a:gd name="T65" fmla="*/ 45 h 684"/>
                <a:gd name="T66" fmla="*/ 87 w 853"/>
                <a:gd name="T67" fmla="*/ 45 h 684"/>
                <a:gd name="T68" fmla="*/ 11 w 853"/>
                <a:gd name="T69" fmla="*/ 308 h 684"/>
                <a:gd name="T70" fmla="*/ 262 w 853"/>
                <a:gd name="T71" fmla="*/ 302 h 684"/>
                <a:gd name="T72" fmla="*/ 262 w 853"/>
                <a:gd name="T73" fmla="*/ 310 h 684"/>
                <a:gd name="T74" fmla="*/ 0 w 853"/>
                <a:gd name="T75" fmla="*/ 316 h 684"/>
                <a:gd name="T76" fmla="*/ 80 w 853"/>
                <a:gd name="T77" fmla="*/ 43 h 684"/>
                <a:gd name="T78" fmla="*/ 73 w 853"/>
                <a:gd name="T79" fmla="*/ 2 h 684"/>
                <a:gd name="T80" fmla="*/ 73 w 853"/>
                <a:gd name="T81" fmla="*/ 2 h 684"/>
                <a:gd name="T82" fmla="*/ 73 w 853"/>
                <a:gd name="T83" fmla="*/ 2 h 684"/>
                <a:gd name="T84" fmla="*/ 73 w 853"/>
                <a:gd name="T85" fmla="*/ 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53" h="684">
                  <a:moveTo>
                    <a:pt x="689" y="683"/>
                  </a:moveTo>
                  <a:cubicBezTo>
                    <a:pt x="690" y="662"/>
                    <a:pt x="690" y="662"/>
                    <a:pt x="690" y="662"/>
                  </a:cubicBezTo>
                  <a:cubicBezTo>
                    <a:pt x="675" y="674"/>
                    <a:pt x="675" y="674"/>
                    <a:pt x="675" y="674"/>
                  </a:cubicBezTo>
                  <a:cubicBezTo>
                    <a:pt x="670" y="667"/>
                    <a:pt x="670" y="667"/>
                    <a:pt x="670" y="667"/>
                  </a:cubicBezTo>
                  <a:cubicBezTo>
                    <a:pt x="684" y="656"/>
                    <a:pt x="684" y="656"/>
                    <a:pt x="684" y="656"/>
                  </a:cubicBezTo>
                  <a:cubicBezTo>
                    <a:pt x="663" y="653"/>
                    <a:pt x="663" y="653"/>
                    <a:pt x="663" y="653"/>
                  </a:cubicBezTo>
                  <a:cubicBezTo>
                    <a:pt x="664" y="645"/>
                    <a:pt x="664" y="645"/>
                    <a:pt x="664" y="645"/>
                  </a:cubicBezTo>
                  <a:cubicBezTo>
                    <a:pt x="693" y="649"/>
                    <a:pt x="693" y="649"/>
                    <a:pt x="693" y="649"/>
                  </a:cubicBezTo>
                  <a:cubicBezTo>
                    <a:pt x="841" y="480"/>
                    <a:pt x="841" y="480"/>
                    <a:pt x="841" y="480"/>
                  </a:cubicBezTo>
                  <a:cubicBezTo>
                    <a:pt x="560" y="291"/>
                    <a:pt x="560" y="291"/>
                    <a:pt x="560" y="291"/>
                  </a:cubicBezTo>
                  <a:cubicBezTo>
                    <a:pt x="560" y="291"/>
                    <a:pt x="560" y="291"/>
                    <a:pt x="560" y="291"/>
                  </a:cubicBezTo>
                  <a:cubicBezTo>
                    <a:pt x="565" y="284"/>
                    <a:pt x="565" y="284"/>
                    <a:pt x="565" y="284"/>
                  </a:cubicBezTo>
                  <a:cubicBezTo>
                    <a:pt x="853" y="478"/>
                    <a:pt x="853" y="478"/>
                    <a:pt x="853" y="478"/>
                  </a:cubicBezTo>
                  <a:cubicBezTo>
                    <a:pt x="698" y="654"/>
                    <a:pt x="698" y="654"/>
                    <a:pt x="698" y="654"/>
                  </a:cubicBezTo>
                  <a:cubicBezTo>
                    <a:pt x="697" y="684"/>
                    <a:pt x="697" y="684"/>
                    <a:pt x="697" y="684"/>
                  </a:cubicBezTo>
                  <a:cubicBezTo>
                    <a:pt x="697" y="684"/>
                    <a:pt x="697" y="684"/>
                    <a:pt x="697" y="684"/>
                  </a:cubicBezTo>
                  <a:cubicBezTo>
                    <a:pt x="689" y="683"/>
                    <a:pt x="689" y="683"/>
                    <a:pt x="689" y="683"/>
                  </a:cubicBezTo>
                  <a:close/>
                  <a:moveTo>
                    <a:pt x="80" y="43"/>
                  </a:moveTo>
                  <a:cubicBezTo>
                    <a:pt x="73" y="2"/>
                    <a:pt x="73" y="2"/>
                    <a:pt x="73" y="2"/>
                  </a:cubicBezTo>
                  <a:cubicBezTo>
                    <a:pt x="81" y="0"/>
                    <a:pt x="81" y="0"/>
                    <a:pt x="81" y="0"/>
                  </a:cubicBezTo>
                  <a:cubicBezTo>
                    <a:pt x="86" y="31"/>
                    <a:pt x="86" y="31"/>
                    <a:pt x="86" y="31"/>
                  </a:cubicBezTo>
                  <a:cubicBezTo>
                    <a:pt x="101" y="4"/>
                    <a:pt x="101" y="4"/>
                    <a:pt x="101" y="4"/>
                  </a:cubicBezTo>
                  <a:cubicBezTo>
                    <a:pt x="108" y="7"/>
                    <a:pt x="108" y="7"/>
                    <a:pt x="108" y="7"/>
                  </a:cubicBezTo>
                  <a:cubicBezTo>
                    <a:pt x="94" y="32"/>
                    <a:pt x="94" y="32"/>
                    <a:pt x="94" y="32"/>
                  </a:cubicBezTo>
                  <a:cubicBezTo>
                    <a:pt x="96" y="31"/>
                    <a:pt x="98" y="30"/>
                    <a:pt x="101" y="28"/>
                  </a:cubicBezTo>
                  <a:cubicBezTo>
                    <a:pt x="101" y="28"/>
                    <a:pt x="101" y="28"/>
                    <a:pt x="101" y="28"/>
                  </a:cubicBezTo>
                  <a:cubicBezTo>
                    <a:pt x="111" y="23"/>
                    <a:pt x="122" y="17"/>
                    <a:pt x="127" y="15"/>
                  </a:cubicBezTo>
                  <a:cubicBezTo>
                    <a:pt x="127" y="15"/>
                    <a:pt x="127" y="15"/>
                    <a:pt x="127" y="15"/>
                  </a:cubicBezTo>
                  <a:cubicBezTo>
                    <a:pt x="127" y="15"/>
                    <a:pt x="127" y="15"/>
                    <a:pt x="127" y="15"/>
                  </a:cubicBezTo>
                  <a:cubicBezTo>
                    <a:pt x="129" y="23"/>
                    <a:pt x="129" y="23"/>
                    <a:pt x="129" y="23"/>
                  </a:cubicBezTo>
                  <a:cubicBezTo>
                    <a:pt x="126" y="24"/>
                    <a:pt x="114" y="30"/>
                    <a:pt x="105" y="35"/>
                  </a:cubicBezTo>
                  <a:cubicBezTo>
                    <a:pt x="105" y="35"/>
                    <a:pt x="105" y="35"/>
                    <a:pt x="105" y="35"/>
                  </a:cubicBezTo>
                  <a:cubicBezTo>
                    <a:pt x="97" y="40"/>
                    <a:pt x="90" y="44"/>
                    <a:pt x="87" y="45"/>
                  </a:cubicBezTo>
                  <a:cubicBezTo>
                    <a:pt x="87" y="45"/>
                    <a:pt x="87" y="45"/>
                    <a:pt x="87" y="45"/>
                  </a:cubicBezTo>
                  <a:cubicBezTo>
                    <a:pt x="11" y="308"/>
                    <a:pt x="11" y="308"/>
                    <a:pt x="11" y="308"/>
                  </a:cubicBezTo>
                  <a:cubicBezTo>
                    <a:pt x="262" y="302"/>
                    <a:pt x="262" y="302"/>
                    <a:pt x="262" y="302"/>
                  </a:cubicBezTo>
                  <a:cubicBezTo>
                    <a:pt x="262" y="310"/>
                    <a:pt x="262" y="310"/>
                    <a:pt x="262" y="310"/>
                  </a:cubicBezTo>
                  <a:cubicBezTo>
                    <a:pt x="0" y="316"/>
                    <a:pt x="0" y="316"/>
                    <a:pt x="0" y="316"/>
                  </a:cubicBezTo>
                  <a:cubicBezTo>
                    <a:pt x="80" y="43"/>
                    <a:pt x="80" y="43"/>
                    <a:pt x="80" y="43"/>
                  </a:cubicBezTo>
                  <a:close/>
                  <a:moveTo>
                    <a:pt x="73" y="2"/>
                  </a:moveTo>
                  <a:cubicBezTo>
                    <a:pt x="73" y="2"/>
                    <a:pt x="73" y="2"/>
                    <a:pt x="73" y="2"/>
                  </a:cubicBezTo>
                  <a:cubicBezTo>
                    <a:pt x="73" y="2"/>
                    <a:pt x="73" y="2"/>
                    <a:pt x="73" y="2"/>
                  </a:cubicBezTo>
                  <a:cubicBezTo>
                    <a:pt x="73" y="2"/>
                    <a:pt x="73" y="2"/>
                    <a:pt x="73" y="2"/>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
            <p:cNvSpPr>
              <a:spLocks noEditPoints="1"/>
            </p:cNvSpPr>
            <p:nvPr/>
          </p:nvSpPr>
          <p:spPr bwMode="auto">
            <a:xfrm>
              <a:off x="1483" y="1644"/>
              <a:ext cx="809" cy="780"/>
            </a:xfrm>
            <a:custGeom>
              <a:avLst/>
              <a:gdLst>
                <a:gd name="T0" fmla="*/ 491 w 981"/>
                <a:gd name="T1" fmla="*/ 0 h 946"/>
                <a:gd name="T2" fmla="*/ 838 w 981"/>
                <a:gd name="T3" fmla="*/ 138 h 946"/>
                <a:gd name="T4" fmla="*/ 981 w 981"/>
                <a:gd name="T5" fmla="*/ 473 h 946"/>
                <a:gd name="T6" fmla="*/ 838 w 981"/>
                <a:gd name="T7" fmla="*/ 808 h 946"/>
                <a:gd name="T8" fmla="*/ 491 w 981"/>
                <a:gd name="T9" fmla="*/ 946 h 946"/>
                <a:gd name="T10" fmla="*/ 144 w 981"/>
                <a:gd name="T11" fmla="*/ 808 h 946"/>
                <a:gd name="T12" fmla="*/ 0 w 981"/>
                <a:gd name="T13" fmla="*/ 473 h 946"/>
                <a:gd name="T14" fmla="*/ 144 w 981"/>
                <a:gd name="T15" fmla="*/ 138 h 946"/>
                <a:gd name="T16" fmla="*/ 491 w 981"/>
                <a:gd name="T17" fmla="*/ 0 h 946"/>
                <a:gd name="T18" fmla="*/ 826 w 981"/>
                <a:gd name="T19" fmla="*/ 150 h 946"/>
                <a:gd name="T20" fmla="*/ 491 w 981"/>
                <a:gd name="T21" fmla="*/ 16 h 946"/>
                <a:gd name="T22" fmla="*/ 155 w 981"/>
                <a:gd name="T23" fmla="*/ 150 h 946"/>
                <a:gd name="T24" fmla="*/ 16 w 981"/>
                <a:gd name="T25" fmla="*/ 473 h 946"/>
                <a:gd name="T26" fmla="*/ 155 w 981"/>
                <a:gd name="T27" fmla="*/ 796 h 946"/>
                <a:gd name="T28" fmla="*/ 491 w 981"/>
                <a:gd name="T29" fmla="*/ 930 h 946"/>
                <a:gd name="T30" fmla="*/ 826 w 981"/>
                <a:gd name="T31" fmla="*/ 796 h 946"/>
                <a:gd name="T32" fmla="*/ 965 w 981"/>
                <a:gd name="T33" fmla="*/ 473 h 946"/>
                <a:gd name="T34" fmla="*/ 826 w 981"/>
                <a:gd name="T35" fmla="*/ 150 h 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1" h="946">
                  <a:moveTo>
                    <a:pt x="491" y="0"/>
                  </a:moveTo>
                  <a:cubicBezTo>
                    <a:pt x="626" y="0"/>
                    <a:pt x="749" y="53"/>
                    <a:pt x="838" y="138"/>
                  </a:cubicBezTo>
                  <a:cubicBezTo>
                    <a:pt x="926" y="224"/>
                    <a:pt x="981" y="342"/>
                    <a:pt x="981" y="473"/>
                  </a:cubicBezTo>
                  <a:cubicBezTo>
                    <a:pt x="981" y="604"/>
                    <a:pt x="926" y="722"/>
                    <a:pt x="838" y="808"/>
                  </a:cubicBezTo>
                  <a:cubicBezTo>
                    <a:pt x="749" y="893"/>
                    <a:pt x="626" y="946"/>
                    <a:pt x="491" y="946"/>
                  </a:cubicBezTo>
                  <a:cubicBezTo>
                    <a:pt x="355" y="946"/>
                    <a:pt x="233" y="893"/>
                    <a:pt x="144" y="808"/>
                  </a:cubicBezTo>
                  <a:cubicBezTo>
                    <a:pt x="55" y="722"/>
                    <a:pt x="0" y="604"/>
                    <a:pt x="0" y="473"/>
                  </a:cubicBezTo>
                  <a:cubicBezTo>
                    <a:pt x="0" y="342"/>
                    <a:pt x="55" y="224"/>
                    <a:pt x="144" y="138"/>
                  </a:cubicBezTo>
                  <a:cubicBezTo>
                    <a:pt x="233" y="53"/>
                    <a:pt x="355" y="0"/>
                    <a:pt x="491" y="0"/>
                  </a:cubicBezTo>
                  <a:close/>
                  <a:moveTo>
                    <a:pt x="826" y="150"/>
                  </a:moveTo>
                  <a:cubicBezTo>
                    <a:pt x="741" y="67"/>
                    <a:pt x="622" y="16"/>
                    <a:pt x="491" y="16"/>
                  </a:cubicBezTo>
                  <a:cubicBezTo>
                    <a:pt x="359" y="16"/>
                    <a:pt x="241" y="67"/>
                    <a:pt x="155" y="150"/>
                  </a:cubicBezTo>
                  <a:cubicBezTo>
                    <a:pt x="69" y="233"/>
                    <a:pt x="16" y="347"/>
                    <a:pt x="16" y="473"/>
                  </a:cubicBezTo>
                  <a:cubicBezTo>
                    <a:pt x="16" y="599"/>
                    <a:pt x="69" y="713"/>
                    <a:pt x="155" y="796"/>
                  </a:cubicBezTo>
                  <a:cubicBezTo>
                    <a:pt x="241" y="879"/>
                    <a:pt x="359" y="930"/>
                    <a:pt x="491" y="930"/>
                  </a:cubicBezTo>
                  <a:cubicBezTo>
                    <a:pt x="622" y="930"/>
                    <a:pt x="741" y="879"/>
                    <a:pt x="826" y="796"/>
                  </a:cubicBezTo>
                  <a:cubicBezTo>
                    <a:pt x="912" y="713"/>
                    <a:pt x="965" y="599"/>
                    <a:pt x="965" y="473"/>
                  </a:cubicBezTo>
                  <a:cubicBezTo>
                    <a:pt x="965" y="347"/>
                    <a:pt x="912" y="233"/>
                    <a:pt x="826" y="150"/>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
            <p:cNvSpPr>
              <a:spLocks noEditPoints="1"/>
            </p:cNvSpPr>
            <p:nvPr/>
          </p:nvSpPr>
          <p:spPr bwMode="auto">
            <a:xfrm>
              <a:off x="1669" y="2439"/>
              <a:ext cx="492" cy="577"/>
            </a:xfrm>
            <a:custGeom>
              <a:avLst/>
              <a:gdLst>
                <a:gd name="T0" fmla="*/ 18 w 596"/>
                <a:gd name="T1" fmla="*/ 622 h 700"/>
                <a:gd name="T2" fmla="*/ 278 w 596"/>
                <a:gd name="T3" fmla="*/ 681 h 700"/>
                <a:gd name="T4" fmla="*/ 580 w 596"/>
                <a:gd name="T5" fmla="*/ 635 h 700"/>
                <a:gd name="T6" fmla="*/ 552 w 596"/>
                <a:gd name="T7" fmla="*/ 341 h 700"/>
                <a:gd name="T8" fmla="*/ 415 w 596"/>
                <a:gd name="T9" fmla="*/ 56 h 700"/>
                <a:gd name="T10" fmla="*/ 414 w 596"/>
                <a:gd name="T11" fmla="*/ 55 h 700"/>
                <a:gd name="T12" fmla="*/ 314 w 596"/>
                <a:gd name="T13" fmla="*/ 18 h 700"/>
                <a:gd name="T14" fmla="*/ 226 w 596"/>
                <a:gd name="T15" fmla="*/ 21 h 700"/>
                <a:gd name="T16" fmla="*/ 152 w 596"/>
                <a:gd name="T17" fmla="*/ 44 h 700"/>
                <a:gd name="T18" fmla="*/ 120 w 596"/>
                <a:gd name="T19" fmla="*/ 82 h 700"/>
                <a:gd name="T20" fmla="*/ 127 w 596"/>
                <a:gd name="T21" fmla="*/ 100 h 700"/>
                <a:gd name="T22" fmla="*/ 134 w 596"/>
                <a:gd name="T23" fmla="*/ 119 h 700"/>
                <a:gd name="T24" fmla="*/ 78 w 596"/>
                <a:gd name="T25" fmla="*/ 455 h 700"/>
                <a:gd name="T26" fmla="*/ 18 w 596"/>
                <a:gd name="T27" fmla="*/ 622 h 700"/>
                <a:gd name="T28" fmla="*/ 278 w 596"/>
                <a:gd name="T29" fmla="*/ 697 h 700"/>
                <a:gd name="T30" fmla="*/ 5 w 596"/>
                <a:gd name="T31" fmla="*/ 633 h 700"/>
                <a:gd name="T32" fmla="*/ 0 w 596"/>
                <a:gd name="T33" fmla="*/ 631 h 700"/>
                <a:gd name="T34" fmla="*/ 1 w 596"/>
                <a:gd name="T35" fmla="*/ 625 h 700"/>
                <a:gd name="T36" fmla="*/ 64 w 596"/>
                <a:gd name="T37" fmla="*/ 448 h 700"/>
                <a:gd name="T38" fmla="*/ 118 w 596"/>
                <a:gd name="T39" fmla="*/ 124 h 700"/>
                <a:gd name="T40" fmla="*/ 112 w 596"/>
                <a:gd name="T41" fmla="*/ 105 h 700"/>
                <a:gd name="T42" fmla="*/ 105 w 596"/>
                <a:gd name="T43" fmla="*/ 86 h 700"/>
                <a:gd name="T44" fmla="*/ 104 w 596"/>
                <a:gd name="T45" fmla="*/ 82 h 700"/>
                <a:gd name="T46" fmla="*/ 145 w 596"/>
                <a:gd name="T47" fmla="*/ 30 h 700"/>
                <a:gd name="T48" fmla="*/ 224 w 596"/>
                <a:gd name="T49" fmla="*/ 5 h 700"/>
                <a:gd name="T50" fmla="*/ 315 w 596"/>
                <a:gd name="T51" fmla="*/ 2 h 700"/>
                <a:gd name="T52" fmla="*/ 427 w 596"/>
                <a:gd name="T53" fmla="*/ 46 h 700"/>
                <a:gd name="T54" fmla="*/ 568 w 596"/>
                <a:gd name="T55" fmla="*/ 337 h 700"/>
                <a:gd name="T56" fmla="*/ 596 w 596"/>
                <a:gd name="T57" fmla="*/ 640 h 700"/>
                <a:gd name="T58" fmla="*/ 596 w 596"/>
                <a:gd name="T59" fmla="*/ 646 h 700"/>
                <a:gd name="T60" fmla="*/ 590 w 596"/>
                <a:gd name="T61" fmla="*/ 648 h 700"/>
                <a:gd name="T62" fmla="*/ 278 w 596"/>
                <a:gd name="T63" fmla="*/ 697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700">
                  <a:moveTo>
                    <a:pt x="18" y="622"/>
                  </a:moveTo>
                  <a:cubicBezTo>
                    <a:pt x="101" y="662"/>
                    <a:pt x="190" y="679"/>
                    <a:pt x="278" y="681"/>
                  </a:cubicBezTo>
                  <a:cubicBezTo>
                    <a:pt x="385" y="684"/>
                    <a:pt x="490" y="664"/>
                    <a:pt x="580" y="635"/>
                  </a:cubicBezTo>
                  <a:cubicBezTo>
                    <a:pt x="580" y="539"/>
                    <a:pt x="575" y="439"/>
                    <a:pt x="552" y="341"/>
                  </a:cubicBezTo>
                  <a:cubicBezTo>
                    <a:pt x="529" y="242"/>
                    <a:pt x="488" y="144"/>
                    <a:pt x="415" y="56"/>
                  </a:cubicBezTo>
                  <a:cubicBezTo>
                    <a:pt x="414" y="55"/>
                    <a:pt x="414" y="55"/>
                    <a:pt x="414" y="55"/>
                  </a:cubicBezTo>
                  <a:cubicBezTo>
                    <a:pt x="402" y="34"/>
                    <a:pt x="362" y="22"/>
                    <a:pt x="314" y="18"/>
                  </a:cubicBezTo>
                  <a:cubicBezTo>
                    <a:pt x="286" y="16"/>
                    <a:pt x="255" y="17"/>
                    <a:pt x="226" y="21"/>
                  </a:cubicBezTo>
                  <a:cubicBezTo>
                    <a:pt x="198" y="25"/>
                    <a:pt x="172" y="33"/>
                    <a:pt x="152" y="44"/>
                  </a:cubicBezTo>
                  <a:cubicBezTo>
                    <a:pt x="134" y="54"/>
                    <a:pt x="122" y="66"/>
                    <a:pt x="120" y="82"/>
                  </a:cubicBezTo>
                  <a:cubicBezTo>
                    <a:pt x="123" y="88"/>
                    <a:pt x="125" y="94"/>
                    <a:pt x="127" y="100"/>
                  </a:cubicBezTo>
                  <a:cubicBezTo>
                    <a:pt x="130" y="106"/>
                    <a:pt x="132" y="113"/>
                    <a:pt x="134" y="119"/>
                  </a:cubicBezTo>
                  <a:cubicBezTo>
                    <a:pt x="171" y="245"/>
                    <a:pt x="125" y="350"/>
                    <a:pt x="78" y="455"/>
                  </a:cubicBezTo>
                  <a:cubicBezTo>
                    <a:pt x="54" y="510"/>
                    <a:pt x="30" y="564"/>
                    <a:pt x="18" y="622"/>
                  </a:cubicBezTo>
                  <a:close/>
                  <a:moveTo>
                    <a:pt x="278" y="697"/>
                  </a:moveTo>
                  <a:cubicBezTo>
                    <a:pt x="186" y="695"/>
                    <a:pt x="92" y="676"/>
                    <a:pt x="5" y="633"/>
                  </a:cubicBezTo>
                  <a:cubicBezTo>
                    <a:pt x="0" y="631"/>
                    <a:pt x="0" y="631"/>
                    <a:pt x="0" y="631"/>
                  </a:cubicBezTo>
                  <a:cubicBezTo>
                    <a:pt x="1" y="625"/>
                    <a:pt x="1" y="625"/>
                    <a:pt x="1" y="625"/>
                  </a:cubicBezTo>
                  <a:cubicBezTo>
                    <a:pt x="13" y="563"/>
                    <a:pt x="38" y="506"/>
                    <a:pt x="64" y="448"/>
                  </a:cubicBezTo>
                  <a:cubicBezTo>
                    <a:pt x="109" y="346"/>
                    <a:pt x="154" y="244"/>
                    <a:pt x="118" y="124"/>
                  </a:cubicBezTo>
                  <a:cubicBezTo>
                    <a:pt x="116" y="118"/>
                    <a:pt x="114" y="111"/>
                    <a:pt x="112" y="105"/>
                  </a:cubicBezTo>
                  <a:cubicBezTo>
                    <a:pt x="110" y="99"/>
                    <a:pt x="107" y="93"/>
                    <a:pt x="105" y="86"/>
                  </a:cubicBezTo>
                  <a:cubicBezTo>
                    <a:pt x="104" y="82"/>
                    <a:pt x="104" y="82"/>
                    <a:pt x="104" y="82"/>
                  </a:cubicBezTo>
                  <a:cubicBezTo>
                    <a:pt x="106" y="60"/>
                    <a:pt x="121" y="43"/>
                    <a:pt x="145" y="30"/>
                  </a:cubicBezTo>
                  <a:cubicBezTo>
                    <a:pt x="166" y="18"/>
                    <a:pt x="194" y="10"/>
                    <a:pt x="224" y="5"/>
                  </a:cubicBezTo>
                  <a:cubicBezTo>
                    <a:pt x="254" y="1"/>
                    <a:pt x="286" y="0"/>
                    <a:pt x="315" y="2"/>
                  </a:cubicBezTo>
                  <a:cubicBezTo>
                    <a:pt x="367" y="6"/>
                    <a:pt x="413" y="21"/>
                    <a:pt x="427" y="46"/>
                  </a:cubicBezTo>
                  <a:cubicBezTo>
                    <a:pt x="502" y="137"/>
                    <a:pt x="544" y="236"/>
                    <a:pt x="568" y="337"/>
                  </a:cubicBezTo>
                  <a:cubicBezTo>
                    <a:pt x="591" y="438"/>
                    <a:pt x="596" y="542"/>
                    <a:pt x="596" y="640"/>
                  </a:cubicBezTo>
                  <a:cubicBezTo>
                    <a:pt x="596" y="646"/>
                    <a:pt x="596" y="646"/>
                    <a:pt x="596" y="646"/>
                  </a:cubicBezTo>
                  <a:cubicBezTo>
                    <a:pt x="590" y="648"/>
                    <a:pt x="590" y="648"/>
                    <a:pt x="590" y="648"/>
                  </a:cubicBezTo>
                  <a:cubicBezTo>
                    <a:pt x="497" y="679"/>
                    <a:pt x="389" y="700"/>
                    <a:pt x="278" y="697"/>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5"/>
            <p:cNvSpPr/>
            <p:nvPr/>
          </p:nvSpPr>
          <p:spPr bwMode="auto">
            <a:xfrm>
              <a:off x="1898" y="2414"/>
              <a:ext cx="14" cy="47"/>
            </a:xfrm>
            <a:custGeom>
              <a:avLst/>
              <a:gdLst>
                <a:gd name="T0" fmla="*/ 1 w 14"/>
                <a:gd name="T1" fmla="*/ 47 h 47"/>
                <a:gd name="T2" fmla="*/ 0 w 14"/>
                <a:gd name="T3" fmla="*/ 0 h 47"/>
                <a:gd name="T4" fmla="*/ 13 w 14"/>
                <a:gd name="T5" fmla="*/ 0 h 47"/>
                <a:gd name="T6" fmla="*/ 14 w 14"/>
                <a:gd name="T7" fmla="*/ 47 h 47"/>
                <a:gd name="T8" fmla="*/ 1 w 14"/>
                <a:gd name="T9" fmla="*/ 47 h 47"/>
                <a:gd name="T10" fmla="*/ 1 w 14"/>
                <a:gd name="T11" fmla="*/ 47 h 47"/>
              </a:gdLst>
              <a:ahLst/>
              <a:cxnLst>
                <a:cxn ang="0">
                  <a:pos x="T0" y="T1"/>
                </a:cxn>
                <a:cxn ang="0">
                  <a:pos x="T2" y="T3"/>
                </a:cxn>
                <a:cxn ang="0">
                  <a:pos x="T4" y="T5"/>
                </a:cxn>
                <a:cxn ang="0">
                  <a:pos x="T6" y="T7"/>
                </a:cxn>
                <a:cxn ang="0">
                  <a:pos x="T8" y="T9"/>
                </a:cxn>
                <a:cxn ang="0">
                  <a:pos x="T10" y="T11"/>
                </a:cxn>
              </a:cxnLst>
              <a:rect l="0" t="0" r="r" b="b"/>
              <a:pathLst>
                <a:path w="14" h="47">
                  <a:moveTo>
                    <a:pt x="1" y="47"/>
                  </a:moveTo>
                  <a:lnTo>
                    <a:pt x="0" y="0"/>
                  </a:lnTo>
                  <a:lnTo>
                    <a:pt x="13" y="0"/>
                  </a:lnTo>
                  <a:lnTo>
                    <a:pt x="14" y="47"/>
                  </a:lnTo>
                  <a:lnTo>
                    <a:pt x="1" y="47"/>
                  </a:lnTo>
                  <a:lnTo>
                    <a:pt x="1" y="47"/>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6"/>
            <p:cNvSpPr/>
            <p:nvPr/>
          </p:nvSpPr>
          <p:spPr bwMode="auto">
            <a:xfrm>
              <a:off x="1780" y="2938"/>
              <a:ext cx="45" cy="352"/>
            </a:xfrm>
            <a:custGeom>
              <a:avLst/>
              <a:gdLst>
                <a:gd name="T0" fmla="*/ 17 w 45"/>
                <a:gd name="T1" fmla="*/ 0 h 352"/>
                <a:gd name="T2" fmla="*/ 45 w 45"/>
                <a:gd name="T3" fmla="*/ 349 h 352"/>
                <a:gd name="T4" fmla="*/ 45 w 45"/>
                <a:gd name="T5" fmla="*/ 352 h 352"/>
                <a:gd name="T6" fmla="*/ 42 w 45"/>
                <a:gd name="T7" fmla="*/ 352 h 352"/>
                <a:gd name="T8" fmla="*/ 0 w 45"/>
                <a:gd name="T9" fmla="*/ 352 h 352"/>
                <a:gd name="T10" fmla="*/ 0 w 45"/>
                <a:gd name="T11" fmla="*/ 346 h 352"/>
                <a:gd name="T12" fmla="*/ 38 w 45"/>
                <a:gd name="T13" fmla="*/ 346 h 352"/>
                <a:gd name="T14" fmla="*/ 10 w 45"/>
                <a:gd name="T15" fmla="*/ 0 h 352"/>
                <a:gd name="T16" fmla="*/ 17 w 45"/>
                <a:gd name="T17" fmla="*/ 0 h 352"/>
                <a:gd name="T18" fmla="*/ 17 w 45"/>
                <a:gd name="T19"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52">
                  <a:moveTo>
                    <a:pt x="17" y="0"/>
                  </a:moveTo>
                  <a:lnTo>
                    <a:pt x="45" y="349"/>
                  </a:lnTo>
                  <a:lnTo>
                    <a:pt x="45" y="352"/>
                  </a:lnTo>
                  <a:lnTo>
                    <a:pt x="42" y="352"/>
                  </a:lnTo>
                  <a:lnTo>
                    <a:pt x="0" y="352"/>
                  </a:lnTo>
                  <a:lnTo>
                    <a:pt x="0" y="346"/>
                  </a:lnTo>
                  <a:lnTo>
                    <a:pt x="38" y="346"/>
                  </a:lnTo>
                  <a:lnTo>
                    <a:pt x="10" y="0"/>
                  </a:lnTo>
                  <a:lnTo>
                    <a:pt x="17" y="0"/>
                  </a:lnTo>
                  <a:lnTo>
                    <a:pt x="17"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7"/>
            <p:cNvSpPr/>
            <p:nvPr/>
          </p:nvSpPr>
          <p:spPr bwMode="auto">
            <a:xfrm>
              <a:off x="2039" y="2952"/>
              <a:ext cx="71" cy="324"/>
            </a:xfrm>
            <a:custGeom>
              <a:avLst/>
              <a:gdLst>
                <a:gd name="T0" fmla="*/ 7 w 71"/>
                <a:gd name="T1" fmla="*/ 0 h 324"/>
                <a:gd name="T2" fmla="*/ 23 w 71"/>
                <a:gd name="T3" fmla="*/ 317 h 324"/>
                <a:gd name="T4" fmla="*/ 71 w 71"/>
                <a:gd name="T5" fmla="*/ 317 h 324"/>
                <a:gd name="T6" fmla="*/ 71 w 71"/>
                <a:gd name="T7" fmla="*/ 324 h 324"/>
                <a:gd name="T8" fmla="*/ 19 w 71"/>
                <a:gd name="T9" fmla="*/ 324 h 324"/>
                <a:gd name="T10" fmla="*/ 16 w 71"/>
                <a:gd name="T11" fmla="*/ 324 h 324"/>
                <a:gd name="T12" fmla="*/ 16 w 71"/>
                <a:gd name="T13" fmla="*/ 320 h 324"/>
                <a:gd name="T14" fmla="*/ 0 w 71"/>
                <a:gd name="T15" fmla="*/ 1 h 324"/>
                <a:gd name="T16" fmla="*/ 7 w 71"/>
                <a:gd name="T17" fmla="*/ 0 h 324"/>
                <a:gd name="T18" fmla="*/ 7 w 71"/>
                <a:gd name="T19"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24">
                  <a:moveTo>
                    <a:pt x="7" y="0"/>
                  </a:moveTo>
                  <a:lnTo>
                    <a:pt x="23" y="317"/>
                  </a:lnTo>
                  <a:lnTo>
                    <a:pt x="71" y="317"/>
                  </a:lnTo>
                  <a:lnTo>
                    <a:pt x="71" y="324"/>
                  </a:lnTo>
                  <a:lnTo>
                    <a:pt x="19" y="324"/>
                  </a:lnTo>
                  <a:lnTo>
                    <a:pt x="16" y="324"/>
                  </a:lnTo>
                  <a:lnTo>
                    <a:pt x="16" y="320"/>
                  </a:lnTo>
                  <a:lnTo>
                    <a:pt x="0" y="1"/>
                  </a:lnTo>
                  <a:lnTo>
                    <a:pt x="7" y="0"/>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
            <p:cNvSpPr/>
            <p:nvPr/>
          </p:nvSpPr>
          <p:spPr bwMode="auto">
            <a:xfrm>
              <a:off x="1997" y="2284"/>
              <a:ext cx="82" cy="51"/>
            </a:xfrm>
            <a:custGeom>
              <a:avLst/>
              <a:gdLst>
                <a:gd name="T0" fmla="*/ 98 w 100"/>
                <a:gd name="T1" fmla="*/ 14 h 61"/>
                <a:gd name="T2" fmla="*/ 50 w 100"/>
                <a:gd name="T3" fmla="*/ 14 h 61"/>
                <a:gd name="T4" fmla="*/ 7 w 100"/>
                <a:gd name="T5" fmla="*/ 61 h 61"/>
                <a:gd name="T6" fmla="*/ 0 w 100"/>
                <a:gd name="T7" fmla="*/ 58 h 61"/>
                <a:gd name="T8" fmla="*/ 47 w 100"/>
                <a:gd name="T9" fmla="*/ 6 h 61"/>
                <a:gd name="T10" fmla="*/ 100 w 100"/>
                <a:gd name="T11" fmla="*/ 6 h 61"/>
                <a:gd name="T12" fmla="*/ 98 w 100"/>
                <a:gd name="T13" fmla="*/ 14 h 61"/>
              </a:gdLst>
              <a:ahLst/>
              <a:cxnLst>
                <a:cxn ang="0">
                  <a:pos x="T0" y="T1"/>
                </a:cxn>
                <a:cxn ang="0">
                  <a:pos x="T2" y="T3"/>
                </a:cxn>
                <a:cxn ang="0">
                  <a:pos x="T4" y="T5"/>
                </a:cxn>
                <a:cxn ang="0">
                  <a:pos x="T6" y="T7"/>
                </a:cxn>
                <a:cxn ang="0">
                  <a:pos x="T8" y="T9"/>
                </a:cxn>
                <a:cxn ang="0">
                  <a:pos x="T10" y="T11"/>
                </a:cxn>
                <a:cxn ang="0">
                  <a:pos x="T12" y="T13"/>
                </a:cxn>
              </a:cxnLst>
              <a:rect l="0" t="0" r="r" b="b"/>
              <a:pathLst>
                <a:path w="100" h="61">
                  <a:moveTo>
                    <a:pt x="98" y="14"/>
                  </a:moveTo>
                  <a:cubicBezTo>
                    <a:pt x="80" y="10"/>
                    <a:pt x="65" y="8"/>
                    <a:pt x="50" y="14"/>
                  </a:cubicBezTo>
                  <a:cubicBezTo>
                    <a:pt x="36" y="20"/>
                    <a:pt x="22" y="34"/>
                    <a:pt x="7" y="61"/>
                  </a:cubicBezTo>
                  <a:cubicBezTo>
                    <a:pt x="0" y="58"/>
                    <a:pt x="0" y="58"/>
                    <a:pt x="0" y="58"/>
                  </a:cubicBezTo>
                  <a:cubicBezTo>
                    <a:pt x="16" y="28"/>
                    <a:pt x="31" y="13"/>
                    <a:pt x="47" y="6"/>
                  </a:cubicBezTo>
                  <a:cubicBezTo>
                    <a:pt x="64" y="0"/>
                    <a:pt x="80" y="2"/>
                    <a:pt x="100" y="6"/>
                  </a:cubicBezTo>
                  <a:cubicBezTo>
                    <a:pt x="98" y="14"/>
                    <a:pt x="98" y="14"/>
                    <a:pt x="98" y="14"/>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9"/>
            <p:cNvSpPr/>
            <p:nvPr/>
          </p:nvSpPr>
          <p:spPr bwMode="auto">
            <a:xfrm>
              <a:off x="1854" y="1858"/>
              <a:ext cx="242" cy="133"/>
            </a:xfrm>
            <a:custGeom>
              <a:avLst/>
              <a:gdLst>
                <a:gd name="T0" fmla="*/ 0 w 294"/>
                <a:gd name="T1" fmla="*/ 153 h 161"/>
                <a:gd name="T2" fmla="*/ 90 w 294"/>
                <a:gd name="T3" fmla="*/ 94 h 161"/>
                <a:gd name="T4" fmla="*/ 294 w 294"/>
                <a:gd name="T5" fmla="*/ 25 h 161"/>
                <a:gd name="T6" fmla="*/ 293 w 294"/>
                <a:gd name="T7" fmla="*/ 33 h 161"/>
                <a:gd name="T8" fmla="*/ 95 w 294"/>
                <a:gd name="T9" fmla="*/ 100 h 161"/>
                <a:gd name="T10" fmla="*/ 2 w 294"/>
                <a:gd name="T11" fmla="*/ 161 h 161"/>
                <a:gd name="T12" fmla="*/ 0 w 294"/>
                <a:gd name="T13" fmla="*/ 153 h 161"/>
              </a:gdLst>
              <a:ahLst/>
              <a:cxnLst>
                <a:cxn ang="0">
                  <a:pos x="T0" y="T1"/>
                </a:cxn>
                <a:cxn ang="0">
                  <a:pos x="T2" y="T3"/>
                </a:cxn>
                <a:cxn ang="0">
                  <a:pos x="T4" y="T5"/>
                </a:cxn>
                <a:cxn ang="0">
                  <a:pos x="T6" y="T7"/>
                </a:cxn>
                <a:cxn ang="0">
                  <a:pos x="T8" y="T9"/>
                </a:cxn>
                <a:cxn ang="0">
                  <a:pos x="T10" y="T11"/>
                </a:cxn>
                <a:cxn ang="0">
                  <a:pos x="T12" y="T13"/>
                </a:cxn>
              </a:cxnLst>
              <a:rect l="0" t="0" r="r" b="b"/>
              <a:pathLst>
                <a:path w="294" h="161">
                  <a:moveTo>
                    <a:pt x="0" y="153"/>
                  </a:moveTo>
                  <a:cubicBezTo>
                    <a:pt x="35" y="145"/>
                    <a:pt x="62" y="120"/>
                    <a:pt x="90" y="94"/>
                  </a:cubicBezTo>
                  <a:cubicBezTo>
                    <a:pt x="137" y="49"/>
                    <a:pt x="188" y="0"/>
                    <a:pt x="294" y="25"/>
                  </a:cubicBezTo>
                  <a:cubicBezTo>
                    <a:pt x="293" y="33"/>
                    <a:pt x="293" y="33"/>
                    <a:pt x="293" y="33"/>
                  </a:cubicBezTo>
                  <a:cubicBezTo>
                    <a:pt x="190" y="9"/>
                    <a:pt x="141" y="56"/>
                    <a:pt x="95" y="100"/>
                  </a:cubicBezTo>
                  <a:cubicBezTo>
                    <a:pt x="67" y="127"/>
                    <a:pt x="39" y="153"/>
                    <a:pt x="2" y="161"/>
                  </a:cubicBezTo>
                  <a:cubicBezTo>
                    <a:pt x="0" y="153"/>
                    <a:pt x="0" y="153"/>
                    <a:pt x="0" y="153"/>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0"/>
            <p:cNvSpPr/>
            <p:nvPr/>
          </p:nvSpPr>
          <p:spPr bwMode="auto">
            <a:xfrm>
              <a:off x="1551" y="2004"/>
              <a:ext cx="163" cy="41"/>
            </a:xfrm>
            <a:custGeom>
              <a:avLst/>
              <a:gdLst>
                <a:gd name="T0" fmla="*/ 198 w 198"/>
                <a:gd name="T1" fmla="*/ 6 h 50"/>
                <a:gd name="T2" fmla="*/ 107 w 198"/>
                <a:gd name="T3" fmla="*/ 48 h 50"/>
                <a:gd name="T4" fmla="*/ 0 w 198"/>
                <a:gd name="T5" fmla="*/ 19 h 50"/>
                <a:gd name="T6" fmla="*/ 4 w 198"/>
                <a:gd name="T7" fmla="*/ 12 h 50"/>
                <a:gd name="T8" fmla="*/ 107 w 198"/>
                <a:gd name="T9" fmla="*/ 40 h 50"/>
                <a:gd name="T10" fmla="*/ 193 w 198"/>
                <a:gd name="T11" fmla="*/ 0 h 50"/>
                <a:gd name="T12" fmla="*/ 198 w 198"/>
                <a:gd name="T13" fmla="*/ 6 h 50"/>
              </a:gdLst>
              <a:ahLst/>
              <a:cxnLst>
                <a:cxn ang="0">
                  <a:pos x="T0" y="T1"/>
                </a:cxn>
                <a:cxn ang="0">
                  <a:pos x="T2" y="T3"/>
                </a:cxn>
                <a:cxn ang="0">
                  <a:pos x="T4" y="T5"/>
                </a:cxn>
                <a:cxn ang="0">
                  <a:pos x="T6" y="T7"/>
                </a:cxn>
                <a:cxn ang="0">
                  <a:pos x="T8" y="T9"/>
                </a:cxn>
                <a:cxn ang="0">
                  <a:pos x="T10" y="T11"/>
                </a:cxn>
                <a:cxn ang="0">
                  <a:pos x="T12" y="T13"/>
                </a:cxn>
              </a:cxnLst>
              <a:rect l="0" t="0" r="r" b="b"/>
              <a:pathLst>
                <a:path w="198" h="50">
                  <a:moveTo>
                    <a:pt x="198" y="6"/>
                  </a:moveTo>
                  <a:cubicBezTo>
                    <a:pt x="170" y="34"/>
                    <a:pt x="138" y="46"/>
                    <a:pt x="107" y="48"/>
                  </a:cubicBezTo>
                  <a:cubicBezTo>
                    <a:pt x="68" y="50"/>
                    <a:pt x="29" y="36"/>
                    <a:pt x="0" y="19"/>
                  </a:cubicBezTo>
                  <a:cubicBezTo>
                    <a:pt x="4" y="12"/>
                    <a:pt x="4" y="12"/>
                    <a:pt x="4" y="12"/>
                  </a:cubicBezTo>
                  <a:cubicBezTo>
                    <a:pt x="32" y="28"/>
                    <a:pt x="69" y="42"/>
                    <a:pt x="107" y="40"/>
                  </a:cubicBezTo>
                  <a:cubicBezTo>
                    <a:pt x="136" y="38"/>
                    <a:pt x="166" y="27"/>
                    <a:pt x="193" y="0"/>
                  </a:cubicBezTo>
                  <a:cubicBezTo>
                    <a:pt x="198" y="6"/>
                    <a:pt x="198" y="6"/>
                    <a:pt x="198" y="6"/>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Oval 21"/>
            <p:cNvSpPr>
              <a:spLocks noChangeArrowheads="1"/>
            </p:cNvSpPr>
            <p:nvPr/>
          </p:nvSpPr>
          <p:spPr bwMode="auto">
            <a:xfrm>
              <a:off x="1946" y="2014"/>
              <a:ext cx="27" cy="36"/>
            </a:xfrm>
            <a:prstGeom prst="ellipse">
              <a:avLst/>
            </a:pr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2"/>
            <p:cNvSpPr/>
            <p:nvPr/>
          </p:nvSpPr>
          <p:spPr bwMode="auto">
            <a:xfrm>
              <a:off x="1945" y="2013"/>
              <a:ext cx="28" cy="38"/>
            </a:xfrm>
            <a:custGeom>
              <a:avLst/>
              <a:gdLst>
                <a:gd name="T0" fmla="*/ 0 w 34"/>
                <a:gd name="T1" fmla="*/ 23 h 46"/>
                <a:gd name="T2" fmla="*/ 17 w 34"/>
                <a:gd name="T3" fmla="*/ 0 h 46"/>
                <a:gd name="T4" fmla="*/ 17 w 34"/>
                <a:gd name="T5" fmla="*/ 0 h 46"/>
                <a:gd name="T6" fmla="*/ 17 w 34"/>
                <a:gd name="T7" fmla="*/ 1 h 46"/>
                <a:gd name="T8" fmla="*/ 17 w 34"/>
                <a:gd name="T9" fmla="*/ 2 h 46"/>
                <a:gd name="T10" fmla="*/ 2 w 34"/>
                <a:gd name="T11" fmla="*/ 23 h 46"/>
                <a:gd name="T12" fmla="*/ 2 w 34"/>
                <a:gd name="T13" fmla="*/ 23 h 46"/>
                <a:gd name="T14" fmla="*/ 17 w 34"/>
                <a:gd name="T15" fmla="*/ 44 h 46"/>
                <a:gd name="T16" fmla="*/ 17 w 34"/>
                <a:gd name="T17" fmla="*/ 44 h 46"/>
                <a:gd name="T18" fmla="*/ 32 w 34"/>
                <a:gd name="T19" fmla="*/ 23 h 46"/>
                <a:gd name="T20" fmla="*/ 32 w 34"/>
                <a:gd name="T21" fmla="*/ 23 h 46"/>
                <a:gd name="T22" fmla="*/ 17 w 34"/>
                <a:gd name="T23" fmla="*/ 2 h 46"/>
                <a:gd name="T24" fmla="*/ 17 w 34"/>
                <a:gd name="T25" fmla="*/ 2 h 46"/>
                <a:gd name="T26" fmla="*/ 17 w 34"/>
                <a:gd name="T27" fmla="*/ 1 h 46"/>
                <a:gd name="T28" fmla="*/ 17 w 34"/>
                <a:gd name="T29" fmla="*/ 0 h 46"/>
                <a:gd name="T30" fmla="*/ 34 w 34"/>
                <a:gd name="T31" fmla="*/ 23 h 46"/>
                <a:gd name="T32" fmla="*/ 34 w 34"/>
                <a:gd name="T33" fmla="*/ 23 h 46"/>
                <a:gd name="T34" fmla="*/ 17 w 34"/>
                <a:gd name="T35" fmla="*/ 46 h 46"/>
                <a:gd name="T36" fmla="*/ 17 w 34"/>
                <a:gd name="T37" fmla="*/ 46 h 46"/>
                <a:gd name="T38" fmla="*/ 0 w 34"/>
                <a:gd name="T3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6">
                  <a:moveTo>
                    <a:pt x="0" y="23"/>
                  </a:moveTo>
                  <a:cubicBezTo>
                    <a:pt x="0" y="11"/>
                    <a:pt x="8" y="0"/>
                    <a:pt x="17" y="0"/>
                  </a:cubicBezTo>
                  <a:cubicBezTo>
                    <a:pt x="17" y="0"/>
                    <a:pt x="17" y="0"/>
                    <a:pt x="17" y="0"/>
                  </a:cubicBezTo>
                  <a:cubicBezTo>
                    <a:pt x="17" y="1"/>
                    <a:pt x="17" y="1"/>
                    <a:pt x="17" y="1"/>
                  </a:cubicBezTo>
                  <a:cubicBezTo>
                    <a:pt x="17" y="2"/>
                    <a:pt x="17" y="2"/>
                    <a:pt x="17" y="2"/>
                  </a:cubicBezTo>
                  <a:cubicBezTo>
                    <a:pt x="9" y="2"/>
                    <a:pt x="2" y="11"/>
                    <a:pt x="2" y="23"/>
                  </a:cubicBezTo>
                  <a:cubicBezTo>
                    <a:pt x="2" y="23"/>
                    <a:pt x="2" y="23"/>
                    <a:pt x="2" y="23"/>
                  </a:cubicBezTo>
                  <a:cubicBezTo>
                    <a:pt x="2" y="35"/>
                    <a:pt x="9" y="44"/>
                    <a:pt x="17" y="44"/>
                  </a:cubicBezTo>
                  <a:cubicBezTo>
                    <a:pt x="17" y="44"/>
                    <a:pt x="17" y="44"/>
                    <a:pt x="17" y="44"/>
                  </a:cubicBezTo>
                  <a:cubicBezTo>
                    <a:pt x="25" y="44"/>
                    <a:pt x="32" y="35"/>
                    <a:pt x="32" y="23"/>
                  </a:cubicBezTo>
                  <a:cubicBezTo>
                    <a:pt x="32" y="23"/>
                    <a:pt x="32" y="23"/>
                    <a:pt x="32" y="23"/>
                  </a:cubicBezTo>
                  <a:cubicBezTo>
                    <a:pt x="32" y="11"/>
                    <a:pt x="25" y="2"/>
                    <a:pt x="17" y="2"/>
                  </a:cubicBezTo>
                  <a:cubicBezTo>
                    <a:pt x="17" y="2"/>
                    <a:pt x="17" y="2"/>
                    <a:pt x="17" y="2"/>
                  </a:cubicBezTo>
                  <a:cubicBezTo>
                    <a:pt x="17" y="1"/>
                    <a:pt x="17" y="1"/>
                    <a:pt x="17" y="1"/>
                  </a:cubicBezTo>
                  <a:cubicBezTo>
                    <a:pt x="17" y="0"/>
                    <a:pt x="17" y="0"/>
                    <a:pt x="17" y="0"/>
                  </a:cubicBezTo>
                  <a:cubicBezTo>
                    <a:pt x="27" y="0"/>
                    <a:pt x="34" y="11"/>
                    <a:pt x="34" y="23"/>
                  </a:cubicBezTo>
                  <a:cubicBezTo>
                    <a:pt x="34" y="23"/>
                    <a:pt x="34" y="23"/>
                    <a:pt x="34" y="23"/>
                  </a:cubicBezTo>
                  <a:cubicBezTo>
                    <a:pt x="34" y="36"/>
                    <a:pt x="27" y="46"/>
                    <a:pt x="17" y="46"/>
                  </a:cubicBezTo>
                  <a:cubicBezTo>
                    <a:pt x="17" y="46"/>
                    <a:pt x="17" y="46"/>
                    <a:pt x="17" y="46"/>
                  </a:cubicBezTo>
                  <a:cubicBezTo>
                    <a:pt x="8" y="46"/>
                    <a:pt x="0" y="36"/>
                    <a:pt x="0" y="23"/>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Oval 23"/>
            <p:cNvSpPr>
              <a:spLocks noChangeArrowheads="1"/>
            </p:cNvSpPr>
            <p:nvPr/>
          </p:nvSpPr>
          <p:spPr bwMode="auto">
            <a:xfrm>
              <a:off x="1623" y="2044"/>
              <a:ext cx="26" cy="37"/>
            </a:xfrm>
            <a:prstGeom prst="ellipse">
              <a:avLst/>
            </a:pr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4"/>
            <p:cNvSpPr/>
            <p:nvPr/>
          </p:nvSpPr>
          <p:spPr bwMode="auto">
            <a:xfrm>
              <a:off x="1622" y="2043"/>
              <a:ext cx="28" cy="39"/>
            </a:xfrm>
            <a:custGeom>
              <a:avLst/>
              <a:gdLst>
                <a:gd name="T0" fmla="*/ 0 w 34"/>
                <a:gd name="T1" fmla="*/ 24 h 47"/>
                <a:gd name="T2" fmla="*/ 17 w 34"/>
                <a:gd name="T3" fmla="*/ 0 h 47"/>
                <a:gd name="T4" fmla="*/ 17 w 34"/>
                <a:gd name="T5" fmla="*/ 0 h 47"/>
                <a:gd name="T6" fmla="*/ 17 w 34"/>
                <a:gd name="T7" fmla="*/ 1 h 47"/>
                <a:gd name="T8" fmla="*/ 17 w 34"/>
                <a:gd name="T9" fmla="*/ 2 h 47"/>
                <a:gd name="T10" fmla="*/ 2 w 34"/>
                <a:gd name="T11" fmla="*/ 24 h 47"/>
                <a:gd name="T12" fmla="*/ 2 w 34"/>
                <a:gd name="T13" fmla="*/ 24 h 47"/>
                <a:gd name="T14" fmla="*/ 17 w 34"/>
                <a:gd name="T15" fmla="*/ 45 h 47"/>
                <a:gd name="T16" fmla="*/ 17 w 34"/>
                <a:gd name="T17" fmla="*/ 45 h 47"/>
                <a:gd name="T18" fmla="*/ 32 w 34"/>
                <a:gd name="T19" fmla="*/ 24 h 47"/>
                <a:gd name="T20" fmla="*/ 32 w 34"/>
                <a:gd name="T21" fmla="*/ 24 h 47"/>
                <a:gd name="T22" fmla="*/ 17 w 34"/>
                <a:gd name="T23" fmla="*/ 2 h 47"/>
                <a:gd name="T24" fmla="*/ 17 w 34"/>
                <a:gd name="T25" fmla="*/ 2 h 47"/>
                <a:gd name="T26" fmla="*/ 17 w 34"/>
                <a:gd name="T27" fmla="*/ 1 h 47"/>
                <a:gd name="T28" fmla="*/ 17 w 34"/>
                <a:gd name="T29" fmla="*/ 0 h 47"/>
                <a:gd name="T30" fmla="*/ 34 w 34"/>
                <a:gd name="T31" fmla="*/ 24 h 47"/>
                <a:gd name="T32" fmla="*/ 34 w 34"/>
                <a:gd name="T33" fmla="*/ 24 h 47"/>
                <a:gd name="T34" fmla="*/ 17 w 34"/>
                <a:gd name="T35" fmla="*/ 47 h 47"/>
                <a:gd name="T36" fmla="*/ 17 w 34"/>
                <a:gd name="T37" fmla="*/ 47 h 47"/>
                <a:gd name="T38" fmla="*/ 0 w 34"/>
                <a:gd name="T39"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7">
                  <a:moveTo>
                    <a:pt x="0" y="24"/>
                  </a:moveTo>
                  <a:cubicBezTo>
                    <a:pt x="0" y="11"/>
                    <a:pt x="8" y="0"/>
                    <a:pt x="17" y="0"/>
                  </a:cubicBezTo>
                  <a:cubicBezTo>
                    <a:pt x="17" y="0"/>
                    <a:pt x="17" y="0"/>
                    <a:pt x="17" y="0"/>
                  </a:cubicBezTo>
                  <a:cubicBezTo>
                    <a:pt x="17" y="1"/>
                    <a:pt x="17" y="1"/>
                    <a:pt x="17" y="1"/>
                  </a:cubicBezTo>
                  <a:cubicBezTo>
                    <a:pt x="17" y="2"/>
                    <a:pt x="17" y="2"/>
                    <a:pt x="17" y="2"/>
                  </a:cubicBezTo>
                  <a:cubicBezTo>
                    <a:pt x="9" y="2"/>
                    <a:pt x="2" y="12"/>
                    <a:pt x="2" y="24"/>
                  </a:cubicBezTo>
                  <a:cubicBezTo>
                    <a:pt x="2" y="24"/>
                    <a:pt x="2" y="24"/>
                    <a:pt x="2" y="24"/>
                  </a:cubicBezTo>
                  <a:cubicBezTo>
                    <a:pt x="2" y="35"/>
                    <a:pt x="9" y="45"/>
                    <a:pt x="17" y="45"/>
                  </a:cubicBezTo>
                  <a:cubicBezTo>
                    <a:pt x="17" y="45"/>
                    <a:pt x="17" y="45"/>
                    <a:pt x="17" y="45"/>
                  </a:cubicBezTo>
                  <a:cubicBezTo>
                    <a:pt x="25" y="45"/>
                    <a:pt x="32" y="35"/>
                    <a:pt x="32" y="24"/>
                  </a:cubicBezTo>
                  <a:cubicBezTo>
                    <a:pt x="32" y="24"/>
                    <a:pt x="32" y="24"/>
                    <a:pt x="32" y="24"/>
                  </a:cubicBezTo>
                  <a:cubicBezTo>
                    <a:pt x="32" y="12"/>
                    <a:pt x="25" y="2"/>
                    <a:pt x="17" y="2"/>
                  </a:cubicBezTo>
                  <a:cubicBezTo>
                    <a:pt x="17" y="2"/>
                    <a:pt x="17" y="2"/>
                    <a:pt x="17" y="2"/>
                  </a:cubicBezTo>
                  <a:cubicBezTo>
                    <a:pt x="17" y="1"/>
                    <a:pt x="17" y="1"/>
                    <a:pt x="17" y="1"/>
                  </a:cubicBezTo>
                  <a:cubicBezTo>
                    <a:pt x="17" y="0"/>
                    <a:pt x="17" y="0"/>
                    <a:pt x="17" y="0"/>
                  </a:cubicBezTo>
                  <a:cubicBezTo>
                    <a:pt x="27" y="0"/>
                    <a:pt x="34" y="11"/>
                    <a:pt x="34" y="24"/>
                  </a:cubicBezTo>
                  <a:cubicBezTo>
                    <a:pt x="34" y="24"/>
                    <a:pt x="34" y="24"/>
                    <a:pt x="34" y="24"/>
                  </a:cubicBezTo>
                  <a:cubicBezTo>
                    <a:pt x="34" y="36"/>
                    <a:pt x="27" y="47"/>
                    <a:pt x="17" y="47"/>
                  </a:cubicBezTo>
                  <a:cubicBezTo>
                    <a:pt x="17" y="47"/>
                    <a:pt x="17" y="47"/>
                    <a:pt x="17" y="47"/>
                  </a:cubicBezTo>
                  <a:cubicBezTo>
                    <a:pt x="8" y="47"/>
                    <a:pt x="0" y="36"/>
                    <a:pt x="0" y="24"/>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5"/>
            <p:cNvSpPr/>
            <p:nvPr/>
          </p:nvSpPr>
          <p:spPr bwMode="auto">
            <a:xfrm>
              <a:off x="2019" y="2522"/>
              <a:ext cx="242" cy="307"/>
            </a:xfrm>
            <a:custGeom>
              <a:avLst/>
              <a:gdLst>
                <a:gd name="T0" fmla="*/ 4 w 242"/>
                <a:gd name="T1" fmla="*/ 0 h 307"/>
                <a:gd name="T2" fmla="*/ 238 w 242"/>
                <a:gd name="T3" fmla="*/ 158 h 307"/>
                <a:gd name="T4" fmla="*/ 242 w 242"/>
                <a:gd name="T5" fmla="*/ 159 h 307"/>
                <a:gd name="T6" fmla="*/ 239 w 242"/>
                <a:gd name="T7" fmla="*/ 163 h 307"/>
                <a:gd name="T8" fmla="*/ 113 w 242"/>
                <a:gd name="T9" fmla="*/ 305 h 307"/>
                <a:gd name="T10" fmla="*/ 112 w 242"/>
                <a:gd name="T11" fmla="*/ 307 h 307"/>
                <a:gd name="T12" fmla="*/ 110 w 242"/>
                <a:gd name="T13" fmla="*/ 307 h 307"/>
                <a:gd name="T14" fmla="*/ 85 w 242"/>
                <a:gd name="T15" fmla="*/ 304 h 307"/>
                <a:gd name="T16" fmla="*/ 86 w 242"/>
                <a:gd name="T17" fmla="*/ 297 h 307"/>
                <a:gd name="T18" fmla="*/ 110 w 242"/>
                <a:gd name="T19" fmla="*/ 300 h 307"/>
                <a:gd name="T20" fmla="*/ 232 w 242"/>
                <a:gd name="T21" fmla="*/ 161 h 307"/>
                <a:gd name="T22" fmla="*/ 0 w 242"/>
                <a:gd name="T23" fmla="*/ 5 h 307"/>
                <a:gd name="T24" fmla="*/ 4 w 242"/>
                <a:gd name="T25" fmla="*/ 0 h 307"/>
                <a:gd name="T26" fmla="*/ 4 w 242"/>
                <a:gd name="T27"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2" h="307">
                  <a:moveTo>
                    <a:pt x="4" y="0"/>
                  </a:moveTo>
                  <a:lnTo>
                    <a:pt x="238" y="158"/>
                  </a:lnTo>
                  <a:lnTo>
                    <a:pt x="242" y="159"/>
                  </a:lnTo>
                  <a:lnTo>
                    <a:pt x="239" y="163"/>
                  </a:lnTo>
                  <a:lnTo>
                    <a:pt x="113" y="305"/>
                  </a:lnTo>
                  <a:lnTo>
                    <a:pt x="112" y="307"/>
                  </a:lnTo>
                  <a:lnTo>
                    <a:pt x="110" y="307"/>
                  </a:lnTo>
                  <a:lnTo>
                    <a:pt x="85" y="304"/>
                  </a:lnTo>
                  <a:lnTo>
                    <a:pt x="86" y="297"/>
                  </a:lnTo>
                  <a:lnTo>
                    <a:pt x="110" y="300"/>
                  </a:lnTo>
                  <a:lnTo>
                    <a:pt x="232" y="161"/>
                  </a:lnTo>
                  <a:lnTo>
                    <a:pt x="0" y="5"/>
                  </a:lnTo>
                  <a:lnTo>
                    <a:pt x="4" y="0"/>
                  </a:lnTo>
                  <a:lnTo>
                    <a:pt x="4"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6"/>
            <p:cNvSpPr/>
            <p:nvPr/>
          </p:nvSpPr>
          <p:spPr bwMode="auto">
            <a:xfrm>
              <a:off x="2110" y="2818"/>
              <a:ext cx="24" cy="33"/>
            </a:xfrm>
            <a:custGeom>
              <a:avLst/>
              <a:gdLst>
                <a:gd name="T0" fmla="*/ 15 w 24"/>
                <a:gd name="T1" fmla="*/ 32 h 33"/>
                <a:gd name="T2" fmla="*/ 16 w 24"/>
                <a:gd name="T3" fmla="*/ 15 h 33"/>
                <a:gd name="T4" fmla="*/ 4 w 24"/>
                <a:gd name="T5" fmla="*/ 25 h 33"/>
                <a:gd name="T6" fmla="*/ 0 w 24"/>
                <a:gd name="T7" fmla="*/ 19 h 33"/>
                <a:gd name="T8" fmla="*/ 18 w 24"/>
                <a:gd name="T9" fmla="*/ 5 h 33"/>
                <a:gd name="T10" fmla="*/ 24 w 24"/>
                <a:gd name="T11" fmla="*/ 0 h 33"/>
                <a:gd name="T12" fmla="*/ 23 w 24"/>
                <a:gd name="T13" fmla="*/ 8 h 33"/>
                <a:gd name="T14" fmla="*/ 22 w 24"/>
                <a:gd name="T15" fmla="*/ 33 h 33"/>
                <a:gd name="T16" fmla="*/ 15 w 24"/>
                <a:gd name="T17" fmla="*/ 32 h 33"/>
                <a:gd name="T18" fmla="*/ 15 w 24"/>
                <a:gd name="T1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3">
                  <a:moveTo>
                    <a:pt x="15" y="32"/>
                  </a:moveTo>
                  <a:lnTo>
                    <a:pt x="16" y="15"/>
                  </a:lnTo>
                  <a:lnTo>
                    <a:pt x="4" y="25"/>
                  </a:lnTo>
                  <a:lnTo>
                    <a:pt x="0" y="19"/>
                  </a:lnTo>
                  <a:lnTo>
                    <a:pt x="18" y="5"/>
                  </a:lnTo>
                  <a:lnTo>
                    <a:pt x="24" y="0"/>
                  </a:lnTo>
                  <a:lnTo>
                    <a:pt x="23" y="8"/>
                  </a:lnTo>
                  <a:lnTo>
                    <a:pt x="22" y="33"/>
                  </a:lnTo>
                  <a:lnTo>
                    <a:pt x="15" y="32"/>
                  </a:lnTo>
                  <a:lnTo>
                    <a:pt x="15" y="32"/>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7"/>
            <p:cNvSpPr/>
            <p:nvPr/>
          </p:nvSpPr>
          <p:spPr bwMode="auto">
            <a:xfrm>
              <a:off x="1557" y="2288"/>
              <a:ext cx="216" cy="260"/>
            </a:xfrm>
            <a:custGeom>
              <a:avLst/>
              <a:gdLst>
                <a:gd name="T0" fmla="*/ 67 w 216"/>
                <a:gd name="T1" fmla="*/ 0 h 260"/>
                <a:gd name="T2" fmla="*/ 73 w 216"/>
                <a:gd name="T3" fmla="*/ 34 h 260"/>
                <a:gd name="T4" fmla="*/ 73 w 216"/>
                <a:gd name="T5" fmla="*/ 36 h 260"/>
                <a:gd name="T6" fmla="*/ 9 w 216"/>
                <a:gd name="T7" fmla="*/ 253 h 260"/>
                <a:gd name="T8" fmla="*/ 216 w 216"/>
                <a:gd name="T9" fmla="*/ 248 h 260"/>
                <a:gd name="T10" fmla="*/ 216 w 216"/>
                <a:gd name="T11" fmla="*/ 255 h 260"/>
                <a:gd name="T12" fmla="*/ 5 w 216"/>
                <a:gd name="T13" fmla="*/ 260 h 260"/>
                <a:gd name="T14" fmla="*/ 0 w 216"/>
                <a:gd name="T15" fmla="*/ 260 h 260"/>
                <a:gd name="T16" fmla="*/ 2 w 216"/>
                <a:gd name="T17" fmla="*/ 256 h 260"/>
                <a:gd name="T18" fmla="*/ 66 w 216"/>
                <a:gd name="T19" fmla="*/ 35 h 260"/>
                <a:gd name="T20" fmla="*/ 60 w 216"/>
                <a:gd name="T21" fmla="*/ 1 h 260"/>
                <a:gd name="T22" fmla="*/ 67 w 216"/>
                <a:gd name="T23" fmla="*/ 0 h 260"/>
                <a:gd name="T24" fmla="*/ 67 w 216"/>
                <a:gd name="T25"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6" h="260">
                  <a:moveTo>
                    <a:pt x="67" y="0"/>
                  </a:moveTo>
                  <a:lnTo>
                    <a:pt x="73" y="34"/>
                  </a:lnTo>
                  <a:lnTo>
                    <a:pt x="73" y="36"/>
                  </a:lnTo>
                  <a:lnTo>
                    <a:pt x="9" y="253"/>
                  </a:lnTo>
                  <a:lnTo>
                    <a:pt x="216" y="248"/>
                  </a:lnTo>
                  <a:lnTo>
                    <a:pt x="216" y="255"/>
                  </a:lnTo>
                  <a:lnTo>
                    <a:pt x="5" y="260"/>
                  </a:lnTo>
                  <a:lnTo>
                    <a:pt x="0" y="260"/>
                  </a:lnTo>
                  <a:lnTo>
                    <a:pt x="2" y="256"/>
                  </a:lnTo>
                  <a:lnTo>
                    <a:pt x="66" y="35"/>
                  </a:lnTo>
                  <a:lnTo>
                    <a:pt x="60" y="1"/>
                  </a:lnTo>
                  <a:lnTo>
                    <a:pt x="67" y="0"/>
                  </a:lnTo>
                  <a:lnTo>
                    <a:pt x="67"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8"/>
            <p:cNvSpPr/>
            <p:nvPr/>
          </p:nvSpPr>
          <p:spPr bwMode="auto">
            <a:xfrm>
              <a:off x="1623" y="2291"/>
              <a:ext cx="40" cy="34"/>
            </a:xfrm>
            <a:custGeom>
              <a:avLst/>
              <a:gdLst>
                <a:gd name="T0" fmla="*/ 49 w 49"/>
                <a:gd name="T1" fmla="*/ 19 h 42"/>
                <a:gd name="T2" fmla="*/ 6 w 49"/>
                <a:gd name="T3" fmla="*/ 42 h 42"/>
                <a:gd name="T4" fmla="*/ 0 w 49"/>
                <a:gd name="T5" fmla="*/ 37 h 42"/>
                <a:gd name="T6" fmla="*/ 21 w 49"/>
                <a:gd name="T7" fmla="*/ 0 h 42"/>
                <a:gd name="T8" fmla="*/ 28 w 49"/>
                <a:gd name="T9" fmla="*/ 3 h 42"/>
                <a:gd name="T10" fmla="*/ 14 w 49"/>
                <a:gd name="T11" fmla="*/ 28 h 42"/>
                <a:gd name="T12" fmla="*/ 47 w 49"/>
                <a:gd name="T13" fmla="*/ 11 h 42"/>
                <a:gd name="T14" fmla="*/ 49 w 49"/>
                <a:gd name="T15" fmla="*/ 1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2">
                  <a:moveTo>
                    <a:pt x="49" y="19"/>
                  </a:moveTo>
                  <a:cubicBezTo>
                    <a:pt x="41" y="21"/>
                    <a:pt x="6" y="42"/>
                    <a:pt x="6" y="42"/>
                  </a:cubicBezTo>
                  <a:cubicBezTo>
                    <a:pt x="0" y="37"/>
                    <a:pt x="0" y="37"/>
                    <a:pt x="0" y="37"/>
                  </a:cubicBezTo>
                  <a:cubicBezTo>
                    <a:pt x="21" y="0"/>
                    <a:pt x="21" y="0"/>
                    <a:pt x="21" y="0"/>
                  </a:cubicBezTo>
                  <a:cubicBezTo>
                    <a:pt x="28" y="3"/>
                    <a:pt x="28" y="3"/>
                    <a:pt x="28" y="3"/>
                  </a:cubicBezTo>
                  <a:cubicBezTo>
                    <a:pt x="14" y="28"/>
                    <a:pt x="14" y="28"/>
                    <a:pt x="14" y="28"/>
                  </a:cubicBezTo>
                  <a:cubicBezTo>
                    <a:pt x="26" y="21"/>
                    <a:pt x="41" y="13"/>
                    <a:pt x="47" y="11"/>
                  </a:cubicBezTo>
                  <a:cubicBezTo>
                    <a:pt x="49" y="19"/>
                    <a:pt x="49" y="19"/>
                    <a:pt x="49" y="19"/>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9"/>
            <p:cNvSpPr>
              <a:spLocks noEditPoints="1"/>
            </p:cNvSpPr>
            <p:nvPr/>
          </p:nvSpPr>
          <p:spPr bwMode="auto">
            <a:xfrm>
              <a:off x="1838" y="2447"/>
              <a:ext cx="65" cy="72"/>
            </a:xfrm>
            <a:custGeom>
              <a:avLst/>
              <a:gdLst>
                <a:gd name="T0" fmla="*/ 54 w 65"/>
                <a:gd name="T1" fmla="*/ 45 h 72"/>
                <a:gd name="T2" fmla="*/ 10 w 65"/>
                <a:gd name="T3" fmla="*/ 12 h 72"/>
                <a:gd name="T4" fmla="*/ 28 w 65"/>
                <a:gd name="T5" fmla="*/ 62 h 72"/>
                <a:gd name="T6" fmla="*/ 54 w 65"/>
                <a:gd name="T7" fmla="*/ 45 h 72"/>
                <a:gd name="T8" fmla="*/ 54 w 65"/>
                <a:gd name="T9" fmla="*/ 45 h 72"/>
                <a:gd name="T10" fmla="*/ 5 w 65"/>
                <a:gd name="T11" fmla="*/ 0 h 72"/>
                <a:gd name="T12" fmla="*/ 61 w 65"/>
                <a:gd name="T13" fmla="*/ 42 h 72"/>
                <a:gd name="T14" fmla="*/ 65 w 65"/>
                <a:gd name="T15" fmla="*/ 46 h 72"/>
                <a:gd name="T16" fmla="*/ 61 w 65"/>
                <a:gd name="T17" fmla="*/ 48 h 72"/>
                <a:gd name="T18" fmla="*/ 29 w 65"/>
                <a:gd name="T19" fmla="*/ 70 h 72"/>
                <a:gd name="T20" fmla="*/ 25 w 65"/>
                <a:gd name="T21" fmla="*/ 72 h 72"/>
                <a:gd name="T22" fmla="*/ 24 w 65"/>
                <a:gd name="T23" fmla="*/ 69 h 72"/>
                <a:gd name="T24" fmla="*/ 0 w 65"/>
                <a:gd name="T25" fmla="*/ 4 h 72"/>
                <a:gd name="T26" fmla="*/ 5 w 65"/>
                <a:gd name="T27" fmla="*/ 0 h 72"/>
                <a:gd name="T28" fmla="*/ 5 w 65"/>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72">
                  <a:moveTo>
                    <a:pt x="54" y="45"/>
                  </a:moveTo>
                  <a:lnTo>
                    <a:pt x="10" y="12"/>
                  </a:lnTo>
                  <a:lnTo>
                    <a:pt x="28" y="62"/>
                  </a:lnTo>
                  <a:lnTo>
                    <a:pt x="54" y="45"/>
                  </a:lnTo>
                  <a:lnTo>
                    <a:pt x="54" y="45"/>
                  </a:lnTo>
                  <a:close/>
                  <a:moveTo>
                    <a:pt x="5" y="0"/>
                  </a:moveTo>
                  <a:lnTo>
                    <a:pt x="61" y="42"/>
                  </a:lnTo>
                  <a:lnTo>
                    <a:pt x="65" y="46"/>
                  </a:lnTo>
                  <a:lnTo>
                    <a:pt x="61" y="48"/>
                  </a:lnTo>
                  <a:lnTo>
                    <a:pt x="29" y="70"/>
                  </a:lnTo>
                  <a:lnTo>
                    <a:pt x="25" y="72"/>
                  </a:lnTo>
                  <a:lnTo>
                    <a:pt x="24" y="69"/>
                  </a:lnTo>
                  <a:lnTo>
                    <a:pt x="0" y="4"/>
                  </a:lnTo>
                  <a:lnTo>
                    <a:pt x="5" y="0"/>
                  </a:lnTo>
                  <a:lnTo>
                    <a:pt x="5"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0"/>
            <p:cNvSpPr>
              <a:spLocks noEditPoints="1"/>
            </p:cNvSpPr>
            <p:nvPr/>
          </p:nvSpPr>
          <p:spPr bwMode="auto">
            <a:xfrm>
              <a:off x="1892" y="2456"/>
              <a:ext cx="67" cy="66"/>
            </a:xfrm>
            <a:custGeom>
              <a:avLst/>
              <a:gdLst>
                <a:gd name="T0" fmla="*/ 26 w 67"/>
                <a:gd name="T1" fmla="*/ 63 h 66"/>
                <a:gd name="T2" fmla="*/ 3 w 67"/>
                <a:gd name="T3" fmla="*/ 38 h 66"/>
                <a:gd name="T4" fmla="*/ 0 w 67"/>
                <a:gd name="T5" fmla="*/ 36 h 66"/>
                <a:gd name="T6" fmla="*/ 3 w 67"/>
                <a:gd name="T7" fmla="*/ 33 h 66"/>
                <a:gd name="T8" fmla="*/ 62 w 67"/>
                <a:gd name="T9" fmla="*/ 0 h 66"/>
                <a:gd name="T10" fmla="*/ 67 w 67"/>
                <a:gd name="T11" fmla="*/ 4 h 66"/>
                <a:gd name="T12" fmla="*/ 31 w 67"/>
                <a:gd name="T13" fmla="*/ 62 h 66"/>
                <a:gd name="T14" fmla="*/ 30 w 67"/>
                <a:gd name="T15" fmla="*/ 66 h 66"/>
                <a:gd name="T16" fmla="*/ 26 w 67"/>
                <a:gd name="T17" fmla="*/ 63 h 66"/>
                <a:gd name="T18" fmla="*/ 26 w 67"/>
                <a:gd name="T19" fmla="*/ 63 h 66"/>
                <a:gd name="T20" fmla="*/ 11 w 67"/>
                <a:gd name="T21" fmla="*/ 37 h 66"/>
                <a:gd name="T22" fmla="*/ 28 w 67"/>
                <a:gd name="T23" fmla="*/ 55 h 66"/>
                <a:gd name="T24" fmla="*/ 54 w 67"/>
                <a:gd name="T25" fmla="*/ 11 h 66"/>
                <a:gd name="T26" fmla="*/ 11 w 67"/>
                <a:gd name="T27" fmla="*/ 37 h 66"/>
                <a:gd name="T28" fmla="*/ 11 w 67"/>
                <a:gd name="T29"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6">
                  <a:moveTo>
                    <a:pt x="26" y="63"/>
                  </a:moveTo>
                  <a:lnTo>
                    <a:pt x="3" y="38"/>
                  </a:lnTo>
                  <a:lnTo>
                    <a:pt x="0" y="36"/>
                  </a:lnTo>
                  <a:lnTo>
                    <a:pt x="3" y="33"/>
                  </a:lnTo>
                  <a:lnTo>
                    <a:pt x="62" y="0"/>
                  </a:lnTo>
                  <a:lnTo>
                    <a:pt x="67" y="4"/>
                  </a:lnTo>
                  <a:lnTo>
                    <a:pt x="31" y="62"/>
                  </a:lnTo>
                  <a:lnTo>
                    <a:pt x="30" y="66"/>
                  </a:lnTo>
                  <a:lnTo>
                    <a:pt x="26" y="63"/>
                  </a:lnTo>
                  <a:lnTo>
                    <a:pt x="26" y="63"/>
                  </a:lnTo>
                  <a:close/>
                  <a:moveTo>
                    <a:pt x="11" y="37"/>
                  </a:moveTo>
                  <a:lnTo>
                    <a:pt x="28" y="55"/>
                  </a:lnTo>
                  <a:lnTo>
                    <a:pt x="54" y="11"/>
                  </a:lnTo>
                  <a:lnTo>
                    <a:pt x="11" y="37"/>
                  </a:lnTo>
                  <a:lnTo>
                    <a:pt x="11" y="37"/>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1"/>
            <p:cNvSpPr>
              <a:spLocks noEditPoints="1"/>
            </p:cNvSpPr>
            <p:nvPr/>
          </p:nvSpPr>
          <p:spPr bwMode="auto">
            <a:xfrm>
              <a:off x="1845" y="2488"/>
              <a:ext cx="115" cy="354"/>
            </a:xfrm>
            <a:custGeom>
              <a:avLst/>
              <a:gdLst>
                <a:gd name="T0" fmla="*/ 60 w 115"/>
                <a:gd name="T1" fmla="*/ 345 h 354"/>
                <a:gd name="T2" fmla="*/ 108 w 115"/>
                <a:gd name="T3" fmla="*/ 301 h 354"/>
                <a:gd name="T4" fmla="*/ 61 w 115"/>
                <a:gd name="T5" fmla="*/ 18 h 354"/>
                <a:gd name="T6" fmla="*/ 52 w 115"/>
                <a:gd name="T7" fmla="*/ 9 h 354"/>
                <a:gd name="T8" fmla="*/ 39 w 115"/>
                <a:gd name="T9" fmla="*/ 17 h 354"/>
                <a:gd name="T10" fmla="*/ 6 w 115"/>
                <a:gd name="T11" fmla="*/ 296 h 354"/>
                <a:gd name="T12" fmla="*/ 60 w 115"/>
                <a:gd name="T13" fmla="*/ 345 h 354"/>
                <a:gd name="T14" fmla="*/ 60 w 115"/>
                <a:gd name="T15" fmla="*/ 345 h 354"/>
                <a:gd name="T16" fmla="*/ 114 w 115"/>
                <a:gd name="T17" fmla="*/ 305 h 354"/>
                <a:gd name="T18" fmla="*/ 63 w 115"/>
                <a:gd name="T19" fmla="*/ 352 h 354"/>
                <a:gd name="T20" fmla="*/ 60 w 115"/>
                <a:gd name="T21" fmla="*/ 354 h 354"/>
                <a:gd name="T22" fmla="*/ 58 w 115"/>
                <a:gd name="T23" fmla="*/ 352 h 354"/>
                <a:gd name="T24" fmla="*/ 1 w 115"/>
                <a:gd name="T25" fmla="*/ 299 h 354"/>
                <a:gd name="T26" fmla="*/ 0 w 115"/>
                <a:gd name="T27" fmla="*/ 298 h 354"/>
                <a:gd name="T28" fmla="*/ 0 w 115"/>
                <a:gd name="T29" fmla="*/ 296 h 354"/>
                <a:gd name="T30" fmla="*/ 33 w 115"/>
                <a:gd name="T31" fmla="*/ 15 h 354"/>
                <a:gd name="T32" fmla="*/ 33 w 115"/>
                <a:gd name="T33" fmla="*/ 14 h 354"/>
                <a:gd name="T34" fmla="*/ 34 w 115"/>
                <a:gd name="T35" fmla="*/ 13 h 354"/>
                <a:gd name="T36" fmla="*/ 50 w 115"/>
                <a:gd name="T37" fmla="*/ 1 h 354"/>
                <a:gd name="T38" fmla="*/ 53 w 115"/>
                <a:gd name="T39" fmla="*/ 0 h 354"/>
                <a:gd name="T40" fmla="*/ 54 w 115"/>
                <a:gd name="T41" fmla="*/ 2 h 354"/>
                <a:gd name="T42" fmla="*/ 67 w 115"/>
                <a:gd name="T43" fmla="*/ 14 h 354"/>
                <a:gd name="T44" fmla="*/ 67 w 115"/>
                <a:gd name="T45" fmla="*/ 16 h 354"/>
                <a:gd name="T46" fmla="*/ 114 w 115"/>
                <a:gd name="T47" fmla="*/ 302 h 354"/>
                <a:gd name="T48" fmla="*/ 115 w 115"/>
                <a:gd name="T49" fmla="*/ 304 h 354"/>
                <a:gd name="T50" fmla="*/ 114 w 115"/>
                <a:gd name="T51" fmla="*/ 305 h 354"/>
                <a:gd name="T52" fmla="*/ 114 w 115"/>
                <a:gd name="T53" fmla="*/ 305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354">
                  <a:moveTo>
                    <a:pt x="60" y="345"/>
                  </a:moveTo>
                  <a:lnTo>
                    <a:pt x="108" y="301"/>
                  </a:lnTo>
                  <a:lnTo>
                    <a:pt x="61" y="18"/>
                  </a:lnTo>
                  <a:lnTo>
                    <a:pt x="52" y="9"/>
                  </a:lnTo>
                  <a:lnTo>
                    <a:pt x="39" y="17"/>
                  </a:lnTo>
                  <a:lnTo>
                    <a:pt x="6" y="296"/>
                  </a:lnTo>
                  <a:lnTo>
                    <a:pt x="60" y="345"/>
                  </a:lnTo>
                  <a:lnTo>
                    <a:pt x="60" y="345"/>
                  </a:lnTo>
                  <a:close/>
                  <a:moveTo>
                    <a:pt x="114" y="305"/>
                  </a:moveTo>
                  <a:lnTo>
                    <a:pt x="63" y="352"/>
                  </a:lnTo>
                  <a:lnTo>
                    <a:pt x="60" y="354"/>
                  </a:lnTo>
                  <a:lnTo>
                    <a:pt x="58" y="352"/>
                  </a:lnTo>
                  <a:lnTo>
                    <a:pt x="1" y="299"/>
                  </a:lnTo>
                  <a:lnTo>
                    <a:pt x="0" y="298"/>
                  </a:lnTo>
                  <a:lnTo>
                    <a:pt x="0" y="296"/>
                  </a:lnTo>
                  <a:lnTo>
                    <a:pt x="33" y="15"/>
                  </a:lnTo>
                  <a:lnTo>
                    <a:pt x="33" y="14"/>
                  </a:lnTo>
                  <a:lnTo>
                    <a:pt x="34" y="13"/>
                  </a:lnTo>
                  <a:lnTo>
                    <a:pt x="50" y="1"/>
                  </a:lnTo>
                  <a:lnTo>
                    <a:pt x="53" y="0"/>
                  </a:lnTo>
                  <a:lnTo>
                    <a:pt x="54" y="2"/>
                  </a:lnTo>
                  <a:lnTo>
                    <a:pt x="67" y="14"/>
                  </a:lnTo>
                  <a:lnTo>
                    <a:pt x="67" y="16"/>
                  </a:lnTo>
                  <a:lnTo>
                    <a:pt x="114" y="302"/>
                  </a:lnTo>
                  <a:lnTo>
                    <a:pt x="115" y="304"/>
                  </a:lnTo>
                  <a:lnTo>
                    <a:pt x="114" y="305"/>
                  </a:lnTo>
                  <a:lnTo>
                    <a:pt x="114" y="305"/>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2"/>
            <p:cNvSpPr>
              <a:spLocks noEditPoints="1"/>
            </p:cNvSpPr>
            <p:nvPr/>
          </p:nvSpPr>
          <p:spPr bwMode="auto">
            <a:xfrm>
              <a:off x="2231" y="1461"/>
              <a:ext cx="246" cy="230"/>
            </a:xfrm>
            <a:custGeom>
              <a:avLst/>
              <a:gdLst>
                <a:gd name="T0" fmla="*/ 73 w 299"/>
                <a:gd name="T1" fmla="*/ 214 h 279"/>
                <a:gd name="T2" fmla="*/ 66 w 299"/>
                <a:gd name="T3" fmla="*/ 206 h 279"/>
                <a:gd name="T4" fmla="*/ 109 w 299"/>
                <a:gd name="T5" fmla="*/ 177 h 279"/>
                <a:gd name="T6" fmla="*/ 168 w 299"/>
                <a:gd name="T7" fmla="*/ 157 h 279"/>
                <a:gd name="T8" fmla="*/ 212 w 299"/>
                <a:gd name="T9" fmla="*/ 142 h 279"/>
                <a:gd name="T10" fmla="*/ 238 w 299"/>
                <a:gd name="T11" fmla="*/ 125 h 279"/>
                <a:gd name="T12" fmla="*/ 263 w 299"/>
                <a:gd name="T13" fmla="*/ 79 h 279"/>
                <a:gd name="T14" fmla="*/ 249 w 299"/>
                <a:gd name="T15" fmla="*/ 37 h 279"/>
                <a:gd name="T16" fmla="*/ 219 w 299"/>
                <a:gd name="T17" fmla="*/ 19 h 279"/>
                <a:gd name="T18" fmla="*/ 194 w 299"/>
                <a:gd name="T19" fmla="*/ 24 h 279"/>
                <a:gd name="T20" fmla="*/ 183 w 299"/>
                <a:gd name="T21" fmla="*/ 45 h 279"/>
                <a:gd name="T22" fmla="*/ 173 w 299"/>
                <a:gd name="T23" fmla="*/ 64 h 279"/>
                <a:gd name="T24" fmla="*/ 158 w 299"/>
                <a:gd name="T25" fmla="*/ 70 h 279"/>
                <a:gd name="T26" fmla="*/ 144 w 299"/>
                <a:gd name="T27" fmla="*/ 64 h 279"/>
                <a:gd name="T28" fmla="*/ 139 w 299"/>
                <a:gd name="T29" fmla="*/ 43 h 279"/>
                <a:gd name="T30" fmla="*/ 154 w 299"/>
                <a:gd name="T31" fmla="*/ 18 h 279"/>
                <a:gd name="T32" fmla="*/ 207 w 299"/>
                <a:gd name="T33" fmla="*/ 2 h 279"/>
                <a:gd name="T34" fmla="*/ 266 w 299"/>
                <a:gd name="T35" fmla="*/ 35 h 279"/>
                <a:gd name="T36" fmla="*/ 295 w 299"/>
                <a:gd name="T37" fmla="*/ 110 h 279"/>
                <a:gd name="T38" fmla="*/ 272 w 299"/>
                <a:gd name="T39" fmla="*/ 156 h 279"/>
                <a:gd name="T40" fmla="*/ 239 w 299"/>
                <a:gd name="T41" fmla="*/ 175 h 279"/>
                <a:gd name="T42" fmla="*/ 186 w 299"/>
                <a:gd name="T43" fmla="*/ 183 h 279"/>
                <a:gd name="T44" fmla="*/ 114 w 299"/>
                <a:gd name="T45" fmla="*/ 189 h 279"/>
                <a:gd name="T46" fmla="*/ 73 w 299"/>
                <a:gd name="T47" fmla="*/ 214 h 279"/>
                <a:gd name="T48" fmla="*/ 48 w 299"/>
                <a:gd name="T49" fmla="*/ 232 h 279"/>
                <a:gd name="T50" fmla="*/ 56 w 299"/>
                <a:gd name="T51" fmla="*/ 252 h 279"/>
                <a:gd name="T52" fmla="*/ 47 w 299"/>
                <a:gd name="T53" fmla="*/ 271 h 279"/>
                <a:gd name="T54" fmla="*/ 27 w 299"/>
                <a:gd name="T55" fmla="*/ 278 h 279"/>
                <a:gd name="T56" fmla="*/ 8 w 299"/>
                <a:gd name="T57" fmla="*/ 269 h 279"/>
                <a:gd name="T58" fmla="*/ 1 w 299"/>
                <a:gd name="T59" fmla="*/ 250 h 279"/>
                <a:gd name="T60" fmla="*/ 10 w 299"/>
                <a:gd name="T61" fmla="*/ 231 h 279"/>
                <a:gd name="T62" fmla="*/ 29 w 299"/>
                <a:gd name="T63" fmla="*/ 223 h 279"/>
                <a:gd name="T64" fmla="*/ 48 w 299"/>
                <a:gd name="T65"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9" h="279">
                  <a:moveTo>
                    <a:pt x="73" y="214"/>
                  </a:moveTo>
                  <a:cubicBezTo>
                    <a:pt x="66" y="206"/>
                    <a:pt x="66" y="206"/>
                    <a:pt x="66" y="206"/>
                  </a:cubicBezTo>
                  <a:cubicBezTo>
                    <a:pt x="82" y="193"/>
                    <a:pt x="97" y="183"/>
                    <a:pt x="109" y="177"/>
                  </a:cubicBezTo>
                  <a:cubicBezTo>
                    <a:pt x="122" y="171"/>
                    <a:pt x="142" y="164"/>
                    <a:pt x="168" y="157"/>
                  </a:cubicBezTo>
                  <a:cubicBezTo>
                    <a:pt x="188" y="152"/>
                    <a:pt x="203" y="147"/>
                    <a:pt x="212" y="142"/>
                  </a:cubicBezTo>
                  <a:cubicBezTo>
                    <a:pt x="222" y="138"/>
                    <a:pt x="230" y="132"/>
                    <a:pt x="238" y="125"/>
                  </a:cubicBezTo>
                  <a:cubicBezTo>
                    <a:pt x="253" y="111"/>
                    <a:pt x="261" y="96"/>
                    <a:pt x="263" y="79"/>
                  </a:cubicBezTo>
                  <a:cubicBezTo>
                    <a:pt x="265" y="63"/>
                    <a:pt x="260" y="48"/>
                    <a:pt x="249" y="37"/>
                  </a:cubicBezTo>
                  <a:cubicBezTo>
                    <a:pt x="239" y="26"/>
                    <a:pt x="229" y="20"/>
                    <a:pt x="219" y="19"/>
                  </a:cubicBezTo>
                  <a:cubicBezTo>
                    <a:pt x="208" y="17"/>
                    <a:pt x="200" y="19"/>
                    <a:pt x="194" y="24"/>
                  </a:cubicBezTo>
                  <a:cubicBezTo>
                    <a:pt x="190" y="29"/>
                    <a:pt x="186" y="35"/>
                    <a:pt x="183" y="45"/>
                  </a:cubicBezTo>
                  <a:cubicBezTo>
                    <a:pt x="179" y="55"/>
                    <a:pt x="176" y="61"/>
                    <a:pt x="173" y="64"/>
                  </a:cubicBezTo>
                  <a:cubicBezTo>
                    <a:pt x="168" y="68"/>
                    <a:pt x="164" y="70"/>
                    <a:pt x="158" y="70"/>
                  </a:cubicBezTo>
                  <a:cubicBezTo>
                    <a:pt x="152" y="70"/>
                    <a:pt x="148" y="68"/>
                    <a:pt x="144" y="64"/>
                  </a:cubicBezTo>
                  <a:cubicBezTo>
                    <a:pt x="140" y="59"/>
                    <a:pt x="138" y="52"/>
                    <a:pt x="139" y="43"/>
                  </a:cubicBezTo>
                  <a:cubicBezTo>
                    <a:pt x="140" y="35"/>
                    <a:pt x="145" y="26"/>
                    <a:pt x="154" y="18"/>
                  </a:cubicBezTo>
                  <a:cubicBezTo>
                    <a:pt x="168" y="5"/>
                    <a:pt x="185" y="0"/>
                    <a:pt x="207" y="2"/>
                  </a:cubicBezTo>
                  <a:cubicBezTo>
                    <a:pt x="228" y="4"/>
                    <a:pt x="248" y="15"/>
                    <a:pt x="266" y="35"/>
                  </a:cubicBezTo>
                  <a:cubicBezTo>
                    <a:pt x="289" y="60"/>
                    <a:pt x="299" y="85"/>
                    <a:pt x="295" y="110"/>
                  </a:cubicBezTo>
                  <a:cubicBezTo>
                    <a:pt x="293" y="129"/>
                    <a:pt x="285" y="144"/>
                    <a:pt x="272" y="156"/>
                  </a:cubicBezTo>
                  <a:cubicBezTo>
                    <a:pt x="263" y="164"/>
                    <a:pt x="252" y="170"/>
                    <a:pt x="239" y="175"/>
                  </a:cubicBezTo>
                  <a:cubicBezTo>
                    <a:pt x="226" y="180"/>
                    <a:pt x="209" y="182"/>
                    <a:pt x="186" y="183"/>
                  </a:cubicBezTo>
                  <a:cubicBezTo>
                    <a:pt x="150" y="184"/>
                    <a:pt x="126" y="186"/>
                    <a:pt x="114" y="189"/>
                  </a:cubicBezTo>
                  <a:cubicBezTo>
                    <a:pt x="102" y="193"/>
                    <a:pt x="89" y="201"/>
                    <a:pt x="73" y="214"/>
                  </a:cubicBezTo>
                  <a:close/>
                  <a:moveTo>
                    <a:pt x="48" y="232"/>
                  </a:moveTo>
                  <a:cubicBezTo>
                    <a:pt x="54" y="238"/>
                    <a:pt x="56" y="244"/>
                    <a:pt x="56" y="252"/>
                  </a:cubicBezTo>
                  <a:cubicBezTo>
                    <a:pt x="55" y="259"/>
                    <a:pt x="53" y="266"/>
                    <a:pt x="47" y="271"/>
                  </a:cubicBezTo>
                  <a:cubicBezTo>
                    <a:pt x="41" y="276"/>
                    <a:pt x="35" y="279"/>
                    <a:pt x="27" y="278"/>
                  </a:cubicBezTo>
                  <a:cubicBezTo>
                    <a:pt x="19" y="278"/>
                    <a:pt x="13" y="275"/>
                    <a:pt x="8" y="269"/>
                  </a:cubicBezTo>
                  <a:cubicBezTo>
                    <a:pt x="3" y="264"/>
                    <a:pt x="0" y="257"/>
                    <a:pt x="1" y="250"/>
                  </a:cubicBezTo>
                  <a:cubicBezTo>
                    <a:pt x="1" y="242"/>
                    <a:pt x="4" y="236"/>
                    <a:pt x="10" y="231"/>
                  </a:cubicBezTo>
                  <a:cubicBezTo>
                    <a:pt x="15" y="225"/>
                    <a:pt x="22" y="223"/>
                    <a:pt x="29" y="223"/>
                  </a:cubicBezTo>
                  <a:cubicBezTo>
                    <a:pt x="37" y="224"/>
                    <a:pt x="43" y="226"/>
                    <a:pt x="48" y="232"/>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3"/>
            <p:cNvSpPr>
              <a:spLocks noEditPoints="1"/>
            </p:cNvSpPr>
            <p:nvPr/>
          </p:nvSpPr>
          <p:spPr bwMode="auto">
            <a:xfrm>
              <a:off x="2119" y="1136"/>
              <a:ext cx="186" cy="275"/>
            </a:xfrm>
            <a:custGeom>
              <a:avLst/>
              <a:gdLst>
                <a:gd name="T0" fmla="*/ 55 w 225"/>
                <a:gd name="T1" fmla="*/ 253 h 333"/>
                <a:gd name="T2" fmla="*/ 46 w 225"/>
                <a:gd name="T3" fmla="*/ 249 h 333"/>
                <a:gd name="T4" fmla="*/ 75 w 225"/>
                <a:gd name="T5" fmla="*/ 206 h 333"/>
                <a:gd name="T6" fmla="*/ 121 w 225"/>
                <a:gd name="T7" fmla="*/ 165 h 333"/>
                <a:gd name="T8" fmla="*/ 157 w 225"/>
                <a:gd name="T9" fmla="*/ 134 h 333"/>
                <a:gd name="T10" fmla="*/ 173 w 225"/>
                <a:gd name="T11" fmla="*/ 108 h 333"/>
                <a:gd name="T12" fmla="*/ 179 w 225"/>
                <a:gd name="T13" fmla="*/ 56 h 333"/>
                <a:gd name="T14" fmla="*/ 150 w 225"/>
                <a:gd name="T15" fmla="*/ 22 h 333"/>
                <a:gd name="T16" fmla="*/ 115 w 225"/>
                <a:gd name="T17" fmla="*/ 17 h 333"/>
                <a:gd name="T18" fmla="*/ 95 w 225"/>
                <a:gd name="T19" fmla="*/ 32 h 333"/>
                <a:gd name="T20" fmla="*/ 92 w 225"/>
                <a:gd name="T21" fmla="*/ 56 h 333"/>
                <a:gd name="T22" fmla="*/ 90 w 225"/>
                <a:gd name="T23" fmla="*/ 77 h 333"/>
                <a:gd name="T24" fmla="*/ 79 w 225"/>
                <a:gd name="T25" fmla="*/ 88 h 333"/>
                <a:gd name="T26" fmla="*/ 64 w 225"/>
                <a:gd name="T27" fmla="*/ 88 h 333"/>
                <a:gd name="T28" fmla="*/ 51 w 225"/>
                <a:gd name="T29" fmla="*/ 71 h 333"/>
                <a:gd name="T30" fmla="*/ 55 w 225"/>
                <a:gd name="T31" fmla="*/ 41 h 333"/>
                <a:gd name="T32" fmla="*/ 97 w 225"/>
                <a:gd name="T33" fmla="*/ 6 h 333"/>
                <a:gd name="T34" fmla="*/ 165 w 225"/>
                <a:gd name="T35" fmla="*/ 14 h 333"/>
                <a:gd name="T36" fmla="*/ 221 w 225"/>
                <a:gd name="T37" fmla="*/ 72 h 333"/>
                <a:gd name="T38" fmla="*/ 217 w 225"/>
                <a:gd name="T39" fmla="*/ 123 h 333"/>
                <a:gd name="T40" fmla="*/ 194 w 225"/>
                <a:gd name="T41" fmla="*/ 154 h 333"/>
                <a:gd name="T42" fmla="*/ 148 w 225"/>
                <a:gd name="T43" fmla="*/ 181 h 333"/>
                <a:gd name="T44" fmla="*/ 84 w 225"/>
                <a:gd name="T45" fmla="*/ 215 h 333"/>
                <a:gd name="T46" fmla="*/ 55 w 225"/>
                <a:gd name="T47" fmla="*/ 253 h 333"/>
                <a:gd name="T48" fmla="*/ 40 w 225"/>
                <a:gd name="T49" fmla="*/ 280 h 333"/>
                <a:gd name="T50" fmla="*/ 54 w 225"/>
                <a:gd name="T51" fmla="*/ 295 h 333"/>
                <a:gd name="T52" fmla="*/ 53 w 225"/>
                <a:gd name="T53" fmla="*/ 316 h 333"/>
                <a:gd name="T54" fmla="*/ 38 w 225"/>
                <a:gd name="T55" fmla="*/ 330 h 333"/>
                <a:gd name="T56" fmla="*/ 16 w 225"/>
                <a:gd name="T57" fmla="*/ 330 h 333"/>
                <a:gd name="T58" fmla="*/ 2 w 225"/>
                <a:gd name="T59" fmla="*/ 314 h 333"/>
                <a:gd name="T60" fmla="*/ 3 w 225"/>
                <a:gd name="T61" fmla="*/ 293 h 333"/>
                <a:gd name="T62" fmla="*/ 19 w 225"/>
                <a:gd name="T63" fmla="*/ 279 h 333"/>
                <a:gd name="T64" fmla="*/ 40 w 225"/>
                <a:gd name="T65" fmla="*/ 28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5" h="333">
                  <a:moveTo>
                    <a:pt x="55" y="253"/>
                  </a:moveTo>
                  <a:cubicBezTo>
                    <a:pt x="46" y="249"/>
                    <a:pt x="46" y="249"/>
                    <a:pt x="46" y="249"/>
                  </a:cubicBezTo>
                  <a:cubicBezTo>
                    <a:pt x="56" y="231"/>
                    <a:pt x="66" y="216"/>
                    <a:pt x="75" y="206"/>
                  </a:cubicBezTo>
                  <a:cubicBezTo>
                    <a:pt x="84" y="195"/>
                    <a:pt x="100" y="181"/>
                    <a:pt x="121" y="165"/>
                  </a:cubicBezTo>
                  <a:cubicBezTo>
                    <a:pt x="138" y="152"/>
                    <a:pt x="150" y="142"/>
                    <a:pt x="157" y="134"/>
                  </a:cubicBezTo>
                  <a:cubicBezTo>
                    <a:pt x="164" y="126"/>
                    <a:pt x="169" y="118"/>
                    <a:pt x="173" y="108"/>
                  </a:cubicBezTo>
                  <a:cubicBezTo>
                    <a:pt x="182" y="89"/>
                    <a:pt x="184" y="72"/>
                    <a:pt x="179" y="56"/>
                  </a:cubicBezTo>
                  <a:cubicBezTo>
                    <a:pt x="174" y="40"/>
                    <a:pt x="165" y="29"/>
                    <a:pt x="150" y="22"/>
                  </a:cubicBezTo>
                  <a:cubicBezTo>
                    <a:pt x="137" y="16"/>
                    <a:pt x="125" y="15"/>
                    <a:pt x="115" y="17"/>
                  </a:cubicBezTo>
                  <a:cubicBezTo>
                    <a:pt x="105" y="20"/>
                    <a:pt x="98" y="25"/>
                    <a:pt x="95" y="32"/>
                  </a:cubicBezTo>
                  <a:cubicBezTo>
                    <a:pt x="92" y="38"/>
                    <a:pt x="91" y="45"/>
                    <a:pt x="92" y="56"/>
                  </a:cubicBezTo>
                  <a:cubicBezTo>
                    <a:pt x="93" y="66"/>
                    <a:pt x="92" y="73"/>
                    <a:pt x="90" y="77"/>
                  </a:cubicBezTo>
                  <a:cubicBezTo>
                    <a:pt x="88" y="82"/>
                    <a:pt x="84" y="86"/>
                    <a:pt x="79" y="88"/>
                  </a:cubicBezTo>
                  <a:cubicBezTo>
                    <a:pt x="74" y="90"/>
                    <a:pt x="69" y="90"/>
                    <a:pt x="64" y="88"/>
                  </a:cubicBezTo>
                  <a:cubicBezTo>
                    <a:pt x="57" y="85"/>
                    <a:pt x="53" y="79"/>
                    <a:pt x="51" y="71"/>
                  </a:cubicBezTo>
                  <a:cubicBezTo>
                    <a:pt x="49" y="62"/>
                    <a:pt x="50" y="52"/>
                    <a:pt x="55" y="41"/>
                  </a:cubicBezTo>
                  <a:cubicBezTo>
                    <a:pt x="63" y="24"/>
                    <a:pt x="77" y="13"/>
                    <a:pt x="97" y="6"/>
                  </a:cubicBezTo>
                  <a:cubicBezTo>
                    <a:pt x="118" y="0"/>
                    <a:pt x="141" y="3"/>
                    <a:pt x="165" y="14"/>
                  </a:cubicBezTo>
                  <a:cubicBezTo>
                    <a:pt x="196" y="28"/>
                    <a:pt x="215" y="48"/>
                    <a:pt x="221" y="72"/>
                  </a:cubicBezTo>
                  <a:cubicBezTo>
                    <a:pt x="225" y="90"/>
                    <a:pt x="224" y="108"/>
                    <a:pt x="217" y="123"/>
                  </a:cubicBezTo>
                  <a:cubicBezTo>
                    <a:pt x="212" y="134"/>
                    <a:pt x="204" y="144"/>
                    <a:pt x="194" y="154"/>
                  </a:cubicBezTo>
                  <a:cubicBezTo>
                    <a:pt x="184" y="163"/>
                    <a:pt x="168" y="172"/>
                    <a:pt x="148" y="181"/>
                  </a:cubicBezTo>
                  <a:cubicBezTo>
                    <a:pt x="115" y="196"/>
                    <a:pt x="93" y="207"/>
                    <a:pt x="84" y="215"/>
                  </a:cubicBezTo>
                  <a:cubicBezTo>
                    <a:pt x="74" y="223"/>
                    <a:pt x="65" y="236"/>
                    <a:pt x="55" y="253"/>
                  </a:cubicBezTo>
                  <a:close/>
                  <a:moveTo>
                    <a:pt x="40" y="280"/>
                  </a:moveTo>
                  <a:cubicBezTo>
                    <a:pt x="47" y="283"/>
                    <a:pt x="51" y="288"/>
                    <a:pt x="54" y="295"/>
                  </a:cubicBezTo>
                  <a:cubicBezTo>
                    <a:pt x="57" y="302"/>
                    <a:pt x="56" y="309"/>
                    <a:pt x="53" y="316"/>
                  </a:cubicBezTo>
                  <a:cubicBezTo>
                    <a:pt x="50" y="323"/>
                    <a:pt x="45" y="328"/>
                    <a:pt x="38" y="330"/>
                  </a:cubicBezTo>
                  <a:cubicBezTo>
                    <a:pt x="30" y="333"/>
                    <a:pt x="23" y="333"/>
                    <a:pt x="16" y="330"/>
                  </a:cubicBezTo>
                  <a:cubicBezTo>
                    <a:pt x="10" y="326"/>
                    <a:pt x="5" y="321"/>
                    <a:pt x="2" y="314"/>
                  </a:cubicBezTo>
                  <a:cubicBezTo>
                    <a:pt x="0" y="307"/>
                    <a:pt x="0" y="300"/>
                    <a:pt x="3" y="293"/>
                  </a:cubicBezTo>
                  <a:cubicBezTo>
                    <a:pt x="6" y="286"/>
                    <a:pt x="12" y="281"/>
                    <a:pt x="19" y="279"/>
                  </a:cubicBezTo>
                  <a:cubicBezTo>
                    <a:pt x="26" y="276"/>
                    <a:pt x="33" y="276"/>
                    <a:pt x="40" y="28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4"/>
            <p:cNvSpPr>
              <a:spLocks noEditPoints="1"/>
            </p:cNvSpPr>
            <p:nvPr/>
          </p:nvSpPr>
          <p:spPr bwMode="auto">
            <a:xfrm>
              <a:off x="1388" y="1129"/>
              <a:ext cx="194" cy="273"/>
            </a:xfrm>
            <a:custGeom>
              <a:avLst/>
              <a:gdLst>
                <a:gd name="T0" fmla="*/ 181 w 235"/>
                <a:gd name="T1" fmla="*/ 250 h 331"/>
                <a:gd name="T2" fmla="*/ 172 w 235"/>
                <a:gd name="T3" fmla="*/ 255 h 331"/>
                <a:gd name="T4" fmla="*/ 154 w 235"/>
                <a:gd name="T5" fmla="*/ 206 h 331"/>
                <a:gd name="T6" fmla="*/ 149 w 235"/>
                <a:gd name="T7" fmla="*/ 144 h 331"/>
                <a:gd name="T8" fmla="*/ 145 w 235"/>
                <a:gd name="T9" fmla="*/ 98 h 331"/>
                <a:gd name="T10" fmla="*/ 134 w 235"/>
                <a:gd name="T11" fmla="*/ 69 h 331"/>
                <a:gd name="T12" fmla="*/ 96 w 235"/>
                <a:gd name="T13" fmla="*/ 34 h 331"/>
                <a:gd name="T14" fmla="*/ 51 w 235"/>
                <a:gd name="T15" fmla="*/ 37 h 331"/>
                <a:gd name="T16" fmla="*/ 26 w 235"/>
                <a:gd name="T17" fmla="*/ 62 h 331"/>
                <a:gd name="T18" fmla="*/ 26 w 235"/>
                <a:gd name="T19" fmla="*/ 87 h 331"/>
                <a:gd name="T20" fmla="*/ 43 w 235"/>
                <a:gd name="T21" fmla="*/ 104 h 331"/>
                <a:gd name="T22" fmla="*/ 60 w 235"/>
                <a:gd name="T23" fmla="*/ 118 h 331"/>
                <a:gd name="T24" fmla="*/ 62 w 235"/>
                <a:gd name="T25" fmla="*/ 133 h 331"/>
                <a:gd name="T26" fmla="*/ 53 w 235"/>
                <a:gd name="T27" fmla="*/ 145 h 331"/>
                <a:gd name="T28" fmla="*/ 31 w 235"/>
                <a:gd name="T29" fmla="*/ 146 h 331"/>
                <a:gd name="T30" fmla="*/ 10 w 235"/>
                <a:gd name="T31" fmla="*/ 125 h 331"/>
                <a:gd name="T32" fmla="*/ 7 w 235"/>
                <a:gd name="T33" fmla="*/ 70 h 331"/>
                <a:gd name="T34" fmla="*/ 54 w 235"/>
                <a:gd name="T35" fmla="*/ 20 h 331"/>
                <a:gd name="T36" fmla="*/ 133 w 235"/>
                <a:gd name="T37" fmla="*/ 10 h 331"/>
                <a:gd name="T38" fmla="*/ 172 w 235"/>
                <a:gd name="T39" fmla="*/ 43 h 331"/>
                <a:gd name="T40" fmla="*/ 183 w 235"/>
                <a:gd name="T41" fmla="*/ 79 h 331"/>
                <a:gd name="T42" fmla="*/ 178 w 235"/>
                <a:gd name="T43" fmla="*/ 133 h 331"/>
                <a:gd name="T44" fmla="*/ 167 w 235"/>
                <a:gd name="T45" fmla="*/ 205 h 331"/>
                <a:gd name="T46" fmla="*/ 181 w 235"/>
                <a:gd name="T47" fmla="*/ 250 h 331"/>
                <a:gd name="T48" fmla="*/ 193 w 235"/>
                <a:gd name="T49" fmla="*/ 278 h 331"/>
                <a:gd name="T50" fmla="*/ 214 w 235"/>
                <a:gd name="T51" fmla="*/ 276 h 331"/>
                <a:gd name="T52" fmla="*/ 230 w 235"/>
                <a:gd name="T53" fmla="*/ 289 h 331"/>
                <a:gd name="T54" fmla="*/ 233 w 235"/>
                <a:gd name="T55" fmla="*/ 310 h 331"/>
                <a:gd name="T56" fmla="*/ 220 w 235"/>
                <a:gd name="T57" fmla="*/ 327 h 331"/>
                <a:gd name="T58" fmla="*/ 199 w 235"/>
                <a:gd name="T59" fmla="*/ 329 h 331"/>
                <a:gd name="T60" fmla="*/ 182 w 235"/>
                <a:gd name="T61" fmla="*/ 316 h 331"/>
                <a:gd name="T62" fmla="*/ 180 w 235"/>
                <a:gd name="T63" fmla="*/ 295 h 331"/>
                <a:gd name="T64" fmla="*/ 193 w 235"/>
                <a:gd name="T65" fmla="*/ 27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331">
                  <a:moveTo>
                    <a:pt x="181" y="250"/>
                  </a:moveTo>
                  <a:cubicBezTo>
                    <a:pt x="172" y="255"/>
                    <a:pt x="172" y="255"/>
                    <a:pt x="172" y="255"/>
                  </a:cubicBezTo>
                  <a:cubicBezTo>
                    <a:pt x="163" y="236"/>
                    <a:pt x="157" y="220"/>
                    <a:pt x="154" y="206"/>
                  </a:cubicBezTo>
                  <a:cubicBezTo>
                    <a:pt x="151" y="192"/>
                    <a:pt x="149" y="172"/>
                    <a:pt x="149" y="144"/>
                  </a:cubicBezTo>
                  <a:cubicBezTo>
                    <a:pt x="148" y="123"/>
                    <a:pt x="147" y="108"/>
                    <a:pt x="145" y="98"/>
                  </a:cubicBezTo>
                  <a:cubicBezTo>
                    <a:pt x="143" y="88"/>
                    <a:pt x="139" y="78"/>
                    <a:pt x="134" y="69"/>
                  </a:cubicBezTo>
                  <a:cubicBezTo>
                    <a:pt x="124" y="51"/>
                    <a:pt x="111" y="39"/>
                    <a:pt x="96" y="34"/>
                  </a:cubicBezTo>
                  <a:cubicBezTo>
                    <a:pt x="80" y="28"/>
                    <a:pt x="65" y="29"/>
                    <a:pt x="51" y="37"/>
                  </a:cubicBezTo>
                  <a:cubicBezTo>
                    <a:pt x="38" y="44"/>
                    <a:pt x="30" y="52"/>
                    <a:pt x="26" y="62"/>
                  </a:cubicBezTo>
                  <a:cubicBezTo>
                    <a:pt x="22" y="72"/>
                    <a:pt x="22" y="81"/>
                    <a:pt x="26" y="87"/>
                  </a:cubicBezTo>
                  <a:cubicBezTo>
                    <a:pt x="29" y="93"/>
                    <a:pt x="35" y="98"/>
                    <a:pt x="43" y="104"/>
                  </a:cubicBezTo>
                  <a:cubicBezTo>
                    <a:pt x="52" y="109"/>
                    <a:pt x="57" y="114"/>
                    <a:pt x="60" y="118"/>
                  </a:cubicBezTo>
                  <a:cubicBezTo>
                    <a:pt x="63" y="123"/>
                    <a:pt x="63" y="128"/>
                    <a:pt x="62" y="133"/>
                  </a:cubicBezTo>
                  <a:cubicBezTo>
                    <a:pt x="61" y="139"/>
                    <a:pt x="57" y="143"/>
                    <a:pt x="53" y="145"/>
                  </a:cubicBezTo>
                  <a:cubicBezTo>
                    <a:pt x="47" y="149"/>
                    <a:pt x="40" y="149"/>
                    <a:pt x="31" y="146"/>
                  </a:cubicBezTo>
                  <a:cubicBezTo>
                    <a:pt x="23" y="142"/>
                    <a:pt x="16" y="135"/>
                    <a:pt x="10" y="125"/>
                  </a:cubicBezTo>
                  <a:cubicBezTo>
                    <a:pt x="1" y="109"/>
                    <a:pt x="0" y="90"/>
                    <a:pt x="7" y="70"/>
                  </a:cubicBezTo>
                  <a:cubicBezTo>
                    <a:pt x="14" y="50"/>
                    <a:pt x="30" y="33"/>
                    <a:pt x="54" y="20"/>
                  </a:cubicBezTo>
                  <a:cubicBezTo>
                    <a:pt x="83" y="4"/>
                    <a:pt x="110" y="0"/>
                    <a:pt x="133" y="10"/>
                  </a:cubicBezTo>
                  <a:cubicBezTo>
                    <a:pt x="151" y="17"/>
                    <a:pt x="164" y="28"/>
                    <a:pt x="172" y="43"/>
                  </a:cubicBezTo>
                  <a:cubicBezTo>
                    <a:pt x="178" y="54"/>
                    <a:pt x="181" y="66"/>
                    <a:pt x="183" y="79"/>
                  </a:cubicBezTo>
                  <a:cubicBezTo>
                    <a:pt x="184" y="93"/>
                    <a:pt x="183" y="111"/>
                    <a:pt x="178" y="133"/>
                  </a:cubicBezTo>
                  <a:cubicBezTo>
                    <a:pt x="170" y="168"/>
                    <a:pt x="166" y="192"/>
                    <a:pt x="167" y="205"/>
                  </a:cubicBezTo>
                  <a:cubicBezTo>
                    <a:pt x="168" y="217"/>
                    <a:pt x="173" y="232"/>
                    <a:pt x="181" y="250"/>
                  </a:cubicBezTo>
                  <a:close/>
                  <a:moveTo>
                    <a:pt x="193" y="278"/>
                  </a:moveTo>
                  <a:cubicBezTo>
                    <a:pt x="200" y="275"/>
                    <a:pt x="207" y="274"/>
                    <a:pt x="214" y="276"/>
                  </a:cubicBezTo>
                  <a:cubicBezTo>
                    <a:pt x="221" y="278"/>
                    <a:pt x="227" y="283"/>
                    <a:pt x="230" y="289"/>
                  </a:cubicBezTo>
                  <a:cubicBezTo>
                    <a:pt x="234" y="296"/>
                    <a:pt x="235" y="303"/>
                    <a:pt x="233" y="310"/>
                  </a:cubicBezTo>
                  <a:cubicBezTo>
                    <a:pt x="231" y="317"/>
                    <a:pt x="226" y="323"/>
                    <a:pt x="220" y="327"/>
                  </a:cubicBezTo>
                  <a:cubicBezTo>
                    <a:pt x="213" y="330"/>
                    <a:pt x="206" y="331"/>
                    <a:pt x="199" y="329"/>
                  </a:cubicBezTo>
                  <a:cubicBezTo>
                    <a:pt x="191" y="327"/>
                    <a:pt x="186" y="322"/>
                    <a:pt x="182" y="316"/>
                  </a:cubicBezTo>
                  <a:cubicBezTo>
                    <a:pt x="179" y="309"/>
                    <a:pt x="178" y="302"/>
                    <a:pt x="180" y="295"/>
                  </a:cubicBezTo>
                  <a:cubicBezTo>
                    <a:pt x="182" y="288"/>
                    <a:pt x="186" y="282"/>
                    <a:pt x="193" y="27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5"/>
            <p:cNvSpPr>
              <a:spLocks noEditPoints="1"/>
            </p:cNvSpPr>
            <p:nvPr/>
          </p:nvSpPr>
          <p:spPr bwMode="auto">
            <a:xfrm>
              <a:off x="1773" y="1259"/>
              <a:ext cx="145" cy="279"/>
            </a:xfrm>
            <a:custGeom>
              <a:avLst/>
              <a:gdLst>
                <a:gd name="T0" fmla="*/ 96 w 176"/>
                <a:gd name="T1" fmla="*/ 255 h 338"/>
                <a:gd name="T2" fmla="*/ 87 w 176"/>
                <a:gd name="T3" fmla="*/ 255 h 338"/>
                <a:gd name="T4" fmla="*/ 92 w 176"/>
                <a:gd name="T5" fmla="*/ 206 h 338"/>
                <a:gd name="T6" fmla="*/ 113 w 176"/>
                <a:gd name="T7" fmla="*/ 150 h 338"/>
                <a:gd name="T8" fmla="*/ 129 w 176"/>
                <a:gd name="T9" fmla="*/ 108 h 338"/>
                <a:gd name="T10" fmla="*/ 132 w 176"/>
                <a:gd name="T11" fmla="*/ 79 h 338"/>
                <a:gd name="T12" fmla="*/ 113 w 176"/>
                <a:gd name="T13" fmla="*/ 32 h 338"/>
                <a:gd name="T14" fmla="*/ 73 w 176"/>
                <a:gd name="T15" fmla="*/ 16 h 338"/>
                <a:gd name="T16" fmla="*/ 41 w 176"/>
                <a:gd name="T17" fmla="*/ 27 h 338"/>
                <a:gd name="T18" fmla="*/ 30 w 176"/>
                <a:gd name="T19" fmla="*/ 49 h 338"/>
                <a:gd name="T20" fmla="*/ 39 w 176"/>
                <a:gd name="T21" fmla="*/ 70 h 338"/>
                <a:gd name="T22" fmla="*/ 47 w 176"/>
                <a:gd name="T23" fmla="*/ 89 h 338"/>
                <a:gd name="T24" fmla="*/ 42 w 176"/>
                <a:gd name="T25" fmla="*/ 104 h 338"/>
                <a:gd name="T26" fmla="*/ 29 w 176"/>
                <a:gd name="T27" fmla="*/ 110 h 338"/>
                <a:gd name="T28" fmla="*/ 11 w 176"/>
                <a:gd name="T29" fmla="*/ 102 h 338"/>
                <a:gd name="T30" fmla="*/ 1 w 176"/>
                <a:gd name="T31" fmla="*/ 75 h 338"/>
                <a:gd name="T32" fmla="*/ 21 w 176"/>
                <a:gd name="T33" fmla="*/ 26 h 338"/>
                <a:gd name="T34" fmla="*/ 83 w 176"/>
                <a:gd name="T35" fmla="*/ 2 h 338"/>
                <a:gd name="T36" fmla="*/ 156 w 176"/>
                <a:gd name="T37" fmla="*/ 27 h 338"/>
                <a:gd name="T38" fmla="*/ 175 w 176"/>
                <a:gd name="T39" fmla="*/ 72 h 338"/>
                <a:gd name="T40" fmla="*/ 169 w 176"/>
                <a:gd name="T41" fmla="*/ 108 h 338"/>
                <a:gd name="T42" fmla="*/ 143 w 176"/>
                <a:gd name="T43" fmla="*/ 152 h 338"/>
                <a:gd name="T44" fmla="*/ 103 w 176"/>
                <a:gd name="T45" fmla="*/ 210 h 338"/>
                <a:gd name="T46" fmla="*/ 96 w 176"/>
                <a:gd name="T47" fmla="*/ 255 h 338"/>
                <a:gd name="T48" fmla="*/ 95 w 176"/>
                <a:gd name="T49" fmla="*/ 284 h 338"/>
                <a:gd name="T50" fmla="*/ 114 w 176"/>
                <a:gd name="T51" fmla="*/ 291 h 338"/>
                <a:gd name="T52" fmla="*/ 123 w 176"/>
                <a:gd name="T53" fmla="*/ 309 h 338"/>
                <a:gd name="T54" fmla="*/ 116 w 176"/>
                <a:gd name="T55" fmla="*/ 328 h 338"/>
                <a:gd name="T56" fmla="*/ 98 w 176"/>
                <a:gd name="T57" fmla="*/ 337 h 338"/>
                <a:gd name="T58" fmla="*/ 79 w 176"/>
                <a:gd name="T59" fmla="*/ 330 h 338"/>
                <a:gd name="T60" fmla="*/ 70 w 176"/>
                <a:gd name="T61" fmla="*/ 312 h 338"/>
                <a:gd name="T62" fmla="*/ 77 w 176"/>
                <a:gd name="T63" fmla="*/ 293 h 338"/>
                <a:gd name="T64" fmla="*/ 95 w 176"/>
                <a:gd name="T65" fmla="*/ 28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338">
                  <a:moveTo>
                    <a:pt x="96" y="255"/>
                  </a:moveTo>
                  <a:cubicBezTo>
                    <a:pt x="87" y="255"/>
                    <a:pt x="87" y="255"/>
                    <a:pt x="87" y="255"/>
                  </a:cubicBezTo>
                  <a:cubicBezTo>
                    <a:pt x="87" y="235"/>
                    <a:pt x="88" y="219"/>
                    <a:pt x="92" y="206"/>
                  </a:cubicBezTo>
                  <a:cubicBezTo>
                    <a:pt x="95" y="192"/>
                    <a:pt x="102" y="174"/>
                    <a:pt x="113" y="150"/>
                  </a:cubicBezTo>
                  <a:cubicBezTo>
                    <a:pt x="121" y="132"/>
                    <a:pt x="127" y="118"/>
                    <a:pt x="129" y="108"/>
                  </a:cubicBezTo>
                  <a:cubicBezTo>
                    <a:pt x="131" y="98"/>
                    <a:pt x="132" y="88"/>
                    <a:pt x="132" y="79"/>
                  </a:cubicBezTo>
                  <a:cubicBezTo>
                    <a:pt x="131" y="59"/>
                    <a:pt x="124" y="43"/>
                    <a:pt x="113" y="32"/>
                  </a:cubicBezTo>
                  <a:cubicBezTo>
                    <a:pt x="102" y="20"/>
                    <a:pt x="89" y="15"/>
                    <a:pt x="73" y="16"/>
                  </a:cubicBezTo>
                  <a:cubicBezTo>
                    <a:pt x="59" y="17"/>
                    <a:pt x="49" y="21"/>
                    <a:pt x="41" y="27"/>
                  </a:cubicBezTo>
                  <a:cubicBezTo>
                    <a:pt x="34" y="34"/>
                    <a:pt x="30" y="42"/>
                    <a:pt x="30" y="49"/>
                  </a:cubicBezTo>
                  <a:cubicBezTo>
                    <a:pt x="31" y="55"/>
                    <a:pt x="33" y="62"/>
                    <a:pt x="39" y="70"/>
                  </a:cubicBezTo>
                  <a:cubicBezTo>
                    <a:pt x="44" y="79"/>
                    <a:pt x="47" y="85"/>
                    <a:pt x="47" y="89"/>
                  </a:cubicBezTo>
                  <a:cubicBezTo>
                    <a:pt x="47" y="95"/>
                    <a:pt x="46" y="100"/>
                    <a:pt x="42" y="104"/>
                  </a:cubicBezTo>
                  <a:cubicBezTo>
                    <a:pt x="39" y="108"/>
                    <a:pt x="34" y="110"/>
                    <a:pt x="29" y="110"/>
                  </a:cubicBezTo>
                  <a:cubicBezTo>
                    <a:pt x="23" y="111"/>
                    <a:pt x="16" y="108"/>
                    <a:pt x="11" y="102"/>
                  </a:cubicBezTo>
                  <a:cubicBezTo>
                    <a:pt x="5" y="95"/>
                    <a:pt x="2" y="86"/>
                    <a:pt x="1" y="75"/>
                  </a:cubicBezTo>
                  <a:cubicBezTo>
                    <a:pt x="0" y="57"/>
                    <a:pt x="7" y="41"/>
                    <a:pt x="21" y="26"/>
                  </a:cubicBezTo>
                  <a:cubicBezTo>
                    <a:pt x="36" y="12"/>
                    <a:pt x="56" y="4"/>
                    <a:pt x="83" y="2"/>
                  </a:cubicBezTo>
                  <a:cubicBezTo>
                    <a:pt x="115" y="0"/>
                    <a:pt x="139" y="9"/>
                    <a:pt x="156" y="27"/>
                  </a:cubicBezTo>
                  <a:cubicBezTo>
                    <a:pt x="168" y="40"/>
                    <a:pt x="174" y="55"/>
                    <a:pt x="175" y="72"/>
                  </a:cubicBezTo>
                  <a:cubicBezTo>
                    <a:pt x="176" y="84"/>
                    <a:pt x="174" y="96"/>
                    <a:pt x="169" y="108"/>
                  </a:cubicBezTo>
                  <a:cubicBezTo>
                    <a:pt x="165" y="120"/>
                    <a:pt x="156" y="135"/>
                    <a:pt x="143" y="152"/>
                  </a:cubicBezTo>
                  <a:cubicBezTo>
                    <a:pt x="121" y="179"/>
                    <a:pt x="108" y="199"/>
                    <a:pt x="103" y="210"/>
                  </a:cubicBezTo>
                  <a:cubicBezTo>
                    <a:pt x="99" y="221"/>
                    <a:pt x="97" y="236"/>
                    <a:pt x="96" y="255"/>
                  </a:cubicBezTo>
                  <a:close/>
                  <a:moveTo>
                    <a:pt x="95" y="284"/>
                  </a:moveTo>
                  <a:cubicBezTo>
                    <a:pt x="102" y="284"/>
                    <a:pt x="109" y="286"/>
                    <a:pt x="114" y="291"/>
                  </a:cubicBezTo>
                  <a:cubicBezTo>
                    <a:pt x="119" y="296"/>
                    <a:pt x="122" y="302"/>
                    <a:pt x="123" y="309"/>
                  </a:cubicBezTo>
                  <a:cubicBezTo>
                    <a:pt x="123" y="317"/>
                    <a:pt x="121" y="323"/>
                    <a:pt x="116" y="328"/>
                  </a:cubicBezTo>
                  <a:cubicBezTo>
                    <a:pt x="111" y="334"/>
                    <a:pt x="105" y="337"/>
                    <a:pt x="98" y="337"/>
                  </a:cubicBezTo>
                  <a:cubicBezTo>
                    <a:pt x="90" y="338"/>
                    <a:pt x="84" y="335"/>
                    <a:pt x="79" y="330"/>
                  </a:cubicBezTo>
                  <a:cubicBezTo>
                    <a:pt x="73" y="326"/>
                    <a:pt x="70" y="319"/>
                    <a:pt x="70" y="312"/>
                  </a:cubicBezTo>
                  <a:cubicBezTo>
                    <a:pt x="69" y="305"/>
                    <a:pt x="72" y="298"/>
                    <a:pt x="77" y="293"/>
                  </a:cubicBezTo>
                  <a:cubicBezTo>
                    <a:pt x="81" y="288"/>
                    <a:pt x="87" y="285"/>
                    <a:pt x="95" y="284"/>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6"/>
            <p:cNvSpPr>
              <a:spLocks noEditPoints="1"/>
            </p:cNvSpPr>
            <p:nvPr/>
          </p:nvSpPr>
          <p:spPr bwMode="auto">
            <a:xfrm>
              <a:off x="1262" y="1507"/>
              <a:ext cx="274" cy="186"/>
            </a:xfrm>
            <a:custGeom>
              <a:avLst/>
              <a:gdLst>
                <a:gd name="T0" fmla="*/ 253 w 333"/>
                <a:gd name="T1" fmla="*/ 169 h 225"/>
                <a:gd name="T2" fmla="*/ 249 w 333"/>
                <a:gd name="T3" fmla="*/ 178 h 225"/>
                <a:gd name="T4" fmla="*/ 205 w 333"/>
                <a:gd name="T5" fmla="*/ 150 h 225"/>
                <a:gd name="T6" fmla="*/ 164 w 333"/>
                <a:gd name="T7" fmla="*/ 104 h 225"/>
                <a:gd name="T8" fmla="*/ 133 w 333"/>
                <a:gd name="T9" fmla="*/ 69 h 225"/>
                <a:gd name="T10" fmla="*/ 108 w 333"/>
                <a:gd name="T11" fmla="*/ 52 h 225"/>
                <a:gd name="T12" fmla="*/ 55 w 333"/>
                <a:gd name="T13" fmla="*/ 47 h 225"/>
                <a:gd name="T14" fmla="*/ 22 w 333"/>
                <a:gd name="T15" fmla="*/ 76 h 225"/>
                <a:gd name="T16" fmla="*/ 17 w 333"/>
                <a:gd name="T17" fmla="*/ 111 h 225"/>
                <a:gd name="T18" fmla="*/ 32 w 333"/>
                <a:gd name="T19" fmla="*/ 131 h 225"/>
                <a:gd name="T20" fmla="*/ 55 w 333"/>
                <a:gd name="T21" fmla="*/ 134 h 225"/>
                <a:gd name="T22" fmla="*/ 77 w 333"/>
                <a:gd name="T23" fmla="*/ 135 h 225"/>
                <a:gd name="T24" fmla="*/ 88 w 333"/>
                <a:gd name="T25" fmla="*/ 147 h 225"/>
                <a:gd name="T26" fmla="*/ 88 w 333"/>
                <a:gd name="T27" fmla="*/ 162 h 225"/>
                <a:gd name="T28" fmla="*/ 71 w 333"/>
                <a:gd name="T29" fmla="*/ 175 h 225"/>
                <a:gd name="T30" fmla="*/ 41 w 333"/>
                <a:gd name="T31" fmla="*/ 171 h 225"/>
                <a:gd name="T32" fmla="*/ 6 w 333"/>
                <a:gd name="T33" fmla="*/ 129 h 225"/>
                <a:gd name="T34" fmla="*/ 13 w 333"/>
                <a:gd name="T35" fmla="*/ 61 h 225"/>
                <a:gd name="T36" fmla="*/ 71 w 333"/>
                <a:gd name="T37" fmla="*/ 5 h 225"/>
                <a:gd name="T38" fmla="*/ 122 w 333"/>
                <a:gd name="T39" fmla="*/ 9 h 225"/>
                <a:gd name="T40" fmla="*/ 153 w 333"/>
                <a:gd name="T41" fmla="*/ 31 h 225"/>
                <a:gd name="T42" fmla="*/ 181 w 333"/>
                <a:gd name="T43" fmla="*/ 77 h 225"/>
                <a:gd name="T44" fmla="*/ 215 w 333"/>
                <a:gd name="T45" fmla="*/ 141 h 225"/>
                <a:gd name="T46" fmla="*/ 253 w 333"/>
                <a:gd name="T47" fmla="*/ 169 h 225"/>
                <a:gd name="T48" fmla="*/ 280 w 333"/>
                <a:gd name="T49" fmla="*/ 185 h 225"/>
                <a:gd name="T50" fmla="*/ 295 w 333"/>
                <a:gd name="T51" fmla="*/ 170 h 225"/>
                <a:gd name="T52" fmla="*/ 316 w 333"/>
                <a:gd name="T53" fmla="*/ 171 h 225"/>
                <a:gd name="T54" fmla="*/ 330 w 333"/>
                <a:gd name="T55" fmla="*/ 187 h 225"/>
                <a:gd name="T56" fmla="*/ 330 w 333"/>
                <a:gd name="T57" fmla="*/ 208 h 225"/>
                <a:gd name="T58" fmla="*/ 314 w 333"/>
                <a:gd name="T59" fmla="*/ 222 h 225"/>
                <a:gd name="T60" fmla="*/ 293 w 333"/>
                <a:gd name="T61" fmla="*/ 221 h 225"/>
                <a:gd name="T62" fmla="*/ 279 w 333"/>
                <a:gd name="T63" fmla="*/ 206 h 225"/>
                <a:gd name="T64" fmla="*/ 280 w 333"/>
                <a:gd name="T65" fmla="*/ 18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3" h="225">
                  <a:moveTo>
                    <a:pt x="253" y="169"/>
                  </a:moveTo>
                  <a:cubicBezTo>
                    <a:pt x="249" y="178"/>
                    <a:pt x="249" y="178"/>
                    <a:pt x="249" y="178"/>
                  </a:cubicBezTo>
                  <a:cubicBezTo>
                    <a:pt x="231" y="169"/>
                    <a:pt x="216" y="159"/>
                    <a:pt x="205" y="150"/>
                  </a:cubicBezTo>
                  <a:cubicBezTo>
                    <a:pt x="195" y="141"/>
                    <a:pt x="181" y="125"/>
                    <a:pt x="164" y="104"/>
                  </a:cubicBezTo>
                  <a:cubicBezTo>
                    <a:pt x="151" y="87"/>
                    <a:pt x="141" y="75"/>
                    <a:pt x="133" y="69"/>
                  </a:cubicBezTo>
                  <a:cubicBezTo>
                    <a:pt x="125" y="62"/>
                    <a:pt x="117" y="56"/>
                    <a:pt x="108" y="52"/>
                  </a:cubicBezTo>
                  <a:cubicBezTo>
                    <a:pt x="89" y="43"/>
                    <a:pt x="71" y="42"/>
                    <a:pt x="55" y="47"/>
                  </a:cubicBezTo>
                  <a:cubicBezTo>
                    <a:pt x="40" y="52"/>
                    <a:pt x="28" y="61"/>
                    <a:pt x="22" y="76"/>
                  </a:cubicBezTo>
                  <a:cubicBezTo>
                    <a:pt x="16" y="89"/>
                    <a:pt x="14" y="101"/>
                    <a:pt x="17" y="111"/>
                  </a:cubicBezTo>
                  <a:cubicBezTo>
                    <a:pt x="20" y="121"/>
                    <a:pt x="25" y="128"/>
                    <a:pt x="32" y="131"/>
                  </a:cubicBezTo>
                  <a:cubicBezTo>
                    <a:pt x="37" y="134"/>
                    <a:pt x="45" y="135"/>
                    <a:pt x="55" y="134"/>
                  </a:cubicBezTo>
                  <a:cubicBezTo>
                    <a:pt x="65" y="133"/>
                    <a:pt x="73" y="134"/>
                    <a:pt x="77" y="135"/>
                  </a:cubicBezTo>
                  <a:cubicBezTo>
                    <a:pt x="82" y="138"/>
                    <a:pt x="86" y="142"/>
                    <a:pt x="88" y="147"/>
                  </a:cubicBezTo>
                  <a:cubicBezTo>
                    <a:pt x="90" y="152"/>
                    <a:pt x="90" y="157"/>
                    <a:pt x="88" y="162"/>
                  </a:cubicBezTo>
                  <a:cubicBezTo>
                    <a:pt x="85" y="168"/>
                    <a:pt x="79" y="172"/>
                    <a:pt x="71" y="175"/>
                  </a:cubicBezTo>
                  <a:cubicBezTo>
                    <a:pt x="62" y="177"/>
                    <a:pt x="52" y="176"/>
                    <a:pt x="41" y="171"/>
                  </a:cubicBezTo>
                  <a:cubicBezTo>
                    <a:pt x="24" y="163"/>
                    <a:pt x="13" y="149"/>
                    <a:pt x="6" y="129"/>
                  </a:cubicBezTo>
                  <a:cubicBezTo>
                    <a:pt x="0" y="108"/>
                    <a:pt x="2" y="86"/>
                    <a:pt x="13" y="61"/>
                  </a:cubicBezTo>
                  <a:cubicBezTo>
                    <a:pt x="28" y="30"/>
                    <a:pt x="47" y="11"/>
                    <a:pt x="71" y="5"/>
                  </a:cubicBezTo>
                  <a:cubicBezTo>
                    <a:pt x="89" y="0"/>
                    <a:pt x="106" y="1"/>
                    <a:pt x="122" y="9"/>
                  </a:cubicBezTo>
                  <a:cubicBezTo>
                    <a:pt x="133" y="14"/>
                    <a:pt x="144" y="21"/>
                    <a:pt x="153" y="31"/>
                  </a:cubicBezTo>
                  <a:cubicBezTo>
                    <a:pt x="162" y="41"/>
                    <a:pt x="171" y="57"/>
                    <a:pt x="181" y="77"/>
                  </a:cubicBezTo>
                  <a:cubicBezTo>
                    <a:pt x="196" y="110"/>
                    <a:pt x="207" y="131"/>
                    <a:pt x="215" y="141"/>
                  </a:cubicBezTo>
                  <a:cubicBezTo>
                    <a:pt x="223" y="150"/>
                    <a:pt x="236" y="160"/>
                    <a:pt x="253" y="169"/>
                  </a:cubicBezTo>
                  <a:close/>
                  <a:moveTo>
                    <a:pt x="280" y="185"/>
                  </a:moveTo>
                  <a:cubicBezTo>
                    <a:pt x="283" y="178"/>
                    <a:pt x="288" y="173"/>
                    <a:pt x="295" y="170"/>
                  </a:cubicBezTo>
                  <a:cubicBezTo>
                    <a:pt x="302" y="168"/>
                    <a:pt x="309" y="168"/>
                    <a:pt x="316" y="171"/>
                  </a:cubicBezTo>
                  <a:cubicBezTo>
                    <a:pt x="323" y="174"/>
                    <a:pt x="328" y="179"/>
                    <a:pt x="330" y="187"/>
                  </a:cubicBezTo>
                  <a:cubicBezTo>
                    <a:pt x="333" y="194"/>
                    <a:pt x="333" y="201"/>
                    <a:pt x="330" y="208"/>
                  </a:cubicBezTo>
                  <a:cubicBezTo>
                    <a:pt x="327" y="214"/>
                    <a:pt x="321" y="219"/>
                    <a:pt x="314" y="222"/>
                  </a:cubicBezTo>
                  <a:cubicBezTo>
                    <a:pt x="307" y="225"/>
                    <a:pt x="300" y="224"/>
                    <a:pt x="293" y="221"/>
                  </a:cubicBezTo>
                  <a:cubicBezTo>
                    <a:pt x="286" y="218"/>
                    <a:pt x="282" y="213"/>
                    <a:pt x="279" y="206"/>
                  </a:cubicBezTo>
                  <a:cubicBezTo>
                    <a:pt x="276" y="199"/>
                    <a:pt x="277" y="192"/>
                    <a:pt x="280" y="185"/>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9" name="文本框 88"/>
          <p:cNvSpPr txBox="1"/>
          <p:nvPr/>
        </p:nvSpPr>
        <p:spPr>
          <a:xfrm>
            <a:off x="5508980" y="2873631"/>
            <a:ext cx="3467388" cy="923330"/>
          </a:xfrm>
          <a:prstGeom prst="rect">
            <a:avLst/>
          </a:prstGeom>
          <a:noFill/>
        </p:spPr>
        <p:txBody>
          <a:bodyPr wrap="square" rtlCol="0">
            <a:spAutoFit/>
          </a:bodyPr>
          <a:lstStyle/>
          <a:p>
            <a:pPr algn="dist"/>
            <a:r>
              <a:rPr lang="zh-CN" altLang="en-US" sz="5400" b="1" smtClean="0">
                <a:solidFill>
                  <a:schemeClr val="tx1">
                    <a:lumMod val="85000"/>
                    <a:lumOff val="15000"/>
                  </a:schemeClr>
                </a:solidFill>
                <a:latin typeface="方正静蕾简体" panose="02000000000000000000" pitchFamily="2" charset="-122"/>
                <a:ea typeface="方正静蕾简体" panose="02000000000000000000" pitchFamily="2" charset="-122"/>
              </a:rPr>
              <a:t>第二章节</a:t>
            </a:r>
            <a:endParaRPr lang="zh-CN" altLang="en-US" sz="54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90" name="矩形 89"/>
          <p:cNvSpPr/>
          <p:nvPr/>
        </p:nvSpPr>
        <p:spPr>
          <a:xfrm>
            <a:off x="5684687" y="3821736"/>
            <a:ext cx="3719944" cy="867930"/>
          </a:xfrm>
          <a:prstGeom prst="rect">
            <a:avLst/>
          </a:prstGeom>
        </p:spPr>
        <p:txBody>
          <a:bodyPr wrap="square">
            <a:spAutoFit/>
          </a:bodyPr>
          <a:lstStyle/>
          <a:p>
            <a:pPr>
              <a:lnSpc>
                <a:spcPct val="120000"/>
              </a:lnSpc>
            </a:pP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We have many PowerPoint </a:t>
            </a:r>
            <a:r>
              <a:rPr lang="zh-CN" altLang="en-US" sz="1400" dirty="0" smtClean="0">
                <a:solidFill>
                  <a:schemeClr val="tx1">
                    <a:lumMod val="75000"/>
                    <a:lumOff val="25000"/>
                  </a:schemeClr>
                </a:solidFill>
                <a:latin typeface="华文细黑" panose="02010600040101010101" pitchFamily="2" charset="-122"/>
                <a:ea typeface="华文细黑" panose="02010600040101010101" pitchFamily="2" charset="-122"/>
              </a:rPr>
              <a:t>templates</a:t>
            </a: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 that has </a:t>
            </a:r>
            <a:r>
              <a:rPr lang="en-US" altLang="zh-CN" sz="1400" smtClean="0">
                <a:solidFill>
                  <a:schemeClr val="tx1">
                    <a:lumMod val="75000"/>
                    <a:lumOff val="25000"/>
                  </a:schemeClr>
                </a:solidFill>
                <a:latin typeface="华文细黑" panose="02010600040101010101" pitchFamily="2" charset="-122"/>
                <a:ea typeface="华文细黑" panose="02010600040101010101" pitchFamily="2" charset="-122"/>
              </a:rPr>
              <a:t>been specifically </a:t>
            </a:r>
            <a:r>
              <a:rPr lang="en-US" altLang="zh-CN" sz="1400" dirty="0" smtClean="0">
                <a:solidFill>
                  <a:schemeClr val="tx1">
                    <a:lumMod val="75000"/>
                    <a:lumOff val="25000"/>
                  </a:schemeClr>
                </a:solidFill>
                <a:latin typeface="华文细黑" panose="02010600040101010101" pitchFamily="2" charset="-122"/>
                <a:ea typeface="华文细黑" panose="02010600040101010101" pitchFamily="2" charset="-122"/>
              </a:rPr>
              <a:t>to help anyone that is stepping into the world</a:t>
            </a:r>
            <a:endPar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a:stretch>
            <a:fillRect/>
          </a:stretch>
        </p:blipFill>
        <p:spPr>
          <a:xfrm rot="5400000" flipH="1">
            <a:off x="9939923" y="-158225"/>
            <a:ext cx="1121825" cy="2346007"/>
          </a:xfrm>
          <a:prstGeom prst="rect">
            <a:avLst/>
          </a:prstGeom>
        </p:spPr>
      </p:pic>
      <p:sp>
        <p:nvSpPr>
          <p:cNvPr id="56" name="PA_4-Point Star 101"/>
          <p:cNvSpPr/>
          <p:nvPr>
            <p:custDataLst>
              <p:tags r:id="rId2"/>
            </p:custDataLst>
          </p:nvPr>
        </p:nvSpPr>
        <p:spPr>
          <a:xfrm>
            <a:off x="1315871" y="5864745"/>
            <a:ext cx="382174" cy="382174"/>
          </a:xfrm>
          <a:prstGeom prst="star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58" name="图片 57"/>
          <p:cNvPicPr>
            <a:picLocks noChangeAspect="1"/>
          </p:cNvPicPr>
          <p:nvPr/>
        </p:nvPicPr>
        <p:blipFill>
          <a:blip r:embed="rId3"/>
          <a:stretch>
            <a:fillRect/>
          </a:stretch>
        </p:blipFill>
        <p:spPr>
          <a:xfrm flipH="1">
            <a:off x="3154607" y="5760395"/>
            <a:ext cx="223741" cy="275374"/>
          </a:xfrm>
          <a:prstGeom prst="rect">
            <a:avLst/>
          </a:prstGeom>
        </p:spPr>
      </p:pic>
      <p:sp>
        <p:nvSpPr>
          <p:cNvPr id="59" name="矩形 58"/>
          <p:cNvSpPr/>
          <p:nvPr/>
        </p:nvSpPr>
        <p:spPr>
          <a:xfrm>
            <a:off x="203200" y="152400"/>
            <a:ext cx="11795760" cy="65227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stretch>
            <a:fillRect/>
          </a:stretch>
        </p:blipFill>
        <p:spPr>
          <a:xfrm>
            <a:off x="501377" y="379739"/>
            <a:ext cx="639359" cy="635039"/>
          </a:xfrm>
          <a:prstGeom prst="rect">
            <a:avLst/>
          </a:prstGeom>
        </p:spPr>
      </p:pic>
      <p:sp>
        <p:nvSpPr>
          <p:cNvPr id="44" name="文本框 43"/>
          <p:cNvSpPr txBox="1"/>
          <p:nvPr/>
        </p:nvSpPr>
        <p:spPr>
          <a:xfrm>
            <a:off x="1140736" y="453866"/>
            <a:ext cx="2170391" cy="523220"/>
          </a:xfrm>
          <a:prstGeom prst="rect">
            <a:avLst/>
          </a:prstGeom>
          <a:noFill/>
        </p:spPr>
        <p:txBody>
          <a:bodyPr wrap="square" rtlCol="0">
            <a:spAutoFit/>
          </a:bodyPr>
          <a:lstStyle/>
          <a:p>
            <a:pPr algn="ctr"/>
            <a:r>
              <a:rPr lang="zh-CN" altLang="en-US" sz="28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50" name="组合 49"/>
          <p:cNvGrpSpPr/>
          <p:nvPr/>
        </p:nvGrpSpPr>
        <p:grpSpPr>
          <a:xfrm>
            <a:off x="5239592" y="2196489"/>
            <a:ext cx="1712815" cy="2503066"/>
            <a:chOff x="5602385" y="2883278"/>
            <a:chExt cx="1219200" cy="1781709"/>
          </a:xfrm>
        </p:grpSpPr>
        <p:grpSp>
          <p:nvGrpSpPr>
            <p:cNvPr id="78" name="组合 77"/>
            <p:cNvGrpSpPr/>
            <p:nvPr/>
          </p:nvGrpSpPr>
          <p:grpSpPr>
            <a:xfrm>
              <a:off x="5602385" y="2883278"/>
              <a:ext cx="1219200" cy="1781709"/>
              <a:chOff x="5931414" y="4272953"/>
              <a:chExt cx="502658" cy="734572"/>
            </a:xfrm>
          </p:grpSpPr>
          <p:sp>
            <p:nvSpPr>
              <p:cNvPr id="97" name="任意多边形 96"/>
              <p:cNvSpPr/>
              <p:nvPr/>
            </p:nvSpPr>
            <p:spPr>
              <a:xfrm>
                <a:off x="6036451" y="4272953"/>
                <a:ext cx="292584" cy="685994"/>
              </a:xfrm>
              <a:custGeom>
                <a:avLst/>
                <a:gdLst>
                  <a:gd name="connsiteX0" fmla="*/ 3857 w 201098"/>
                  <a:gd name="connsiteY0" fmla="*/ 700296 h 786721"/>
                  <a:gd name="connsiteX1" fmla="*/ 79685 w 201098"/>
                  <a:gd name="connsiteY1" fmla="*/ 0 h 786721"/>
                  <a:gd name="connsiteX2" fmla="*/ 200118 w 201098"/>
                  <a:gd name="connsiteY2" fmla="*/ 700296 h 786721"/>
                  <a:gd name="connsiteX3" fmla="*/ 3857 w 201098"/>
                  <a:gd name="connsiteY3" fmla="*/ 700296 h 786721"/>
                  <a:gd name="connsiteX0-1" fmla="*/ 3857 w 241954"/>
                  <a:gd name="connsiteY0-2" fmla="*/ 700296 h 786721"/>
                  <a:gd name="connsiteX1-3" fmla="*/ 79685 w 241954"/>
                  <a:gd name="connsiteY1-4" fmla="*/ 0 h 786721"/>
                  <a:gd name="connsiteX2-5" fmla="*/ 200118 w 241954"/>
                  <a:gd name="connsiteY2-6" fmla="*/ 700296 h 786721"/>
                  <a:gd name="connsiteX3-7" fmla="*/ 3857 w 241954"/>
                  <a:gd name="connsiteY3-8" fmla="*/ 700296 h 786721"/>
                  <a:gd name="connsiteX0-9" fmla="*/ 42294 w 280391"/>
                  <a:gd name="connsiteY0-10" fmla="*/ 700517 h 786942"/>
                  <a:gd name="connsiteX1-11" fmla="*/ 118122 w 280391"/>
                  <a:gd name="connsiteY1-12" fmla="*/ 221 h 786942"/>
                  <a:gd name="connsiteX2-13" fmla="*/ 238555 w 280391"/>
                  <a:gd name="connsiteY2-14" fmla="*/ 700517 h 786942"/>
                  <a:gd name="connsiteX3-15" fmla="*/ 42294 w 280391"/>
                  <a:gd name="connsiteY3-16" fmla="*/ 700517 h 786942"/>
                  <a:gd name="connsiteX0-17" fmla="*/ 34573 w 280778"/>
                  <a:gd name="connsiteY0-18" fmla="*/ 678222 h 762971"/>
                  <a:gd name="connsiteX1-19" fmla="*/ 123783 w 280778"/>
                  <a:gd name="connsiteY1-20" fmla="*/ 229 h 762971"/>
                  <a:gd name="connsiteX2-21" fmla="*/ 230834 w 280778"/>
                  <a:gd name="connsiteY2-22" fmla="*/ 678222 h 762971"/>
                  <a:gd name="connsiteX3-23" fmla="*/ 34573 w 280778"/>
                  <a:gd name="connsiteY3-24" fmla="*/ 678222 h 762971"/>
                  <a:gd name="connsiteX0-25" fmla="*/ 43194 w 289399"/>
                  <a:gd name="connsiteY0-26" fmla="*/ 678188 h 730803"/>
                  <a:gd name="connsiteX1-27" fmla="*/ 132404 w 289399"/>
                  <a:gd name="connsiteY1-28" fmla="*/ 195 h 730803"/>
                  <a:gd name="connsiteX2-29" fmla="*/ 239455 w 289399"/>
                  <a:gd name="connsiteY2-30" fmla="*/ 678188 h 730803"/>
                  <a:gd name="connsiteX3-31" fmla="*/ 43194 w 289399"/>
                  <a:gd name="connsiteY3-32" fmla="*/ 678188 h 730803"/>
                  <a:gd name="connsiteX0-33" fmla="*/ 43194 w 292584"/>
                  <a:gd name="connsiteY0-34" fmla="*/ 678188 h 685994"/>
                  <a:gd name="connsiteX1-35" fmla="*/ 132404 w 292584"/>
                  <a:gd name="connsiteY1-36" fmla="*/ 195 h 685994"/>
                  <a:gd name="connsiteX2-37" fmla="*/ 239455 w 292584"/>
                  <a:gd name="connsiteY2-38" fmla="*/ 678188 h 685994"/>
                  <a:gd name="connsiteX3-39" fmla="*/ 43194 w 292584"/>
                  <a:gd name="connsiteY3-40" fmla="*/ 678188 h 685994"/>
                </a:gdLst>
                <a:ahLst/>
                <a:cxnLst>
                  <a:cxn ang="0">
                    <a:pos x="connsiteX0-1" y="connsiteY0-2"/>
                  </a:cxn>
                  <a:cxn ang="0">
                    <a:pos x="connsiteX1-3" y="connsiteY1-4"/>
                  </a:cxn>
                  <a:cxn ang="0">
                    <a:pos x="connsiteX2-5" y="connsiteY2-6"/>
                  </a:cxn>
                  <a:cxn ang="0">
                    <a:pos x="connsiteX3-7" y="connsiteY3-8"/>
                  </a:cxn>
                </a:cxnLst>
                <a:rect l="l" t="t" r="r" b="b"/>
                <a:pathLst>
                  <a:path w="292584" h="685994">
                    <a:moveTo>
                      <a:pt x="43194" y="678188"/>
                    </a:moveTo>
                    <a:cubicBezTo>
                      <a:pt x="3049" y="667780"/>
                      <a:pt x="-60883" y="-13187"/>
                      <a:pt x="132404" y="195"/>
                    </a:cubicBezTo>
                    <a:cubicBezTo>
                      <a:pt x="392599" y="62642"/>
                      <a:pt x="263244" y="667780"/>
                      <a:pt x="239455" y="678188"/>
                    </a:cubicBezTo>
                    <a:cubicBezTo>
                      <a:pt x="215666" y="688596"/>
                      <a:pt x="83339" y="688596"/>
                      <a:pt x="43194" y="678188"/>
                    </a:cubicBezTo>
                    <a:close/>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5931414" y="4679053"/>
                <a:ext cx="117007" cy="328472"/>
              </a:xfrm>
              <a:custGeom>
                <a:avLst/>
                <a:gdLst>
                  <a:gd name="connsiteX0" fmla="*/ 109145 w 109145"/>
                  <a:gd name="connsiteY0" fmla="*/ 249787 h 325615"/>
                  <a:gd name="connsiteX1" fmla="*/ 33317 w 109145"/>
                  <a:gd name="connsiteY1" fmla="*/ 325615 h 325615"/>
                  <a:gd name="connsiteX2" fmla="*/ 2094 w 109145"/>
                  <a:gd name="connsiteY2" fmla="*/ 115972 h 325615"/>
                  <a:gd name="connsiteX3" fmla="*/ 95764 w 109145"/>
                  <a:gd name="connsiteY3" fmla="*/ 0 h 325615"/>
                  <a:gd name="connsiteX0-1" fmla="*/ 117007 w 117007"/>
                  <a:gd name="connsiteY0-2" fmla="*/ 249787 h 328472"/>
                  <a:gd name="connsiteX1-3" fmla="*/ 9747 w 117007"/>
                  <a:gd name="connsiteY1-4" fmla="*/ 328472 h 328472"/>
                  <a:gd name="connsiteX2-5" fmla="*/ 9956 w 117007"/>
                  <a:gd name="connsiteY2-6" fmla="*/ 115972 h 328472"/>
                  <a:gd name="connsiteX3-7" fmla="*/ 103626 w 117007"/>
                  <a:gd name="connsiteY3-8" fmla="*/ 0 h 328472"/>
                </a:gdLst>
                <a:ahLst/>
                <a:cxnLst>
                  <a:cxn ang="0">
                    <a:pos x="connsiteX0-1" y="connsiteY0-2"/>
                  </a:cxn>
                  <a:cxn ang="0">
                    <a:pos x="connsiteX1-3" y="connsiteY1-4"/>
                  </a:cxn>
                  <a:cxn ang="0">
                    <a:pos x="connsiteX2-5" y="connsiteY2-6"/>
                  </a:cxn>
                  <a:cxn ang="0">
                    <a:pos x="connsiteX3-7" y="connsiteY3-8"/>
                  </a:cxn>
                </a:cxnLst>
                <a:rect l="l" t="t" r="r" b="b"/>
                <a:pathLst>
                  <a:path w="117007" h="328472">
                    <a:moveTo>
                      <a:pt x="117007" y="249787"/>
                    </a:moveTo>
                    <a:lnTo>
                      <a:pt x="9747" y="328472"/>
                    </a:lnTo>
                    <a:cubicBezTo>
                      <a:pt x="-661" y="258591"/>
                      <a:pt x="-5690" y="170717"/>
                      <a:pt x="9956" y="115972"/>
                    </a:cubicBezTo>
                    <a:cubicBezTo>
                      <a:pt x="25602" y="61227"/>
                      <a:pt x="61995" y="30851"/>
                      <a:pt x="103626"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flipH="1">
                <a:off x="6317065" y="4679053"/>
                <a:ext cx="117007" cy="328472"/>
              </a:xfrm>
              <a:custGeom>
                <a:avLst/>
                <a:gdLst>
                  <a:gd name="connsiteX0" fmla="*/ 109145 w 109145"/>
                  <a:gd name="connsiteY0" fmla="*/ 249787 h 325615"/>
                  <a:gd name="connsiteX1" fmla="*/ 33317 w 109145"/>
                  <a:gd name="connsiteY1" fmla="*/ 325615 h 325615"/>
                  <a:gd name="connsiteX2" fmla="*/ 2094 w 109145"/>
                  <a:gd name="connsiteY2" fmla="*/ 115972 h 325615"/>
                  <a:gd name="connsiteX3" fmla="*/ 95764 w 109145"/>
                  <a:gd name="connsiteY3" fmla="*/ 0 h 325615"/>
                  <a:gd name="connsiteX0-1" fmla="*/ 117007 w 117007"/>
                  <a:gd name="connsiteY0-2" fmla="*/ 249787 h 328472"/>
                  <a:gd name="connsiteX1-3" fmla="*/ 9747 w 117007"/>
                  <a:gd name="connsiteY1-4" fmla="*/ 328472 h 328472"/>
                  <a:gd name="connsiteX2-5" fmla="*/ 9956 w 117007"/>
                  <a:gd name="connsiteY2-6" fmla="*/ 115972 h 328472"/>
                  <a:gd name="connsiteX3-7" fmla="*/ 103626 w 117007"/>
                  <a:gd name="connsiteY3-8" fmla="*/ 0 h 328472"/>
                </a:gdLst>
                <a:ahLst/>
                <a:cxnLst>
                  <a:cxn ang="0">
                    <a:pos x="connsiteX0-1" y="connsiteY0-2"/>
                  </a:cxn>
                  <a:cxn ang="0">
                    <a:pos x="connsiteX1-3" y="connsiteY1-4"/>
                  </a:cxn>
                  <a:cxn ang="0">
                    <a:pos x="connsiteX2-5" y="connsiteY2-6"/>
                  </a:cxn>
                  <a:cxn ang="0">
                    <a:pos x="connsiteX3-7" y="connsiteY3-8"/>
                  </a:cxn>
                </a:cxnLst>
                <a:rect l="l" t="t" r="r" b="b"/>
                <a:pathLst>
                  <a:path w="117007" h="328472">
                    <a:moveTo>
                      <a:pt x="117007" y="249787"/>
                    </a:moveTo>
                    <a:lnTo>
                      <a:pt x="9747" y="328472"/>
                    </a:lnTo>
                    <a:cubicBezTo>
                      <a:pt x="-661" y="258591"/>
                      <a:pt x="-5690" y="170717"/>
                      <a:pt x="9956" y="115972"/>
                    </a:cubicBezTo>
                    <a:cubicBezTo>
                      <a:pt x="25602" y="61227"/>
                      <a:pt x="61995" y="30851"/>
                      <a:pt x="103626"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6100754" y="4523408"/>
                <a:ext cx="140173" cy="148862"/>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173" h="148862">
                    <a:moveTo>
                      <a:pt x="9" y="71451"/>
                    </a:moveTo>
                    <a:cubicBezTo>
                      <a:pt x="-467" y="46686"/>
                      <a:pt x="19535" y="-938"/>
                      <a:pt x="71446" y="14"/>
                    </a:cubicBezTo>
                    <a:cubicBezTo>
                      <a:pt x="123357" y="966"/>
                      <a:pt x="138121" y="34304"/>
                      <a:pt x="140026" y="77166"/>
                    </a:cubicBezTo>
                    <a:cubicBezTo>
                      <a:pt x="141931" y="102883"/>
                      <a:pt x="125739" y="152890"/>
                      <a:pt x="74304" y="148604"/>
                    </a:cubicBezTo>
                    <a:cubicBezTo>
                      <a:pt x="22869" y="144318"/>
                      <a:pt x="485" y="96216"/>
                      <a:pt x="9" y="71451"/>
                    </a:cubicBezTo>
                    <a:close/>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a:off x="6145696" y="4712110"/>
                <a:ext cx="64972" cy="6899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173" h="148862">
                    <a:moveTo>
                      <a:pt x="9" y="71451"/>
                    </a:moveTo>
                    <a:cubicBezTo>
                      <a:pt x="-467" y="46686"/>
                      <a:pt x="19535" y="-938"/>
                      <a:pt x="71446" y="14"/>
                    </a:cubicBezTo>
                    <a:cubicBezTo>
                      <a:pt x="123357" y="966"/>
                      <a:pt x="138121" y="34304"/>
                      <a:pt x="140026" y="77166"/>
                    </a:cubicBezTo>
                    <a:cubicBezTo>
                      <a:pt x="141931" y="102883"/>
                      <a:pt x="125739" y="152890"/>
                      <a:pt x="74304" y="148604"/>
                    </a:cubicBezTo>
                    <a:cubicBezTo>
                      <a:pt x="22869" y="144318"/>
                      <a:pt x="485" y="96216"/>
                      <a:pt x="9" y="71451"/>
                    </a:cubicBezTo>
                    <a:close/>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5765207" y="2980780"/>
              <a:ext cx="949333" cy="1524550"/>
              <a:chOff x="1025410" y="4742194"/>
              <a:chExt cx="1608079" cy="2582444"/>
            </a:xfrm>
          </p:grpSpPr>
          <p:sp>
            <p:nvSpPr>
              <p:cNvPr id="80" name="任意多边形 79"/>
              <p:cNvSpPr/>
              <p:nvPr/>
            </p:nvSpPr>
            <p:spPr>
              <a:xfrm rot="20279529">
                <a:off x="1981829" y="5453055"/>
                <a:ext cx="415118" cy="19496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rot="20279529">
                <a:off x="1145366" y="4881950"/>
                <a:ext cx="984775" cy="52381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rot="20279529">
                <a:off x="1227053" y="6049190"/>
                <a:ext cx="316962" cy="22183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rot="20279529">
                <a:off x="1860549" y="5244956"/>
                <a:ext cx="472244" cy="26126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rot="20279529">
                <a:off x="1198815" y="6314389"/>
                <a:ext cx="1434674" cy="79683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rot="20279529">
                <a:off x="1570041" y="5091104"/>
                <a:ext cx="770611" cy="38982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rot="20279529">
                <a:off x="1025410" y="5057896"/>
                <a:ext cx="1265601" cy="7648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20279529">
                <a:off x="1240988" y="4810190"/>
                <a:ext cx="676809" cy="35241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rot="20279529">
                <a:off x="1684303" y="6840667"/>
                <a:ext cx="790039" cy="43240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rot="20279529">
                <a:off x="1220013" y="6768008"/>
                <a:ext cx="569392" cy="3101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rot="20279529">
                <a:off x="1178382" y="6346033"/>
                <a:ext cx="836409" cy="42993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20279529">
                <a:off x="2015404" y="5610006"/>
                <a:ext cx="462573" cy="26990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20279529">
                <a:off x="1146912" y="6253029"/>
                <a:ext cx="579869" cy="3227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20279529">
                <a:off x="1222399" y="4742194"/>
                <a:ext cx="579869" cy="3227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rot="20279529">
                <a:off x="1852689" y="5981128"/>
                <a:ext cx="659913" cy="344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rot="20279529">
                <a:off x="1448254" y="6571381"/>
                <a:ext cx="1126077" cy="613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rot="20279529">
                <a:off x="1949521" y="7081773"/>
                <a:ext cx="477939" cy="24286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2" name="组合 101"/>
          <p:cNvGrpSpPr/>
          <p:nvPr/>
        </p:nvGrpSpPr>
        <p:grpSpPr>
          <a:xfrm>
            <a:off x="8013124" y="2010707"/>
            <a:ext cx="2918185" cy="1410309"/>
            <a:chOff x="8339245" y="3941903"/>
            <a:chExt cx="2918185" cy="1410309"/>
          </a:xfrm>
        </p:grpSpPr>
        <p:sp>
          <p:nvSpPr>
            <p:cNvPr id="103" name="文本框 102"/>
            <p:cNvSpPr txBox="1"/>
            <p:nvPr/>
          </p:nvSpPr>
          <p:spPr>
            <a:xfrm>
              <a:off x="8339245" y="4451966"/>
              <a:ext cx="291818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请在这里输入文字请在这里输入文字请在这里输入文字请在这里输入文字请在这里输入文字请在这里输</a:t>
              </a:r>
              <a:endPar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104" name="文本框 103"/>
            <p:cNvSpPr txBox="1"/>
            <p:nvPr/>
          </p:nvSpPr>
          <p:spPr>
            <a:xfrm>
              <a:off x="8343928" y="3941903"/>
              <a:ext cx="1085554" cy="584775"/>
            </a:xfrm>
            <a:prstGeom prst="rect">
              <a:avLst/>
            </a:prstGeom>
            <a:noFill/>
            <a:effectLst/>
          </p:spPr>
          <p:txBody>
            <a:bodyPr wrap="none" rtlCol="0">
              <a:spAutoFit/>
            </a:bodyPr>
            <a:lstStyle/>
            <a:p>
              <a:pPr algn="ctr"/>
              <a:r>
                <a:rPr lang="en-US" altLang="zh-CN" sz="3200" b="1" dirty="0">
                  <a:solidFill>
                    <a:schemeClr val="tx1">
                      <a:lumMod val="75000"/>
                      <a:lumOff val="25000"/>
                    </a:schemeClr>
                  </a:solidFill>
                  <a:latin typeface="方正静蕾简体" panose="02000000000000000000" pitchFamily="2" charset="-122"/>
                  <a:ea typeface="方正静蕾简体" panose="02000000000000000000" pitchFamily="2" charset="-122"/>
                </a:rPr>
                <a:t>PLAN B</a:t>
              </a:r>
              <a:endParaRPr lang="zh-CN" altLang="en-US" sz="32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grpSp>
      <p:grpSp>
        <p:nvGrpSpPr>
          <p:cNvPr id="105" name="组合 104"/>
          <p:cNvGrpSpPr/>
          <p:nvPr/>
        </p:nvGrpSpPr>
        <p:grpSpPr>
          <a:xfrm>
            <a:off x="1577388" y="3218378"/>
            <a:ext cx="2918185" cy="1419319"/>
            <a:chOff x="8339245" y="3932893"/>
            <a:chExt cx="2918185" cy="1419319"/>
          </a:xfrm>
        </p:grpSpPr>
        <p:sp>
          <p:nvSpPr>
            <p:cNvPr id="106" name="文本框 105"/>
            <p:cNvSpPr txBox="1"/>
            <p:nvPr/>
          </p:nvSpPr>
          <p:spPr>
            <a:xfrm>
              <a:off x="8339245" y="4451966"/>
              <a:ext cx="291818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请在这里输入文字请在这里输入文字请在这里输入文字请在这里输入文字请在这里输入文字请在这里输</a:t>
              </a:r>
              <a:endPar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107" name="文本框 106"/>
            <p:cNvSpPr txBox="1"/>
            <p:nvPr/>
          </p:nvSpPr>
          <p:spPr>
            <a:xfrm>
              <a:off x="10084219" y="3932893"/>
              <a:ext cx="1096775" cy="584775"/>
            </a:xfrm>
            <a:prstGeom prst="rect">
              <a:avLst/>
            </a:prstGeom>
            <a:noFill/>
            <a:effectLst/>
          </p:spPr>
          <p:txBody>
            <a:bodyPr wrap="none" rtlCol="0">
              <a:spAutoFit/>
            </a:bodyPr>
            <a:lstStyle/>
            <a:p>
              <a:pPr algn="ctr"/>
              <a:r>
                <a:rPr lang="en-US" altLang="zh-CN" sz="3200" b="1" dirty="0">
                  <a:solidFill>
                    <a:schemeClr val="tx1">
                      <a:lumMod val="75000"/>
                      <a:lumOff val="25000"/>
                    </a:schemeClr>
                  </a:solidFill>
                  <a:latin typeface="方正静蕾简体" panose="02000000000000000000" pitchFamily="2" charset="-122"/>
                  <a:ea typeface="方正静蕾简体" panose="02000000000000000000" pitchFamily="2" charset="-122"/>
                </a:rPr>
                <a:t>PLAN A</a:t>
              </a:r>
              <a:endParaRPr lang="zh-CN" altLang="en-US" sz="32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grpSp>
      <p:sp>
        <p:nvSpPr>
          <p:cNvPr id="108" name="任意多边形 107"/>
          <p:cNvSpPr/>
          <p:nvPr/>
        </p:nvSpPr>
        <p:spPr>
          <a:xfrm>
            <a:off x="6662566" y="2303094"/>
            <a:ext cx="1272814" cy="717920"/>
          </a:xfrm>
          <a:custGeom>
            <a:avLst/>
            <a:gdLst>
              <a:gd name="connsiteX0" fmla="*/ 836909 w 836909"/>
              <a:gd name="connsiteY0" fmla="*/ 0 h 852407"/>
              <a:gd name="connsiteX1" fmla="*/ 635431 w 836909"/>
              <a:gd name="connsiteY1" fmla="*/ 0 h 852407"/>
              <a:gd name="connsiteX2" fmla="*/ 635431 w 836909"/>
              <a:gd name="connsiteY2" fmla="*/ 852407 h 852407"/>
              <a:gd name="connsiteX3" fmla="*/ 0 w 836909"/>
              <a:gd name="connsiteY3" fmla="*/ 852407 h 852407"/>
            </a:gdLst>
            <a:ahLst/>
            <a:cxnLst>
              <a:cxn ang="0">
                <a:pos x="connsiteX0" y="connsiteY0"/>
              </a:cxn>
              <a:cxn ang="0">
                <a:pos x="connsiteX1" y="connsiteY1"/>
              </a:cxn>
              <a:cxn ang="0">
                <a:pos x="connsiteX2" y="connsiteY2"/>
              </a:cxn>
              <a:cxn ang="0">
                <a:pos x="connsiteX3" y="connsiteY3"/>
              </a:cxn>
            </a:cxnLst>
            <a:rect l="l" t="t" r="r" b="b"/>
            <a:pathLst>
              <a:path w="836909" h="852407">
                <a:moveTo>
                  <a:pt x="836909" y="0"/>
                </a:moveTo>
                <a:lnTo>
                  <a:pt x="635431" y="0"/>
                </a:lnTo>
                <a:lnTo>
                  <a:pt x="635431" y="852407"/>
                </a:lnTo>
                <a:lnTo>
                  <a:pt x="0" y="852407"/>
                </a:lnTo>
              </a:path>
            </a:pathLst>
          </a:custGeom>
          <a:noFill/>
          <a:ln w="127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108"/>
          <p:cNvSpPr/>
          <p:nvPr/>
        </p:nvSpPr>
        <p:spPr>
          <a:xfrm flipH="1">
            <a:off x="4534440" y="3474856"/>
            <a:ext cx="900059" cy="553562"/>
          </a:xfrm>
          <a:custGeom>
            <a:avLst/>
            <a:gdLst>
              <a:gd name="connsiteX0" fmla="*/ 836909 w 836909"/>
              <a:gd name="connsiteY0" fmla="*/ 0 h 852407"/>
              <a:gd name="connsiteX1" fmla="*/ 635431 w 836909"/>
              <a:gd name="connsiteY1" fmla="*/ 0 h 852407"/>
              <a:gd name="connsiteX2" fmla="*/ 635431 w 836909"/>
              <a:gd name="connsiteY2" fmla="*/ 852407 h 852407"/>
              <a:gd name="connsiteX3" fmla="*/ 0 w 836909"/>
              <a:gd name="connsiteY3" fmla="*/ 852407 h 852407"/>
            </a:gdLst>
            <a:ahLst/>
            <a:cxnLst>
              <a:cxn ang="0">
                <a:pos x="connsiteX0" y="connsiteY0"/>
              </a:cxn>
              <a:cxn ang="0">
                <a:pos x="connsiteX1" y="connsiteY1"/>
              </a:cxn>
              <a:cxn ang="0">
                <a:pos x="connsiteX2" y="connsiteY2"/>
              </a:cxn>
              <a:cxn ang="0">
                <a:pos x="connsiteX3" y="connsiteY3"/>
              </a:cxn>
            </a:cxnLst>
            <a:rect l="l" t="t" r="r" b="b"/>
            <a:pathLst>
              <a:path w="836909" h="852407">
                <a:moveTo>
                  <a:pt x="836909" y="0"/>
                </a:moveTo>
                <a:lnTo>
                  <a:pt x="635431" y="0"/>
                </a:lnTo>
                <a:lnTo>
                  <a:pt x="635431" y="852407"/>
                </a:lnTo>
                <a:lnTo>
                  <a:pt x="0" y="852407"/>
                </a:lnTo>
              </a:path>
            </a:pathLst>
          </a:custGeom>
          <a:noFill/>
          <a:ln w="127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p:cNvGrpSpPr/>
          <p:nvPr/>
        </p:nvGrpSpPr>
        <p:grpSpPr>
          <a:xfrm>
            <a:off x="8005785" y="4324909"/>
            <a:ext cx="2925524" cy="1410309"/>
            <a:chOff x="8331906" y="3941903"/>
            <a:chExt cx="2925524" cy="1410309"/>
          </a:xfrm>
        </p:grpSpPr>
        <p:sp>
          <p:nvSpPr>
            <p:cNvPr id="111" name="文本框 110"/>
            <p:cNvSpPr txBox="1"/>
            <p:nvPr/>
          </p:nvSpPr>
          <p:spPr>
            <a:xfrm>
              <a:off x="8339245" y="4451966"/>
              <a:ext cx="291818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请在这里输入文字请在这里输入文字请在这里输入文字请在这里输入文字请在这里输入文字请在这里输</a:t>
              </a:r>
              <a:endPar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112" name="文本框 111"/>
            <p:cNvSpPr txBox="1"/>
            <p:nvPr/>
          </p:nvSpPr>
          <p:spPr>
            <a:xfrm>
              <a:off x="8331906" y="3941903"/>
              <a:ext cx="1109599" cy="584775"/>
            </a:xfrm>
            <a:prstGeom prst="rect">
              <a:avLst/>
            </a:prstGeom>
            <a:noFill/>
            <a:effectLst/>
          </p:spPr>
          <p:txBody>
            <a:bodyPr wrap="none" rtlCol="0">
              <a:spAutoFit/>
            </a:bodyPr>
            <a:lstStyle/>
            <a:p>
              <a:pPr algn="ctr"/>
              <a:r>
                <a:rPr lang="en-US" altLang="zh-CN" sz="3200" b="1" dirty="0">
                  <a:solidFill>
                    <a:schemeClr val="tx1">
                      <a:lumMod val="75000"/>
                      <a:lumOff val="25000"/>
                    </a:schemeClr>
                  </a:solidFill>
                  <a:latin typeface="方正静蕾简体" panose="02000000000000000000" pitchFamily="2" charset="-122"/>
                  <a:ea typeface="方正静蕾简体" panose="02000000000000000000" pitchFamily="2" charset="-122"/>
                </a:rPr>
                <a:t>PLAN C</a:t>
              </a:r>
              <a:endParaRPr lang="zh-CN" altLang="en-US" sz="32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grpSp>
      <p:sp>
        <p:nvSpPr>
          <p:cNvPr id="113" name="任意多边形 112"/>
          <p:cNvSpPr/>
          <p:nvPr/>
        </p:nvSpPr>
        <p:spPr>
          <a:xfrm>
            <a:off x="6372767" y="4610926"/>
            <a:ext cx="1562613" cy="408569"/>
          </a:xfrm>
          <a:custGeom>
            <a:avLst/>
            <a:gdLst>
              <a:gd name="connsiteX0" fmla="*/ 836909 w 836909"/>
              <a:gd name="connsiteY0" fmla="*/ 0 h 852407"/>
              <a:gd name="connsiteX1" fmla="*/ 635431 w 836909"/>
              <a:gd name="connsiteY1" fmla="*/ 0 h 852407"/>
              <a:gd name="connsiteX2" fmla="*/ 635431 w 836909"/>
              <a:gd name="connsiteY2" fmla="*/ 852407 h 852407"/>
              <a:gd name="connsiteX3" fmla="*/ 0 w 836909"/>
              <a:gd name="connsiteY3" fmla="*/ 852407 h 852407"/>
              <a:gd name="connsiteX0-1" fmla="*/ 836909 w 836909"/>
              <a:gd name="connsiteY0-2" fmla="*/ 0 h 852407"/>
              <a:gd name="connsiteX1-3" fmla="*/ 635431 w 836909"/>
              <a:gd name="connsiteY1-4" fmla="*/ 0 h 852407"/>
              <a:gd name="connsiteX2-5" fmla="*/ 528032 w 836909"/>
              <a:gd name="connsiteY2-6" fmla="*/ 852407 h 852407"/>
              <a:gd name="connsiteX3-7" fmla="*/ 0 w 836909"/>
              <a:gd name="connsiteY3-8" fmla="*/ 852407 h 852407"/>
              <a:gd name="connsiteX0-9" fmla="*/ 836909 w 836909"/>
              <a:gd name="connsiteY0-10" fmla="*/ 4254 h 856661"/>
              <a:gd name="connsiteX1-11" fmla="*/ 530181 w 836909"/>
              <a:gd name="connsiteY1-12" fmla="*/ 0 h 856661"/>
              <a:gd name="connsiteX2-13" fmla="*/ 528032 w 836909"/>
              <a:gd name="connsiteY2-14" fmla="*/ 856661 h 856661"/>
              <a:gd name="connsiteX3-15" fmla="*/ 0 w 836909"/>
              <a:gd name="connsiteY3-16" fmla="*/ 856661 h 856661"/>
            </a:gdLst>
            <a:ahLst/>
            <a:cxnLst>
              <a:cxn ang="0">
                <a:pos x="connsiteX0-1" y="connsiteY0-2"/>
              </a:cxn>
              <a:cxn ang="0">
                <a:pos x="connsiteX1-3" y="connsiteY1-4"/>
              </a:cxn>
              <a:cxn ang="0">
                <a:pos x="connsiteX2-5" y="connsiteY2-6"/>
              </a:cxn>
              <a:cxn ang="0">
                <a:pos x="connsiteX3-7" y="connsiteY3-8"/>
              </a:cxn>
            </a:cxnLst>
            <a:rect l="l" t="t" r="r" b="b"/>
            <a:pathLst>
              <a:path w="836909" h="856661">
                <a:moveTo>
                  <a:pt x="836909" y="4254"/>
                </a:moveTo>
                <a:lnTo>
                  <a:pt x="530181" y="0"/>
                </a:lnTo>
                <a:cubicBezTo>
                  <a:pt x="529465" y="285554"/>
                  <a:pt x="528748" y="571107"/>
                  <a:pt x="528032" y="856661"/>
                </a:cubicBezTo>
                <a:lnTo>
                  <a:pt x="0" y="856661"/>
                </a:lnTo>
              </a:path>
            </a:pathLst>
          </a:custGeom>
          <a:noFill/>
          <a:ln w="127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p:nvGrpSpPr>
        <p:grpSpPr>
          <a:xfrm>
            <a:off x="5862821" y="4789580"/>
            <a:ext cx="435271" cy="595355"/>
            <a:chOff x="5765799" y="3407688"/>
            <a:chExt cx="476532" cy="651791"/>
          </a:xfrm>
        </p:grpSpPr>
        <p:sp>
          <p:nvSpPr>
            <p:cNvPr id="115" name="任意多边形 114"/>
            <p:cNvSpPr/>
            <p:nvPr/>
          </p:nvSpPr>
          <p:spPr>
            <a:xfrm>
              <a:off x="5765799" y="3407688"/>
              <a:ext cx="441346" cy="651791"/>
            </a:xfrm>
            <a:custGeom>
              <a:avLst/>
              <a:gdLst>
                <a:gd name="connsiteX0" fmla="*/ 77768 w 149233"/>
                <a:gd name="connsiteY0" fmla="*/ 205852 h 205992"/>
                <a:gd name="connsiteX1" fmla="*/ 37763 w 149233"/>
                <a:gd name="connsiteY1" fmla="*/ 88695 h 205992"/>
                <a:gd name="connsiteX2" fmla="*/ 616 w 149233"/>
                <a:gd name="connsiteY2" fmla="*/ 48690 h 205992"/>
                <a:gd name="connsiteX3" fmla="*/ 69196 w 149233"/>
                <a:gd name="connsiteY3" fmla="*/ 112 h 205992"/>
                <a:gd name="connsiteX4" fmla="*/ 149206 w 149233"/>
                <a:gd name="connsiteY4" fmla="*/ 62977 h 205992"/>
                <a:gd name="connsiteX5" fmla="*/ 77768 w 149233"/>
                <a:gd name="connsiteY5" fmla="*/ 205852 h 205992"/>
                <a:gd name="connsiteX0-1" fmla="*/ 77633 w 149098"/>
                <a:gd name="connsiteY0-2" fmla="*/ 205867 h 206653"/>
                <a:gd name="connsiteX1-3" fmla="*/ 40486 w 149098"/>
                <a:gd name="connsiteY1-4" fmla="*/ 117285 h 206653"/>
                <a:gd name="connsiteX2-5" fmla="*/ 481 w 149098"/>
                <a:gd name="connsiteY2-6" fmla="*/ 48705 h 206653"/>
                <a:gd name="connsiteX3-7" fmla="*/ 69061 w 149098"/>
                <a:gd name="connsiteY3-8" fmla="*/ 127 h 206653"/>
                <a:gd name="connsiteX4-9" fmla="*/ 149071 w 149098"/>
                <a:gd name="connsiteY4-10" fmla="*/ 62992 h 206653"/>
                <a:gd name="connsiteX5-11" fmla="*/ 77633 w 149098"/>
                <a:gd name="connsiteY5-12" fmla="*/ 205867 h 206653"/>
                <a:gd name="connsiteX0-13" fmla="*/ 77633 w 149098"/>
                <a:gd name="connsiteY0-14" fmla="*/ 205867 h 206653"/>
                <a:gd name="connsiteX1-15" fmla="*/ 40486 w 149098"/>
                <a:gd name="connsiteY1-16" fmla="*/ 117285 h 206653"/>
                <a:gd name="connsiteX2-17" fmla="*/ 481 w 149098"/>
                <a:gd name="connsiteY2-18" fmla="*/ 48705 h 206653"/>
                <a:gd name="connsiteX3-19" fmla="*/ 69061 w 149098"/>
                <a:gd name="connsiteY3-20" fmla="*/ 127 h 206653"/>
                <a:gd name="connsiteX4-21" fmla="*/ 149071 w 149098"/>
                <a:gd name="connsiteY4-22" fmla="*/ 62992 h 206653"/>
                <a:gd name="connsiteX5-23" fmla="*/ 77633 w 149098"/>
                <a:gd name="connsiteY5-24" fmla="*/ 205867 h 206653"/>
                <a:gd name="connsiteX0-25" fmla="*/ 78231 w 149696"/>
                <a:gd name="connsiteY0-26" fmla="*/ 205993 h 206779"/>
                <a:gd name="connsiteX1-27" fmla="*/ 41084 w 149696"/>
                <a:gd name="connsiteY1-28" fmla="*/ 117411 h 206779"/>
                <a:gd name="connsiteX2-29" fmla="*/ 1079 w 149696"/>
                <a:gd name="connsiteY2-30" fmla="*/ 48831 h 206779"/>
                <a:gd name="connsiteX3-31" fmla="*/ 69659 w 149696"/>
                <a:gd name="connsiteY3-32" fmla="*/ 253 h 206779"/>
                <a:gd name="connsiteX4-33" fmla="*/ 149669 w 149696"/>
                <a:gd name="connsiteY4-34" fmla="*/ 63118 h 206779"/>
                <a:gd name="connsiteX5-35" fmla="*/ 78231 w 149696"/>
                <a:gd name="connsiteY5-36" fmla="*/ 205993 h 206779"/>
                <a:gd name="connsiteX0-37" fmla="*/ 77769 w 149234"/>
                <a:gd name="connsiteY0-38" fmla="*/ 205882 h 207678"/>
                <a:gd name="connsiteX1-39" fmla="*/ 37765 w 149234"/>
                <a:gd name="connsiteY1-40" fmla="*/ 137302 h 207678"/>
                <a:gd name="connsiteX2-41" fmla="*/ 617 w 149234"/>
                <a:gd name="connsiteY2-42" fmla="*/ 48720 h 207678"/>
                <a:gd name="connsiteX3-43" fmla="*/ 69197 w 149234"/>
                <a:gd name="connsiteY3-44" fmla="*/ 142 h 207678"/>
                <a:gd name="connsiteX4-45" fmla="*/ 149207 w 149234"/>
                <a:gd name="connsiteY4-46" fmla="*/ 63007 h 207678"/>
                <a:gd name="connsiteX5-47" fmla="*/ 77769 w 149234"/>
                <a:gd name="connsiteY5-48" fmla="*/ 205882 h 207678"/>
                <a:gd name="connsiteX0-49" fmla="*/ 77633 w 149098"/>
                <a:gd name="connsiteY0-50" fmla="*/ 205872 h 206885"/>
                <a:gd name="connsiteX1-51" fmla="*/ 40486 w 149098"/>
                <a:gd name="connsiteY1-52" fmla="*/ 123004 h 206885"/>
                <a:gd name="connsiteX2-53" fmla="*/ 481 w 149098"/>
                <a:gd name="connsiteY2-54" fmla="*/ 48710 h 206885"/>
                <a:gd name="connsiteX3-55" fmla="*/ 69061 w 149098"/>
                <a:gd name="connsiteY3-56" fmla="*/ 132 h 206885"/>
                <a:gd name="connsiteX4-57" fmla="*/ 149071 w 149098"/>
                <a:gd name="connsiteY4-58" fmla="*/ 62997 h 206885"/>
                <a:gd name="connsiteX5-59" fmla="*/ 77633 w 149098"/>
                <a:gd name="connsiteY5-60" fmla="*/ 205872 h 206885"/>
                <a:gd name="connsiteX0-61" fmla="*/ 77633 w 149095"/>
                <a:gd name="connsiteY0-62" fmla="*/ 205872 h 207708"/>
                <a:gd name="connsiteX1-63" fmla="*/ 40486 w 149095"/>
                <a:gd name="connsiteY1-64" fmla="*/ 123004 h 207708"/>
                <a:gd name="connsiteX2-65" fmla="*/ 481 w 149095"/>
                <a:gd name="connsiteY2-66" fmla="*/ 48710 h 207708"/>
                <a:gd name="connsiteX3-67" fmla="*/ 69061 w 149095"/>
                <a:gd name="connsiteY3-68" fmla="*/ 132 h 207708"/>
                <a:gd name="connsiteX4-69" fmla="*/ 149071 w 149095"/>
                <a:gd name="connsiteY4-70" fmla="*/ 62997 h 207708"/>
                <a:gd name="connsiteX5-71" fmla="*/ 77633 w 149095"/>
                <a:gd name="connsiteY5-72" fmla="*/ 205872 h 207708"/>
                <a:gd name="connsiteX0-73" fmla="*/ 77633 w 149091"/>
                <a:gd name="connsiteY0-74" fmla="*/ 205872 h 207708"/>
                <a:gd name="connsiteX1-75" fmla="*/ 40486 w 149091"/>
                <a:gd name="connsiteY1-76" fmla="*/ 123004 h 207708"/>
                <a:gd name="connsiteX2-77" fmla="*/ 481 w 149091"/>
                <a:gd name="connsiteY2-78" fmla="*/ 48710 h 207708"/>
                <a:gd name="connsiteX3-79" fmla="*/ 69061 w 149091"/>
                <a:gd name="connsiteY3-80" fmla="*/ 132 h 207708"/>
                <a:gd name="connsiteX4-81" fmla="*/ 149071 w 149091"/>
                <a:gd name="connsiteY4-82" fmla="*/ 62997 h 207708"/>
                <a:gd name="connsiteX5-83" fmla="*/ 77633 w 149091"/>
                <a:gd name="connsiteY5-84" fmla="*/ 205872 h 2077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9091" h="207708">
                  <a:moveTo>
                    <a:pt x="77633" y="205872"/>
                  </a:moveTo>
                  <a:cubicBezTo>
                    <a:pt x="79539" y="187298"/>
                    <a:pt x="53345" y="149198"/>
                    <a:pt x="40486" y="123004"/>
                  </a:cubicBezTo>
                  <a:cubicBezTo>
                    <a:pt x="27627" y="96810"/>
                    <a:pt x="-4281" y="69189"/>
                    <a:pt x="481" y="48710"/>
                  </a:cubicBezTo>
                  <a:cubicBezTo>
                    <a:pt x="5243" y="28231"/>
                    <a:pt x="44296" y="-2249"/>
                    <a:pt x="69061" y="132"/>
                  </a:cubicBezTo>
                  <a:cubicBezTo>
                    <a:pt x="93826" y="2513"/>
                    <a:pt x="147642" y="29183"/>
                    <a:pt x="149071" y="62997"/>
                  </a:cubicBezTo>
                  <a:cubicBezTo>
                    <a:pt x="150500" y="96811"/>
                    <a:pt x="75727" y="224446"/>
                    <a:pt x="77633" y="205872"/>
                  </a:cubicBezTo>
                  <a:close/>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5771194" y="3451489"/>
              <a:ext cx="471137" cy="462364"/>
              <a:chOff x="10050600" y="805581"/>
              <a:chExt cx="310461" cy="304681"/>
            </a:xfrm>
          </p:grpSpPr>
          <p:sp>
            <p:nvSpPr>
              <p:cNvPr id="117" name="任意多边形 116"/>
              <p:cNvSpPr/>
              <p:nvPr/>
            </p:nvSpPr>
            <p:spPr>
              <a:xfrm rot="20279529">
                <a:off x="10107126" y="904789"/>
                <a:ext cx="253935" cy="10747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rot="20279529">
                <a:off x="10178670" y="1042909"/>
                <a:ext cx="148789" cy="6735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118"/>
              <p:cNvSpPr/>
              <p:nvPr/>
            </p:nvSpPr>
            <p:spPr>
              <a:xfrm rot="20279529">
                <a:off x="10092241" y="877189"/>
                <a:ext cx="213272" cy="8744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任意多边形 119"/>
              <p:cNvSpPr/>
              <p:nvPr/>
            </p:nvSpPr>
            <p:spPr>
              <a:xfrm rot="20279529">
                <a:off x="10065285" y="842709"/>
                <a:ext cx="190971" cy="9271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p:nvPr/>
            </p:nvSpPr>
            <p:spPr>
              <a:xfrm rot="20279529">
                <a:off x="10050600" y="805581"/>
                <a:ext cx="142706" cy="8878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任意多边形 121"/>
              <p:cNvSpPr/>
              <p:nvPr/>
            </p:nvSpPr>
            <p:spPr>
              <a:xfrm rot="20279529">
                <a:off x="10141920" y="965166"/>
                <a:ext cx="204503" cy="8507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3" name="Freeform 143"/>
          <p:cNvSpPr/>
          <p:nvPr/>
        </p:nvSpPr>
        <p:spPr bwMode="auto">
          <a:xfrm>
            <a:off x="489261" y="5398972"/>
            <a:ext cx="158750" cy="184150"/>
          </a:xfrm>
          <a:custGeom>
            <a:avLst/>
            <a:gdLst>
              <a:gd name="T0" fmla="*/ 50 w 100"/>
              <a:gd name="T1" fmla="*/ 0 h 116"/>
              <a:gd name="T2" fmla="*/ 67 w 100"/>
              <a:gd name="T3" fmla="*/ 30 h 116"/>
              <a:gd name="T4" fmla="*/ 100 w 100"/>
              <a:gd name="T5" fmla="*/ 30 h 116"/>
              <a:gd name="T6" fmla="*/ 83 w 100"/>
              <a:gd name="T7" fmla="*/ 58 h 116"/>
              <a:gd name="T8" fmla="*/ 100 w 100"/>
              <a:gd name="T9" fmla="*/ 85 h 116"/>
              <a:gd name="T10" fmla="*/ 67 w 100"/>
              <a:gd name="T11" fmla="*/ 85 h 116"/>
              <a:gd name="T12" fmla="*/ 50 w 100"/>
              <a:gd name="T13" fmla="*/ 116 h 116"/>
              <a:gd name="T14" fmla="*/ 33 w 100"/>
              <a:gd name="T15" fmla="*/ 85 h 116"/>
              <a:gd name="T16" fmla="*/ 0 w 100"/>
              <a:gd name="T17" fmla="*/ 85 h 116"/>
              <a:gd name="T18" fmla="*/ 17 w 100"/>
              <a:gd name="T19" fmla="*/ 58 h 116"/>
              <a:gd name="T20" fmla="*/ 0 w 100"/>
              <a:gd name="T21" fmla="*/ 30 h 116"/>
              <a:gd name="T22" fmla="*/ 33 w 100"/>
              <a:gd name="T23" fmla="*/ 30 h 116"/>
              <a:gd name="T24" fmla="*/ 50 w 100"/>
              <a:gd name="T2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16">
                <a:moveTo>
                  <a:pt x="50" y="0"/>
                </a:moveTo>
                <a:lnTo>
                  <a:pt x="67" y="30"/>
                </a:lnTo>
                <a:lnTo>
                  <a:pt x="100" y="30"/>
                </a:lnTo>
                <a:lnTo>
                  <a:pt x="83" y="58"/>
                </a:lnTo>
                <a:lnTo>
                  <a:pt x="100" y="85"/>
                </a:lnTo>
                <a:lnTo>
                  <a:pt x="67" y="85"/>
                </a:lnTo>
                <a:lnTo>
                  <a:pt x="50" y="116"/>
                </a:lnTo>
                <a:lnTo>
                  <a:pt x="33" y="85"/>
                </a:lnTo>
                <a:lnTo>
                  <a:pt x="0" y="85"/>
                </a:lnTo>
                <a:lnTo>
                  <a:pt x="17" y="58"/>
                </a:lnTo>
                <a:lnTo>
                  <a:pt x="0" y="30"/>
                </a:lnTo>
                <a:lnTo>
                  <a:pt x="33" y="30"/>
                </a:lnTo>
                <a:lnTo>
                  <a:pt x="50" y="0"/>
                </a:lnTo>
                <a:close/>
              </a:path>
            </a:pathLst>
          </a:custGeom>
          <a:solidFill>
            <a:srgbClr val="FFDB0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2955</Words>
  <Application>WPS 演示</Application>
  <PresentationFormat>宽屏</PresentationFormat>
  <Paragraphs>316</Paragraphs>
  <Slides>24</Slides>
  <Notes>24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Arial</vt:lpstr>
      <vt:lpstr>宋体</vt:lpstr>
      <vt:lpstr>Wingdings</vt:lpstr>
      <vt:lpstr>方正静蕾简体</vt:lpstr>
      <vt:lpstr>华文细黑</vt:lpstr>
      <vt:lpstr>等线</vt:lpstr>
      <vt:lpstr>等线</vt:lpstr>
      <vt:lpstr>Calibri</vt:lpstr>
      <vt:lpstr>微软雅黑</vt:lpstr>
      <vt:lpstr>Arial Unicode MS</vt:lpstr>
      <vt:lpstr>Calibri Light</vt:lpstr>
      <vt:lpstr>新蒂下午茶基本版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李慧民</cp:lastModifiedBy>
  <cp:revision>6</cp:revision>
  <dcterms:created xsi:type="dcterms:W3CDTF">2017-05-07T10:10:00Z</dcterms:created>
  <dcterms:modified xsi:type="dcterms:W3CDTF">2018-01-23T10:21:16Z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